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notesSlides/notesSlide2.xml" ContentType="application/vnd.openxmlformats-officedocument.presentationml.notesSlide+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8"/>
  </p:notesMasterIdLst>
  <p:sldIdLst>
    <p:sldId id="256" r:id="rId2"/>
    <p:sldId id="257" r:id="rId3"/>
    <p:sldId id="264" r:id="rId4"/>
    <p:sldId id="265" r:id="rId5"/>
    <p:sldId id="266" r:id="rId6"/>
    <p:sldId id="258" r:id="rId7"/>
    <p:sldId id="268" r:id="rId8"/>
    <p:sldId id="259" r:id="rId9"/>
    <p:sldId id="267" r:id="rId10"/>
    <p:sldId id="301" r:id="rId11"/>
    <p:sldId id="304" r:id="rId12"/>
    <p:sldId id="340" r:id="rId13"/>
    <p:sldId id="341" r:id="rId14"/>
    <p:sldId id="342" r:id="rId15"/>
    <p:sldId id="343" r:id="rId16"/>
    <p:sldId id="344" r:id="rId17"/>
    <p:sldId id="345" r:id="rId18"/>
    <p:sldId id="346" r:id="rId19"/>
    <p:sldId id="347" r:id="rId20"/>
    <p:sldId id="271" r:id="rId21"/>
    <p:sldId id="270" r:id="rId22"/>
    <p:sldId id="348" r:id="rId23"/>
    <p:sldId id="272" r:id="rId24"/>
    <p:sldId id="269" r:id="rId25"/>
    <p:sldId id="273" r:id="rId26"/>
    <p:sldId id="349" r:id="rId27"/>
    <p:sldId id="277" r:id="rId28"/>
    <p:sldId id="351" r:id="rId29"/>
    <p:sldId id="352" r:id="rId30"/>
    <p:sldId id="350" r:id="rId31"/>
    <p:sldId id="353" r:id="rId32"/>
    <p:sldId id="354" r:id="rId33"/>
    <p:sldId id="355" r:id="rId34"/>
    <p:sldId id="356" r:id="rId35"/>
    <p:sldId id="305" r:id="rId36"/>
    <p:sldId id="316" r:id="rId37"/>
    <p:sldId id="357" r:id="rId38"/>
    <p:sldId id="281" r:id="rId39"/>
    <p:sldId id="339" r:id="rId40"/>
    <p:sldId id="358" r:id="rId41"/>
    <p:sldId id="282" r:id="rId42"/>
    <p:sldId id="359" r:id="rId43"/>
    <p:sldId id="283" r:id="rId44"/>
    <p:sldId id="284" r:id="rId45"/>
    <p:sldId id="306" r:id="rId46"/>
    <p:sldId id="30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840"/>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8:35.067"/>
    </inkml:context>
    <inkml:brush xml:id="br0">
      <inkml:brushProperty name="width" value="0.05" units="cm"/>
      <inkml:brushProperty name="height" value="0.05" units="cm"/>
      <inkml:brushProperty name="color" value="#004F8B"/>
    </inkml:brush>
  </inkml:definitions>
  <inkml:trace contextRef="#ctx0" brushRef="#br0">1 34 24575,'3'-3'0,"-1"1"0,0-2 0,-1 2 0,-1-3 0,0-1 0,0 2 0,0-2 0,0 4 0,0 3 0,0-1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37:37.282"/>
    </inkml:context>
    <inkml:brush xml:id="br0">
      <inkml:brushProperty name="width" value="0.17143" units="cm"/>
      <inkml:brushProperty name="height" value="0.17143" units="cm"/>
      <inkml:brushProperty name="color" value="#5B2D90"/>
    </inkml:brush>
  </inkml:definitions>
  <inkml:trace contextRef="#ctx0" brushRef="#br0">0 86 5734,'6'-17'0,"-2"4"0,3-14 0,-4 17 0,2-7 0,-4 15 0,1 2 0,4 10 0,-1 1 0,5 10 0,-4-4 0,-2-7 0,-5-3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32.009"/>
    </inkml:context>
    <inkml:brush xml:id="br0">
      <inkml:brushProperty name="width" value="0.08571" units="cm"/>
      <inkml:brushProperty name="height" value="0.08571" units="cm"/>
      <inkml:brushProperty name="color" value="#E71224"/>
    </inkml:brush>
  </inkml:definitions>
  <inkml:trace contextRef="#ctx0" brushRef="#br0">1 350 5734,'97'-5'0,"-1"1"0,1 0 0,0-1 0,0 1 0,-16 1 0,-5 1 0,1 0 0,5 1 0,9-1-567,-14 0 1,7 1 0,6-1 0,4 0 0,3 1 0,1-1 0,-1 1 0,-1 0 0,-5 0 0,-5 0 566,11 1 0,-3 0 0,-3 0 0,-2 0 0,-1 1 0,1-1 0,1 1-11,0-1 1,0 1-1,1-1 1,0 1-1,-3 0 1,-2 0 0,-3-1 10,11 1 0,-2-1 0,-4 1 0,-3-1 0,-4 1 0,17-1 0,-6 0 0,5 0 0,-7-1 0,4 0 0,3 0 0,1-1 0,-10 0 0,2-1 0,1 0 0,-1 0 0,-3 1 0,5-1 0,-3 0 0,-1 0 0,4-1 0,-1-1 0,6-2 0,0 1 0,-7-1 0,-15 0 0,3 0 0,-7-2 0,4-1 0,5-1 0,-12-2 56,12-11-56,-6-10 0,-109-30 0,10 37 0,-21 0 0,-6 7 0,0 19 0,-2-1 0,-1 2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1:10.494"/>
    </inkml:context>
    <inkml:brush xml:id="br0">
      <inkml:brushProperty name="width" value="0.17143" units="cm"/>
      <inkml:brushProperty name="height" value="0.17143" units="cm"/>
      <inkml:brushProperty name="color" value="#004F8B"/>
    </inkml:brush>
  </inkml:definitions>
  <inkml:trace contextRef="#ctx0" brushRef="#br0">0 209 5734,'13'-26'0,"34"-5"0,9 0 0,-4-6-801,8 6 1,-3 5 800,-27 17 0,3 0 103,16 1 0,-20 7 1,10 2-1</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1:10.690"/>
    </inkml:context>
    <inkml:brush xml:id="br0">
      <inkml:brushProperty name="width" value="0.17143" units="cm"/>
      <inkml:brushProperty name="height" value="0.17143" units="cm"/>
      <inkml:brushProperty name="color" value="#004F8B"/>
    </inkml:brush>
  </inkml:definitions>
  <inkml:trace contextRef="#ctx0" brushRef="#br0">0 339 5734,'63'-47'0,"-1"1"0,0-1 0,10-14 0,-12 15 0,0 0 0,-1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1:11.250"/>
    </inkml:context>
    <inkml:brush xml:id="br0">
      <inkml:brushProperty name="width" value="0.17143" units="cm"/>
      <inkml:brushProperty name="height" value="0.17143" units="cm"/>
      <inkml:brushProperty name="color" value="#004F8B"/>
    </inkml:brush>
  </inkml:definitions>
  <inkml:trace contextRef="#ctx0" brushRef="#br0">1 493 5734,'6'28'0,"-2"-5"0,2 26 0,-1 5 0,-1-7 0,5 47 0,-4-49 0,0-15 0,5 19 0,-4-29 0,7-1 0,2-27 0,12-45 0,6-5 0,18 33 0,-19-24 0,-4 12 0,3 71 0,-7 52 0,-1-27 0,1-9 0,3-4 0,15-9 0,13-17 0,-3-34 0,5-22 0,-3-38 0,-3-10 0,-23 39 0,-2 0 0,17-37 0,-5-11 0,-24 24 0,-6-4 0,-3 7 0,0 5 0,-2 0 0,7-38 0,-6 8 0,-15 35 0,3 53 0,-23 71 0,16-16-756,-1 16 0,3 2 756,7 2-319,6-8 1,2 13 0,1-8 318,2-11 0,2 0 0,1 16 0,1 10 0,2-14 0,17 16 0,-9-12 0,-4-57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1:12"/>
    </inkml:context>
    <inkml:brush xml:id="br0">
      <inkml:brushProperty name="width" value="0.17143" units="cm"/>
      <inkml:brushProperty name="height" value="0.17143" units="cm"/>
      <inkml:brushProperty name="color" value="#004F8B"/>
    </inkml:brush>
  </inkml:definitions>
  <inkml:trace contextRef="#ctx0" brushRef="#br0">1 387 5734,'57'58'0,"12"-41"0,14-10 0,-14 1 0,4-3 0,-1-4 0,29-8 0,-7-10-811,-29-6 0,-15-3 811,-24 0 510,-21 18-510,-4 2 266,-14 6-266,-11 14 0,-10 23 0,35 22 0,-1-19 846,47-5-846,28-55 0,-8-1 0,21-1 0,-45 13 0,-20 18 0,-4 56 0,-13-32 0,5 26 0,-12-51 0,24-67 0,8-26 0,-12 35-393,12-29 0,-1 9 393,-21 51 0,9-5 0,-2 24 0,3-6 0,0 40 0,-1 15 0,2 2 0,0 1 0,2 7 0,7 16 0,-26-68 786,0-1-786,3-8 0,2-6 0,9-27 0,3-22 0,4-17 0,-2 9 0,7-21 0,-5 12 0,2-12 0,-4 27 0,-7 39 0,1-11 0,-7 41 0,-6 6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1:12.771"/>
    </inkml:context>
    <inkml:brush xml:id="br0">
      <inkml:brushProperty name="width" value="0.17143" units="cm"/>
      <inkml:brushProperty name="height" value="0.17143" units="cm"/>
      <inkml:brushProperty name="color" value="#004F8B"/>
    </inkml:brush>
  </inkml:definitions>
  <inkml:trace contextRef="#ctx0" brushRef="#br0">367 697 5734,'-87'31'0,"1"1"0,5-26 0,16 51 0,19 6 0,44-35 0,4-4 0,32 12 0,7-38 0,10 10 0,13-67 0,-18-23 0,-20 35 0,-3 1 0,7-17 0,-22 51 0,4 62 0,4 25 0,22-16 0,-16 3 0,5-16 0,40-68 0,-27-43 0,-5-23 0,-8 14 0,0-8 0,-2-1 0,3-8 0,-2-2 0,-4 0 0,0-16 0,-4 0 0,-18 56 0,-37 97 0,23-42 0,-6 42 0,0 33 0,7 3 0,10 0 0,6 4 0,3-8 0,1-3 0,1-1 0,-3 3 0,0 6 0,4-13 0,22 17 0,16-94 0,3-31 0,-21-12 0,-1-16 0,-5 4 0,-1 1 0,-5-1 0,-1-4 0,-1-5 0,-6 16 0,-8 16 0,-1 2 0,-13 79 0,12 33 0,8 10 0,4-21 0,5 2 0,2 32 0,8-6 0,10-41 0,3-10-400,7 4 400,0-15 0,-25-16 0,-4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1:12.942"/>
    </inkml:context>
    <inkml:brush xml:id="br0">
      <inkml:brushProperty name="width" value="0.17143" units="cm"/>
      <inkml:brushProperty name="height" value="0.17143" units="cm"/>
      <inkml:brushProperty name="color" value="#004F8B"/>
    </inkml:brush>
  </inkml:definitions>
  <inkml:trace contextRef="#ctx0" brushRef="#br0">1 6 5734,'38'-4'0,"-11"3"0,5 1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1:13.291"/>
    </inkml:context>
    <inkml:brush xml:id="br0">
      <inkml:brushProperty name="width" value="0.17143" units="cm"/>
      <inkml:brushProperty name="height" value="0.17143" units="cm"/>
      <inkml:brushProperty name="color" value="#004F8B"/>
    </inkml:brush>
  </inkml:definitions>
  <inkml:trace contextRef="#ctx0" brushRef="#br0">8263 1 5734,'-10'4'0,"-52"16"0,24-11-1432,-48 14 1432,30-15 0,-11 2 0,9-4 0,-7 1 0,-13-1 0,-6-1-472,8 0 0,-4-1 1,-7 0 471,-3 0 0,-8-1 0,0 0 0,6 0-330,-1 0 0,5-1 0,-11 0 330,16 0 0,-11 0 0,-5 1 0,1-1 0,5 0 0,10 0 0,-5 0 0,11 0 0,-27 0 0,44-1 0,-10 0 0,-9 0 0,-9 1 0,-6-1 0,-6 0 0,-6 1 0,-4-1 0,-2 0 0,-3 1 0,-1-1 0,-1 1 0,2-1 0,2 0 0,2 0 0,4 0 0,5 0 0,6 0 0,7-1-173,-18 1 1,7-1-1,3 0 1,5 0-1,1-1 1,1 1-1,0 0 1,-2-1-1,-3 1 1,-5 0 0,-5 0 172,16 1 0,-4-1 0,-5 1 0,-3 0 0,-3 0 0,-2 0 0,-2 0 0,0 0 0,0 0 0,1-1 0,1 1 0,2 0 0,3 0 0,3 0 0,5-1 0,5 0 0,5 0 0,7 0 0,-33 0 0,5-1 0,5-1 0,9 1 0,8-1 0,12 1 0,14-1 0,-40-1 0,32 3 0,-9 0 0,9 0 0,-27-3 0,1 3 0,8 1 0,43-3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1:13.954"/>
    </inkml:context>
    <inkml:brush xml:id="br0">
      <inkml:brushProperty name="width" value="0.17143" units="cm"/>
      <inkml:brushProperty name="height" value="0.17143" units="cm"/>
      <inkml:brushProperty name="color" value="#004F8B"/>
    </inkml:brush>
  </inkml:definitions>
  <inkml:trace contextRef="#ctx0" brushRef="#br0">0 0 5734,'27'85'0,"0"0"0,5-25 0,0-1 0,7 11 0,0-18-410,27-21 410,24 10 0,-38-15 0,-2 0 0,33 16 135,-9 2-135,-121 24 0,-30-1 0,10-22-499,13-3 1,-9 7 0,7-17 498,-13-32 0,22-9 0,0-3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1:14.309"/>
    </inkml:context>
    <inkml:brush xml:id="br0">
      <inkml:brushProperty name="width" value="0.17143" units="cm"/>
      <inkml:brushProperty name="height" value="0.17143" units="cm"/>
      <inkml:brushProperty name="color" value="#004F8B"/>
    </inkml:brush>
  </inkml:definitions>
  <inkml:trace contextRef="#ctx0" brushRef="#br0">1 269 5734,'90'-36'0,"1"-1"0,0 1 0,0-1 0,-3 18 0,-4 8 0,-6 8-1179,11 6 0,-19 19 1179,-41 24 0,-14 7 718,-3 17-718,2-12 0,3 11 384,3-26-384,37-38 0,25-17 0,-12-2 0,-4-2-401,5 1 0,12-5 0,-27-5 401,-43-19 1087,-4-24-1087,-21-7 0,-22 8 0,-49 53 0,-7 7 0,41-38 0,1 8 0,-36 73 0,-1-1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1:14.527"/>
    </inkml:context>
    <inkml:brush xml:id="br0">
      <inkml:brushProperty name="width" value="0.17143" units="cm"/>
      <inkml:brushProperty name="height" value="0.17143" units="cm"/>
      <inkml:brushProperty name="color" value="#004F8B"/>
    </inkml:brush>
  </inkml:definitions>
  <inkml:trace contextRef="#ctx0" brushRef="#br0">370 1 5734,'-26'72'0,"-1"0"0,0 0 0,0 0 0,-1-1 0,1-3 0,1 2 0,0 17 0,0 2 0,2-18 0,-8-3 0,-5 10 0,1-1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35.118"/>
    </inkml:context>
    <inkml:brush xml:id="br0">
      <inkml:brushProperty name="width" value="0.08571" units="cm"/>
      <inkml:brushProperty name="height" value="0.08571" units="cm"/>
      <inkml:brushProperty name="color" value="#E71224"/>
    </inkml:brush>
  </inkml:definitions>
  <inkml:trace contextRef="#ctx0" brushRef="#br0">596 27 5734,'2'-14'0,"-1"1"0,-1 13 0,-2 8 0,-1 15 0,-11 61 0,0-7 0,-4 11 0,2-1 0,-2 7 0,0 2-330,1 1 1,-1 2 0,1-3 329,0-5 0,2-2 0,1-7 0,2 1 0,0-11 0,-17 3 0,-23-93 0,13-19 0,0-15 0,4-11 0,1-9 0,3 4 0,-2 1 0,4 2-370,-1-20 0,10 18 370,17 53 909,7 23-909,10 47 0,-1-9 0,2 5 0,9 19 0,4 2 0,6 0 0,3-5 0,-2-14 0,4-10 0,49-4 0,-11-79 409,-35 3 1,-2-8-410,6-13 0,-1-4 0,1 0 0,-2 1 0,-11 14 0,-2 4 0,22-23 0,-37 45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1:14.680"/>
    </inkml:context>
    <inkml:brush xml:id="br0">
      <inkml:brushProperty name="width" value="0.17143" units="cm"/>
      <inkml:brushProperty name="height" value="0.17143" units="cm"/>
      <inkml:brushProperty name="color" value="#004F8B"/>
    </inkml:brush>
  </inkml:definitions>
  <inkml:trace contextRef="#ctx0" brushRef="#br0">1 17 5734,'20'-17'0,"27"24"0,4 9-1348,18 17 1348,-22-11 0,31 14 0,-15-9 0,20 10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1:14.821"/>
    </inkml:context>
    <inkml:brush xml:id="br0">
      <inkml:brushProperty name="width" value="0.17143" units="cm"/>
      <inkml:brushProperty name="height" value="0.17143" units="cm"/>
      <inkml:brushProperty name="color" value="#004F8B"/>
    </inkml:brush>
  </inkml:definitions>
  <inkml:trace contextRef="#ctx0" brushRef="#br0">276 1 5734,'-54'19'0,"0"0"0,1 0 0,3 1 0,-14 14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1:15.117"/>
    </inkml:context>
    <inkml:brush xml:id="br0">
      <inkml:brushProperty name="width" value="0.17143" units="cm"/>
      <inkml:brushProperty name="height" value="0.17143" units="cm"/>
      <inkml:brushProperty name="color" value="#004F8B"/>
    </inkml:brush>
  </inkml:definitions>
  <inkml:trace contextRef="#ctx0" brushRef="#br0">96 702 5734,'-96'16'0,"108"-9"0,32-7 0,35-9 0,25-6 0,13-3 0,3-1 0,-9 1 0,-20 5-1416,-5 2 1,-12 2 0,1 0 0,14-3 1415,-12 2 0,11-3 0,8 0 0,5-2 0,1 0 0,-2 0 0,-5 1 0,-9 0 0,-12 2 469,25-3 1,-16 2 0,8-8-470,-11-4 0,8-7 0,5-4 0,-2 0 0,-5 2 0,-12 7 0,0 3 0,-9 4 0,4-5 0,11-16 0,0 1 0,0-1 0,1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1:15.415"/>
    </inkml:context>
    <inkml:brush xml:id="br0">
      <inkml:brushProperty name="width" value="0.17143" units="cm"/>
      <inkml:brushProperty name="height" value="0.17143" units="cm"/>
      <inkml:brushProperty name="color" value="#004F8B"/>
    </inkml:brush>
  </inkml:definitions>
  <inkml:trace contextRef="#ctx0" brushRef="#br0">17 872 5734,'-16'14'0,"15"-8"0,72-26 0,-7 4 0,24-5 0,15-3 0,7-2 0,-2 1 0,-11 3-1133,-6 2 1,-5 1 0,-1 1 0,3 0 0,6-3 1132,-3 1 0,6-1 0,3-2 0,2 0 0,-1 0 0,-3 2 0,-6 2 0,10-1 0,-4 2 0,-3 1 0,-3 1 0,-2-1 163,7-3 0,-3 1 1,-2 0-1,-2-2-163,-6 2 0,0-2 0,-3 0 0,-2 1 0,18-3 0,-3 1 0,-20-2 0,-6-22 956,-61 29-956,-32-23 0,2 20 0,-24-14 0,17 17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29.464"/>
    </inkml:context>
    <inkml:brush xml:id="br0">
      <inkml:brushProperty name="width" value="0.17143" units="cm"/>
      <inkml:brushProperty name="height" value="0.17143" units="cm"/>
      <inkml:brushProperty name="color" value="#004F8B"/>
    </inkml:brush>
  </inkml:definitions>
  <inkml:trace contextRef="#ctx0" brushRef="#br0">31 0 5734,'0'54'0,"0"1"0,-2 44 0,0-30 0,0 1 0,1-13 0,0-1 0,0 4 0,0-4 0,3-1 0,-6-9 0,1-59 0,-4-5 0,-1-3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30.527"/>
    </inkml:context>
    <inkml:brush xml:id="br0">
      <inkml:brushProperty name="width" value="0.17143" units="cm"/>
      <inkml:brushProperty name="height" value="0.17143" units="cm"/>
      <inkml:brushProperty name="color" value="#004F8B"/>
    </inkml:brush>
  </inkml:definitions>
  <inkml:trace contextRef="#ctx0" brushRef="#br0">960 373 5734,'-7'-39'0,"0"4"0,-19-9 0,12 21 0,-16-21 0,2 17 0,-16-7 0,-19-7 0,14 12 0,-12 7 0,39 16 0,-30 1 0,17 7 0,-16 4 0,15 2 0,-9 11 0,-4 8 0,-23 31 0,27-27 0,0 0 0,-14 38 0,18 14 0,12-7 0,-5 15 0,24-10 0,6-45 0,3 60 0,3-43 0,1 18 0,10 24 0,2-27 0,8 9 0,2 2 0,8 1 0,-11-31 0,1-3 0,16 4 0,14-4 0,26 9 0,-5-15 0,11-13 0,-20-22 0,-12-5 0,-6-6 0,13-17 0,-15 3 0,19-9 0,-29 8 0,18-20 0,-3-13 0,-15 10 0,-2-3 0,12-33 0,-19 2 0,-5-3 0,-11 25 0,-1 2 0,4-12 0,-3 1 0,-9 13 0,-5 4 0,-12-14 0,-7-13 0,-5 17 0,-3 2 0,-5-9 0,-10-9 0,-8-1 0,13 32 0,-1 3 0,0-9 0,-2 4 0,-38-8 0,38 35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33.594"/>
    </inkml:context>
    <inkml:brush xml:id="br0">
      <inkml:brushProperty name="width" value="0.17143" units="cm"/>
      <inkml:brushProperty name="height" value="0.17143" units="cm"/>
      <inkml:brushProperty name="color" value="#004F8B"/>
    </inkml:brush>
  </inkml:definitions>
  <inkml:trace contextRef="#ctx0" brushRef="#br0">1 509 5734,'11'11'0,"-4"6"0,2 14 0,-6-1 0,-2-4 0,-2 16 0,-2 33 0,1-16 0,-1 0 0,-1 22-308,2 0 308,2-73 0,0-2 0,3-3 0,2-8 0,29-60 0,-4 5 0,4 7 0,1 2 0,-3 7 0,8 16 308,-19 38-308,-4 0 0,32 25 0,-5-4 0,1-2 0,1-1 0,14 2 0,11-8 0,-36-37 0,-11-62 0,-12 31 0,-9-34 0,-11 57 0,-3 0 0,-29-31 0,4 17 0,-33-25 0,6 45 0,28 5 0,5 23 0,44 8 0,-2-5 0,43-15 0,10-9 0,-20-2 0,12-24 0,13-16 0,-17 5 0,-19-8 0,6-9 0,-5 0 0,-22 19 0,-4 1 0,1-21 0,-7 36 0,-6 105 0,9 14 0,2 9 0,-8-14 0,1 0-180,9 12 1,1-11 179,-1-28 0,2-4 0,36-8 0,-17-56 0,16-7 0,-21-78 0,-11 33 0,1-1 0,-6 27 0,-5 39 359,12 61-359,12 30 0,-4-33 0,3-3 0,16 21 0,0-48 0,-5-63 0,-20 8 0,25-55 0,-29 46 0,29-21 0,-31 50 0,15 9 0,-10 20 0,-6-10 0,79-38 0,-53-17 0,10-10 0,-5-3 0,-25 0 0,-6-4 0,-8 67 0,-2 4 0,10 77 0,-6-38 0,5 23 0,1 2 0,-1-10 0,-3 6 0,1 26 0,-4 4 0,-6-17 0,-13-9 0,-3-2-509,12-2 0,5 12 0,-4-5 0,-8-21 509,-40-4-140,4-67 140,23-3 0,-34-50 0,38 29 0,-13-51 0,29 44 0,8-16 0,10-10 0,19-15 0,7-4 0,-2-1 0,3 0-253,-3 19 0,4 0 0,-2 9 0,-4 10 0,-2 7 0,0 2 0,0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34.262"/>
    </inkml:context>
    <inkml:brush xml:id="br0">
      <inkml:brushProperty name="width" value="0.17143" units="cm"/>
      <inkml:brushProperty name="height" value="0.17143" units="cm"/>
      <inkml:brushProperty name="color" value="#004F8B"/>
    </inkml:brush>
  </inkml:definitions>
  <inkml:trace contextRef="#ctx0" brushRef="#br0">0 0 5734,'5'6'0,"-2"3"0,3 26 0,-1 2 0,3 48 0,-1 17 0,-3-29 0,-1 5 0,1-6 0,1 10 0,-1 1 0,1-6 0,-1-4 0,0-5 0,1-4 0,1 15 0,2-9 0,7 9 0,13-114 0,-11 3 0,9-28 0,1-7 0,3-10 0,-8 15 0,2 1 0,9-12 0,-10 45 0,24 80 0,-14 24 0,-14-23 0,1 0 0,13 34 0,-17-56 0,19 20 0,-20-42 0,23-16 0,-24-11 0,9-32 0,0-10 0,-1-17 0,-6 24 0,-1 4 0,2 12 0,-9 71 0,0 0 0,-1 28 0,-2 4 0,0-11 0,2 13 0,-1 2 0,-2 1 0,-2-22 0,-7-16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34.387"/>
    </inkml:context>
    <inkml:brush xml:id="br0">
      <inkml:brushProperty name="width" value="0.17143" units="cm"/>
      <inkml:brushProperty name="height" value="0.17143" units="cm"/>
      <inkml:brushProperty name="color" value="#004F8B"/>
    </inkml:brush>
  </inkml:definitions>
  <inkml:trace contextRef="#ctx0" brushRef="#br0">0 0 5734,'24'35'0,"-3"-1"0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35.019"/>
    </inkml:context>
    <inkml:brush xml:id="br0">
      <inkml:brushProperty name="width" value="0.17143" units="cm"/>
      <inkml:brushProperty name="height" value="0.17143" units="cm"/>
      <inkml:brushProperty name="color" value="#004F8B"/>
    </inkml:brush>
  </inkml:definitions>
  <inkml:trace contextRef="#ctx0" brushRef="#br0">240 779 5734,'10'-42'0,"0"-3"0,6-28 0,2-5 0,-1 0 0,-1 2 0,3-15 0,-2 20 0,3 15 0,-7-3 0,2 19 0,3 64 0,-8 8 0,5 26 0,0 5 0,0 3 0,-6 2 0,-1 24 0,-5 2 0,-10-15 0,-23-4 0,-8-6 0,10 9 0,1 6 0,-9-23 0,-12-28 0,-4-28 0,4-43 0,2-29 0,9 6 0,0-17 0,-10-5 0,24 14 0,99 61 0,-38 15 0,15 11 0,4 6 0,4 15 0,-13-9 0,21 4 0,6-24 0,-30-62 0,-6-33 0,1 6 0,21 16 0,-5-5-607,-29 1 0,-4-12 0,-6-1 0,-8 14 607,-8 5 0,-6 12 0,4-1 0,2 40 0,12 47 0,-4-4 0,3 28 0,0 5 0,-1 2 0,-2-5 0,1 20 0,0 2 0,-4-11 0,-6 2 0,-1-2-228,4 10 1,0 8-1,-7-17 1,-21-5-1,-6-54 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35.836"/>
    </inkml:context>
    <inkml:brush xml:id="br0">
      <inkml:brushProperty name="width" value="0.08571" units="cm"/>
      <inkml:brushProperty name="height" value="0.08571" units="cm"/>
      <inkml:brushProperty name="color" value="#E71224"/>
    </inkml:brush>
  </inkml:definitions>
  <inkml:trace contextRef="#ctx0" brushRef="#br0">1 228 5734,'22'-32'0,"4"0"0,23-18 0,11 23 0,17 3 0,-8 5 0,27 1 0,9-7 0,-21 25 0,-84 62 0,-26 16 0,-2-18 0,-7 1-94,-5 9 0,-5 6 0,-1-6 94,-19 7 0,1-7 0,9-12 0,2-7 0,-23 8 0,46-61 0,27-20 0,72-29 0,-2 17-432,-17 16 0,0 6 432,7 11 0,3 1 0,1 1 0,10-2 0,-5 1 0,-2-2 0,-9-2 0,-1-2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35.386"/>
    </inkml:context>
    <inkml:brush xml:id="br0">
      <inkml:brushProperty name="width" value="0.17143" units="cm"/>
      <inkml:brushProperty name="height" value="0.17143" units="cm"/>
      <inkml:brushProperty name="color" value="#004F8B"/>
    </inkml:brush>
  </inkml:definitions>
  <inkml:trace contextRef="#ctx0" brushRef="#br0">0 208 5734,'93'30'0,"-1"0"0,1-1 0,0 1 0,10-11 0,-4-5 0,-26 21-899,-40 25 0,-20 14 1,-4-10 898,1 12 0,-5-61 808,29-20-808,-2-33 0,-15-34 0,-6-25 0,-1 11 0,-2 32 0,-2 1 145,-2-30 1,-5-11 0,-11 28-146,-30 38 0,-16 25 0,1-2 0,8 36 0,5 10 0,13-3 0,-23 41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36.990"/>
    </inkml:context>
    <inkml:brush xml:id="br0">
      <inkml:brushProperty name="width" value="0.17143" units="cm"/>
      <inkml:brushProperty name="height" value="0.17143" units="cm"/>
      <inkml:brushProperty name="color" value="#004F8B"/>
    </inkml:brush>
  </inkml:definitions>
  <inkml:trace contextRef="#ctx0" brushRef="#br0">131 611 5734,'-37'-37'0,"1"-1"0,-12-13 0,39 100 0,10 19 0,9-24 0,3 25 0,6-8 0,11-40 0,-6-9 0,28-15 0,-30-7 0,21-36 0,-35 18 0,1-50 0,8 119 0,6 44 0,-3-16 0,0-25 0,2 27 0,3 24 0,-5-3 0,-9-18 0,-4-2 0,-3-6 0,-3-3 0,-1 0 0,9 38 0,-9-10 0,-36-29 0,10-68 0,-13-6 0,11-51 0,8-14 0,2-8 0,9-8 0,2-3 0,2 1-364,5 23 0,0-11 0,4 9 364,2 17 0,2 3 0,6-25 0,2 1 0,8-15 0,-1 33 0,4-5 0,-1-2 0,4-4 0,-3 6 0,-3 8 0,-1 2-329,17-40 0,-13 25 329,-26 65 0,1 0 0,2 18 1014,4 6-1014,32 35 0,7 5 0,-5-8 0,6 2 0,-2-5 0,-18-26 736,-10-3-736,-7 34 0,-28 16 0,-3-12 0,1 8 0,11 20 0,6 0 0,0-23 0,12-5 0,34 12 0,17-20 0,-5-42 0,4-16 0,15-13 0,-2-15 0,-4-23 0,-14-18 0,-29 12 0,-9-8 0,-2 5 0,5-5 0,-15 10 0,-55-5 0,22 90 0,-10 60 0,36-47 0,12 27 0,8-3 0,7-31 0,14 60 0,-9-126 0,-12-4 0,1-47 0,-11 10 0,-4 27 0,-6 31 0,1 53 0,7 9 0,22 37 0,-2-27 0,9 9 0,2-66 0,1-54 0,1-13 0,-4-14 0,-19 32 0,-10 45 0,3 87 0,-6-35 0,2 14 0,2-1 0,5-18 0,29-32 0,-2-25 0,6-26-265,-15 1 265,-17 23 0,1-5 0,1 1 0,-5 7 0,-1 10 0,-9 61 0,1-29 265,0 33-265,3-52 0,15-33 0,4-3 0,6-1 0,-1 25 0,0 50 0,-9-12 0,-4-4 0,-12-28 0,-4-16 0,5 3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37.592"/>
    </inkml:context>
    <inkml:brush xml:id="br0">
      <inkml:brushProperty name="width" value="0.17143" units="cm"/>
      <inkml:brushProperty name="height" value="0.17143" units="cm"/>
      <inkml:brushProperty name="color" value="#004F8B"/>
    </inkml:brush>
  </inkml:definitions>
  <inkml:trace contextRef="#ctx0" brushRef="#br0">0 199 5734,'1'50'0,"0"-24"0,4 54-980,-2-38 980,2-1 0,1 0 158,6 22 0,13-13-158,40-88 0,7-8 0,2 83-353,-26-71 1,3-29-1,-15 7 353,-19 5 0,-1-23 0,-12 16 0,-3-1 440,-11-34-440,-8 41 0,-2 48 0,8 76 641,17-9 0,5 5-641,1-6 0,1 1 0,0 8 0,1-3-654,14 26 654,-19-64 0,7 23 0,-12-34 0,-9 9 0,-50-39 0,9-8 0,-3-3 0,-40-14 0,42 9 0,-1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37.758"/>
    </inkml:context>
    <inkml:brush xml:id="br0">
      <inkml:brushProperty name="width" value="0.17143" units="cm"/>
      <inkml:brushProperty name="height" value="0.17143" units="cm"/>
      <inkml:brushProperty name="color" value="#004F8B"/>
    </inkml:brush>
  </inkml:definitions>
  <inkml:trace contextRef="#ctx0" brushRef="#br0">1 50 5734,'13'-47'0,"78"44"0,-40 27 0,5 1 0,-1 1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38.007"/>
    </inkml:context>
    <inkml:brush xml:id="br0">
      <inkml:brushProperty name="width" value="0.17143" units="cm"/>
      <inkml:brushProperty name="height" value="0.17143" units="cm"/>
      <inkml:brushProperty name="color" value="#004F8B"/>
    </inkml:brush>
  </inkml:definitions>
  <inkml:trace contextRef="#ctx0" brushRef="#br0">72 0 5734,'-46'48'0,"38"10"0,10 26 0,7 13 0,-1 1 0,-5-9 0,-9-6 0,-3-4 0,0 1 0,4 5 0,7 8 0,6 9 0,0 1 0,-2-8 0,-8-18 0,-14-9 0,0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38.698"/>
    </inkml:context>
    <inkml:brush xml:id="br0">
      <inkml:brushProperty name="width" value="0.17143" units="cm"/>
      <inkml:brushProperty name="height" value="0.17143" units="cm"/>
      <inkml:brushProperty name="color" value="#004F8B"/>
    </inkml:brush>
  </inkml:definitions>
  <inkml:trace contextRef="#ctx0" brushRef="#br0">0 411 5734,'33'-47'0,"47"12"0,13 13 0,-42 22 0,0 3-1160,41-12 1,-5 8 1159,-21 35 0,-41-7 708,3 15-708,-9 31 0,6 0 0,49-13 0,-49 8 0,-4-23 377,23-131-377,-60 26 0,-11-5 0,8-1 0,-2 3 0,-4 2 0,-2 24 0,3 55 0,44 33 0,-12 5 1234,23-11-1234,-17-39 0,23-13 0,-4-6 0,12-8 0,-14-2 0,24-19 0,-24 18 0,22-8 0,8 15 0,-9 55 0,-1 9 0,39-20 0,-44 28 0,-15 7 0,-27-4 0,-4-15 0,-13 51 0,3-54 0,-18 36 0,14-58 0,-33-28 0,27-45 0,8-16 0,-4 10 0,2-1-187,4-17 0,8 1 187,8 23 0,5 7 0,8-12 0,20-23 0,-9 33 0,8 14 0,3 5 0,-7 10 0,31-10 0,-37 24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42.072"/>
    </inkml:context>
    <inkml:brush xml:id="br0">
      <inkml:brushProperty name="width" value="0.17143" units="cm"/>
      <inkml:brushProperty name="height" value="0.17143" units="cm"/>
      <inkml:brushProperty name="color" value="#004F8B"/>
    </inkml:brush>
  </inkml:definitions>
  <inkml:trace contextRef="#ctx0" brushRef="#br0">0 984 5734,'86'-33'0,"0"0"0,-17 8-584,15-3 584,-15 7 0,20-5 0,3-1 0,-12 4-1949,6-3 0,1 0 1949,-4 3 0,11-5 0,0 1 0,-11 3 0,12-3 0,-10 2 328,-20 6 1,3-1-329,20-7 0,11-3 0,-12 4 0,-29 8 0,0 0 0,16-5 0,8-4 0,-16 5 0,-8 2 0,-2-3 0,-8-7 0,-33-24 0,2-25 0,-42 12 0,-8 8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42.591"/>
    </inkml:context>
    <inkml:brush xml:id="br0">
      <inkml:brushProperty name="width" value="0.17143" units="cm"/>
      <inkml:brushProperty name="height" value="0.17143" units="cm"/>
      <inkml:brushProperty name="color" value="#004F8B"/>
    </inkml:brush>
  </inkml:definitions>
  <inkml:trace contextRef="#ctx0" brushRef="#br0">0 11 5734,'5'-10'0,"16"17"0,-10 3 0,13 19 0,-13 0 0,0 3 0,-2 5 0,8 39 0,-4-4 0,-2-9 0,-1-1 0,0 11 0,-2-17 0,0-4 0,2-3 0,3 5 0,-3-29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42.780"/>
    </inkml:context>
    <inkml:brush xml:id="br0">
      <inkml:brushProperty name="width" value="0.17143" units="cm"/>
      <inkml:brushProperty name="height" value="0.17143" units="cm"/>
      <inkml:brushProperty name="color" value="#004F8B"/>
    </inkml:brush>
  </inkml:definitions>
  <inkml:trace contextRef="#ctx0" brushRef="#br0">1 1 5734,'21'85'0,"0"1"0,0-10 0,-1 4 0,-5-5 0,0 6 0,-3-10 0,-1-13 0,-3-5 0,-2 13 0,-7-13 0,-13-34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43.569"/>
    </inkml:context>
    <inkml:brush xml:id="br0">
      <inkml:brushProperty name="width" value="0.17143" units="cm"/>
      <inkml:brushProperty name="height" value="0.17143" units="cm"/>
      <inkml:brushProperty name="color" value="#004F8B"/>
    </inkml:brush>
  </inkml:definitions>
  <inkml:trace contextRef="#ctx0" brushRef="#br0">0 795 5734,'16'-17'0,"54"-16"0,-2 8 0,5 1 0,-11 2 0,1 0-1457,14-3 0,-5 2 1457,-2 1 204,-15 4 1,2 0-205,26-7 0,12-3 562,-22 58-562,-52 36 0,-6 10 0,13-26 0,-1 0 0,-15 29 0,4-7 0,37-20 1512,-7-42-1512,-6-83 0,-22 28-99,-21-13 1,-10 3 98,-12 22 0,-5 1 0,-17-11 0,-30-18 0,21 15 0,11-7 0,94 31 0,19 15 0,7 5 0,21-2-121,-26 5 0,-12 5 121,-38 8 0,5 11 0,9 27 0,5 8 0,-3 1 0,-12-24 0,-1-40 0,-13-8 870,24-68-870,-4-6 0,13 9 0,-11 21 0,2 71 0,-15 0 0,31 32 0,-25-25 0,25 23 0,-29-29 0,21-23 0,-17-53 0,-10 10 0,-2-4 0,-6-42 0,-7 41 0,-1 5 0,-1 11 0,-6-36 0,2 42 0,-9-12 0,1 40 0,4 8 0,2 9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36.087"/>
    </inkml:context>
    <inkml:brush xml:id="br0">
      <inkml:brushProperty name="width" value="0.08571" units="cm"/>
      <inkml:brushProperty name="height" value="0.08571" units="cm"/>
      <inkml:brushProperty name="color" value="#E71224"/>
    </inkml:brush>
  </inkml:definitions>
  <inkml:trace contextRef="#ctx0" brushRef="#br0">512 0 5734,'-53'43'0,"-1"-1"0,10 21 0,46 6 0,17 16 0,5-11 0,2-22 0,4-5-947,10 15 1,-3-7 946,-12-19-236,10 41 236,-21-40 487,5 30-487,-42-39 0,-31-5 0,-3-12 0,-7-5 0,-3-8 0,-1-6-100,-6-6 0,5-5 0,18 0 1,7-3-1,-16-22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39.762"/>
    </inkml:context>
    <inkml:brush xml:id="br0">
      <inkml:brushProperty name="width" value="0.17143" units="cm"/>
      <inkml:brushProperty name="height" value="0.17143" units="cm"/>
      <inkml:brushProperty name="color" value="#004F8B"/>
    </inkml:brush>
  </inkml:definitions>
  <inkml:trace contextRef="#ctx0" brushRef="#br0">451 46 5734,'-85'-22'0,"25"51"0,-5 24 0,12 3 0,22 6 0,5 7-1336,-15-2 1,-6 6-1,14-5 1336,23-3 0,13-5 0,15 29 1122,1-23-1122,21 0 0,6-3 0,4-10 0,18-5 0,3-9 0,-11-26 317,32-27 0,-6-27-317,-65-34 0,-7-6 0,35 29 0,-7 2 0,-45-29 0,-20 23 0,-1 61 0,-24 60 0,28-26 0,21 49 0,13 3 0,9-34 0,7 9 0,5-7 0,2-36 0,-10-11 2251,37-33-2251,-47-48 0,-13 12 0,-7-7 0,-19-23 0,-5 3 0,6-10 0,4 6 0,76 93 0,-7 1 0,2 4 0,26 20 0,15-2 0,-62 18 0,-29 6 0,-6 0 0,5-6 0,-5 46 0,5-91 0,2-6 0,8-10 0,31-46 0,4-14 0,3-1 0,-21 35 0,0 2 0,16-32 0,-11 27 0,-30 77 0,-1-4 0,12 67 0,-2-31-759,7 27 759,-5-41 0,16 8 0,27-35 0,-9-40 0,2-12 0,19-15 0,-21-37 0,-12-11-143,-24 40 0,-5-1 143,7-39 0,-2-1 0,-7 38 0,-2 1 0,-1-25 0,-2 4 0,-2-2 0,-4 9 735,-8 83-735,5 35 0,5 32 0,1 9 0,-1-15-1315,-5-4 0,1 1 1315,3 2 0,1 14 0,0-4 0,2-22 0,0-6 227,-1-20-227,-12 7 0,-1-34 0,-10-2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40.005"/>
    </inkml:context>
    <inkml:brush xml:id="br0">
      <inkml:brushProperty name="width" value="0.17143" units="cm"/>
      <inkml:brushProperty name="height" value="0.17143" units="cm"/>
      <inkml:brushProperty name="color" value="#004F8B"/>
    </inkml:brush>
  </inkml:definitions>
  <inkml:trace contextRef="#ctx0" brushRef="#br0">1 45 5734,'45'-21'0,"25"10"0,21 3 0,-7 4 0,-13 3 0,0 7 0,22 8 0,9 6 0,-18 2 0,2 16 0,-55 28 0,-17 3 0,-14-26 0,-2 43 0,-2-50 0,-1-11 0,-5 6 0,4-19 0,-3 1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40.171"/>
    </inkml:context>
    <inkml:brush xml:id="br0">
      <inkml:brushProperty name="width" value="0.17143" units="cm"/>
      <inkml:brushProperty name="height" value="0.17143" units="cm"/>
      <inkml:brushProperty name="color" value="#004F8B"/>
    </inkml:brush>
  </inkml:definitions>
  <inkml:trace contextRef="#ctx0" brushRef="#br0">6 32 5734,'-3'-16'0,"1"2"0,18 13 0,-4 4 0,17 12 0,-9 1 0,1 5 0,0 1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41.390"/>
    </inkml:context>
    <inkml:brush xml:id="br0">
      <inkml:brushProperty name="width" value="0.17143" units="cm"/>
      <inkml:brushProperty name="height" value="0.17143" units="cm"/>
      <inkml:brushProperty name="color" value="#004F8B"/>
    </inkml:brush>
  </inkml:definitions>
  <inkml:trace contextRef="#ctx0" brushRef="#br0">0 305 5734,'11'69'0,"0"1"0,1 0 0,26 17 0,2-34 0,-15-64 0,40-31-1099,-42 6 1099,1-3 176,4-11 1,1 1-177,-1 6 90,19 75 1,4 9-91,2-41 0,-14 66 0,-4-10 0,5-104 0,-21 16 0,-8 14 565,-3 1-565,-1 6 0,-8 27 0,14 60 0,-9-29 0,15 31 0,-5-70 0,21-7 0,-11-5 0,16-8 0,11-32 0,-18 10 0,17-21 0,-30 28 0,0 3 0,-14 18 0,6 6 0,-6 16 0,16 37 0,52 9 0,-35-15 0,33-17 0,-63-44 0,-2-4 0,-27-56 0,3 34 0,-9-8 0,-3 2 0,-4 14 0,-27 2 0,19 10 0,49 18 0,-15-21 0,74 34 0,-17-20 0,-1-1 0,7 12 0,-1 11 0,-19 10 0,-25 28 0,-5-28 0,9 21 0,-3-28 0,15-3 0,45-76 0,-36 35 0,29-45 0,-49 50 0,-9 14 0,5-2 0,-11 25 0,3 45 0,-1-10 0,28 10 0,12-5 0,6-29 0,-4 2 0,3-10 0,35-63 0,-38 15 0,9-21 0,-1-5 0,-13 3 0,1-16 0,-5-1 0,-19 16 0,-12-16 0,-12 8 0,-15 44 0,-19 0 0,19 60 0,22 12 0,10 0 0,7-11 0,16 11 0,4-2 0,1-13 0,9 3 0,1 1 0,7 1 0,18 16 0,-38-6 0,-86-8 0,-36-8 0,20-24 0,-3-5 0,4-7 0,0 1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44.381"/>
    </inkml:context>
    <inkml:brush xml:id="br0">
      <inkml:brushProperty name="width" value="0.17143" units="cm"/>
      <inkml:brushProperty name="height" value="0.17143" units="cm"/>
      <inkml:brushProperty name="color" value="#004F8B"/>
    </inkml:brush>
  </inkml:definitions>
  <inkml:trace contextRef="#ctx0" brushRef="#br0">50 1 5734,'30'7'0,"-3"4"0,-2 53 0,-6 12 0,-7-16-1032,9 19 0,-5-4 1032,-21-34 0,-2-1 637,-10 17-637,-9 8 0,-3 3 0,0 7 0,2-12 0,2-3 0,12-20 84,5-9 0,-1 7 0,4-12 1</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44.611"/>
    </inkml:context>
    <inkml:brush xml:id="br0">
      <inkml:brushProperty name="width" value="0.17143" units="cm"/>
      <inkml:brushProperty name="height" value="0.17143" units="cm"/>
      <inkml:brushProperty name="color" value="#004F8B"/>
    </inkml:brush>
  </inkml:definitions>
  <inkml:trace contextRef="#ctx0" brushRef="#br0">1 162 5734,'10'5'0,"30"-46"0,-24 18 0,19-31 0,-37 43 0,-9-4 0,-2 5 0,-6-2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45.199"/>
    </inkml:context>
    <inkml:brush xml:id="br0">
      <inkml:brushProperty name="width" value="0.17143" units="cm"/>
      <inkml:brushProperty name="height" value="0.17143" units="cm"/>
      <inkml:brushProperty name="color" value="#004F8B"/>
    </inkml:brush>
  </inkml:definitions>
  <inkml:trace contextRef="#ctx0" brushRef="#br0">528 166 5734,'1'-16'0,"-12"-39"0,6 33 0,-11-30 0,9 43 0,-6-2 0,-48 25 0,-19 28 0,12 0 0,-1 6 0,18-8 0,3 0 0,-2 5 0,1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46.622"/>
    </inkml:context>
    <inkml:brush xml:id="br0">
      <inkml:brushProperty name="width" value="0.17143" units="cm"/>
      <inkml:brushProperty name="height" value="0.17143" units="cm"/>
      <inkml:brushProperty name="color" value="#004F8B"/>
    </inkml:brush>
  </inkml:definitions>
  <inkml:trace contextRef="#ctx0" brushRef="#br0">140 84 5734,'10'-6'0,"0"-1"0,44-11 0,10 1 0,-19 8 0,21-8 0,-1 7 0,-27 30 0,-12 1 0,14 63 0,-30-36 0,-9 18 0,-8 2 0,-11-12 0,-7 6 0,-14 4 0,-16-18 0,-11-2 0,6-4 0,16 1 0,0-2 0,-47 21 0,13-26 0,58-47 0,6 0 0,6-29 0,18 9 0,18-19 0,4 23 0,38-6 0,-14 17 0,15 8 0,4 5 0,8 8 0,-26 0 0,-5 2 0,-15 3 0,-14-18 0,-12-2 0,6-11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47.452"/>
    </inkml:context>
    <inkml:brush xml:id="br0">
      <inkml:brushProperty name="width" value="0.17143" units="cm"/>
      <inkml:brushProperty name="height" value="0.17143" units="cm"/>
      <inkml:brushProperty name="color" value="#004F8B"/>
    </inkml:brush>
  </inkml:definitions>
  <inkml:trace contextRef="#ctx0" brushRef="#br0">1267 625 5734,'0'-16'0,"-16"-73"0,7 54 0,-13-29 0,-4 0 0,3 29 0,-22-28 0,-5 19 0,-4 2 0,-26-14-229,22 13 1,-1 4 228,-21 4 0,17 35 0,0 8 0,-23 6 0,7 12 0,4 7 0,21 12 56,4 7 1,-1 14-57,18-5 0,4 6 0,0 0 0,0-8 0,1 0 0,4 7 0,5 11 0,4 11 0,3 0 0,6-10 0,8 12 0,7-6 0,1 12 0,7 1 0,5-28 0,6 0 0,1-7 0,1-6 0,1-2 0,8 26 0,5-2 0,4-23 0,-1-11 0,0-8 0,22 0 0,3-5 0,-10-13 172,1-2 0,10-8-172,-2-23 0,5-12 0,-9 3 0,-14 10 0,-1-1-477,17-10 1,7-6 0,-21 3 476,-24-1 0,0-14 0,-1-11 0,-9-11 0,-2-4 0,7 6 0,-2-2 0,-11-9 0,-8-2 0,-7-5 0,-5-2 0,-3 14 0,-2-4 0,1 3 0,0-22 0,-3 2-276,-11-13 0,-4 13 276,1 26 670,3 11 0,-8-1-670,-21-2 0,-4 6 0,18 14 0,-1 2 0,-20-2 0,-1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51.260"/>
    </inkml:context>
    <inkml:brush xml:id="br0">
      <inkml:brushProperty name="width" value="0.17143" units="cm"/>
      <inkml:brushProperty name="height" value="0.17143" units="cm"/>
      <inkml:brushProperty name="color" value="#004F8B"/>
    </inkml:brush>
  </inkml:definitions>
  <inkml:trace contextRef="#ctx0" brushRef="#br0">145 87 5734,'-8'42'0,"0"0"0,-2-5 0,-1 5 0,-8 31 0,-1 10 0,8-18 0,1 0 0,-8 23 0,2-4 0,7 3 0,18-131 0,6-47 0,0 11 0,1 1 0,-2-2 0,2-18 0,1 14 0,1 21 0,0 13 0,3 9 0,14-36 0,-5 117 0,3 33 0,-12-27 0,0 3-159,0 7 0,0 1 159,-3-8 0,-1-2 0,9 28 0,-8-26 0,0-1 0,2 7 0,-6 19 0,-17-51 0,-14-11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36.258"/>
    </inkml:context>
    <inkml:brush xml:id="br0">
      <inkml:brushProperty name="width" value="0.08571" units="cm"/>
      <inkml:brushProperty name="height" value="0.08571" units="cm"/>
      <inkml:brushProperty name="color" value="#E71224"/>
    </inkml:brush>
  </inkml:definitions>
  <inkml:trace contextRef="#ctx0" brushRef="#br0">1 150 5734,'73'-27'0,"0"-1"0,21 6 0,12 3 0,-16 5-2046,-37 7 0,-1 3 2046,22-2 0,10 0 0,-14 1 0,3 0 0,0-1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52.684"/>
    </inkml:context>
    <inkml:brush xml:id="br0">
      <inkml:brushProperty name="width" value="0.17143" units="cm"/>
      <inkml:brushProperty name="height" value="0.17143" units="cm"/>
      <inkml:brushProperty name="color" value="#004F8B"/>
    </inkml:brush>
  </inkml:definitions>
  <inkml:trace contextRef="#ctx0" brushRef="#br0">1 732 5734,'77'-4'0,"1"0"0,-1-1 0,1 1 0,10-19 0,-3-8 0,-9-6-751,7-17 1,-16-10 750,-18-20 0,-18 6 474,-21 28-474,0-28 246,-11 13-246,-1 17 0,-19 129 0,14-30 0,-4 19 0,4 16 0,13 5 0,6 8 0,-1-17 0,0 7-152,-2-3 0,3 12 0,3-46 152,-4-54 0,2-9 0,3-6 0,26-60 0,9-16 0,-13 45 0,1 0 0,13-40 0,-1 9 0,5 41 0,-33 78 1237,-10-10-1237,-1 20 0,-4 3 0,-5-5 0,-6 9 0,-4-2 0,-4-15 0,-28 33 0,18-48 0,-32 16 0,30-29 0,-37-5 0,42-10 0,-14-5 0,30 3 0,23-9 0,42-15 0,11-5 0,0-4 0,2-1 0,15-8 0,-19 8 0,-19 8 0,5-6 0,-8 6 0,-35 23 0,-7 4 0,11 62 0,3-18 0,0 34 0,23-33 0,5-33 0,17-18 0,-12-14 0,-17-30 0,-28 21 0,-20-20 0,-11 27 0,-17-7 0,-7 18 0,-3 9 0,10 4 0,-4 3 0,36-4 0,-3-2 0,38-9 0,-7 3 0,35-16 0,-32 16 0,29-9 0,0 28 0,13 23 0,12 11 0,-28-4 0,-21-13 0,-21-19 0,-3-3 0,9-6 0,-6-2 0,22-28 0,-3-11 0,16-26 0,-19 27 0,-4 5 0,-17 40 0,7 14 0,0 8 0,6 15 0,-3-10 0,21 21 0,-17-27 0,41 21 0,-11-76 0,1-16 0,12 2 0,-27-17 0,-3-19 0,-10 8 0,-15-24 0,-10 3 0,-3 8 0,-2 42 0,8 92 0,4 26 0,3-9-637,4 36 1,1-4 636,2-54 0,-1-3 0,2-1 0,34 42 0,-9-46 0,42-5 0,-30-108 0,-13 5 0,-29 22 0,0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52.887"/>
    </inkml:context>
    <inkml:brush xml:id="br0">
      <inkml:brushProperty name="width" value="0.17143" units="cm"/>
      <inkml:brushProperty name="height" value="0.17143" units="cm"/>
      <inkml:brushProperty name="color" value="#004F8B"/>
    </inkml:brush>
  </inkml:definitions>
  <inkml:trace contextRef="#ctx0" brushRef="#br0">1 143 5734,'48'-23'0,"1"1"0,14-9 0,15 6 0,-23 9 0,-16 5 0,12-4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53.211"/>
    </inkml:context>
    <inkml:brush xml:id="br0">
      <inkml:brushProperty name="width" value="0.17143" units="cm"/>
      <inkml:brushProperty name="height" value="0.17143" units="cm"/>
      <inkml:brushProperty name="color" value="#004F8B"/>
    </inkml:brush>
  </inkml:definitions>
  <inkml:trace contextRef="#ctx0" brushRef="#br0">1 850 5734,'20'-18'0,"0"0"0,3-3 0,1-2 0,0-2 0,9-21 0,-2-17 0,-20-12 0,-10-11 0,4 5 0,19-6 0,-3 1 0,-19-1 0,-6-4 0,-3 49 0,-10 100 0,12-20 0,-2 16 0,1 11 0,5 18 0,4 3 0,1-9 0,2 2 0,-1-6 0,0 3 0,1-7-139,1-6 0,1-10 1,0 8-1,-7-50 1</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53.934"/>
    </inkml:context>
    <inkml:brush xml:id="br0">
      <inkml:brushProperty name="width" value="0.17143" units="cm"/>
      <inkml:brushProperty name="height" value="0.17143" units="cm"/>
      <inkml:brushProperty name="color" value="#004F8B"/>
    </inkml:brush>
  </inkml:definitions>
  <inkml:trace contextRef="#ctx0" brushRef="#br0">14 514 5734,'-8'4'0,"3"1"0,4 2 0,62 12 0,24-5 0,-16-16 0,15 20 0,-1-20 0,-38-54 0,-12-28 0,-8 9 0,6-20 0,-5 6 0,1-15 0,-19 40 0,-17 54 0,3 53 0,6 44 0,1-6 0,-3-18 0,2 2-248,0 28 1,2 11 0,3-19 247,9-11 0,0-9 0,5 12 0,-7-36 0,49-92 0,-31-14 0,-3-8 0,6 13 0,0 0 0,-8-24 0,-1 30 0,10 97 0,15 25 0,-24-24 0,-2 1 0,-2 1 0,7-4 0,37 4 0,7-17 0,8-34 371,-6 27 0,-2-13-371,-30-48 0,-11-20 0,-3-25 0,-17-5 0,-27 11 0,-5 4 0,22 6 0,-10 14 0,-68 26 0,65 71 0,15 20 0,7 13 0,6 3 0,-6-8 0,10-7 0,42 2 0,8-27 0,-11-55-241,-2-12 0,-10-12 0,-30-54 1,-9 18-1</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56.172"/>
    </inkml:context>
    <inkml:brush xml:id="br0">
      <inkml:brushProperty name="width" value="0.17143" units="cm"/>
      <inkml:brushProperty name="height" value="0.17143" units="cm"/>
      <inkml:brushProperty name="color" value="#004F8B"/>
    </inkml:brush>
  </inkml:definitions>
  <inkml:trace contextRef="#ctx0" brushRef="#br0">1 633 5734,'19'16'0,"-7"-4"0,7 0 0,-8-6 0,13 4 0,-3-4 0,6 2 0,4-10 0,-15-1 0,23-23 0,-25 10 0,9-35 0,-20 26 0,-12-40 0,-65 30 0,38 4 0,-45 27 0,57 39 0,4 8 0,11 32 0,9 6 0,22 14 0,27-23 0,11-13 0,4-32 0,-8-28 0,-4-13 0,-3-33 0,-19 14 0,7-23 0,2 1 0,-10 30 0,28 23 0,-37 40 0,0 40 0,-1-52 0,-8-18 0,29-16 0,-19-6 0,34-37 0,-17 3 0,-3 1 0,5-8 0,-10 46 0,-1-6 0,32 53 0,-31-16 0,12 8 0,2-1 0,-3-8 0,39 13 0,-27-23 0,13-4 0,-7-15 0,9-44 0,-29-11 0,-19 13 0,-6-1 0,-11-14 0,-25-9 0,7 47 0,-39-7 0,21 40 0,-15 5 0,15 27 0,9 16 0,22 0 0,9-2 0,16-12 0,27-6 0,-13-79 0,-4-29 0,-7 0 0,-5-5 0,-6 13 0,-2-4 0,-3 2 0,-4-46 0,-2 46 0,0 85 0,3 52 0,-2 13 0,3 9 0,1-9 0,7 0 0,10-9 0,7 3 0,-4-9 0,-7-13 0,0-1 0,10 9 0,-1 1 0,1-1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56.609"/>
    </inkml:context>
    <inkml:brush xml:id="br0">
      <inkml:brushProperty name="width" value="0.17143" units="cm"/>
      <inkml:brushProperty name="height" value="0.17143" units="cm"/>
      <inkml:brushProperty name="color" value="#004F8B"/>
    </inkml:brush>
  </inkml:definitions>
  <inkml:trace contextRef="#ctx0" brushRef="#br0">182 441 5734,'-30'-23'0,"-7"41"0,24 63 0,-3-7 0,15 22 0,6-2 0,-1-30 0,3 3 0,0-2 0,-1-15 0,-4-23 0,-12-79 0,2 12 0,-1-16 0,-4-23 0,1-7 0,2 8 0,3 4 0,3 3 0,-1-3 0,-4-14 0,-1-3 0,8 7 0,10-15 0,18 28 0,45 61 0,-2 40 0,-75 39 0,-28 30 0,7-11 0,25-32 0,-4-1-202,-33 28 1,-15 9 0,32-34 0,38-48 0,4-3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56.991"/>
    </inkml:context>
    <inkml:brush xml:id="br0">
      <inkml:brushProperty name="width" value="0.17143" units="cm"/>
      <inkml:brushProperty name="height" value="0.17143" units="cm"/>
      <inkml:brushProperty name="color" value="#004F8B"/>
    </inkml:brush>
  </inkml:definitions>
  <inkml:trace contextRef="#ctx0" brushRef="#br0">16 66 5734,'-5'68'0,"1"1"0,-2-7 0,9-12 0,32-23 0,14-3 0,-18-11 0,-2-22 0,-61-60 0,8 6 0,-12-14 0,26 23 0,39 11 0,33 4 0,-6 14 0,8 29 0,-33 80 0,-16 1 0,-6-19 0,-3-2 0,-6 4 0,-1-24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57.149"/>
    </inkml:context>
    <inkml:brush xml:id="br0">
      <inkml:brushProperty name="width" value="0.17143" units="cm"/>
      <inkml:brushProperty name="height" value="0.17143" units="cm"/>
      <inkml:brushProperty name="color" value="#004F8B"/>
    </inkml:brush>
  </inkml:definitions>
  <inkml:trace contextRef="#ctx0" brushRef="#br0">1 21 5734,'81'-13'0,"-8"6"0,-40 20 0,0 1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57.607"/>
    </inkml:context>
    <inkml:brush xml:id="br0">
      <inkml:brushProperty name="width" value="0.17143" units="cm"/>
      <inkml:brushProperty name="height" value="0.17143" units="cm"/>
      <inkml:brushProperty name="color" value="#004F8B"/>
    </inkml:brush>
  </inkml:definitions>
  <inkml:trace contextRef="#ctx0" brushRef="#br0">1 641 5734,'26'58'0,"47"-100"0,-54 13-240,12-22 0,-5 4 240,-20 31 157,4-2-157,-4 13 0,49 36 0,15 10 0,-18-31 0,10-45 0,11-29 0,-18 0 0,-33 6 0,-9-7 26,13-23 1,1-11 0,-13 28-27,-20 42 0,5 126 0,-1-29-677,3 7 1,1-2 676,1-16 0,4 6 0,0 1 0,-1-6-67,-3 2 0,-7-7 1,-8-33-1,-13 7 1</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57.741"/>
    </inkml:context>
    <inkml:brush xml:id="br0">
      <inkml:brushProperty name="width" value="0.17143" units="cm"/>
      <inkml:brushProperty name="height" value="0.17143" units="cm"/>
      <inkml:brushProperty name="color" value="#004F8B"/>
    </inkml:brush>
  </inkml:definitions>
  <inkml:trace contextRef="#ctx0" brushRef="#br0">0 139 5734,'91'-23'0,"-1"-1"0,1 0 0,-12-1 0,-5 3 0,13 12 0,0-1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36.487"/>
    </inkml:context>
    <inkml:brush xml:id="br0">
      <inkml:brushProperty name="width" value="0.08571" units="cm"/>
      <inkml:brushProperty name="height" value="0.08571" units="cm"/>
      <inkml:brushProperty name="color" value="#E71224"/>
    </inkml:brush>
  </inkml:definitions>
  <inkml:trace contextRef="#ctx0" brushRef="#br0">727 22 5734,'-23'-15'0,"1"8"0,-8 34 0,-29 54 0,26-32 0,0 5-369,-10 18 1,0 8 368,16-21 0,0 3 0,2 1 0,-1 0 0,1 1 0,-1 2 0,-9 17 0,-1 4 0,2-7 0,0-1 0,0-6-138,-1-1 1,3-14 0,5-32-1,10-18 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58.242"/>
    </inkml:context>
    <inkml:brush xml:id="br0">
      <inkml:brushProperty name="width" value="0.17143" units="cm"/>
      <inkml:brushProperty name="height" value="0.17143" units="cm"/>
      <inkml:brushProperty name="color" value="#004F8B"/>
    </inkml:brush>
  </inkml:definitions>
  <inkml:trace contextRef="#ctx0" brushRef="#br0">39 27 5734,'-10'-14'0,"3"8"0,-1 0 0,5 11 0,-5 49 0,5-23 0,7 40 0,3 3 0,1-30 0,13 53 0,-12-80 0,46-79 0,-8 36 0,17-43 0,-25 61 0,-20 21 0,50 3 0,-12-5 0,14-4 0,-30-2 0,-13 4 0,-4 0 0,46 14 0,-34-13 0,50 11 0,-56-19 0,24-19 0,-39 0 0,5-17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58.402"/>
    </inkml:context>
    <inkml:brush xml:id="br0">
      <inkml:brushProperty name="width" value="0.17143" units="cm"/>
      <inkml:brushProperty name="height" value="0.17143" units="cm"/>
      <inkml:brushProperty name="color" value="#004F8B"/>
    </inkml:brush>
  </inkml:definitions>
  <inkml:trace contextRef="#ctx0" brushRef="#br0">1 1 5734,'62'21'0,"1"1"0,-9-3 0,0 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59.367"/>
    </inkml:context>
    <inkml:brush xml:id="br0">
      <inkml:brushProperty name="width" value="0.17143" units="cm"/>
      <inkml:brushProperty name="height" value="0.17143" units="cm"/>
      <inkml:brushProperty name="color" value="#004F8B"/>
    </inkml:brush>
  </inkml:definitions>
  <inkml:trace contextRef="#ctx0" brushRef="#br0">367 240 5734,'-3'-40'0,"-1"2"0,-26-48 0,-10 40 0,-7 26 0,-3 10 0,-7 21 0,-19 47 0,42-2 0,11-9 0,21 50 0,10 2 0,0-46 0,48-47 0,7-26 0,-33-26 0,-7-15 0,12-1 0,3-6 0,-8 13 0,-5 3 0,-13 74 0,12 59 0,4 11 0,8-22 0,-8 19 0,5-21 0,4-78 0,-18-9 0,26-56 0,-25 36 0,1-8 0,-1 1 0,-10 16 0,13-17 0,-2 81 0,6-15 0,-5 33 0,-4-33 0,-5-20 0,15-18 0,-7 5 0,21 19 0,-26 5 0,18 47 0,-7-15 0,7 5 0,-3-17 0,19-27 0,4-51 0,-5-12 0,0-2 0,8-1 0,-23 10 0,-7 22 0,-14 84 0,-5-2 0,-2 34 0,0 6 0,-2 3-898,-2-18 1,-1 13 0,-1-13 897,-2 17 0,-5 2 0,-4-2 0,-10-4 0,-39-27 0,-8-11 0,14-18 0,-10-21 0,5-16 0,27-42 0,3-13 0,14-5 0,13-12 0,19 7 0,13-4 0,0 2 759,-6 5 1,0 2 0,11-2-760,20-7 0,15-5 0,2 3 0,-10 13 0,-2 7 0,0 6 0,2 1 0,0 1 0,0-1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59.629"/>
    </inkml:context>
    <inkml:brush xml:id="br0">
      <inkml:brushProperty name="width" value="0.17143" units="cm"/>
      <inkml:brushProperty name="height" value="0.17143" units="cm"/>
      <inkml:brushProperty name="color" value="#004F8B"/>
    </inkml:brush>
  </inkml:definitions>
  <inkml:trace contextRef="#ctx0" brushRef="#br0">6 27 5734,'-3'-26'0,"1"83"0,2 27 0,1-30-1193,0 40 0,-1-3 1193,-2-47 726,1 13-726,1-12 0,0-4 0,0-15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59.783"/>
    </inkml:context>
    <inkml:brush xml:id="br0">
      <inkml:brushProperty name="width" value="0.17143" units="cm"/>
      <inkml:brushProperty name="height" value="0.17143" units="cm"/>
      <inkml:brushProperty name="color" value="#004F8B"/>
    </inkml:brush>
  </inkml:definitions>
  <inkml:trace contextRef="#ctx0" brushRef="#br0">0 1 5734,'31'66'0,"-1"-3"0,-13-27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00.300"/>
    </inkml:context>
    <inkml:brush xml:id="br0">
      <inkml:brushProperty name="width" value="0.17143" units="cm"/>
      <inkml:brushProperty name="height" value="0.17143" units="cm"/>
      <inkml:brushProperty name="color" value="#004F8B"/>
    </inkml:brush>
  </inkml:definitions>
  <inkml:trace contextRef="#ctx0" brushRef="#br0">0 623 5734,'20'56'0,"-3"-7"0,-10-24 0,12 26 0,-8-27 0,6 18 0,-11-36 0,33-43 0,12-5 0,-3 49 0,14-20 0,8 1 0,-11 27 0,-2-2 0,-7-25 0,-2-9 0,5-1 0,-7-10-429,-18-22 1,-12-2 428,-10 0 0,-2-3 0,-13-33 0,-3-4 0,2 12 0,-2-6 0,-3 6 0,-2 36 0,2 90 0,0 23 0,-3 4-157,5 15 0,4 10 157,9-10 0,4-1 0,0-3 0,2 1 0,-2 10 0,1-4 0,0-24 0,-2-10 0,-1-2 0,-5-60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01.106"/>
    </inkml:context>
    <inkml:brush xml:id="br0">
      <inkml:brushProperty name="width" value="0.17143" units="cm"/>
      <inkml:brushProperty name="height" value="0.17143" units="cm"/>
      <inkml:brushProperty name="color" value="#004F8B"/>
    </inkml:brush>
  </inkml:definitions>
  <inkml:trace contextRef="#ctx0" brushRef="#br0">0 266 5734,'72'26'0,"-1"1"0,1 0 0,-2-5 0,1-2 0,-8-7 0,-7-6 0,-3-11 0,11-21 0,4-13 0,-14 4 0,-7-4 0,15-14 0,-20 0 0,-59 25 0,2 10 0,-43 11 0,28 12 0,-37 43 0,45-15 0,-7 61 0,30-33 0,8 28 0,14-44 0,10-8 0,64-15 0,2-18 0,-41-34 0,-7-12 0,-1-19 0,-3-23 0,-24 43 0,2-3 0,7 1 0,42 2 0,-21 54 0,1 10 0,16 3 0,-35 32 0,-13 14 0,-19-14 0,-7-3 0,4 17 0,0-11 0,0-6 0,5-24 0,52-70 0,-24-2 0,2-27 0,4-21 0,-6 12 0,-1-10-580,-3-4 0,-5 13 580,-16 53 0,33 40 0,6 68 0,6-17 0,-30-15 0,-3 4 0,4 4 0,1-10 0,13-24 0,15 49 0,-9-135 0,-17 0 0,-2-10 0,6-11 0,-1-2 0,-4 9 0,-1 4 580,-3 10 0,-11 15-580,-21 30 0,7 13 0,-14 14 0,12 8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01.640"/>
    </inkml:context>
    <inkml:brush xml:id="br0">
      <inkml:brushProperty name="width" value="0.17143" units="cm"/>
      <inkml:brushProperty name="height" value="0.17143" units="cm"/>
      <inkml:brushProperty name="color" value="#004F8B"/>
    </inkml:brush>
  </inkml:definitions>
  <inkml:trace contextRef="#ctx0" brushRef="#br0">369 601 5734,'-96'-13'0,"-1"-1"0,15 10 0,18 17 0,38 32 0,22 6 0,56 10 0,-18-28 0,37-44 0,-55-4 0,18-25 0,-20 26 0,16 8 0,-18 39 0,16 12 0,7-28 0,28-64 0,-29-33 0,-8-17 0,-7 28 0,-2-3 0,-2 2-977,4-32 1,-5 6 976,-9 20 0,-3 19 0,-1 42 0,0 19 0,-2 26 0,-1 36 0,-1-11-687,-2 21 1,-3 31 0,0 2 0,1-22 686,3-31 0,-1-1 0,-2 28 0,-2 22 0,2-11 0,4-44 0,3-46 0,2-3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02.246"/>
    </inkml:context>
    <inkml:brush xml:id="br0">
      <inkml:brushProperty name="width" value="0.17143" units="cm"/>
      <inkml:brushProperty name="height" value="0.17143" units="cm"/>
      <inkml:brushProperty name="color" value="#004F8B"/>
    </inkml:brush>
  </inkml:definitions>
  <inkml:trace contextRef="#ctx0" brushRef="#br0">128 60 5734,'8'-36'0,"20"28"0,-4-8 0,15 36 0,-15 1 0,2 5 0,7 16 0,-2 8 0,0 15 0,-14 14 0,-13-26 0,-26 31 0,-16-23 0,-1-1 0,6-20 0,0-2 0,3-3 0,-8 15 0,0 6 0,14-6 0,2-1 0,-3 1 0,2 0 0,-2 42 0,23-52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02.416"/>
    </inkml:context>
    <inkml:brush xml:id="br0">
      <inkml:brushProperty name="width" value="0.17143" units="cm"/>
      <inkml:brushProperty name="height" value="0.17143" units="cm"/>
      <inkml:brushProperty name="color" value="#004F8B"/>
    </inkml:brush>
  </inkml:definitions>
  <inkml:trace contextRef="#ctx0" brushRef="#br0">1 201 5734,'44'-70'0,"-12"-7"0,-39 58 0,-6-16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36.640"/>
    </inkml:context>
    <inkml:brush xml:id="br0">
      <inkml:brushProperty name="width" value="0.08571" units="cm"/>
      <inkml:brushProperty name="height" value="0.08571" units="cm"/>
      <inkml:brushProperty name="color" value="#E71224"/>
    </inkml:brush>
  </inkml:definitions>
  <inkml:trace contextRef="#ctx0" brushRef="#br0">1 0 5734,'31'13'0,"26"17"0,-15 4-222,19 7 0,-33-16 0,1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05.360"/>
    </inkml:context>
    <inkml:brush xml:id="br0">
      <inkml:brushProperty name="width" value="0.17143" units="cm"/>
      <inkml:brushProperty name="height" value="0.17143" units="cm"/>
      <inkml:brushProperty name="color" value="#004F8B"/>
    </inkml:brush>
  </inkml:definitions>
  <inkml:trace contextRef="#ctx0" brushRef="#br0">537 4 5734,'-22'-3'0,"-25"34"0,-15 25 0,8-6 0,-9 11-1286,8-7 0,-9 10 0,15-7 1286,18 7 0,3 4 1090,2 3-1090,4 11 0,8 18 0,18-20 0,8 9 0,5 3 0,2-5 0,-2-9 0,4-3 0,1 0 0,1 1 0,2 7 0,2 3 0,2-5 0,5-15 0,26-12 0,-1 1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06.407"/>
    </inkml:context>
    <inkml:brush xml:id="br0">
      <inkml:brushProperty name="width" value="0.17143" units="cm"/>
      <inkml:brushProperty name="height" value="0.17143" units="cm"/>
      <inkml:brushProperty name="color" value="#004F8B"/>
    </inkml:brush>
  </inkml:definitions>
  <inkml:trace contextRef="#ctx0" brushRef="#br0">0 12 5734,'2'-8'0,"-1"5"0,6 42 0,-3-10 0,5 34 0,-1-1 0,-1 9 0,2 20 0,-1 1 0,0-8 0,-1-3 0,0 0 0,-2-18 0,-5-43 0,1-20 0,7-38 0,3-4 0,14-33 0,-3 23 0,26 4 0,8 14 0,2 47 0,36-1 0,-92 55 0,-25 14 0,-1-28 0,-5-3 0,-2 10 0,-5-15 0,-44-53 0,66-70 0,-11-1 0,36 0 0,13 57 0,-9 25 0,34 32 0,-24-14 0,28 29 0,-24-24 0,29 1 0,-21-24 0,16-17 0,-18-34 0,-1-6 0,2-6 0,-13 19 0,-9 16 0,16 28 0,31 16 0,-1 18 0,8-1 0,-30 21 0,-19-19 0,0 20 0,-1 4 0,-3 0 0,0 15 0,-3-1 0,-8-20 0,-5 1 0,-2-2 0,-5-14 0,-49 35 0,-5-84 0,-4-3 0,23-34 0,43-4 0,22 3 0,14-4 0,8-4 0,-2 1 0,2 0 0,12-11 0,-1 2 0,-12 17 0,0 1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07.533"/>
    </inkml:context>
    <inkml:brush xml:id="br0">
      <inkml:brushProperty name="width" value="0.17143" units="cm"/>
      <inkml:brushProperty name="height" value="0.17143" units="cm"/>
      <inkml:brushProperty name="color" value="#004F8B"/>
    </inkml:brush>
  </inkml:definitions>
  <inkml:trace contextRef="#ctx0" brushRef="#br0">302 42 5734,'-66'-21'0,"0"0"0,-18 24 0,16 27 0,51 30 0,20 22 0,2-1 0,-7-13 0,0-1 0,6 2-1373,9 18 0,7 2 0,5-13 1373,7-17 0,7-15 573,11-18 0,1-14-573,14-31 325,-12-5 0,-4-13-325,-24-24 0,-10-2 0,4 8 0,-8 33 0,13 65 0,3 25 0,6 4 1161,24-32 1,-5-27-1162,-49-58 0,-5-14 0,41-1 0,-49 0 0,-13 4 0,-3 26 0,6 9 0,-7-9 0,88 27 0,-41-9 0,78 12 0,-40-7 0,-16 20 0,0-5 0,-33 52 0,-6-8 0,1 9 0,1-22 0,7-30 0,6-30 0,7-11 0,22-49 0,-1 47 0,-8-9 0,-9 59 0,-21 9 0,0 2 0,5 13 0,10 15 0,-7-17 0,11 5 0,-16-37 0,24-25 0,12-58 0,-10 2 0,-1-3 0,-10 23 0,-3 2 0,1-27 0,-1 27 0,1 67 0,4 18 0,1 24 0,2 27 0,-3-21 0,1-1 0,3 12 0,-5-14 0,0-11 0,-11-39 0,10-62 0,1-21 0,0-16 0,-12 34 0,-2 0 0,4-26 0,3-1 0,-11 33 0,-4 39 0,-7 20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08.568"/>
    </inkml:context>
    <inkml:brush xml:id="br0">
      <inkml:brushProperty name="width" value="0.17143" units="cm"/>
      <inkml:brushProperty name="height" value="0.17143" units="cm"/>
      <inkml:brushProperty name="color" value="#004F8B"/>
    </inkml:brush>
  </inkml:definitions>
  <inkml:trace contextRef="#ctx0" brushRef="#br0">0 670 5734,'86'-50'0,"-37"18"0,-5-5 0,10-38 0,-31-11 0,-25 31 0,-37 18 0,-28 110 0,37-42-217,-1 16 1,9 2 216,26-16 0,12 12 0,16 8 0,5-6 0,12-32 0,3-13 0,13-29 0,-19 6 0,-4-4 433,-5-23-433,-17 39 0,-11 11 0,28 55 0,-23-38 0,21 25 0,-12-47 0,31-46 0,-9 0 0,8-14 0,-7 112 0,-33-25 0,19 67 0,-22-72 0,24-13 0,18-34 0,26-33 0,-24-4 0,-2-8 0,-12 16 0,-1-4 0,1-8 0,2-7 0,-5 12 0,12-7 0,-9 18 0,0 22 0,9 99 0,-23-25 0,-1 7 0,2 43 0,-6 1 0,-3 2 0,-13-28 0,-10-9 0,-22-26 0,-61-3 0,43-78 0,0-7 0,-35 36 0,47-47 0,26 7 0,39 59 0,13 18 0,4 5 0,28 9 0,-15-2 0,3-7 0,26-30 0,-31-2 0,5-44 0,-37 15 0,6-10 0,-8 10 0,16-12 0,-21 38 0,7 48 0,-3 15 0,-11-10 0,1 22 0,-6-7 0,-11-41 0,0-9 0,-2-4 0,0-7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08.695"/>
    </inkml:context>
    <inkml:brush xml:id="br0">
      <inkml:brushProperty name="width" value="0.17143" units="cm"/>
      <inkml:brushProperty name="height" value="0.17143" units="cm"/>
      <inkml:brushProperty name="color" value="#004F8B"/>
    </inkml:brush>
  </inkml:definitions>
  <inkml:trace contextRef="#ctx0" brushRef="#br0">1 0 5734,'16'2'0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09.116"/>
    </inkml:context>
    <inkml:brush xml:id="br0">
      <inkml:brushProperty name="width" value="0.17143" units="cm"/>
      <inkml:brushProperty name="height" value="0.17143" units="cm"/>
      <inkml:brushProperty name="color" value="#004F8B"/>
    </inkml:brush>
  </inkml:definitions>
  <inkml:trace contextRef="#ctx0" brushRef="#br0">9 104 5734,'-6'94'0,"3"-18"0,77-111 0,-48 20 0,15-13 0,-3-6 0,-22-6 0,-2 7 0,2-8 0,-8 88 0,1 14 0,1 11 0,-2-15 0,44-124 0,-30 35 0,34-50 0,-31 45 0,-8 12 0,35-17 0,-27 92 0,10-43 0,-29 66 0,-13-56 0,1 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09.276"/>
    </inkml:context>
    <inkml:brush xml:id="br0">
      <inkml:brushProperty name="width" value="0.17143" units="cm"/>
      <inkml:brushProperty name="height" value="0.17143" units="cm"/>
      <inkml:brushProperty name="color" value="#004F8B"/>
    </inkml:brush>
  </inkml:definitions>
  <inkml:trace contextRef="#ctx0" brushRef="#br0">0 0 5734,'9'0'0,"12"36"0,-12-12 0,8 22 0,-12-25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09.736"/>
    </inkml:context>
    <inkml:brush xml:id="br0">
      <inkml:brushProperty name="width" value="0.17143" units="cm"/>
      <inkml:brushProperty name="height" value="0.17143" units="cm"/>
      <inkml:brushProperty name="color" value="#004F8B"/>
    </inkml:brush>
  </inkml:definitions>
  <inkml:trace contextRef="#ctx0" brushRef="#br0">15 5 5734,'-6'-5'0,"2"7"0,1 17 0,2 8 0,3 26 0,17 26 0,5 4 0,-2 2 0,25 7 0,4-18 0,-21-61 0,33 3 0,-40-48 0,16-56 0,25 83 0,-20-56 0,21 99 0,-37-48 0,3 1 0,-5-12 0,9-6 0,-4 20 0,22 2 0,12 45 0,-22-8 0,4 4 0,-34-40 0,-15-9 0,-5-16 0,-8 2 0,-4-3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09.890"/>
    </inkml:context>
    <inkml:brush xml:id="br0">
      <inkml:brushProperty name="width" value="0.17143" units="cm"/>
      <inkml:brushProperty name="height" value="0.17143" units="cm"/>
      <inkml:brushProperty name="color" value="#004F8B"/>
    </inkml:brush>
  </inkml:definitions>
  <inkml:trace contextRef="#ctx0" brushRef="#br0">10 10 5734,'-9'-9'0,"96"33"0,-48-13 0,19 8 0,-1 0 0,-20-4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10.100"/>
    </inkml:context>
    <inkml:brush xml:id="br0">
      <inkml:brushProperty name="width" value="0.17143" units="cm"/>
      <inkml:brushProperty name="height" value="0.17143" units="cm"/>
      <inkml:brushProperty name="color" value="#004F8B"/>
    </inkml:brush>
  </inkml:definitions>
  <inkml:trace contextRef="#ctx0" brushRef="#br0">0 96 5734,'0'-21'0,"1"-15"0,0 20 0,0-7 0,1 28 0,0 5 0,1 9 0,3 72 0,-2-8 0,0-13 0,0 5 0,-2 6 0,0-2 0,0-16 0,1-2 0,-2 0 0,-1-5 0,0 2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36.791"/>
    </inkml:context>
    <inkml:brush xml:id="br0">
      <inkml:brushProperty name="width" value="0.08571" units="cm"/>
      <inkml:brushProperty name="height" value="0.08571" units="cm"/>
      <inkml:brushProperty name="color" value="#E71224"/>
    </inkml:brush>
  </inkml:definitions>
  <inkml:trace contextRef="#ctx0" brushRef="#br0">1 32 5734,'6'-8'0,"-1"1"0,-4 5 0,0 0 0,-1-2 0,-2 1 0,-2-2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10.753"/>
    </inkml:context>
    <inkml:brush xml:id="br0">
      <inkml:brushProperty name="width" value="0.17143" units="cm"/>
      <inkml:brushProperty name="height" value="0.17143" units="cm"/>
      <inkml:brushProperty name="color" value="#004F8B"/>
    </inkml:brush>
  </inkml:definitions>
  <inkml:trace contextRef="#ctx0" brushRef="#br0">1 425 5734,'72'29'0,"0"0"0,-8-1 0,-6-12 0,19-48 0,-36 10 0,17-52 0,-5-9 0,-25 24-890,3-14 0,-6 4 890,-19 39 556,0-5-556,0 6 291,-1 9-291,-2 32 0,-2 10 0,-1 32 0,1 5 0,1 0 311,3 14 0,5 15 0,11-26-311,38-41 0,-30 41 0,0-12 0,34-101 0,-29 8 0,-9 12 0,22-32 0,-28 39 0,13-10 0,-25 35 0,18 95 0,-2-34 0,1-5 0,3-6 0,7-20 0,30-52 0,-26-14 0,18-25 0,-23 13 0,-11 1 0,-2 0 0,-4 4 0,7-50 0,-67 96 0,28-14 0,-35 52 0,39 6 0,6-10 0,7 57 0,4-49 0,8 4 0,3-1 0,3-17 0,42 26 0,-5-42 0,28-27 0,5-10 0,5-11 0,-15-6 0,0-1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11.655"/>
    </inkml:context>
    <inkml:brush xml:id="br0">
      <inkml:brushProperty name="width" value="0.17143" units="cm"/>
      <inkml:brushProperty name="height" value="0.17143" units="cm"/>
      <inkml:brushProperty name="color" value="#004F8B"/>
    </inkml:brush>
  </inkml:definitions>
  <inkml:trace contextRef="#ctx0" brushRef="#br0">1 66 5734,'82'-19'0,"1"0"0,-1-1 0,-7 13 0,-2 7 0,-16 12 0,-5 53 0,-53 4 0,-19 15 0,-1-15 0,-6-3 0,-13 19 0,-4-12 0,16-54 0,2-9 0,9-49 0,107 24 0,-46-31 0,25 41 0,4 9 0,0-12 0,-13 3 0,5-13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12.367"/>
    </inkml:context>
    <inkml:brush xml:id="br0">
      <inkml:brushProperty name="width" value="0.17143" units="cm"/>
      <inkml:brushProperty name="height" value="0.17143" units="cm"/>
      <inkml:brushProperty name="color" value="#004F8B"/>
    </inkml:brush>
  </inkml:definitions>
  <inkml:trace contextRef="#ctx0" brushRef="#br0">11 564 5734,'-6'4'0,"2"4"0,4 30 0,2 18 0,1 3 0,0 7 0,0 3 0,6-6 0,11-34 0,36-62 0,-19 9 0,-8-16 0,-3-6 0,9-13 0,-2 8 0,1 0 0,-2 22 0,-3 38 0,-4 1 0,15 29 0,3 7 0,9-1 0,8 7 0,12-10 0,-2-45 0,-1-11 0,27 10 0,-38-20 0,-12-12 0,-25-32 0,-22 12 0,-7-3 0,2 4 0,-5 1 0,-7-13 0,-5 27 0,-21 87 0,12 26 0,44-21 0,-31 34 0,12-11 0,73-62 0,-39-28 0,33-56 0,-35 29 0,-1-18 0,-5-3 0,-13 8 0,-7-11 0,-2-4 0,-10-12 0,-2-2 0,0 6 0,3 33 0,17 89 0,6 27 0,5 26-678,-3-23 1,2 11 0,-2-15 677,2-4-176,7 17 0,4 6 176,-3-26 0,1-1 0,4 24 0,-1-4 0,12 3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13.042"/>
    </inkml:context>
    <inkml:brush xml:id="br0">
      <inkml:brushProperty name="width" value="0.17143" units="cm"/>
      <inkml:brushProperty name="height" value="0.17143" units="cm"/>
      <inkml:brushProperty name="color" value="#004F8B"/>
    </inkml:brush>
  </inkml:definitions>
  <inkml:trace contextRef="#ctx0" brushRef="#br0">1 0 5734,'4'19'0,"1"2"0,5 43 0,2 14 0,-6-24 0,0 2 0,6 26 0,-1 0 0,-7-21 0,-1-9 0,0-6 0,-1 12 0,-3-33 0,-1-10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13.228"/>
    </inkml:context>
    <inkml:brush xml:id="br0">
      <inkml:brushProperty name="width" value="0.17143" units="cm"/>
      <inkml:brushProperty name="height" value="0.17143" units="cm"/>
      <inkml:brushProperty name="color" value="#004F8B"/>
    </inkml:brush>
  </inkml:definitions>
  <inkml:trace contextRef="#ctx0" brushRef="#br0">17 16 5734,'-16'-15'0,"21"31"0,-5-11 0,21 28 0,-8-14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13.874"/>
    </inkml:context>
    <inkml:brush xml:id="br0">
      <inkml:brushProperty name="width" value="0.17143" units="cm"/>
      <inkml:brushProperty name="height" value="0.17143" units="cm"/>
      <inkml:brushProperty name="color" value="#004F8B"/>
    </inkml:brush>
  </inkml:definitions>
  <inkml:trace contextRef="#ctx0" brushRef="#br0">47 396 5734,'-9'90'0,"1"1"0,1-21 0,1-8 0,-2 5 0,5-37 0,-1 17 0,3-27 0,35-68 0,-19 12-324,8-14 0,-2 1 324,-7 13 0,0 3-303,11-27 303,-11 31 0,43 43 0,-27 42 0,14 23 0,1 3 0,-9-3 0,-8-24 0,0-11 0,-5-33 627,33-58-627,-30 8 0,-3-11-1023,2-36 0,-2-18 1,-4 9 1022,-3 18 0,-4 0 0,-4-5 0,-2-6 0,-3 21-179,-3 24 179,0 7 0,0-8 0,0 27 0,0 47 0,2 30 0,3 17 0,2 14 0,3 9 0,-2-27 0,2 7 0,-1-1 0,0-10 0,0 8 0,1-7 0,0 7 0,1 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14.556"/>
    </inkml:context>
    <inkml:brush xml:id="br0">
      <inkml:brushProperty name="width" value="0.17143" units="cm"/>
      <inkml:brushProperty name="height" value="0.17143" units="cm"/>
      <inkml:brushProperty name="color" value="#004F8B"/>
    </inkml:brush>
  </inkml:definitions>
  <inkml:trace contextRef="#ctx0" brushRef="#br0">0 422 5734,'87'-25'0,"-1"0"0,1 0 0,-1 0 0,0 0 0,24 19 0,-6 7 0,-27-22-274,-26-56 1,-38 12 273,-38 65 179,3 9-179,-2 7 45,-5 31 1,3 13-46,9 31 0,22-23 0,10 9 0,7-15 0,49-1 0,-18-12 0,-1-18 52,6-66-52,-36 8 0,1-19 0,-1-4 0,0 1 0,-4 0 0,3-1 0,6-1 0,5 17 0,26 48 0,13-55 0,-22 104 0,-33-8 0,-6 1 0,1 21 0,-1-20 0,-4 0 0,-8 7 0,-3-42 225,-7-8-225,-1-26 0,-5-36 0,7 10 0,0-44 0,11 40 0,8-16 0,5-4 0,14-9 0,0 7 0,6-1 0,1 16 0,2 5 0,15-19 0,1 14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14.890"/>
    </inkml:context>
    <inkml:brush xml:id="br0">
      <inkml:brushProperty name="width" value="0.17143" units="cm"/>
      <inkml:brushProperty name="height" value="0.17143" units="cm"/>
      <inkml:brushProperty name="color" value="#004F8B"/>
    </inkml:brush>
  </inkml:definitions>
  <inkml:trace contextRef="#ctx0" brushRef="#br0">0 1 5734,'52'80'0,"-13"2"0,4 19 0,-5-13-1916,-11-32 1,-2-1 1915,10 31 0,3 9 0,-14-39 0,-20-50 1084,0-6-1084,15-51 0,-3-8 0,0-7 0,0 1 0,3-4 0,-1 5 0,2-5 0,-2 10 0,4-12 152,10 7 0,-27 74 0,-1 3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15.452"/>
    </inkml:context>
    <inkml:brush xml:id="br0">
      <inkml:brushProperty name="width" value="0.17143" units="cm"/>
      <inkml:brushProperty name="height" value="0.17143" units="cm"/>
      <inkml:brushProperty name="color" value="#004F8B"/>
    </inkml:brush>
  </inkml:definitions>
  <inkml:trace contextRef="#ctx0" brushRef="#br0">186 674 5734,'-50'63'0,"-1"0"0,-24-1 0,65-9 0,12-3 0,7-20 0,32-42 0,19-36 0,-4-5 0,-26 10 0,-4-1 0,-3-2 0,-15 36 0,3 8 0,-13 72 0,5-27 0,22 33 0,69-103 0,-33 0 0,-5-30 0,-11-20 0,-31-1 0,-16-9 0,-2 4 0,-5-7 0,-1 8 0,0 4 0,-2 5 0,-7-25 0,2 31 0,14 65 0,-1 12 0,9 73 0,-1-25 0,3 19 0,2 20 0,-1-13 0,1 12 0,1-7 0,3 16 0,-3-22 0,2-22 0,3 2 0,2-5 0,-2-30 0,9 9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15.702"/>
    </inkml:context>
    <inkml:brush xml:id="br0">
      <inkml:brushProperty name="width" value="0.17143" units="cm"/>
      <inkml:brushProperty name="height" value="0.17143" units="cm"/>
      <inkml:brushProperty name="color" value="#004F8B"/>
    </inkml:brush>
  </inkml:definitions>
  <inkml:trace contextRef="#ctx0" brushRef="#br0">0 0 5734,'49'65'0,"0"-1"0,1 0 0,-1 1 0,0-1 0,-11 21 0,-8 4 0,-6 1 0,0 1-1416,1 4 1,-2 3 0,-5-2 0,-10-4 1415,-13 10 0,-11-5 0,-11-12 0,-20-7 0,-4-15 0,-3-1 0,13-19 0,0 1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38.748"/>
    </inkml:context>
    <inkml:brush xml:id="br0">
      <inkml:brushProperty name="width" value="0.08571" units="cm"/>
      <inkml:brushProperty name="height" value="0.08571" units="cm"/>
      <inkml:brushProperty name="color" value="#E71224"/>
    </inkml:brush>
  </inkml:definitions>
  <inkml:trace contextRef="#ctx0" brushRef="#br0">333 4 5734,'-4'-3'0,"-1"8"0,-11 51 0,-1 20 0,-4 20-714,7-35 1,-2 9 0,1 3 713,0 16 0,0 5 0,0 3 0,4-19 0,1 0 0,-1 4 0,-1 10 0,2-6 0,-1 9 0,-1 5 0,0 4 0,1 0 0,0-3 0,3-6-213,1-6 0,2-3 0,1-2 1,0-1-1,0 0 0,0-1 1,-3 17-1,-2 2 0,1-2 1,2-7-1,4-12 0,7 14 1,0 0-1</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15.853"/>
    </inkml:context>
    <inkml:brush xml:id="br0">
      <inkml:brushProperty name="width" value="0.17143" units="cm"/>
      <inkml:brushProperty name="height" value="0.17143" units="cm"/>
      <inkml:brushProperty name="color" value="#004F8B"/>
    </inkml:brush>
  </inkml:definitions>
  <inkml:trace contextRef="#ctx0" brushRef="#br0">24 1 5734,'1'28'0,"-3"-18"0,-20 54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16.212"/>
    </inkml:context>
    <inkml:brush xml:id="br0">
      <inkml:brushProperty name="width" value="0.17143" units="cm"/>
      <inkml:brushProperty name="height" value="0.17143" units="cm"/>
      <inkml:brushProperty name="color" value="#004F8B"/>
    </inkml:brush>
  </inkml:definitions>
  <inkml:trace contextRef="#ctx0" brushRef="#br0">9 580 5734,'-8'2'0,"23"-3"0,15-3 0,27-7 0,21-4 0,-5 0 0,-10 3 0,3-1-721,14-3 0,11-2 0,-4 0 721,-13 3 0,-3 1 0,2-1 0,4-1 0,1 0 0,13-3 0,-17 3 0,12-4 0,6-1 0,4-1 0,-1 1 0,-5 0 0,-7 2-28,17-4 1,-8 2 0,-2 0 0,3-1 27,-5 0 0,7-2 0,-2 1 0,-10 1 0,-18 5 0,22-12 0,-158 35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49.749"/>
    </inkml:context>
    <inkml:brush xml:id="br0">
      <inkml:brushProperty name="width" value="0.17143" units="cm"/>
      <inkml:brushProperty name="height" value="0.17143" units="cm"/>
      <inkml:brushProperty name="color" value="#004F8B"/>
    </inkml:brush>
  </inkml:definitions>
  <inkml:trace contextRef="#ctx0" brushRef="#br0">0 608 5734,'92'-37'0,"1"0"0,-1 0 0,0 0 0,0 0 0,0-1 0,0 1 0,0 0 0,1 0 0,-9 3 0,0 0 0,0 0 0,0 0 0,0-1 0,0 1 0,0 0 0,0 0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50.285"/>
    </inkml:context>
    <inkml:brush xml:id="br0">
      <inkml:brushProperty name="width" value="0.17143" units="cm"/>
      <inkml:brushProperty name="height" value="0.17143" units="cm"/>
      <inkml:brushProperty name="color" value="#004F8B"/>
    </inkml:brush>
  </inkml:definitions>
  <inkml:trace contextRef="#ctx0" brushRef="#br0">0 724 5734,'79'-46'0,"-1"0"0,0 0 0,0 0 0,1-1 0,-1 1 0,0 0 0,1 0 0,-1 0 0,13-7 0,3-2 0,-2 2 0,-8 4 0,-14 8 0,-19 12 0,-1 0 0,-102 64 0,-24 17-1399,35-24 1399,-2 0 443,-40 26-443,25-18 0,-1 1 0,15-10 0,1 0 115,-10 6 0,11-7-115,33-19 0,40-28 0,23-16 0,-6 5 0,2-2 0,13-9 0,2-1 363,14-8 0,-18 12-363,-50 34 0,19-11 0,-64 41 0,-7 3 0,0 11 0,51-27 0,-20 15 0,70-37 0,-14 2 0,-1-2 0,-8 4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51.220"/>
    </inkml:context>
    <inkml:brush xml:id="br0">
      <inkml:brushProperty name="width" value="0.17143" units="cm"/>
      <inkml:brushProperty name="height" value="0.17143" units="cm"/>
      <inkml:brushProperty name="color" value="#004F8B"/>
    </inkml:brush>
  </inkml:definitions>
  <inkml:trace contextRef="#ctx0" brushRef="#br0">0 169 5734,'5'-15'0,"1"0"0,21-20 0,-11 17 0,16-13 0,3 20 0,3 57 0,0 13 0,3-19 0,-4 24 0,-10 5 0,-26 1 0,-1-26 0,-2 52 0,13-87 0,12-11 0,17-55 0,0-20 0,3-3 0,-7 16 0,-3 9 0,-17 29 0,-6 9 0,7-4 0,-10 19 0,6 15 0,5 37 0,0 8 0,-1-9 0,2 8 0,-1-7 0,-7-33 0,-1-5 0,15 2 0,-4-15 0,17-7 0,-11-8 0,26-39 0,-41-17 0,-4-4 0,21-3-299,-25 3 1,-11 16 298,-4 51 0,-5 1 0,-6 13 0,1 8 0,-3 16 0,12-1 0,4 25 597,10-11-597,13 30 0,20-32 0,6-5 0,6 11 0,13-19 0,3-12 0,0-24 0,15-4 0,-3-32 0,-40 19 0,11-18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51.403"/>
    </inkml:context>
    <inkml:brush xml:id="br0">
      <inkml:brushProperty name="width" value="0.17143" units="cm"/>
      <inkml:brushProperty name="height" value="0.17143" units="cm"/>
      <inkml:brushProperty name="color" value="#004F8B"/>
    </inkml:brush>
  </inkml:definitions>
  <inkml:trace contextRef="#ctx0" brushRef="#br0">0 1 5734,'55'30'0,"0"-1"0,27 24 0,-2 0 0,-29-21 0,-4-1 0,19 17 0,-17-16 0,-41-33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51.630"/>
    </inkml:context>
    <inkml:brush xml:id="br0">
      <inkml:brushProperty name="width" value="0.17143" units="cm"/>
      <inkml:brushProperty name="height" value="0.17143" units="cm"/>
      <inkml:brushProperty name="color" value="#004F8B"/>
    </inkml:brush>
  </inkml:definitions>
  <inkml:trace contextRef="#ctx0" brushRef="#br0">270 16 5734,'-13'-9'0,"1"2"0,10 9 0,-2 3 0,-24 55 0,13-28 0,-19 45 0,10-13 0,-4 10 0,6-12 0,-1 7 0,0-5 0,-4 11 0,13-24 0,18-36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51.928"/>
    </inkml:context>
    <inkml:brush xml:id="br0">
      <inkml:brushProperty name="width" value="0.17143" units="cm"/>
      <inkml:brushProperty name="height" value="0.17143" units="cm"/>
      <inkml:brushProperty name="color" value="#004F8B"/>
    </inkml:brush>
  </inkml:definitions>
  <inkml:trace contextRef="#ctx0" brushRef="#br0">22 49 5734,'-9'-19'0,"1"3"0,6 8 0,-1 2 0,10 16 0,-3 1 0,7 17 0,-3-1 0,1 5 0,2 14 0,1 6 0,6 28-653,-5-24 0,0 0 653,1 16 0,-2-19 0,4 2 0,0 6 0,11-9 0,35-29 0,4-10 0,-8 21 0,-8-79 0,-1 0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52.135"/>
    </inkml:context>
    <inkml:brush xml:id="br0">
      <inkml:brushProperty name="width" value="0.17143" units="cm"/>
      <inkml:brushProperty name="height" value="0.17143" units="cm"/>
      <inkml:brushProperty name="color" value="#004F8B"/>
    </inkml:brush>
  </inkml:definitions>
  <inkml:trace contextRef="#ctx0" brushRef="#br0">1 135 5734,'79'-23'0,"1"0"0,-13 4 0,-3 0 0,-8 2 0,-4 2 0,15-4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52.278"/>
    </inkml:context>
    <inkml:brush xml:id="br0">
      <inkml:brushProperty name="width" value="0.17143" units="cm"/>
      <inkml:brushProperty name="height" value="0.17143" units="cm"/>
      <inkml:brushProperty name="color" value="#004F8B"/>
    </inkml:brush>
  </inkml:definitions>
  <inkml:trace contextRef="#ctx0" brushRef="#br0">6 10 5734,'-3'-8'0,"0"6"0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39.105"/>
    </inkml:context>
    <inkml:brush xml:id="br0">
      <inkml:brushProperty name="width" value="0.08571" units="cm"/>
      <inkml:brushProperty name="height" value="0.08571" units="cm"/>
      <inkml:brushProperty name="color" value="#E71224"/>
    </inkml:brush>
  </inkml:definitions>
  <inkml:trace contextRef="#ctx0" brushRef="#br0">182 20 5734,'73'-15'0,"-8"10"0,-37 28 0,-5 24 0,-4 7 0,-3 9 0,-2-4 0,-7 4 0,-20-6 0,-10-2 0,-4 1 0,-9 1 0,-8-1 0,-7 3 0,3-6 0,5-7 0,0-4 0,-19 3 0,25-13 0,60-28 0,24-5 0,11-4 0,20-4 0,4-3-1129,-2 1 1,0-1 1128,-1-3 0,-7-1 0,15-7 0,-1-2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52.710"/>
    </inkml:context>
    <inkml:brush xml:id="br0">
      <inkml:brushProperty name="width" value="0.17143" units="cm"/>
      <inkml:brushProperty name="height" value="0.17143" units="cm"/>
      <inkml:brushProperty name="color" value="#004F8B"/>
    </inkml:brush>
  </inkml:definitions>
  <inkml:trace contextRef="#ctx0" brushRef="#br0">1 1142 5734,'57'-37'0,"1"0"0,0 1 0,3 7 0,14-4 0,12-2 0,8-2 0,4 0 0,1 0 0,-2 1 0,-6 3 0,-9 3 0,-13 4-1416,10-2 1,-15 5 0,0 2 0,14-6 1415,-3 1 0,15-5 0,10-3 0,4-2 0,2 0 0,-6 2 0,-8 3 0,-15 4 0,-18 6-37,3-2 1,-13 5 36,0 0 0,3-3 0,13-6 0,7-5 0,-8 4 0,-17 8 0,0-2 0,18-8 0,8-5 0,-22 11 0,-34 14 0,6-5 0,-75 38 0,2-1 363,-26 11 1,6-3-1,-6 1 1</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53.026"/>
    </inkml:context>
    <inkml:brush xml:id="br0">
      <inkml:brushProperty name="width" value="0.17143" units="cm"/>
      <inkml:brushProperty name="height" value="0.17143" units="cm"/>
      <inkml:brushProperty name="color" value="#004F8B"/>
    </inkml:brush>
  </inkml:definitions>
  <inkml:trace contextRef="#ctx0" brushRef="#br0">141 904 5734,'-89'17'0,"38"-12"0,119-32 0,-14 10 0,22-6 0,13-3 0,7-1 0,0-1 0,-6 3 0,-15 3-1418,17-6 1,-12 3 0,13-2 1417,-15 4 0,14-3 0,8-2 0,0 0 0,-4 1 0,-12 4 0,-18 4 374,2 1 0,-4 0-374,12-5 0,14-4 0,3-2 0,-9 2 0,-5-1 0,-7 2 0,6-3 0,7 0 0,7-2 0,-3 0 0,-13 1 0,5-6 0,-17 3 0,-7-1 0,-30 11 0,-27 18 0,-36 20 0,7-3 0,-23 12 0,16-11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54.128"/>
    </inkml:context>
    <inkml:brush xml:id="br0">
      <inkml:brushProperty name="width" value="0.17143" units="cm"/>
      <inkml:brushProperty name="height" value="0.17143" units="cm"/>
      <inkml:brushProperty name="color" value="#004F8B"/>
    </inkml:brush>
  </inkml:definitions>
  <inkml:trace contextRef="#ctx0" brushRef="#br0">15 106 5734,'61'-29'0,"0"0"0,0 0 0,10 11 0,-15 19 0,-30 47-645,-34 32 645,-1-51 0,2-2 210,-1 24-210,7-31 107,0 17-107,11-38 0,52 3 0,-30 1 0,37 6 0,-31 38 328,-23 31-328,-20-9 0,-6 0 0,-13 27 0,-15-32 0,-4-11 0,10-23 0,-10 0 0,-5-13 0,-6-44 0,2-15 0,9 13 0,3-5 0,-10-25 0,11-5 0,20-29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54.744"/>
    </inkml:context>
    <inkml:brush xml:id="br0">
      <inkml:brushProperty name="width" value="0.17143" units="cm"/>
      <inkml:brushProperty name="height" value="0.17143" units="cm"/>
      <inkml:brushProperty name="color" value="#004F8B"/>
    </inkml:brush>
  </inkml:definitions>
  <inkml:trace contextRef="#ctx0" brushRef="#br0">992 223 5734,'-43'-37'0,"0"-1"0,-31-26 0,-10 24 0,36 22-966,-38-7 966,46 27 17,-38 37 0,-8 19-17,28-1 0,1 5 0,0-17 0,-3 2 0,8 5-850,1 38 1,16-4 849,15-12 0,9-14 0,3 12 0,7 3 0,19 15 0,12 5 0,-4-5 128,-15-22 1,-3-2 0,13 4-129,20 8 0,16 11 0,7 1 0,-1-9 0,-11-19-1022,-6-15 0,2-7 1022,26 25 0,12 9 0,-16-22 0,-8-27 1504,-1-6-1504,14-17 0,5-7 0,-30-1 0,-1-3 0,37-3 0,3-21 0,-28-26 0,-1-24 0,-5-6 0,-6 15-1201,-2 9 1,-3-1 1200,2-8 0,8-13 0,-6 0 0,-17 14 0,-21 19 0,-11 1 509,-8-19 1,-7-9 0,-4 1-510,-2 8 0,-3 0 0,-8-3 0,-8-6 0,-8-6 0,-3 3 0,1 10 0,7 13 0,-1 8 0,-8 7 0,-36-2 0,-13 10 0,16 13 0,-5 15 0,13 23 0,-1-1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56.402"/>
    </inkml:context>
    <inkml:brush xml:id="br0">
      <inkml:brushProperty name="width" value="0.17143" units="cm"/>
      <inkml:brushProperty name="height" value="0.17143" units="cm"/>
      <inkml:brushProperty name="color" value="#004F8B"/>
    </inkml:brush>
  </inkml:definitions>
  <inkml:trace contextRef="#ctx0" brushRef="#br0">18 521 5734,'-3'-8'0,"-1"2"0,-1 15 0,1 3 0,3 49 0,4 17 0,3-23 0,1 0 0,-2 23 0,3-2 0,12 22 0,-14-75 0,14-1 0,17-78 0,5 8 0,3 0 0,15-27 0,-20 31 0,-1 17 0,-5 48 0,41 37 0,6-1 0,-2 3 0,-34-86 0,-12-23 0,-35 0 0,-8-6 0,21-16 0,-5-1-506,-28 8 1,-5 11 505,5 15-215,-23-20 215,29 42 0,-9-3 0,26 35 0,57 53 0,-32-38 0,51 29 0,-40-73 0,1-12 0,-3-8 0,0-39 0,-15 7 0,-7 16 0,-2 0 987,-1-19-987,-8-31 0,-2 59 239,-4-24-239,0 64 0,-3 59 0,6 33 0,2-28 0,2 6-848,5 7 0,2 13 0,2 1 0,-1-15 848,1-7 0,2-6 0,8 31 0,7-26 0,-3-67 0,16-57 0,-14 9 0,-1-8 0,4-20 0,0 2 0,16-13 0,-16 30 0,-6 97 0,-13-7 0,26 48 0,9 6 0,6-10 1696,15-13 0,1-24-1696,-14-77 0,4-33 0,-53-25 0,-11 49 0,-23-48 0,6 48 0,-41 29 0,45 44 0,-16 27 0,42-8 0,-2-33 0,27 18 0,10-21 0,-2 7 0,0-18 0,-28-3 0,36-9 0,-10-2 0,17-4 0,-14-2 0,-21 8 0,48-46 0,-39-16 0,-4-5 0,4 32 0,-3 0 0,-4-33 0,-12 8 0,-14 34 0,0 12 0,-7-29 0,8 54 0,-1 17 0,6 30 0,4 16 0,1 4 0,1 7 0,-1-4 0,0 3 0,0-2-695,5 22 1,-1-10 694,-4-31 0,3 15 0,4 7 0,-3-7 0,1-14 0,-8-56 0,-4-10 0,-2-25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56.634"/>
    </inkml:context>
    <inkml:brush xml:id="br0">
      <inkml:brushProperty name="width" value="0.17143" units="cm"/>
      <inkml:brushProperty name="height" value="0.17143" units="cm"/>
      <inkml:brushProperty name="color" value="#004F8B"/>
    </inkml:brush>
  </inkml:definitions>
  <inkml:trace contextRef="#ctx0" brushRef="#br0">0 183 5734,'76'-18'0,"-1"0"0,1 0 0,-1 0 0,4-1 0,-3 2 0,-14 0 0,14-13 0,-68 22 0,-6-10 0,-27 17 0,3 0 0,-9 2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57.391"/>
    </inkml:context>
    <inkml:brush xml:id="br0">
      <inkml:brushProperty name="width" value="0.17143" units="cm"/>
      <inkml:brushProperty name="height" value="0.17143" units="cm"/>
      <inkml:brushProperty name="color" value="#004F8B"/>
    </inkml:brush>
  </inkml:definitions>
  <inkml:trace contextRef="#ctx0" brushRef="#br0">0 151 5734,'11'-20'0,"4"10"0,-8 14 0,2 16 0,-8 12 0,0 9 0,-1 3 0,14 46 0,8 8 0,8-14 0,29-8 0,8-19 0,-10-59 0,-4-21 0,-2-12 0,-18-5 0,-4-9 0,10-24 0,-1-6 0,-4 6 0,-3 0 0,1 0 0,-9 5 0,-23-4 0,-13 66 0,15 80 0,10 29 0,-9-31-106,6-3 0,3 12 0,3-19 106,6-24 0,-7-10-100,-1 30 100,-16-32 0,-47 36 0,16-42 0,-15-2 0,-5-4 0,-11-15 0,-16-4 0,18-12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57.539"/>
    </inkml:context>
    <inkml:brush xml:id="br0">
      <inkml:brushProperty name="width" value="0.17143" units="cm"/>
      <inkml:brushProperty name="height" value="0.17143" units="cm"/>
      <inkml:brushProperty name="color" value="#004F8B"/>
    </inkml:brush>
  </inkml:definitions>
  <inkml:trace contextRef="#ctx0" brushRef="#br0">1 1 5734,'94'0'0,"-10"3"0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57.835"/>
    </inkml:context>
    <inkml:brush xml:id="br0">
      <inkml:brushProperty name="width" value="0.17143" units="cm"/>
      <inkml:brushProperty name="height" value="0.17143" units="cm"/>
      <inkml:brushProperty name="color" value="#004F8B"/>
    </inkml:brush>
  </inkml:definitions>
  <inkml:trace contextRef="#ctx0" brushRef="#br0">117 1 5734,'-59'70'0,"39"-25"0,-2 16 0,6 5-2454,29 16 2454,1 6 0,6-2 0,5 20 0,-3-6 0,-10-31 0,-1-3 0,1 4-538,2 3 1,4 7 0,-2-3 0,-4-8 537,-1 4 0,-12-7-42,-31 9 1,-8-10 0,6-11-1,-10-2 1,-1-1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58.137"/>
    </inkml:context>
    <inkml:brush xml:id="br0">
      <inkml:brushProperty name="width" value="0.17143" units="cm"/>
      <inkml:brushProperty name="height" value="0.17143" units="cm"/>
      <inkml:brushProperty name="color" value="#004F8B"/>
    </inkml:brush>
  </inkml:definitions>
  <inkml:trace contextRef="#ctx0" brushRef="#br0">0 637 5734,'82'-16'0,"0"-1"0,0 0 0,0 1 0,0-1 0,0 1 0,12-18 0,-3-7 0,-8 10 0,-13 26 0,7 53 0,-29 23 0,-41-10 0,-12-4 0,1 1 0,-3-2 0,-6-4 0,-15-16 0,4-13 0,-31-5 0,29-18 0,-27-38 0,46-59 0,8 33 0,9-6 0,16-9 0,10-7 0,3 7 0,7-3 0,3 6-172,-11 18 1,2 0-1,-1 11 172,37-8 0,-45 44 0,6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5:31.669"/>
    </inkml:context>
    <inkml:brush xml:id="br0">
      <inkml:brushProperty name="width" value="0.17143" units="cm"/>
      <inkml:brushProperty name="height" value="0.17143" units="cm"/>
      <inkml:brushProperty name="color" value="#5B2D90"/>
    </inkml:brush>
  </inkml:definitions>
  <inkml:trace contextRef="#ctx0" brushRef="#br0">1 91 5734,'1'-5'0,"12"5"0,10 1 0,62 6 0,25 0 0,-41-4 0,1-2 0,3 1-476,13 2 1,5 0 0,7-2 475,-15-1 0,6-2 0,3-1 0,0 0 0,-3 0-351,-8-1 1,-2 0 0,-1-1 0,3 0 0,2 0 350,1 0 0,3 1 0,1-1 0,2 0 0,-2 0 0,-1 0 0,10-1 0,0 0 0,-1-1 0,-3 0 0,-4 1 0,-3 1 0,-3-1 0,-3 1 0,-1 0 0,22-1 0,-3 0 0,-11 1 0,-13 0 0,-9 2 0,3-3 0,-28 5 0,-43 3 210,-29-1 0,0 2 1,-19-2-1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39.346"/>
    </inkml:context>
    <inkml:brush xml:id="br0">
      <inkml:brushProperty name="width" value="0.08571" units="cm"/>
      <inkml:brushProperty name="height" value="0.08571" units="cm"/>
      <inkml:brushProperty name="color" value="#E71224"/>
    </inkml:brush>
  </inkml:definitions>
  <inkml:trace contextRef="#ctx0" brushRef="#br0">1 0 5734,'2'56'0,"6"-3"0,25-8 0,6 0 0,2 9 0,-2-7 0,0 4 0,8 34 0,-25 6 0,-15-29 0,-11 0 0,-13-8 0,-12-8 0,-53 9 0,15-32 0,4-36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58.666"/>
    </inkml:context>
    <inkml:brush xml:id="br0">
      <inkml:brushProperty name="width" value="0.17143" units="cm"/>
      <inkml:brushProperty name="height" value="0.17143" units="cm"/>
      <inkml:brushProperty name="color" value="#004F8B"/>
    </inkml:brush>
  </inkml:definitions>
  <inkml:trace contextRef="#ctx0" brushRef="#br0">1 487 5734,'77'-53'0,"-9"7"0,-34 31 0,41-21 0,-34 17 0,28-15 0,-42 16 0,-51-14 0,-14 26 0,-19-10 0,3 39 0,38 0 0,23 30 0,2-18 0,37 25 0,-16-37 0,60 18 0,-12-73 0,14-29 0,-10 9 0,-21 30 0,-3-5 0,21-34 0,4-17 0,-45 16 0,-74 21 0,-6 7 0,-4 36 0,-12 73 0,39-22 0,-23 32 0,51-44 0,-2-29 0,18 15 0,-12-14 0,22 29 0,-16-3 0,6 30 0,-12-10 0,-9-7 0,-3 8 0,-8 19 0,-2 4 0,4-2 0,0 0-303,-3 6 0,2-7 0,7-2 1,7-38-1</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59.441"/>
    </inkml:context>
    <inkml:brush xml:id="br0">
      <inkml:brushProperty name="width" value="0.17143" units="cm"/>
      <inkml:brushProperty name="height" value="0.17143" units="cm"/>
      <inkml:brushProperty name="color" value="#004F8B"/>
    </inkml:brush>
  </inkml:definitions>
  <inkml:trace contextRef="#ctx0" brushRef="#br0">26 102 5734,'-16'-15'0,"7"54"0,8 25 0,19 6 0,7 5 0,-4 21 0,9-9 0,14-41 0,3-18 0,6-18 0,-16-90 0,-23 29 0,1-19 0,-1 28 0,8 51 0,-12 20 0,15 36 0,2 2 0,-8-33 0,43 25 0,-26-96 0,-2-11 0,0-5 0,17-26 0,-2-6 0,-28 59 0,-12 25 0,39 36 0,-6-2 0,20-4 0,3-4 0,-8-5 0,30-17 0,-60-31 0,-8 4 0,10-59 0,-18 39 0,-6-10 0,-4 0 0,-6 15 0,-13-33 0,9 49 0,-16 7 0,16 24 0,-2 39 0,8 19 0,12 1 0,6 3 0,-5 4 0,3-1 0,3-11 0,8-18 0,26-41 0,-25-17 0,9-23 0,1-9 0,-11 2 0,-2-2 0,6-18 0,6 13 0,26 38 0,-31 8 0,6 85 0,-21-27 0,-2-13 0,32 8 0,9-6 0,-10-19 0,12 3 0,-2-9 0,-15-34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00.037"/>
    </inkml:context>
    <inkml:brush xml:id="br0">
      <inkml:brushProperty name="width" value="0.17143" units="cm"/>
      <inkml:brushProperty name="height" value="0.17143" units="cm"/>
      <inkml:brushProperty name="color" value="#004F8B"/>
    </inkml:brush>
  </inkml:definitions>
  <inkml:trace contextRef="#ctx0" brushRef="#br0">119 1 5734,'-36'62'0,"1"1"0,4 3 0,15 2 0,30-3 0,15-6 0,29 14 0,-1-8 0,0-85 0,-22-27 0,-4-4 0,-6 0 0,-9-3 0,-5 51 0,12 40 0,9 10 0,62-29 0,-58 32 0,0-8 0,50-79 0,-64 1 0,-5 8 0,19-27 0,0 46 0,-12 58 0,-4 38 0,-4-2 0,-4-6 0,-3 4-308,2 12 1,1 10 0,-9-15 307,-11-20 0,-4-17 0,2-19 0,-25 10 0,-10-73 0,33-56 0,11-16 0,-9 40 0,6-2-70,13-5 0,9-12 0,6 0 0,6 8 70,14 3 0,8 7 0,-3 3 0,4-17 0,1 3 0,-7 24 0,1-1 0,0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00.241"/>
    </inkml:context>
    <inkml:brush xml:id="br0">
      <inkml:brushProperty name="width" value="0.17143" units="cm"/>
      <inkml:brushProperty name="height" value="0.17143" units="cm"/>
      <inkml:brushProperty name="color" value="#004F8B"/>
    </inkml:brush>
  </inkml:definitions>
  <inkml:trace contextRef="#ctx0" brushRef="#br0">1 0 5734,'1'2'0,"7"41"0,8 47 0,1 13 0,-3-20-2665,-3-14 0,0 0 2665,4 18 0,3 18 0,-2-4 0,-7-29 0,-9-17 1363,-3-7-1363,-8 1 0,-1-20 0,-4 1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01.474"/>
    </inkml:context>
    <inkml:brush xml:id="br0">
      <inkml:brushProperty name="width" value="0.17143" units="cm"/>
      <inkml:brushProperty name="height" value="0.17143" units="cm"/>
      <inkml:brushProperty name="color" value="#004F8B"/>
    </inkml:brush>
  </inkml:definitions>
  <inkml:trace contextRef="#ctx0" brushRef="#br0">0 945 5734,'12'-20'0,"18"8"0,1 15 0,59 15 0,-28-8 0,10-1 0,1-5 0,3-12 0,2-6 0,-2 4 0,-3 9 0,-1 4 0,-8-11 0,17-24 0,-36-7 0,-104-5 0,6 51 0,4 7 0,22-15 0,-13 67 0,93-18 0,32-10 0,-14-28 0,-2-3 0,-15 22 0,-2-7 0,4-30 0,-8-15 0,-16-29 0,-9 7 0,1-31 0,-3-5 0,-3-2 0,-6 7 0,0-14 0,-6 16 0,-10-2 0,-2 111 0,-7 23-879,6 38 0,3 4 879,2-26-268,0-2 0,1 3 268,0 18 0,-3-20 0,8-9 0,19-31 0,17-63 0,13-34 0,-5 6 0,24-9 0,-23 6 0,6-11 0,-7 15 0,12 14 0,-10 26 0,16 10 0,-23 40 0,-15 25 823,-24-5 0,-12 4-823,-21 5 0,-13-3 324,-13-2 0,-9-13-324,-4-18 0,0-16 0,10-14 0,10-18 0,20-34 0,15-6 0,9 15 0,19-30 0,2 78 0,56 36 0,-26-15 0,14 4 0,7-12 0,-16-29 0,-1-17 0,19-28 0,-3-10 0,-19 18 0,-5-11 0,-10-18 0,-2-22 0,-5 3 0,-6 23 0,-2 1-197,-2-4 1,2-14 0,-9 50 196,-16 80 0,1 8 0,2 15 0,0 17 0,2-3 0,0 2 0,8 4 0,11-5 0,9 12 0,4-3 0,-4-14 0,-3-12 0,7-10 0,32 14 0,4-26 0,-4-77 0,-13 4 0,-9-9 0,5-14 0,-13 0 0,-20-4 0,-13 4 0,-7-15 0,-42 40 0,6 74 0,9 23 0,28 16 0,7-27 0,44-2 0,27 7 0,-7-12 0,12-8 0,-4-6 0,0-1 0,-1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01.605"/>
    </inkml:context>
    <inkml:brush xml:id="br0">
      <inkml:brushProperty name="width" value="0.17143" units="cm"/>
      <inkml:brushProperty name="height" value="0.17143" units="cm"/>
      <inkml:brushProperty name="color" value="#004F8B"/>
    </inkml:brush>
  </inkml:definitions>
  <inkml:trace contextRef="#ctx0" brushRef="#br0">132 24 5734,'2'-23'0,"-22"24"0,-1 20 0,-26 15 0,1-9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01.926"/>
    </inkml:context>
    <inkml:brush xml:id="br0">
      <inkml:brushProperty name="width" value="0.17143" units="cm"/>
      <inkml:brushProperty name="height" value="0.17143" units="cm"/>
      <inkml:brushProperty name="color" value="#004F8B"/>
    </inkml:brush>
  </inkml:definitions>
  <inkml:trace contextRef="#ctx0" brushRef="#br0">47 426 5734,'-46'-3'0,"116"-29"0,38-6 0,-14 9-1887,-6 2 0,16-3 0,-10 6 1887,-20 11 0,-2 4 0,-4-1 0,6 0 0,12-2-11,-14 3 1,12 0-1,6-2 1,3 1-1,0-1 1,-6 1 0,-8 1 10,6-1 0,-9 1 0,1 0 0,12-1 0,1 2 0,22 0 0,12-1 0,2 0 0,-9 0 0,-20 0 0,-29 1 0,-41 0 0,-29 4 0,97-4 0,-4 6 0,-178 5 0,0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02.164"/>
    </inkml:context>
    <inkml:brush xml:id="br0">
      <inkml:brushProperty name="width" value="0.17143" units="cm"/>
      <inkml:brushProperty name="height" value="0.17143" units="cm"/>
      <inkml:brushProperty name="color" value="#004F8B"/>
    </inkml:brush>
  </inkml:definitions>
  <inkml:trace contextRef="#ctx0" brushRef="#br0">56 306 5734,'-35'6'0,"15"-3"0,21-6 0,32-4 0,38-1 0,25-2 0,12 1 0,-2-1 0,-15 1 0,9-1 0,-5 0 0,1 1 0,8-2 0,-23 3 0,5-1 0,3 0 0,2 0 0,1 0 0,-2 0 0,-1 0 0,12-1 0,5 0 0,0 0 0,-7 1 0,-10 0 0,-17 2-1229,-3-1 0,-6 1 1229,20 0 0,18-1 0,-13 0 0,-50-2 0,-49 1 0,-1 2 0,-17-5 0,1 0 0,-2-2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05.818"/>
    </inkml:context>
    <inkml:brush xml:id="br0">
      <inkml:brushProperty name="width" value="0.17143" units="cm"/>
      <inkml:brushProperty name="height" value="0.17143" units="cm"/>
      <inkml:brushProperty name="color" value="#004F8B"/>
    </inkml:brush>
  </inkml:definitions>
  <inkml:trace contextRef="#ctx0" brushRef="#br0">311 94 5734,'0'-36'0,"0"4"0,1 16 0,3 6 0,-1 14 0,2 11 0,-2 17 0,-4 20 0,-2 29 0,-2 17 0,0 4 0,0-7 0,2-20-1696,0 12 0,-1 1 1696,1-12 0,-2 20 0,0 7 0,0-3 0,0-13 0,2-24-76,-1 8 76,-1 16 0,1-30 0,-1-3 0,-7 13 0,-57-126 0,41 4-468,-8-25 1,5-1 467,17 25-344,3 6 1,0 0 343,-3-11 1275,-4-12 1,9 9-1276,19 46-831,22 65 0,14 52 0,-4-10 831,-14-38 0,0 2 0,6 20 0,4 20 0,-1-7 0,-10-29 834,-9-33-834,10-6 806,44-45-806,-26-9 0,1-10 0,12-12 0,2-15-568,-14-2 1,3-15 0,-3-1 0,-7 14 567,-2 7 0,-2 3 0,8-21 0,3-7 0,-27 39 2269,-25 49-2269,-6 6 0,-20 12 0,-1 3 0,-17 10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08.229"/>
    </inkml:context>
    <inkml:brush xml:id="br0">
      <inkml:brushProperty name="width" value="0.17143" units="cm"/>
      <inkml:brushProperty name="height" value="0.17143" units="cm"/>
      <inkml:brushProperty name="color" value="#004F8B"/>
    </inkml:brush>
  </inkml:definitions>
  <inkml:trace contextRef="#ctx0" brushRef="#br0">0 560 5734,'2'-6'0,"1"5"0,6 19 0,-2 0 0,3 13 0,-1 9 0,1 29 0,0 28 0,-10-33 0,-3 8 0,1-7 0,1-14 0,0-1 0,-9 42 0,0-17 0,6-60 0,-3 6 0,6-45 0,2-75 0,0 44 0,0-3 0,1-5 0,0-4 0,4-26 0,-1 7 0,1 12 0,6-19 0,1 3 0,-2 33 0,12-7 0,7 8 0,5 34 0,48 15 0,-43 29 0,18 58 0,-69-7 0,-10 2 0,14 14 0,-25-26 0,-15 5 0,6-17 0,5-21 0,-44 28 0,68-47 0,5-4 0,59 19 0,45-31 0,-48 11 0,3-4 0,30-31 0,-9-7 0,-29 9 0,26-30 0,-61 39 0,-4 4 0,-5-7 0,-8 15 0,-8 3 0,2 12 0,-13 23 0,15-10 0,-4 46 0,61-10 0,-17-5 0,33-33 0,12-20 0,-18-28 0,-2-9 0,4 14 0,-3-5-569,-2-21 0,-11-3 569,-18 7-232,-4-18 0,-3-6 232,-3-21 0,-11 15 0,-3-12 0,-1 18 0,-2 12 0,-11 5 0,17 114 0,6 21 0,5 6 0,1-20 0,13-6 0,33-8 0,19-4 0,-10-5 0,-26-1 0,1-9 0,59-13 0,-16-29 0,-72-44 540,-19 0 0,-9-1-540,-24-18 522,-27-1-522,38 119 0,9-18 0,44 33 0,3-68 0,-13 1 0,36-3 0,27 24 0,-21-14 0,22 15 0,-36-32 0,-12-29 0,-3-11 0,15-35 0,-19 28 0,-7-3 0,-15 4 0,-6 0 0,2-39 0,0 47 0,0 2 0,1-19 0,10 105 0,-3 0 0,1 17 0,2 3 0,0 0 0,5 17 0,2 9 0,1-8 0,-1 0 0,0 8 0,-6-4 0,-9-23 0,-8-12 0,-15-21 0,-24-38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39.479"/>
    </inkml:context>
    <inkml:brush xml:id="br0">
      <inkml:brushProperty name="width" value="0.08571" units="cm"/>
      <inkml:brushProperty name="height" value="0.08571" units="cm"/>
      <inkml:brushProperty name="color" value="#E71224"/>
    </inkml:brush>
  </inkml:definitions>
  <inkml:trace contextRef="#ctx0" brushRef="#br0">0 159 5734,'65'-21'0,"1"-1"0,-1 1 0,17-7 0,-2 6 0,2 9 0,-4 5 0,-23 2 0,-5-1 0,22-3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08.397"/>
    </inkml:context>
    <inkml:brush xml:id="br0">
      <inkml:brushProperty name="width" value="0.17143" units="cm"/>
      <inkml:brushProperty name="height" value="0.17143" units="cm"/>
      <inkml:brushProperty name="color" value="#004F8B"/>
    </inkml:brush>
  </inkml:definitions>
  <inkml:trace contextRef="#ctx0" brushRef="#br0">1 0 5734,'70'28'0,"0"0"0,0 0 0,-1 0 0,7-30 0,-8 7 0,-6 50 0,-5 23 0,-27-22 0,-32-38 0,-3 1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08.517"/>
    </inkml:context>
    <inkml:brush xml:id="br0">
      <inkml:brushProperty name="width" value="0.17143" units="cm"/>
      <inkml:brushProperty name="height" value="0.17143" units="cm"/>
      <inkml:brushProperty name="color" value="#004F8B"/>
    </inkml:brush>
  </inkml:definitions>
  <inkml:trace contextRef="#ctx0" brushRef="#br0">0 1 5734,'14'25'0,"0"-1"0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08.868"/>
    </inkml:context>
    <inkml:brush xml:id="br0">
      <inkml:brushProperty name="width" value="0.17143" units="cm"/>
      <inkml:brushProperty name="height" value="0.17143" units="cm"/>
      <inkml:brushProperty name="color" value="#004F8B"/>
    </inkml:brush>
  </inkml:definitions>
  <inkml:trace contextRef="#ctx0" brushRef="#br0">1 142 5734,'69'59'0,"-36"-15"0,0 8 0,6 13 0,-9-6 0,-1 23 0,-2 7 0,-3-8 0,-11-47 0,12 35 0,-19-105 0,-1 3 0,5-35 0,4-25 0,-1 10 0,-5 26 0,0-1 0,3-27 0,1-12 0,-3 21 0,-6 22 0,-7 18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09.249"/>
    </inkml:context>
    <inkml:brush xml:id="br0">
      <inkml:brushProperty name="width" value="0.17143" units="cm"/>
      <inkml:brushProperty name="height" value="0.17143" units="cm"/>
      <inkml:brushProperty name="color" value="#004F8B"/>
    </inkml:brush>
  </inkml:definitions>
  <inkml:trace contextRef="#ctx0" brushRef="#br0">1 176 5734,'90'-9'0,"0"1"0,7-1 0,-5-18 0,-90 13 0,-2-1 0,-27-24 0,10 22 0,-22-17 0,17 30 0,-49 39 0,30 35 0,-19 2 0,53-17 0,11-2 0,11-3 0,36 25 0,12 0 0,8-8 0,-12-22 0,11 3 0,-2-23 0,7-44 0,-3-15 0,-8 22 0,-5-6 0,-7-33 0,1 1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09.567"/>
    </inkml:context>
    <inkml:brush xml:id="br0">
      <inkml:brushProperty name="width" value="0.17143" units="cm"/>
      <inkml:brushProperty name="height" value="0.17143" units="cm"/>
      <inkml:brushProperty name="color" value="#004F8B"/>
    </inkml:brush>
  </inkml:definitions>
  <inkml:trace contextRef="#ctx0" brushRef="#br0">98 1 5734,'-48'2'0,"23"55"0,1 10-1104,24-15 0,4 0 1104,5 18 0,1 3 0,1 4 0,0-4 0,4 22 0,-2 4 0,-5-15 0,-10-3 0,-2-2 0,11 2 0,4 13 0,-3-5 0,-11-23 0,-32-6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09.900"/>
    </inkml:context>
    <inkml:brush xml:id="br0">
      <inkml:brushProperty name="width" value="0.17143" units="cm"/>
      <inkml:brushProperty name="height" value="0.17143" units="cm"/>
      <inkml:brushProperty name="color" value="#004F8B"/>
    </inkml:brush>
  </inkml:definitions>
  <inkml:trace contextRef="#ctx0" brushRef="#br0">1 445 5734,'87'2'0,"1"0"0,-1 0 0,1 0 0,-1 1 0,17 5 0,2 1 0,-12 8 0,-28 12 0,-36 24 0,-16 7 0,11-7 0,-17-7 0,-54-8 0,-14-21 0,-2-47 0,3 18 0,5-7 0,29-29 0,13-4 0,6 0 0,17-21 0,13-5 0,7 25 0,6 2 0,9-18 0,7 2 0,22 9 0,4 12-358,-21 21 0,-1 6 0,0-1 0,-3 7 0,10 16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10.415"/>
    </inkml:context>
    <inkml:brush xml:id="br0">
      <inkml:brushProperty name="width" value="0.17143" units="cm"/>
      <inkml:brushProperty name="height" value="0.17143" units="cm"/>
      <inkml:brushProperty name="color" value="#004F8B"/>
    </inkml:brush>
  </inkml:definitions>
  <inkml:trace contextRef="#ctx0" brushRef="#br0">1 757 5734,'75'-35'0,"0"0"0,0 0 0,0 0 0,18-4 0,-3 2 0,-43 2 0,-58 1 0,-22 22 0,10 5 0,1 13 0,20 4 0,25 22 0,66 12 0,-23-5 0,21-14 0,9-12 0,-27-16 0,-1-8 0,25-7 0,-2-11 0,-17-18 0,-13-9 0,-18 8 0,-17-7 0,-35-32 0,-17 3 0,-6 14-352,-6 15 1,-1 11 351,14 30 0,9 103 0,28-35 0,4 4 0,-9 13 0,3 3-281,18 2 1,2-4 280,-3 16 0,-5-2 0,-5 10 0,-13-22 0,-4 2 0,1-4 0,7 9 0,-3-5 0,-12-3 0,-1-1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10.571"/>
    </inkml:context>
    <inkml:brush xml:id="br0">
      <inkml:brushProperty name="width" value="0.17143" units="cm"/>
      <inkml:brushProperty name="height" value="0.17143" units="cm"/>
      <inkml:brushProperty name="color" value="#004F8B"/>
    </inkml:brush>
  </inkml:definitions>
  <inkml:trace contextRef="#ctx0" brushRef="#br0">4 154 5734,'-4'-83'0,"21"45"0,15 6 0,8 43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11.227"/>
    </inkml:context>
    <inkml:brush xml:id="br0">
      <inkml:brushProperty name="width" value="0.17143" units="cm"/>
      <inkml:brushProperty name="height" value="0.17143" units="cm"/>
      <inkml:brushProperty name="color" value="#004F8B"/>
    </inkml:brush>
  </inkml:definitions>
  <inkml:trace contextRef="#ctx0" brushRef="#br0">1 485 5734,'73'-19'0,"-1"0"0,1 0 0,-1 1 0,0 1 0,13 1 0,-2 3 0,14-1 0,7 1 0,1 1 0,-6 0 0,-11 1 0,12-1 0,-11 1 0,7-1 0,-2 0 0,14-2 0,0-1 0,-13 2 0,-26 2 0,-6-3 0,-6-6 0,-74 10 0,-64-15 0,-13-1 0,25 6-142,-25-7 1,4 3 141,43 13 0,16 3 0,-16-1 0,29 5 0,1 0 0,21 4 0,41 6 0,-10-1-778,26 0 1,29 2 0,4 1 0,-21-2 777,15 2 0,9-6 0,17 1 0,-50 13 0,-80 25 0,7-18 0,-16 35 0,-2 12 0,7-15 0,-1 2 0,4-10 0,0 1 0,-4 17 0,0-4 0,1 0 0,3-4 0,1-10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14.285"/>
    </inkml:context>
    <inkml:brush xml:id="br0">
      <inkml:brushProperty name="width" value="0.17143" units="cm"/>
      <inkml:brushProperty name="height" value="0.17143" units="cm"/>
      <inkml:brushProperty name="color" value="#004F8B"/>
    </inkml:brush>
  </inkml:definitions>
  <inkml:trace contextRef="#ctx0" brushRef="#br0">105 31 5734,'-14'-17'0,"2"4"0,-7 15 0,-1 54 0,1-4 0,7 38 0,5 18 0,6-38 0,2 0 0,1 4-1418,1 20 1,1 4 0,0-5 1417,1-18 0,1-4 0,2-1 0,4 5 0,2 0 0,-1-11 860,7 18-860,-3-4 0,-2-5 0,-7-24 0,-4 15 0,-11-43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39.779"/>
    </inkml:context>
    <inkml:brush xml:id="br0">
      <inkml:brushProperty name="width" value="0.08571" units="cm"/>
      <inkml:brushProperty name="height" value="0.08571" units="cm"/>
      <inkml:brushProperty name="color" value="#E71224"/>
    </inkml:brush>
  </inkml:definitions>
  <inkml:trace contextRef="#ctx0" brushRef="#br0">511 1 5734,'11'42'0,"-1"-1"0,-22 56 0,1-35 0,1-10 0,-5 14 0,-6 4 0,-7 17 0,-3 6 0,1-4 0,5-14-735,-1 4 0,1 2 735,2-13 0,-4 15 0,-2 8 0,0-1 0,2-7 0,6-16 0,-1 13 0,2-12-129,-3 6 0,0-3 129,7-18 0,1-10 0,0-18 0,7-28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14.584"/>
    </inkml:context>
    <inkml:brush xml:id="br0">
      <inkml:brushProperty name="width" value="0.17143" units="cm"/>
      <inkml:brushProperty name="height" value="0.17143" units="cm"/>
      <inkml:brushProperty name="color" value="#004F8B"/>
    </inkml:brush>
  </inkml:definitions>
  <inkml:trace contextRef="#ctx0" brushRef="#br0">1 383 5734,'78'-21'0,"1"-1"0,0 1 0,-35 93 0,-1 11 0,29-63 0,14-16 0,-29 19 0,-52 46 0,-27 17 0,-6-38 0,-14-73 0,-23 2 0,67-73 0,22 38 0,12-2 0,7 1 0,8-4 0,3 5 0,1 8 0,3 3 0,-1 3 0,22-16 0,-2 11 0,-24 34 0,-1-1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14.859"/>
    </inkml:context>
    <inkml:brush xml:id="br0">
      <inkml:brushProperty name="width" value="0.17143" units="cm"/>
      <inkml:brushProperty name="height" value="0.17143" units="cm"/>
      <inkml:brushProperty name="color" value="#004F8B"/>
    </inkml:brush>
  </inkml:definitions>
  <inkml:trace contextRef="#ctx0" brushRef="#br0">285 1 5734,'-85'42'0,"1"1"0,6 29 0,41-15 0,96-54 0,-23 51 0,27-89 0,-54 13 0,7 1 0,-2 13 0,1 4 0,-7 19 0,9 11 0,14 1 0,1 1 0,8-5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15.232"/>
    </inkml:context>
    <inkml:brush xml:id="br0">
      <inkml:brushProperty name="width" value="0.17143" units="cm"/>
      <inkml:brushProperty name="height" value="0.17143" units="cm"/>
      <inkml:brushProperty name="color" value="#004F8B"/>
    </inkml:brush>
  </inkml:definitions>
  <inkml:trace contextRef="#ctx0" brushRef="#br0">1 298 5734,'33'65'0,"0"-1"0,0 1 0,-24 8 0,62 10 0,6-38 0,-53-111 0,-15-26 0,4 21-1341,0-21 1,-3 3 1340,-11 35-146,0 1 1,-2 2 145,2 4 650,-2-31-650,8 80 0,1 8 0,19 81 0,-1-9 423,-8-23 0,0 2-423,1-7 0,1 3 487,7 31 0,-5 1-487,-15-33 0,-3-2 0,13 24 0,-10-14 0,-36-43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15.369"/>
    </inkml:context>
    <inkml:brush xml:id="br0">
      <inkml:brushProperty name="width" value="0.17143" units="cm"/>
      <inkml:brushProperty name="height" value="0.17143" units="cm"/>
      <inkml:brushProperty name="color" value="#004F8B"/>
    </inkml:brush>
  </inkml:definitions>
  <inkml:trace contextRef="#ctx0" brushRef="#br0">1 82 5734,'27'-76'0,"33"71"0,24 22 0,-16 8 0,-4 39 0,1-28 0,12 3 0,-27 0 0,-50 29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15.500"/>
    </inkml:context>
    <inkml:brush xml:id="br0">
      <inkml:brushProperty name="width" value="0.17143" units="cm"/>
      <inkml:brushProperty name="height" value="0.17143" units="cm"/>
      <inkml:brushProperty name="color" value="#004F8B"/>
    </inkml:brush>
  </inkml:definitions>
  <inkml:trace contextRef="#ctx0" brushRef="#br0">0 54 5734,'8'-24'0,"3"5"0,56 10 0,-29 8 0,43 3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15.989"/>
    </inkml:context>
    <inkml:brush xml:id="br0">
      <inkml:brushProperty name="width" value="0.17143" units="cm"/>
      <inkml:brushProperty name="height" value="0.17143" units="cm"/>
      <inkml:brushProperty name="color" value="#004F8B"/>
    </inkml:brush>
  </inkml:definitions>
  <inkml:trace contextRef="#ctx0" brushRef="#br0">13 127 5734,'-6'71'0,"-1"0"0,29-54 0,11 69 0,11-134 0,-29-20 0,7-22 0,-10 59 0,11-36 0,-7 97 0,-8-5 0,2 38 0,-1 7 0,-3-13 0,0 9 0,6-21 0,20-92 0,4-27 0,4 11 0,-13 1 0,4-12 0,2 21 0,28 30 0,-23-4 0,2 61 0,-4 14 0,-16-20 0,25 33 0,-17-60 0,-4-6 0,10-6 0,-9-2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17.261"/>
    </inkml:context>
    <inkml:brush xml:id="br0">
      <inkml:brushProperty name="width" value="0.17143" units="cm"/>
      <inkml:brushProperty name="height" value="0.17143" units="cm"/>
      <inkml:brushProperty name="color" value="#004F8B"/>
    </inkml:brush>
  </inkml:definitions>
  <inkml:trace contextRef="#ctx0" brushRef="#br0">92 783 5734,'-6'-11'0,"-1"3"0,-16 22 0,11 3 0,15 41 0,14 29 0,-1-14 0,0-6 0,2 5 0,5 12 0,0-41 0,3-68 0,-24-63 0,0 34 0,-8-4 0,-30-32 0,-7 6 0,5 14 0,-28 8 0,72 102 0,3-8 0,40 42 0,37-41 0,11-15 0,-4-32 0,-53-24 0,-8-12 0,-12 2 0,-3-4 0,5-24 0,-4-5-234,-8-8 0,-7-1 234,-3 0 0,-4 1 0,-3 0 0,-2 11 0,0 17 0,19 107 0,9 27 0,8 23 0,0 1 0,-1-10 0,1 0 0,1 0-241,2 5 0,1 0 0,1-4 241,-2-16 0,1-5 0,-3-3 0,1 11 0,-2-4 217,0-4 0,-3-3-217,-4 28 0,-25-78 0,-42-90 0,33 7 0,2-3 0,-9 15 0,8-4 0,37-30 0,22-13 0,-3 22 0,3 16-457,-2 9 0,9-8 1,-12 18 456,-18 24 0,-1 1 392,13-27-392,-16 21 0,14-38 0,-25 42 0,0-27 0,-6 30 0,-4-38 0,2 31 1437,-1-16-1437,7 22 74,16-11 1,-5 9-1,11-15 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18.389"/>
    </inkml:context>
    <inkml:brush xml:id="br0">
      <inkml:brushProperty name="width" value="0.17143" units="cm"/>
      <inkml:brushProperty name="height" value="0.17143" units="cm"/>
      <inkml:brushProperty name="color" value="#004F8B"/>
    </inkml:brush>
  </inkml:definitions>
  <inkml:trace contextRef="#ctx0" brushRef="#br0">0 24 5734,'11'-22'0,"-3"21"0,2 9 0,10 68 0,-3 20 0,-1-17-331,4 14 0,0 1 331,-9-19 0,-5 10 0,-6-24 0,-7-5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18.979"/>
    </inkml:context>
    <inkml:brush xml:id="br0">
      <inkml:brushProperty name="width" value="0.17143" units="cm"/>
      <inkml:brushProperty name="height" value="0.17143" units="cm"/>
      <inkml:brushProperty name="color" value="#004F8B"/>
    </inkml:brush>
  </inkml:definitions>
  <inkml:trace contextRef="#ctx0" brushRef="#br0">0 404 5734,'33'58'0,"50"1"0,13-34 0,-52-72 0,-8-32 0,9 20 0,47 52 0,-7-3 0,-47-63 0,-16-22 0,-8 48 0,-10 122 0,1-40 0,20 55 0,6 0 0,-5-46 0,2 7 0,3-14 0,-2-50 0,-6-5 0,6-28 0,-1-6 0,-5 3 0,0-14 0,4 3 0,9 27 0,2 23 0,31 62 0,-19 14 0,0-20 0,3-11 0,14-26 0,-8-49 0,-13-20 0,-40 8 0,-9-5 0,17-16 0,-10 5 0,-51 3 0,13 130 0,29-36 0,1 63 0,55-42 0,12-9 0,6-1 0,15 9-264,-15-14 0,-4-9 0,-20-19 0,0-3 1</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19.158"/>
    </inkml:context>
    <inkml:brush xml:id="br0">
      <inkml:brushProperty name="width" value="0.17143" units="cm"/>
      <inkml:brushProperty name="height" value="0.17143" units="cm"/>
      <inkml:brushProperty name="color" value="#004F8B"/>
    </inkml:brush>
  </inkml:definitions>
  <inkml:trace contextRef="#ctx0" brushRef="#br0">42 0 5734,'-41'29'0,"45"61"0,25 15 0,-5-48 0,5 2 0,6 25 0,4 11 0,-4-18 0,12-2 0,-16-13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39.915"/>
    </inkml:context>
    <inkml:brush xml:id="br0">
      <inkml:brushProperty name="width" value="0.08571" units="cm"/>
      <inkml:brushProperty name="height" value="0.08571" units="cm"/>
      <inkml:brushProperty name="color" value="#E71224"/>
    </inkml:brush>
  </inkml:definitions>
  <inkml:trace contextRef="#ctx0" brushRef="#br0">20 27 5734,'-13'-17'0,"6"8"0,60 54 0,-17-17 0,34 26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19.321"/>
    </inkml:context>
    <inkml:brush xml:id="br0">
      <inkml:brushProperty name="width" value="0.17143" units="cm"/>
      <inkml:brushProperty name="height" value="0.17143" units="cm"/>
      <inkml:brushProperty name="color" value="#004F8B"/>
    </inkml:brush>
  </inkml:definitions>
  <inkml:trace contextRef="#ctx0" brushRef="#br0">61 95 5734,'-34'-49'0,"7"10"0,27 33 0,49 24 0,-19-7-407,36 20 407,-32-16 0,-2 4 0,0 1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19.730"/>
    </inkml:context>
    <inkml:brush xml:id="br0">
      <inkml:brushProperty name="width" value="0.17143" units="cm"/>
      <inkml:brushProperty name="height" value="0.17143" units="cm"/>
      <inkml:brushProperty name="color" value="#004F8B"/>
    </inkml:brush>
  </inkml:definitions>
  <inkml:trace contextRef="#ctx0" brushRef="#br0">0 307 5734,'44'52'0,"0"-1"0,0 1 0,13 7 0,-10-30 0,-15-81 0,-18-14 0,-10 40 0,0-3 0,-1 10 0,51 36 0,-30-4 0,39 29 0,6-12 0,-17-46 0,17 14 0,-32-65 0,-28 23 0,-8-43 0,-6-9 0,-5 34 0,6 13 0,27 12 0,7 93 0,-3 22 0,2 10-898,1-6 1,-4-10 897,-6-13-105,-6-5 1,-3-5-1,-7-21 1,-3 8-1</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20.294"/>
    </inkml:context>
    <inkml:brush xml:id="br0">
      <inkml:brushProperty name="width" value="0.17143" units="cm"/>
      <inkml:brushProperty name="height" value="0.17143" units="cm"/>
      <inkml:brushProperty name="color" value="#004F8B"/>
    </inkml:brush>
  </inkml:definitions>
  <inkml:trace contextRef="#ctx0" brushRef="#br0">1 361 5734,'78'28'0,"-17"-24"0,11-7 0,-3-2 0,11-6 0,-1-4 0,28 4 0,-21-13-578,-59-46 578,-30 44 0,-3 0 189,-10-2-189,-24 9 96,-5 37-96,13 40 0,73-13 0,17-2 0,-10 11-275,23-32 1,-5-20 274,-43-28 277,8-16-277,27-34 0,9 21 0,24 22 0,-41 108 0,-9 26 0,-16-53 0,-4 0 282,3 54 1,-14-34-283,-20-88 0,2-59 0,7-19 0,7 28 0,1 0 0,-4-19 0,3 7 0,18 4 0,-17 65 0,-1 5 0,-6 11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20.726"/>
    </inkml:context>
    <inkml:brush xml:id="br0">
      <inkml:brushProperty name="width" value="0.17143" units="cm"/>
      <inkml:brushProperty name="height" value="0.17143" units="cm"/>
      <inkml:brushProperty name="color" value="#004F8B"/>
    </inkml:brush>
  </inkml:definitions>
  <inkml:trace contextRef="#ctx0" brushRef="#br0">12 124 5734,'-11'-3'0,"12"45"0,7-9 0,14 39 0,-1-26 0,30 28 0,10 6 0,-17-27 0,2-1 0,-3 1 0,4 3 0,-3-13 0,32-6 0,-47-104 0,-11-24 0,4 6-812,-9-15 1,-5 3 811,-6 40 0,1-2 0,2-1 0,2-4 0,10-18 0,-5 87 0,2 22 0,-6 8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21.217"/>
    </inkml:context>
    <inkml:brush xml:id="br0">
      <inkml:brushProperty name="width" value="0.17143" units="cm"/>
      <inkml:brushProperty name="height" value="0.17143" units="cm"/>
      <inkml:brushProperty name="color" value="#004F8B"/>
    </inkml:brush>
  </inkml:definitions>
  <inkml:trace contextRef="#ctx0" brushRef="#br0">163 403 5734,'-71'-32'0,"23"63"0,11 14 0,30 5 0,15 27 0,16-15 0,45-82 0,6 27 0,-32-73 0,-43 29 0,-1 22 0,-4-7 0,1 28 0,1 12 0,7 18 0,4 4 0,33 10 0,0-79 0,2-21 0,-30-14 0,-9-6 0,-8-27-1083,-14-1 1083,3 45 0,-1 2 0,-5-12 0,-2 5 0,56 112 0,31 58 0,-11-19 0,-11-28-217,-3 5 1,13 24 0,-2-3-1,-11-27 217,-4-23 0,-4-14 0,4-101 0,-20 34 0,-11-22 0,0-1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21.349"/>
    </inkml:context>
    <inkml:brush xml:id="br0">
      <inkml:brushProperty name="width" value="0.17143" units="cm"/>
      <inkml:brushProperty name="height" value="0.17143" units="cm"/>
      <inkml:brushProperty name="color" value="#004F8B"/>
    </inkml:brush>
  </inkml:definitions>
  <inkml:trace contextRef="#ctx0" brushRef="#br0">1 53 5734,'20'-53'0,"23"107"0,1 31 0,-16-16 0,-2 0 0,0-1 0,0 0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21.988"/>
    </inkml:context>
    <inkml:brush xml:id="br0">
      <inkml:brushProperty name="width" value="0.17143" units="cm"/>
      <inkml:brushProperty name="height" value="0.17143" units="cm"/>
      <inkml:brushProperty name="color" value="#004F8B"/>
    </inkml:brush>
  </inkml:definitions>
  <inkml:trace contextRef="#ctx0" brushRef="#br0">3860 1 5734,'-48'19'0,"0"-1"0,-7 5 0,-2 2 0,-13 4 0,-2 3-2153,0 0 0,2 0 2153,10-5 0,1 0 0,1 0 0,-16 7-119,20-9 0,-14 7 0,-12 5 0,-9 4 0,-7 4 0,-5 1 0,-1 1 0,1 0 0,4-2 0,6-2 0,9-5 0,11-5 119,-11 6 0,12-6 0,6-3 0,-5 3 0,-14 6 0,13-6 0,-11 5 0,-7 3 0,-7 2 0,-3 3 0,-1 0 0,0 0 0,4-2 0,5-1 0,8-4 0,9-4 0,13-5 0,-24 14 0,19-8 0,1 1 0,-7 4 0,0 1 0,4-2 0,-19 8 0,7-5 0,16-7 0,27-17 0,56-40 0,16-13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22.303"/>
    </inkml:context>
    <inkml:brush xml:id="br0">
      <inkml:brushProperty name="width" value="0.17143" units="cm"/>
      <inkml:brushProperty name="height" value="0.17143" units="cm"/>
      <inkml:brushProperty name="color" value="#004F8B"/>
    </inkml:brush>
  </inkml:definitions>
  <inkml:trace contextRef="#ctx0" brushRef="#br0">5550 0 5734,'-88'35'0,"0"0"0,1 0 0,-1 0 0,0 0 0,0-1 0,0 1 0,1 0 0,-1 0 0,0 0 0,0 0 0,0 0 0,1-1 0,-1 1 0,0 0 0,0 0 0,-4 0 0,1-1 0,1-1 0,1 0 0,0-1 0,0 0 0,2 0 0,0-1 0,0 1 0,2 1 0,-1 0 0,2 0 0,-1 2-515,-9 5 0,0 2 1,0 1-1,0 1 1,1 0-1,1 0 1,2-1-1,2-1 0,3-2 1,2-2-1,4-2 515,-12 3 0,2-1 0,2-2 0,4-3 0,5-1 0,6-3 0,6-2 329,-12 4 1,11-5 0,-10 4-330,-1 0 0,-12 4 0,-6 2 0,-1 0 0,6-2 0,12-4 0,-5 1 0,10-4 0,-7 2 183,-6 6 0,-16 7 0,0-1 0,17-10 1,31-20-184,30-23 0,34-7 0,36-32 0,-5 10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24.152"/>
    </inkml:context>
    <inkml:brush xml:id="br0">
      <inkml:brushProperty name="width" value="0.17143" units="cm"/>
      <inkml:brushProperty name="height" value="0.17143" units="cm"/>
      <inkml:brushProperty name="color" value="#004F8B"/>
    </inkml:brush>
  </inkml:definitions>
  <inkml:trace contextRef="#ctx0" brushRef="#br0">19 99 5734,'-11'-27'0,"3"13"0,21 54 0,17 43 0,-4-11 0,3-1-236,-4-4 0,4 11 0,-2-19 236,5-24 230,0-11-230,32-28 58,-25-31 1,-4-20-59,-4-13 0,-2-13 0,-2 8 0,3 12 0,-3 2 0,-5-34 0,-7 35 0,-11 134 0,-3 1 0,-3 17 0,1-2 0,1-16 0,0-1 0,-1 3-9,0 1 1,0 5-1,0 0 1,1-7 8,-1 1 0,1-5 0,1-9 0,2 31 0,3-2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7:24.675"/>
    </inkml:context>
    <inkml:brush xml:id="br0">
      <inkml:brushProperty name="width" value="0.17143" units="cm"/>
      <inkml:brushProperty name="height" value="0.17143" units="cm"/>
      <inkml:brushProperty name="color" value="#004F8B"/>
    </inkml:brush>
  </inkml:definitions>
  <inkml:trace contextRef="#ctx0" brushRef="#br0">1222 452 5734,'-90'-14'0,"0"-1"0,-1 0 0,1 0 0,20-2 0,7 0 0,-3 9-1202,-20 15 0,-2 12 0,19 4 1202,11 27 0,0 7 986,2 10-986,25-7 0,-3 19 0,2 6 0,7-4 0,6 4 0,8 0 0,-3 4-57,-7-3 0,-5 4 1,3 3-1,12-1 57,16 5 0,10 2 0,8-2 0,3-5 0,0-14 0,5-5 0,3 1 0,5 4 0,-1-6 0,4 6 0,3 1 0,1 1 0,0-4 0,0-5-421,8 10 0,0-5 1,1-4-1,5-3 421,2 0 0,3-1 0,3-6 0,3-11 0,21-6 0,4-14 0,-2-7 319,-19-10 0,-3-5 0,6-8-319,2-1 0,7-3 0,-1-11 0,-6-21-309,-23-13 0,-3-17 0,-3-13 1,-2-6-1,-2-1 0,-2 6 1,-3 11 308,6 1 0,-4 9 0,-3-1 0,0-11 0,0-9 0,2-12 0,0-6 0,-6 0 0,-7 5 0,-12 10 0,-15-13 0,-15 10 0,0 6 0,5-2 0,-7-5 0,-5 13 0,-6-13 0,-5-8 0,-4-1 0,-3 2 0,0 11 18,-2 8 0,-2 7 0,-2 3 0,-3-1 0,-2-3-18,-2-4 0,-2-5 0,-3-1 0,-2 3 0,0 5 0,1 8 0,-11-1 0,-1 7 0,0 9 0,2 12-13,-34 2 0,6 24 0,24 24 0,5 10 0,11-1 0,0-1 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0.100"/>
    </inkml:context>
    <inkml:brush xml:id="br0">
      <inkml:brushProperty name="width" value="0.08571" units="cm"/>
      <inkml:brushProperty name="height" value="0.08571" units="cm"/>
      <inkml:brushProperty name="color" value="#E71224"/>
    </inkml:brush>
  </inkml:definitions>
  <inkml:trace contextRef="#ctx0" brushRef="#br0">71 255 5734,'-21'-24'0,"8"9"0,-14-35 0,23 31 0,-2-16 0,28 12 0,5-4 0,5-4 0,-4 1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9:18.193"/>
    </inkml:context>
    <inkml:brush xml:id="br0">
      <inkml:brushProperty name="width" value="0.1" units="cm"/>
      <inkml:brushProperty name="height" value="0.1" units="cm"/>
      <inkml:brushProperty name="color" value="#004F8B"/>
    </inkml:brush>
  </inkml:definitions>
  <inkml:trace contextRef="#ctx0" brushRef="#br0">1 1 24575,'0'0'0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03.623"/>
    </inkml:context>
    <inkml:brush xml:id="br0">
      <inkml:brushProperty name="width" value="0.025" units="cm"/>
      <inkml:brushProperty name="height" value="0.025" units="cm"/>
      <inkml:brushProperty name="color" value="#E71224"/>
    </inkml:brush>
  </inkml:definitions>
  <inkml:trace contextRef="#ctx0" brushRef="#br0">4 16 24575,'0'-3'0,"0"1"0,0 0 0,0 1 0,0 0 0,0-1 0,1 1 0,-2 0 0,0 0 0,-1-1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1:31.456"/>
    </inkml:context>
    <inkml:brush xml:id="br0">
      <inkml:brushProperty name="width" value="0.17143" units="cm"/>
      <inkml:brushProperty name="height" value="0.17143" units="cm"/>
      <inkml:brushProperty name="color" value="#5B2D90"/>
    </inkml:brush>
  </inkml:definitions>
  <inkml:trace contextRef="#ctx0" brushRef="#br0">0 1119 5734,'23'-16'0,"10"-7"0,27-13 0,-9 5 0,12-3 0,6 0 0,-11 7 0,7-2-361,19-8 0,11-4 361,-26 11 0,6-2 0,3-1 0,2-1 0,-5 3 0,3-2 0,2 0 0,0 0 0,-1 0-763,-1 2 0,0-1 0,0 1 0,-2 0 0,-3 1 763,5-2 0,-1 1 0,-4 1 0,-6 3 0,22-8 0,-12 7 899,5-3-899,-9 6 0,-19 5 0,-2 1 0,-1 0 246,-14 7-246,-39 12 3392,-8 4-3392,-10-3 0,5-1 0,-42 0 0,29 1 0,-48 1 0,45 0 0,-19 1 0,-2-1 0,15-1 0,-30 2 0,59-4 0,13-1 0,1 1 0,22-3 0,-3 1 0,21-2 0,-15 2 0,22-3 0,-24 3 0,22-4 0,3-1 0,-11 2 0,49-8 0,-59 7 0,-9 3 0,-13 11 0,-9 0 0,-6 11 0,3-5 0,-1 5 0,-20 51 0,7-29 0,-18 39 0,-10-26 0,3-12 0,-25 14 0,7-18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1:33.702"/>
    </inkml:context>
    <inkml:brush xml:id="br0">
      <inkml:brushProperty name="width" value="0.17143" units="cm"/>
      <inkml:brushProperty name="height" value="0.17143" units="cm"/>
      <inkml:brushProperty name="color" value="#5B2D90"/>
    </inkml:brush>
  </inkml:definitions>
  <inkml:trace contextRef="#ctx0" brushRef="#br0">0 53 5734,'8'-3'0,"-1"0"0,2-3 0,-2 3 0,3-3 0,-1 5 0,22 2 0,12 2 0,2-1 0,10 0 0,-30-1 0,41 1 0,-34 0 0,62 0 0,-19-4 0,0 0 0,17-1 0,-16 1 0,-7-1 0,-23-2 0,1 0 0,6 0 0,1 1 0,1 0 0,-2 0 0,0 0 0,46 2 0,-21 5 0,7 0 0,12 1 0,-32-3 0,-15-1 0,38 0 0,-42 0 0,26 3 0,1 1 0,-25-2 0,51 8 0,-21 1 0,-25-4 0,23 4 0,-29-5 0,-22-3 0,38 4 0,-37-4 0,33 4 0,-2-2 0,-3-2 0,24-2 0,-34-4 0,-2-2 0,27-8 0,-33 3 0,23-12 0,-44 9 0,-11-1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1:35.232"/>
    </inkml:context>
    <inkml:brush xml:id="br0">
      <inkml:brushProperty name="width" value="0.17143" units="cm"/>
      <inkml:brushProperty name="height" value="0.17143" units="cm"/>
      <inkml:brushProperty name="color" value="#5B2D90"/>
    </inkml:brush>
  </inkml:definitions>
  <inkml:trace contextRef="#ctx0" brushRef="#br0">118 56 5734,'8'3'0,"-2"-1"0,-1 2 0,2 4 0,-3-3 0,7 13 0,-3-2 0,0 2 0,3 3 0,-4-6 0,5 14 0,4 6 0,-7-11 0,0-3 0,-12-27 0,-4-5 0,-19-39 0,0 2 0,-18-33 0,23 44 0,2 5 0,16 25 0,4 5 0,11 6 0,-2 2 0,8 8 0,5 2 0,45 33 0,-26-21 0,24 18 0,-48-35 0,-10-6 0,9 4 0,-14-7 0,-2 0 0,-9-5 0,-8-3 0,2 1 0,-58-4 0,-12 4 0,-6-1 0,20 3 0,55 1 0,8-2 0,7 3 0,12-5 0,7 0 0,3-1 0,9-1 0,14-6 0,27-14 0,-14 4 0,-4 0 0,-39 15 0,-10 5 0,-1 2 0,1-4 0,-3 3 0,2 0 0,-11 12 0,4-3 0,-6 7 0,5-2 0,-2 4 0,-1 9 0,0-1 0,-3 26 0,4-23 0,-8 41 0,8-40 0,-14 47 0,10-44 0,-15 31 0,4-33 0,-1-1 0,-1-5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1:38.244"/>
    </inkml:context>
    <inkml:brush xml:id="br0">
      <inkml:brushProperty name="width" value="0.17143" units="cm"/>
      <inkml:brushProperty name="height" value="0.17143" units="cm"/>
      <inkml:brushProperty name="color" value="#5B2D90"/>
    </inkml:brush>
  </inkml:definitions>
  <inkml:trace contextRef="#ctx0" brushRef="#br0">142 224 5734,'2'-12'0,"-6"37"0,3-12 0,-5 29 0,4-29 0,0 0 0,1 0 0,-1 11 0,1-21 0,2-38 0,0 6 0,3-33 0,-3 35 0,-1-18 0,2 14 0,-1-2 0,14 43 0,30 48 0,-15-22 0,17 24 0,-12-25 0,-20-19 0,15 14 0,-25-24 0,-4-3 0,-14-11 0,4 3 0,-17-13 0,-40-10 0,13 8 0,0 1 0,1 2 0,13 6 0,-3-1 0,39 11 0,1-1 0,4-2 0,0 2 0,7-3 0,-1 4 0,27-6 0,-15 3 0,59-26 0,6-7 0,-39 17-291,30-14 0,-14 3 291,-56 24 0,3-5 0,-6 7 0,2-4 0,-65 76 0,31-31 0,-5 4 0,-1 2 0,3 9 0,15-25 0,-22 40 0,24-42 0,-19 37 0,25-42 0,-9 15 0,10-15 582,4-6-582,2-3 0,7-13 0,0-3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1:39.424"/>
    </inkml:context>
    <inkml:brush xml:id="br0">
      <inkml:brushProperty name="width" value="0.17143" units="cm"/>
      <inkml:brushProperty name="height" value="0.17143" units="cm"/>
      <inkml:brushProperty name="color" value="#5B2D90"/>
    </inkml:brush>
  </inkml:definitions>
  <inkml:trace contextRef="#ctx0" brushRef="#br0">170 0 5734,'-16'1'0,"0"2"0,0 1 0,-14 38 0,19-21 0,-8 28 0,42-3 0,3-12 0,17 10 0,3 0 0,-8-12 0,20 47 0,-61-63 0,-10 17 0,-9-22 0,-32-1 0,3-9 0,-5 1 0,11-28 0,27 6 0,-7-13 0,16 14 0,12-1 0,28 32 0,24 6 0,-1 11 0,13 1 0,-37-21 0,42 2 0,-39-10 0,24-29 0,-3-8 0,-26 8 0,8-10 0,-7-2 0,-25 9 0,-2-2 0,-3-8 0,0 16 0,-4 2 0,3 17 0,0 16 0,1 1 0,11 72 0,4 19 0,0-20 0,-4-15 0,2 11 0,-2-18 0,-2-16 0,-27-71 0,0-27 0,-2-20 0,1-7 0,10 29 0,3 3 0,-1-6 0,2 3 0,8-17 0,2 44 0,18-27 0,15 32 0,5 2 0,-1 15 0,-11 26 0,-15 17 0,-9 21 0,-6-11 0,-37 24 0,-27-21 0,6-5 0,-4-19 0,44-32 0,12-10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1:39.808"/>
    </inkml:context>
    <inkml:brush xml:id="br0">
      <inkml:brushProperty name="width" value="0.17143" units="cm"/>
      <inkml:brushProperty name="height" value="0.17143" units="cm"/>
      <inkml:brushProperty name="color" value="#5B2D90"/>
    </inkml:brush>
  </inkml:definitions>
  <inkml:trace contextRef="#ctx0" brushRef="#br0">1 38 5734,'22'12'0,"18"19"0,0 7 0,-2 16 0,-1-11 0,-3-2 0,-17 6 0,-15-19 0,-13 6 0,-2-13 0,-18-10 0,16-14 0,-5-15 0,18 3 0,20-41 0,7-7 0,-8 17 0,8-17 0,3 5 0,-4 37 0,-5 4 0,11-3 0,-12 11 0,4 1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1:41.051"/>
    </inkml:context>
    <inkml:brush xml:id="br0">
      <inkml:brushProperty name="width" value="0.17143" units="cm"/>
      <inkml:brushProperty name="height" value="0.17143" units="cm"/>
      <inkml:brushProperty name="color" value="#5B2D90"/>
    </inkml:brush>
  </inkml:definitions>
  <inkml:trace contextRef="#ctx0" brushRef="#br0">1 978 5734,'57'-27'0,"-1"0"0,32-17 0,-62 20 0,-16 10 0,-1-21 0,-8 21 0,-2-17 0,-5 24 0,-1 0 0,-1 1 0,-20-1 0,3 12 0,-9-1 0,10 16 0,38 78 0,-10-57 0,8 11 0,7-5 0,19-24 0,-2-7 0,48-1 0,-24-44 0,7-19 0,-7 8 0,31-1 0,-33 0 0,3-10 0,-25 10 0,-34 16 0,-7 3 0,-29-2 0,-13 37 0,4-7 0,5 35 0,33-25 0,5 27 0,12-18 0,-2 7 0,14-22 0,-13-11 0,30-41 0,-23 11 0,14-21 0,-26 36 0,-3 12 0,0 23 0,12 12 0,6 0 0,21 1 0,8-26 0,-9-6 0,33-30 0,-44 14 0,46-30 0,-41 18 0,-6-29 0,-4-3 0,-6 19 0,-3-51 0,-21 88 0,-9 3 0,-1 3 0,-7 4 0,-9 47 0,20-25 0,14 42 0,10-56 0,16 4 0,-10-27 0,-5 1 0,12-56 0,-3-21 0,-18 34 0,-2-1 0,14-32 0,-4 0 0,-18 28 0,-5 9 0,-1 9 0,-4-11 0,5 25 0,2 11 0,4 8 0,-4 27 0,5 5 0,-1 24 0,4-14 0,8 28 0,12 25 0,2 6 0,-7-42 0,-1-3-515,8 19 515,-7-27 0,10 23 0,-13-40 0,10 24 0,-15-43 0,2 1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1:41.224"/>
    </inkml:context>
    <inkml:brush xml:id="br0">
      <inkml:brushProperty name="width" value="0.17143" units="cm"/>
      <inkml:brushProperty name="height" value="0.17143" units="cm"/>
      <inkml:brushProperty name="color" value="#5B2D90"/>
    </inkml:brush>
  </inkml:definitions>
  <inkml:trace contextRef="#ctx0" brushRef="#br0">0 1 5734,'18'17'0,"-6"0"0,-13-6 0,-3 2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0.350"/>
    </inkml:context>
    <inkml:brush xml:id="br0">
      <inkml:brushProperty name="width" value="0.08571" units="cm"/>
      <inkml:brushProperty name="height" value="0.08571" units="cm"/>
      <inkml:brushProperty name="color" value="#E71224"/>
    </inkml:brush>
  </inkml:definitions>
  <inkml:trace contextRef="#ctx0" brushRef="#br0">64 99 5734,'-22'-56'0,"9"25"0,3 19 0,6 33 0,0 51 0,1 14 0,2-33 0,-1 1-310,0 12 1,0 8 0,2 2 309,1 9 0,1 3 0,0 2-173,1-16 0,-1 0 0,1 4 0,0 7 173,-1-1 0,1 9 0,0 4 0,-1 1 0,1-2 0,0-5-312,0-1 0,1-3 1,-1-2-1,1 0 0,0 1 312,1 8 0,0 3 0,1-1 0,-1-6 0,1-10 0,0-6 0,0-9 0,2-5 0,6 7 0,0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1:41.555"/>
    </inkml:context>
    <inkml:brush xml:id="br0">
      <inkml:brushProperty name="width" value="0.17143" units="cm"/>
      <inkml:brushProperty name="height" value="0.17143" units="cm"/>
      <inkml:brushProperty name="color" value="#5B2D90"/>
    </inkml:brush>
  </inkml:definitions>
  <inkml:trace contextRef="#ctx0" brushRef="#br0">2186 0 5734,'-12'0'0,"-2"1"0,-71 20 0,34-6-1084,-4 1 1,-1 2 1083,-7 4-44,10-4 1,-21 6 0,-13 4 0,-8 2 0,-1 1 0,5-1 0,11-4 43,-12 3 0,9-1 0,-1-1 0,-8 3 0,10-3 0,-10 3 0,-5 1 0,0 0 0,3-1 0,9-2 0,13-5-227,-11 4 0,13-5 0,17-4 227,8-3 0,6-4 0,25-8 0,49-17 0,2 1 0,46-16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1:41.874"/>
    </inkml:context>
    <inkml:brush xml:id="br0">
      <inkml:brushProperty name="width" value="0.17143" units="cm"/>
      <inkml:brushProperty name="height" value="0.17143" units="cm"/>
      <inkml:brushProperty name="color" value="#5B2D90"/>
    </inkml:brush>
  </inkml:definitions>
  <inkml:trace contextRef="#ctx0" brushRef="#br0">2000 8 5734,'-13'-4'0,"-3"0"0,-72 21 0,40-3 0,-10 8 0,-1-1 0,-17 7 0,-11 4 0,-5 2 0,0 1 0,5-2 0,10-3 0,-6 4 0,10-3 0,-1 0 0,-9 4-608,7-4 1,-10 4 0,-6 3-1,1-1 1,4-1 0,9-3-1,14-6 608,-17 9 0,15-5 430,2 2 0,14-8-430,27-20 0,-12 9 0,38-27 0,4 2 0,1-4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45.250"/>
    </inkml:context>
    <inkml:brush xml:id="br0">
      <inkml:brushProperty name="width" value="0.17143" units="cm"/>
      <inkml:brushProperty name="height" value="0.17143" units="cm"/>
      <inkml:brushProperty name="color" value="#5B2D90"/>
    </inkml:brush>
  </inkml:definitions>
  <inkml:trace contextRef="#ctx0" brushRef="#br0">1 1089 5734,'6'-5'0,"0"1"0,-4 4 0,13 12 0,12 16 0,12 14 0,-5-2 0,4 7 0,-18-21 0,8 12 0,5 6 0,1-1 0,3 0 0,8 6 0,2-2 0,-4-10 0,0-7 0,12-10 0,5-29 0,-20-4 0,15-16 0,25-17 0,12-9 0,-2 0 0,-12 9 0,-8 3 0,-7 4 0,10-7-485,-7 6 0,10-8 1,6-3-1,3-2 1,-4 2-1,-6 4 1,-13 7 484,4-3 0,-12 6 0,4-1 0,22-15 0,3-2 0,-6 4-26,-7 3 1,1 0 25,-11 5 0,7-6 0,0 0 0,-6 4 0,17-13 0,-3 2-105,-15 10 1,0-1-1,-9 7 105,6-9 0,-30 26 0,0 1 3211,-10 8-3211,-13 14 73,-13 11-73,-4 4 473,-4 3-473,-11 8 0,2-5 0,-13 11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46.516"/>
    </inkml:context>
    <inkml:brush xml:id="br0">
      <inkml:brushProperty name="width" value="0.17143" units="cm"/>
      <inkml:brushProperty name="height" value="0.17143" units="cm"/>
      <inkml:brushProperty name="color" value="#5B2D90"/>
    </inkml:brush>
  </inkml:definitions>
  <inkml:trace contextRef="#ctx0" brushRef="#br0">5 961 5734,'-3'-5'0,"1"0"0,8 14 0,-2-5 0,2 9 0,-2-8 0,0 1 0,1 1 0,19 31 0,-1-6 0,6 13 0,-3-8 0,6-2 0,7-1 0,13-17 0,4-6 0,6-5 0,31-9 0,-40-12 0,-27 6 0,44-18 0,-31 9 0,26-13 0,-27 11 0,25-16 0,11-9 0,3-1 0,6-4 0,-1 0 0,6-2 0,-5 2-386,-22 13 0,-4 1 0,1 2 386,3-2 0,0 0 0,-8 5 0,18-10 0,-12 8 0,17-9 0,4-2 0,-9 4 0,-9 5 0,-6 2 0,4-2 0,25-12 0,5-3 0,-13 7 0,-17 6 0,-17 11 0,-27 16 0,5-4 0,-10 7 1158,-1-4-1158,-10 9 0,-2-3 0,-1 0 0,-2 0 0,1-6 0,1 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03.448"/>
    </inkml:context>
    <inkml:brush xml:id="br0">
      <inkml:brushProperty name="width" value="0.17143" units="cm"/>
      <inkml:brushProperty name="height" value="0.17143" units="cm"/>
      <inkml:brushProperty name="color" value="#5B2D90"/>
    </inkml:brush>
  </inkml:definitions>
  <inkml:trace contextRef="#ctx0" brushRef="#br0">0 3583 5734,'7'-3'0,"7"3"0,-7 1 0,6 3 0,-6-3 0,0 1 0,2-1 0,13 2 0,-4 1 0,10 1 0,-10-2 0,12 1 0,-13-2 0,49 3 0,-24-3 0,40 2 0,-24-5 0,12-2 0,-20-1 0,1-1 0,45-1 0,-1-3 0,-1-1 0,-7 4-417,-20-1 1,-9 1 416,-35 3 0,9 1 0,38-3 0,-17 3 0,7-5 0,15-4 0,-10 2 0,17-7 0,15-4 0,-4-2 0,-26-4 0,-7 2 0,-10 0 0,-24 12 833,38-21-833,8-7 0,3-1 0,10-8 0,-31 15 0,2-3 0,-1-2 0,1 0 0,16-14 0,-5 2 0,-31 24-440,38-31 440,-50 39 0,0 0 0,-1 1 0,54-44 0,-17 15 0,-18 14 0,0-1 0,0 1 0,0-1 0,9-11 0,2-2 0,1 0 0,0-1 0,-1 1 0,-3 1-719,18-16 719,-40 36 407,40-35-407,-29 22 0,27-22 0,-34 29 0,15-17 0,2-4 0,7-5 0,2-3 0,3-4 0,-14 13 0,-2 3 0,-5 6 0,-2 1 0,0 1 0,-3 2 0,14-18 0,4-6 0,-14 17 0,21-26 752,-21 25-752,17-20 0,2-2 0,-12 15 0,-8 10 0,-2 1 0,4-3-736,21-25 736,-29 35 0,11-7 0,4-3 0,9-7 0,6-5 0,-2 3 0,-14 15 0,-5 6 0,-1 1 0,-8 10 0,45-35 0,-36 31 0,27-13 0,10 0 0,-23 15 0,0 1 0,13-9 0,-3 4 363,11 4-363,-54 18 0,1 1 0,43-4 0,5 0 0,-21 2 0,42-4 0,-5 3 0,-55 7 0,34-1 0,-43 3 0,12 1 0,38 3 0,-1 2 0,-18-1 0,6 3 0,27 11 0,-2 2 0,4-1 186,-16-1 1,-5 1-187,-16-4 0,33 14 0,6 5 0,-7-1 0,-34-9 0,3 4 0,18 19 0,-1 2 0,-20-18 0,-1-1 0,18 17 0,-9-4 0,-31-21 0,-8-5 0,29 26 0,-27-23 0,33 31 0,-33-32 0,40 30 0,1-5 0,1-1 0,9 9-482,-8-8 0,-10-6 482,-36-25-256,30 30 256,-24-22 0,23 23 0,-30-29 0,52 55 0,-17-20 0,-15-13 0,0 0 0,13 12 0,1 2 0,6 4 0,-3-4 0,-10-12 0,-27-23 938,31 23-938,-17-14 0,12 10 0,-17-14 282,20 21-282,-7-5 0,1 1 0,25 25 0,-27-27 0,-3-2 0,-1-2 0,-17-16 0,26 26 0,-12-11 0,15 14 0,-10-7 0,6 0 0,-14-11 0,42 29 0,-41-34 0,26 20 0,-42-33 0,36 26 0,-11-11 0,16 13 0,-9-9 0,-10-7 0,0 0 0,-3-3 0,6 4 0,-16-10 0,29 16 0,-33-18 0,24 13 0,-24-13 0,23 13 0,-16-8 0,12 6 0,8 8 0,6 2 0,32 15 0,-17-12 0,-4-4 0,-13-9 0,-26-14 0,56 21 0,-21-12 0,4 0 0,6 3 0,1 1 0,-1-3 0,-4-1 0,10 2 0,-22-5 0,-25-6 0,47 11 0,-32-8 0,28 4 0,-30-6 0,24 2 0,17 1 0,8 0 0,-17-3 0,-1-1 0,22 1 0,3 0 0,-18-2 0,-43-4 0,20 2 0,9 2 0,-1-1 0,2 0 0,6 1 0,1-1 0,-10 0 0,-6-1 0,14 0 0,-26-2 0,29 3 0,16 1 0,-26-2 0,20-4 0,-64-11 0,7-2 0,-28-6 0,-7 5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05.825"/>
    </inkml:context>
    <inkml:brush xml:id="br0">
      <inkml:brushProperty name="width" value="0.17143" units="cm"/>
      <inkml:brushProperty name="height" value="0.17143" units="cm"/>
      <inkml:brushProperty name="color" value="#5B2D90"/>
    </inkml:brush>
  </inkml:definitions>
  <inkml:trace contextRef="#ctx0" brushRef="#br0">0 444 5734,'31'4'0,"-1"0"0,-7-2 0,39 1 0,7-1 0,-8 0 0,11 0 0,17-1 0,-15 1 0,-1-2-904,0 1 0,-2 0 904,-14-1 0,3 0 209,12-2 1,11-1-210,-16 0 0,4-1 0,9 1 0,3 0 0,10 2 0,6-1 0,-1 0 0,-4 1 0,-11-1 0,-2 1 0,0-1 0,-2 1 0,0 0-461,19 0 0,0 0 1,-4 1-1,-8 0 461,-11 1 0,-7 0 0,-9-1 0,33-1 0,-21-1 0,1-1 0,17-1 0,-1 1-529,-4 2 1,1 0-1,-1 0 529,1-2 0,1 0 0,0 1 0,10 2 0,0 1 0,-18 0 0,0 1 0,12 0 0,0 1 0,-10 0 0,8 0 0,0-1 0,-13 1 713,12-1 0,21 0-713,-31-2 0,12-1 0,5 0 0,-4 0 0,-10 0-757,-3 1 1,-7 0 0,7 0 756,3 0 0,12-1 0,2-1 0,-12 1 0,-24 1 0,-5-1 2269,21 1-2269,-12-1 0,7-1 0,10 1 0,13-1 0,-20 0 0,13 0 0,3 0 0,-1 0 0,-9 0 0,3 0 0,-7 0 0,8 0 0,1 0 0,13 1 0,1-1 0,-7 1 0,-18 0-308,-8 0 1,-8 0 307,30 1 0,-7 0 0,-26 0 0,1 0-165,-4-2 0,2 1 165,14-2 1462,19-1 0,12-2-1462,-29 1 0,1 0 0,2-1 0,9 1 0,1 0 0,1 0-94,-3 0 0,0-1 0,-4 1 94,22 1 0,-3 2 0,-6 0 0,-1 1 0,8 0 0,-1-1 421,-17 2 1,3-1-422,-1 0 0,7-1 0,2 0 0,10-1 0,3 0 0,-3 0-868,-14 1 0,-2 0 0,0 0 868,7-1 0,1 0 0,-5-1-158,14-2 0,-2 0 158,-27 1 0,1-1 0,1 0 0,4 1 0,2-1 0,-1 0-499,4 0 1,0-1 0,-11 1 498,28 0 0,-33 2 0,8 1 0,0 0-5,18 0 0,11 1 5,-16-1 0,15 0 0,5 0 0,-2 0 0,-14 0-38,-2 1 0,-10 0 0,6-1 38,13 0 0,8 0 0,-2-1 0,-17 1 0,-8-1 0,-11 1 119,-14 0 0,7-1-119,13 1 0,19-2 0,7 0 0,-1 1 0,-12-1 0,-3 1 0,-8-1 0,11 0-87,0 1 1,14-2 0,8 0 0,-2 1 0,-8-1 0,-16 2 86,20-2 0,-10 0 0,-10 1 0,3 0 0,-10 1-32,-13 3 0,-8 0 32,17 0 279,-3 1 0,13-1 1,-12-2-280,8-11 0,1 8 0,-9-5 0,-38-14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12.442"/>
    </inkml:context>
    <inkml:brush xml:id="br0">
      <inkml:brushProperty name="width" value="0.17143" units="cm"/>
      <inkml:brushProperty name="height" value="0.17143" units="cm"/>
      <inkml:brushProperty name="color" value="#5B2D90"/>
    </inkml:brush>
  </inkml:definitions>
  <inkml:trace contextRef="#ctx0" brushRef="#br0">42 1 5734,'-3'6'0,"1"0"0,-1 12 0,2-10 0,-3 12 0,0-2 0,-1 4 0,0 4 0,0 9 0,2-8 0,0 9 0,1-3 0,1-11 0,0 8 0,1 4 0,0 13 0,3 21 0,-2-28 0,3 1 0,-3-31 0,4 30 0,-1-14 0,3 32 0,-3-32 0,3 41 0,-5-28 0,-1 49 0,-2-53 0,-2 8 0,2-33 0,-1 19 0,2 8 0,-2 0 0,5 7 0,-2 5 0,1-1 0,-1 12 0,-1-26 0,0-3 0,0-5 0,0-2 0,0 19 0,0-23 0,1 24 0,0-25 0,1 24 0,-1-20 0,-1 31 0,0-29 0,1 41 0,-1-24 0,1 24 0,-1-29 0,0 27 0,0-29 0,3 45 0,2-20 0,0-1 0,0 7-214,0-10 1,0-9 213,-3-29 0,11 58 0,-4-25 0,6 42 0,-3-18 0,-3-23 0,0 2 0,5 27 0,1 9 0,-7-43 427,0 4-427,-2-4 0,-1 19 0,-5-21 0,-1-4 0,-1 7 0,0-21 0,1 11 0,0 22 0,0-17 0,1 38 0,2-6 0,-1-14 0,1-2 0,-1-37 0,-1-6 0,2-1 0,0 24 0,0-17 0,4 75 0,-3-63 0,2 43 0,-3-56 0,0-1 0,4 44 0,-2-19 0,2 25 0,-3-38 0,-1 21 0,-2-9 0,-2 24 0,0-7 0,0-7 0,-1 25 0,1-36 0,-1 10 0,1-38 0,-7 31 0,2-7 0,-2 12 0,1-2 0,5-9 0,1 5 0,9 15 0,0-26 0,2 5 0,-3-8 0,-4 14 0,0-6 0,-4 21 0,2-16 0,0-10 0,2 3 0,1-18 0,0 6 0,-1-3 0,2 20 0,-2 1 0,-2 43 0,-1-37 0,-2 10 0,-6-22 0,3-11 0,-12 43 0,12-41 0,-5 17 0,10-32 0,-4 21 0,4-8 0,-3 9 0,4-9 0,0-15 0,0 16 0,0 2 0,-2-1 0,0 10 0,-3-12 0,1 3 0,0-2 0,2 4 0,1-13 0,1 7 0,0 0 0,-2-2 0,-1 7 0,-13-19 0,3-6 0,-10-10 0,8-1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14.327"/>
    </inkml:context>
    <inkml:brush xml:id="br0">
      <inkml:brushProperty name="width" value="0.17143" units="cm"/>
      <inkml:brushProperty name="height" value="0.17143" units="cm"/>
      <inkml:brushProperty name="color" value="#5B2D90"/>
    </inkml:brush>
  </inkml:definitions>
  <inkml:trace contextRef="#ctx0" brushRef="#br0">25 82 5734,'3'39'0,"-2"-4"0,-2-15 0,-1 48 0,1-32 0,0 14 0,1 5 0,-1 13 0,1 4 0,-1-18 0,1-38 0,0-17 0,0-16 0,-2-34 0,-1-8 0,0-12 0,-1 11 0,1-1 0,-1-24 0,3 39 0,0-39 0,1 59 0,2-6 0,1 33 0,18 33 0,2 19 0,-1 5 0,1 2 0,0 7-255,1 14 255,-21-70 0,2 1 0,11-28 0,8-31 0,-4-8 0,-1-4 0,5-15-290,-3-12 290,-19 77 247,0 0-247,2 0 0,4 7 0,5 12 0,23 66 0,-17-36 0,11 40 0,-23-59 0,-1-1 0,10 24 0,17-5 0,-7-1 298,49-47-298,-35-31 0,15-9 0,-23-7 0,-23 30 0,6-63 0,-14 41 0,-29-1 0,12 43 0,-19 38 0,28-11 0,3 0 0,2 26 0,2-22 0,14 30 0,1-39 0,6 4 0,-2-17 0,18-20 0,-4-28 0,-1-6 0,10 10 0,-9-12 0,-15 14 0,-19 37 0,-2 5 0,-14 27 0,9-11 0,-12 35 0,14-34 0,31-3 0,-16-17 0,23-13 0,-28 2 0,-2 6 0,4 3 0,-1 21 0,4 9 0,3 7 0,18-43 0,-17 9 0,14-32 0,-24 27 0,1 3 0,8 7 0,8 10 0,0-3 0,5 0 0,-8-20 0,-1-3 0,0-5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15.953"/>
    </inkml:context>
    <inkml:brush xml:id="br0">
      <inkml:brushProperty name="width" value="0.17143" units="cm"/>
      <inkml:brushProperty name="height" value="0.17143" units="cm"/>
      <inkml:brushProperty name="color" value="#5B2D90"/>
    </inkml:brush>
  </inkml:definitions>
  <inkml:trace contextRef="#ctx0" brushRef="#br0">1 465 5734,'83'-46'0,"1"0"0,-1 0 0,1 0 0,-22 12 0,0 0 0,13-7 0,15-10 0,-6 3 0,-26 16 0,-28 15 0,11-5 0,-26 20 0,-1 5 0,-27 15 0,-7 5 0,2-5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16.363"/>
    </inkml:context>
    <inkml:brush xml:id="br0">
      <inkml:brushProperty name="width" value="0.17143" units="cm"/>
      <inkml:brushProperty name="height" value="0.17143" units="cm"/>
      <inkml:brushProperty name="color" value="#5B2D90"/>
    </inkml:brush>
  </inkml:definitions>
  <inkml:trace contextRef="#ctx0" brushRef="#br0">1 896 5734,'83'-36'0,"1"0"0,-1 1 0,-27 10 0,3 0 0,3-2 0,15-7 0,5-2 0,-2 1 0,-9 4-473,-1-1 1,-7 2-1,6-1 473,4-3 0,6-2 0,1-1 0,-4 1 0,7-3 0,-3 0 0,0 1 0,1-2 0,0 0 0,-11 5 0,-13 7 0,-8 2 449,29-15-449,-49 28 58,-52 30 1,15-7-1,-48 26 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0.687"/>
    </inkml:context>
    <inkml:brush xml:id="br0">
      <inkml:brushProperty name="width" value="0.08571" units="cm"/>
      <inkml:brushProperty name="height" value="0.08571" units="cm"/>
      <inkml:brushProperty name="color" value="#E71224"/>
    </inkml:brush>
  </inkml:definitions>
  <inkml:trace contextRef="#ctx0" brushRef="#br0">0 233 5734,'57'-70'0,"1"0"0,-12 19 0,5 15 0,27 30 0,1 22 0,-28 6 0,-8 14 0,-4 46 0,-14 8 0,-15 5-1335,-21-16 0,-12-8 1335,-18-22 0,-25 11 0,25-27 0,0-2 0,-24 19 802,-8 2-802,77-38 0,48-15 0,22-13 0,1-1 0,6-6-149,3-3 0,7-4 0,-8 0 0,-4-2 0,-7 0 0,-9-3 0,0 0 1</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16.717"/>
    </inkml:context>
    <inkml:brush xml:id="br0">
      <inkml:brushProperty name="width" value="0.17143" units="cm"/>
      <inkml:brushProperty name="height" value="0.17143" units="cm"/>
      <inkml:brushProperty name="color" value="#5B2D90"/>
    </inkml:brush>
  </inkml:definitions>
  <inkml:trace contextRef="#ctx0" brushRef="#br0">0 1217 5734,'67'-20'0,"-1"0"0,1-1 0,28-8 0,-9 0 0,7-6-310,-28 10 1,13-6-1,8-4 1,3-2 309,-9 3 0,6-3 0,3-3 0,2 1 0,-3 0 0,-4 2-702,1 2 1,-4 1 0,-1 0 0,0 0-1,2-1 702,12-6 0,6-4 0,-1 0 0,-10 4 0,-17 8 0,-8 1 0,-10 5 403,0-1 1,3-1-404,16-10 0,-2 1 0,15-9 0,-34 18 0,-7 3 0,-14 8 0,-1-1 0,-40 22 0,-26 15 0,-10 5-20,-14 9 0,4-1 1,-3 1-1</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17.038"/>
    </inkml:context>
    <inkml:brush xml:id="br0">
      <inkml:brushProperty name="width" value="0.17143" units="cm"/>
      <inkml:brushProperty name="height" value="0.17143" units="cm"/>
      <inkml:brushProperty name="color" value="#5B2D90"/>
    </inkml:brush>
  </inkml:definitions>
  <inkml:trace contextRef="#ctx0" brushRef="#br0">29 920 5734,'-28'21'0,"115"-29"0,-8-11 0,15-8-1416,-11 3 1,12-4 0,2-2 0,-8 3 1415,-6 0 0,-5 2 0,2-2 219,-10 3 0,1-2 1,2 0-1,0 0-219,3-3 0,3 0 0,-3 0 0,-7 3 0,11-5 0,7-2 0,-13 5 0,17-7 0,9-2 0,-1-1 0,-9 4 0,-17 7-475,5-2 0,-4 1 475,4-1 0,13-5 0,-4 1 0,-23 9 0,-5 5 0,34-5 0,-79 33 0,-8 14 0,-76 22 0,25-17 0,0-1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17.399"/>
    </inkml:context>
    <inkml:brush xml:id="br0">
      <inkml:brushProperty name="width" value="0.17143" units="cm"/>
      <inkml:brushProperty name="height" value="0.17143" units="cm"/>
      <inkml:brushProperty name="color" value="#5B2D90"/>
    </inkml:brush>
  </inkml:definitions>
  <inkml:trace contextRef="#ctx0" brushRef="#br0">64 1203 5734,'-44'11'0,"25"-6"-1416,63-21 1,61-21 0,20-7 0,-24 9 1415,-17 7 0,2-2 0,-16 6 0,14-4 0,7-4 0,0 1 0,-7 3 0,-15 5 54,14-5 1,-6 3-55,-1 1 0,5-2 0,9-1 0,-11 3 0,6 0 0,5-1 0,2-1 0,0 0 0,-9 3 0,1-1 0,2 1 0,0-1 0,2-1 0,1 1 0,-4 0 0,2 0 0,2 0 0,0 0 0,0-1 0,-2 1 0,-2 1 0,6-3 0,1 1 0,-1-1 0,-4 2 0,-3 0 0,-7 2 0,24-6 0,-10 2 0,-5 1 0,-8 1 0,-4 2 0,-23 6 0,-29 8 1011,-64 21-1011,-9 6 0,-7 1 0,-2 2 0,-3 0 0,-14 6 0,0 1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17.733"/>
    </inkml:context>
    <inkml:brush xml:id="br0">
      <inkml:brushProperty name="width" value="0.17143" units="cm"/>
      <inkml:brushProperty name="height" value="0.17143" units="cm"/>
      <inkml:brushProperty name="color" value="#5B2D90"/>
    </inkml:brush>
  </inkml:definitions>
  <inkml:trace contextRef="#ctx0" brushRef="#br0">1 1364 5734,'72'-28'0,"1"1"0,-1-1 0,-1 1 0,-1 1 0,-4 2-736,1 0 0,8-2 736,-8 5 0,12-5 0,9-2 0,4 0 0,0 0 0,-6 1-232,4 0 0,-3 2 0,0-1 0,6-1 0,11-2 232,-28 7 0,7-2 0,6-1 0,5-1 0,3-1 0,2-1 0,0 0 0,-1 1 0,-3 1 0,-5 1 0,-5 2 0,-8 1-355,16-3 0,-8 2 1,-6 2-1,-2 0 1,3 0-1,5-1 355,8-3 0,9-1 0,3-1 0,-1 0 0,-6 1 0,-9 3 0,-14 3 0,29-8 0,-19 4-86,-18 5 1,1 0 85,6-2 0,5-3 0,-7 3 0,-13 3 0,-3 1 0,18-5 0,-6 1 0,-13 4 429,-72 21-429,-17 6 0,-52 15 0,13-3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18.085"/>
    </inkml:context>
    <inkml:brush xml:id="br0">
      <inkml:brushProperty name="width" value="0.17143" units="cm"/>
      <inkml:brushProperty name="height" value="0.17143" units="cm"/>
      <inkml:brushProperty name="color" value="#5B2D90"/>
    </inkml:brush>
  </inkml:definitions>
  <inkml:trace contextRef="#ctx0" brushRef="#br0">28 1107 5734,'-27'6'0,"83"-21"0,65-17 0,-10 3-2831,-35 9 1,2 0 2830,-6 1 0,13-3 0,5-2 0,-4 2 0,-13 3 63,13-2 1,-5 1-64,1 0 0,5-1 0,2 0 0,-1 0 0,2 0 0,16-4 0,-35 9 0,9-3 0,8-1 0,5-1 0,2 0 0,0-1 0,-2 1 0,-5 1 0,-6 1 0,5-3 0,-6 2 0,-3 1 0,0 0 0,2-2 0,6 0 0,-1 1 0,6-2 0,4 0 0,2-1 0,-2 0 0,-4 0 0,-7 2 0,-9-1 0,9-4 0,-9 0 0,-7 1 0,-8 1 167,5-3 1,-10 1-168,-2 2 0,-16 0 0,-29 5 0,-22 11 0,-5-1 0,-8 3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19.817"/>
    </inkml:context>
    <inkml:brush xml:id="br0">
      <inkml:brushProperty name="width" value="0.17143" units="cm"/>
      <inkml:brushProperty name="height" value="0.17143" units="cm"/>
      <inkml:brushProperty name="color" value="#5B2D90"/>
    </inkml:brush>
  </inkml:definitions>
  <inkml:trace contextRef="#ctx0" brushRef="#br0">1652 925 5734,'-12'-8'0,"-28"-16"0,19 12 0,-24-13 0,21 13 0,-31-15 0,-12-9 0,0-1 0,-10-6 0,8 5 0,-12-6 0,-7-3 0,4 2 0,10 4-1418,3 2 1,8 3 0,-4-3 1417,-9-2 0,-7-5 0,4 3 0,18 9 0,-4-3 860,7 2-860,9 5 0,2 0 0,0 0 0,-31-16 0,75 53 0,2 3 0,24 18 0,0 0 0,4 2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20.197"/>
    </inkml:context>
    <inkml:brush xml:id="br0">
      <inkml:brushProperty name="width" value="0.17143" units="cm"/>
      <inkml:brushProperty name="height" value="0.17143" units="cm"/>
      <inkml:brushProperty name="color" value="#5B2D90"/>
    </inkml:brush>
  </inkml:definitions>
  <inkml:trace contextRef="#ctx0" brushRef="#br0">1776 805 5734,'-19'-12'0,"-3"0"0,-4-1 0,-5-1 0,-24-8 0,-14-4 0,-17-7 0,-11-2 0,28 9 0,-6-3 0,-2 0 0,2 0-76,-15-6 0,2 1 0,-3-2 76,7 0 0,-4-2 0,3 0 0,11 5-1114,-2-2 1,5 1 1113,-22-12 0,11 4 0,28 9 0,18 11 0,-13-20 0,41 35 0,2-6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20.579"/>
    </inkml:context>
    <inkml:brush xml:id="br0">
      <inkml:brushProperty name="width" value="0.17143" units="cm"/>
      <inkml:brushProperty name="height" value="0.17143" units="cm"/>
      <inkml:brushProperty name="color" value="#5B2D90"/>
    </inkml:brush>
  </inkml:definitions>
  <inkml:trace contextRef="#ctx0" brushRef="#br0">1752 929 5734,'-36'-15'0,"-21"-9"0,-31-17 0,15 3 0,-3-1 0,21 10 0,-2-1-144,-2-3 1,-5-4-1,1 1 144,-20-15 0,0 0 0,28 17 0,0 0 0,-5-4 0,-8-6 0,-7-5 0,1 1 0,10 6 0,-3-1 0,1 1 35,-7-7 1,-7-3-1,12 22-35,-6 40 0,9-16 0,52 59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20.944"/>
    </inkml:context>
    <inkml:brush xml:id="br0">
      <inkml:brushProperty name="width" value="0.17143" units="cm"/>
      <inkml:brushProperty name="height" value="0.17143" units="cm"/>
      <inkml:brushProperty name="color" value="#5B2D90"/>
    </inkml:brush>
  </inkml:definitions>
  <inkml:trace contextRef="#ctx0" brushRef="#br0">2463 1228 5734,'-54'-18'0,"0"1"0,2 0 0,5 0 0,-7-5 0,-5-4 0,-13-7 0,-22-10 0,1-2 0,26 12 0,-1-1 0,0-1 0,-2 0 0,-5-2 0,-2 1 0,-3-4 0,-8-4 0,17 6 0,-8-6 0,-6-3 0,-2-2 0,1 1 0,5 2 0,7 5 0,12 6-1418,-6-1 1,12 6 0,-9-5 1417,-3-5 0,-15-10 0,-5-4 0,5 5 0,12 13 0,24 19 0,11 25 215,45 27 0,7 11 0,13 4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21.252"/>
    </inkml:context>
    <inkml:brush xml:id="br0">
      <inkml:brushProperty name="width" value="0.17143" units="cm"/>
      <inkml:brushProperty name="height" value="0.17143" units="cm"/>
      <inkml:brushProperty name="color" value="#5B2D90"/>
    </inkml:brush>
  </inkml:definitions>
  <inkml:trace contextRef="#ctx0" brushRef="#br0">2296 1246 5734,'-93'-34'0,"0"0"0,-1 1 0,1-1 0,-1 0 0,1 0 0,-4 1 0,1 2 0,3-1 0,1-3 0,3-6 0,15-1 0,1-6 0,2-3 0,2-1 0,4 3 0,4 5-1887,-19-12 0,8 5 0,-7-5 1887,2 1 0,-11-8 0,0-1 0,5 4 0,14 10 0,-6-7 0,17 15 1409,13 11-1409,13 33 0,23 7 0,23 34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0.916"/>
    </inkml:context>
    <inkml:brush xml:id="br0">
      <inkml:brushProperty name="width" value="0.08571" units="cm"/>
      <inkml:brushProperty name="height" value="0.08571" units="cm"/>
      <inkml:brushProperty name="color" value="#E71224"/>
    </inkml:brush>
  </inkml:definitions>
  <inkml:trace contextRef="#ctx0" brushRef="#br0">38 12 5734,'-38'-11'0,"49"94"0,15-29 0,7 4 0,3 23 0,1 0-1433,3-15 0,-5-7 1433,-1 17 64,-21-20 1,-6 0-65,-1 5 0,-2-9 0,-9-1 606,-37 0-606,-28-28 0,2 1 0,-9-32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21.594"/>
    </inkml:context>
    <inkml:brush xml:id="br0">
      <inkml:brushProperty name="width" value="0.17143" units="cm"/>
      <inkml:brushProperty name="height" value="0.17143" units="cm"/>
      <inkml:brushProperty name="color" value="#5B2D90"/>
    </inkml:brush>
  </inkml:definitions>
  <inkml:trace contextRef="#ctx0" brushRef="#br0">3261 1304 5734,'-98'-19'0,"0"0"0,0 0 0,0 0 0,8 1 0,-1 0 0,6 1 0,15 3-382,17 2 0,1-2 382,-24-8 0,-18-6 0,-2-2 0,12 3-574,-6 0 1,-4-4 573,20 6 0,-11-4 0,-9-3 0,-2-3 0,0-2 0,6-1 0,5-4 0,0-3 0,2-2 0,1 0 0,2 1 0,2 4-493,2 3 0,3 2 1,2 2-1,-1-1 0,-1-3 493,-11-9 0,-7-5 0,2 0 0,11 4 0,18 11 0,-13-20 0,48 38 0,24 21 0,20 17 0,25 24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21.909"/>
    </inkml:context>
    <inkml:brush xml:id="br0">
      <inkml:brushProperty name="width" value="0.17143" units="cm"/>
      <inkml:brushProperty name="height" value="0.17143" units="cm"/>
      <inkml:brushProperty name="color" value="#5B2D90"/>
    </inkml:brush>
  </inkml:definitions>
  <inkml:trace contextRef="#ctx0" brushRef="#br0">2881 1063 5734,'-96'-10'0,"1"-1"0,-1 1 0,0-1 0,1 0 0,-3 0 0,3 1 0,2-2 0,1-4 0,-1-4 0,0-4 0,3-1 0,10 2 0,-10-2 0,-6-9 0,32 5 0,-15-7 0,-7-7 0,-6-4 0,1 0 0,4 2 0,9 4 0,13 8-1887,-5-4 0,12 7 0,-9-7 1887,-10-5 0,-16-9 0,-7-4 0,4 1 0,13 7 0,25 12 0,-1-7 1409,20 16-1409,2-2 0,33 24 0,12 5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22.199"/>
    </inkml:context>
    <inkml:brush xml:id="br0">
      <inkml:brushProperty name="width" value="0.17143" units="cm"/>
      <inkml:brushProperty name="height" value="0.17143" units="cm"/>
      <inkml:brushProperty name="color" value="#5B2D90"/>
    </inkml:brush>
  </inkml:definitions>
  <inkml:trace contextRef="#ctx0" brushRef="#br0">3354 1230 5734,'-78'-19'0,"0"0"0,-1 0 0,1 0 0,0 0 0,4 1 0,2 0-1441,4-1 0,3 0 0,5 0 1441,3 1 0,4 1 0,1 0 0,-8-4-353,-13-6 0,-16-7 0,-1-1 1,10 3 352,-8-2 0,0 0 0,7 2 0,-9-4 0,-1 0 0,9 3 0,12 5 0,6 1 0,3 2 0,-9-4 0,-10-5 0,6 4 0,-19-8 0,-8-4 0,-2 0 0,8 3 0,16 6 0,7 4 0,12 4 0,-10-3 0,-21-9 0,-1 0 0,1-1 0,-1 1 0,1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53.213"/>
    </inkml:context>
    <inkml:brush xml:id="br0">
      <inkml:brushProperty name="width" value="0.17143" units="cm"/>
      <inkml:brushProperty name="height" value="0.17143" units="cm"/>
      <inkml:brushProperty name="color" value="#5B2D90"/>
    </inkml:brush>
  </inkml:definitions>
  <inkml:trace contextRef="#ctx0" brushRef="#br0">2148 98 5734,'-18'-14'0,"5"5"0,0-3 0,7 7 0,2 1 0,-47-13 0,-20 5 0,-2-5-403,4 10 403,45 7 0,-1 0 0,-34 5 0,13 2 0,-30 6 0,34-1 0,-8 4 0,-10 8 0,-6 13 0,-8 8 0,5-3-1194,-4-4 1,0 1 1193,3 4 0,-4 6 0,16-9 0,13-3 304,-21 21-304,6 1 0,-8 16-642,13-6 0,-6 12 0,0 2 0,5-9 642,6-13 0,4-5 0,-1 4 0,-1 7 0,-5 8 0,8-7 0,16-25 0,19-25 0,-9 13 1662,10-18-1662,7-25 0,7-8 0,12-30 3392,-1 5-3392,3-14 0,1-8 0,-4 8 0,0-5 0,0-10 0,0-6 0,-2 9 0,-4 18 0,-2 5-191,-1-14 0,-3 11 191,-5 34 0,0-13 0,0 17 0,-1-8 0,-2 33 0,0 0 0,-2 13 382,0-5-382,0 5 0,-14 64 0,10-41-528,-11 49 528,13-60 0,1 0 0,-5 12 0,-1 2 0,0 0-13,-1 6 1,-1-1 12,0-6 0,-4 23 0,-2 21 0,8-36 0,1 21 0,12-63 526,-1 6-526,4-18 27,-1-3-27,18-6 0,-5 2 0,44-14 0,-26 6 0,58-19 0,-45 13 0,3-2 0,14-4 0,3-1 0,-10 2 0,-1 2 0,-3 1 0,-1 1 0,36-9 0,-33 10 0,7-1 0,-51 14 0,-3-1 0,-5-7 0,1 2 0,0-9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25.691"/>
    </inkml:context>
    <inkml:brush xml:id="br0">
      <inkml:brushProperty name="width" value="0.17143" units="cm"/>
      <inkml:brushProperty name="height" value="0.17143" units="cm"/>
      <inkml:brushProperty name="color" value="#5B2D90"/>
    </inkml:brush>
  </inkml:definitions>
  <inkml:trace contextRef="#ctx0" brushRef="#br0">0 391 5734,'65'15'0,"-8"-5"0,15-1-2110,-5-4 2110,12-1 0,-18-5 0,18-2 0,9 0 0,3-2 0,-6 1 0,13-2 0,-2-1 0,2 0 0,4 0-500,-19 2 1,4-1 0,1 1 0,2 0 0,-1-1-1,-1 0 500,-4 0 0,-2-2 0,0 1 0,1-1 0,2 0 0,2 1 0,0 0 0,4 0 0,1-1 0,0 1 0,1 0 0,0 0 0,-3 0-78,6 0 0,-3 0 0,-2 1 1,4-1-1,5 0 0,11 0 78,-28 2 0,6 0 0,7 0 0,4 0 0,4 0 0,1-1 0,2 1 0,-1 0 0,-2 0 0,-3 1 0,-4-1 0,-5 1 0,-7 1 0,16-2 0,-10 2 0,-5 0 0,-2 0 0,2 0 0,7 0 0,10 0 0,-23 1 0,7 0 0,5 0 0,5 0 0,4 0 0,2 0 0,2 0 0,-1 1 0,0-1 0,-2 0 0,-3 1 0,-4-1 0,-6 1 0,-6-1 0,-8 1 0,26 0 0,-13 0 0,-7 0 0,-1 0 0,2 0 0,9 0 0,-4 1 0,9-1 0,5 1 0,2 0 0,-1-1 0,-3 0 0,-7 0 0,-10-2 0,-13 0-54,10-4 0,-14-2 1,-4 1 53,28 2 0,-26-9 0,-56-16 0,-25 12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27.851"/>
    </inkml:context>
    <inkml:brush xml:id="br0">
      <inkml:brushProperty name="width" value="0.17143" units="cm"/>
      <inkml:brushProperty name="height" value="0.17143" units="cm"/>
      <inkml:brushProperty name="color" value="#5B2D90"/>
    </inkml:brush>
  </inkml:definitions>
  <inkml:trace contextRef="#ctx0" brushRef="#br0">1 3062 5734,'57'-15'0,"0"0"0,15-10 0,6-6 0,-3-4-1880,-14-4 1880,7-14 0,-33 20 585,-1-2-585,17-23 0,-17 15 0,1-5 0,11-14 0,-1-2 31,-8 11 1,0-2-32,14-25 0,-3 4 0,-4 6 0,-10 14 0,7-9 0,-5 6 0,-5 11 0,-1 1 481,15-25 0,8-9-481,-9 18 0,7-8 0,-1 1 0,-7 10 0,-2 1 0,0 1-274,15-19 0,7-9 1,-12 17 273,-8 5 248,-10 17-248,0 0 0,0-2 0,13-17 0,-14 19 0,1-1 0,18-26 0,-4 5 0,-12 17 0,10-14 0,-1 4 0,7-7 0,-10 17 0,-12 21 843,-6 12-843,12-6 0,-4 5 0,19-5 0,4 2 0,-5 3 0,24-4 0,1 1 0,-23 11 0,33-6 0,-32 8 0,-9 2 0,33-3 0,4-1 0,-13 3 0,27-2 0,-1 2 0,-29 5 0,22 0 0,3 9 0,-20 6 0,-16-2 0,1 1 0,22 10 0,-28-5 0,0 2 0,29 16 0,-19-7 0,2 3 0,-3 0 0,0 1 0,20 13 0,-2 0 0,-23-12 0,-3-2 0,0 1 0,-3-1 0,17 14 0,-12-9 0,10 6 0,-4-3 0,-2 0 0,1 1 0,7 3 0,5 3 0,-6-2 0,-4-1 0,-3 0 0,16 15 0,7 7 0,-3-2 0,5 4 0,-5-4-1299,1 3 1,-3-3 1298,-15-14 0,0 1 0,-11-11 0,-2-6 0,-1 0 0,9 1 0,19 9 0,4 2 0,-8-6 0,8 2 0,4 0 0,-7-4 0,15 8 0,6 2 0,-6-4 0,-12-7-580,10 0 0,-6-6 580,-14-5 0,1 1 0,-4-2 0,12 5 0,-10-4 0,10 4 0,-11-4 0,11 3 0,-10-2 0,23 6 0,6 3 0,-2-1-156,-14-6 156,3-1 0,10 2 0,-25-9 0,2 0 0,3 0 0,9 3 0,2 1 0,6 0 0,-3-1 0,6 1 0,0 1 0,-2-2-165,-12-2 1,-1 0 0,-2-1-1,-1 0 165,13 3 0,-1 0 0,-3-1 0,-6-1 0,-1-1 0,1 1-174,9 1 1,1 0-1,0 0 174,-4 0 0,-1 0 0,6 1 0,-2-1 0,6 2 0,1 0 0,-3 1 0,-6-3 0,0 2 0,-3-2 0,-6 0 0,-3-2 0,-6-1 0,6 1 0,12 4 0,10 2 0,-4 0 0,-13-5 122,-13-3 0,-1-1-122,21 6 0,12 2 0,-14-4 0,-30-6 0,1-2 0,21 5 0,12 3 0,8 0 0,-15-4 0,8 0 0,3 1 0,-2 0 0,-6-2 0,18 5 0,-7-1 0,9 1 0,-6-3 0,12 3 0,1 0 0,-11-2 0,-22-4-653,23 4 653,-18-3 0,-8 0 0,-34-6 2347,-1-1-2347,36 9 0,-34-8 0,40 8 0,-57-12 717,9 1-717,-63-16 0,6 3 0,-40-9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28.548"/>
    </inkml:context>
    <inkml:brush xml:id="br0">
      <inkml:brushProperty name="width" value="0.17143" units="cm"/>
      <inkml:brushProperty name="height" value="0.17143" units="cm"/>
      <inkml:brushProperty name="color" value="#5B2D90"/>
    </inkml:brush>
  </inkml:definitions>
  <inkml:trace contextRef="#ctx0" brushRef="#br0">7 443 5734,'-6'0'0,"43"0"0,-1-1 0,47 1-2596,-9-2 2596,16-1 0,-17-1 0,19-1 0,6-1 0,-3 1 0,-12 0 0,-3 1 0,6-1 0,15-1 0,-29 1 0,10 0 0,8-1 0,6 0 0,4 0 0,3-1 0,0 1 0,-1-1 0,-3 1 0,-6 0 0,-7 0 0,-9 1-544,26-2 1,-14 2 0,-4-1 0,1 0 0,11 0 543,-3 0 0,14-1 0,6-1 0,2 1 0,-4-1 0,-10 1 0,-16 1 0,-22 1 988,33-4-988,1-8 0,-8-9 0,-33-22-51,8 20 0,-19-2 1,-93-22-1,-6 21 1</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29.884"/>
    </inkml:context>
    <inkml:brush xml:id="br0">
      <inkml:brushProperty name="width" value="0.17143" units="cm"/>
      <inkml:brushProperty name="height" value="0.17143" units="cm"/>
      <inkml:brushProperty name="color" value="#5B2D90"/>
    </inkml:brush>
  </inkml:definitions>
  <inkml:trace contextRef="#ctx0" brushRef="#br0">2 0 5734,'19'92'0,"-1"1"0,1-1 0,-1 0 0,0 0 0,3-6 0,1-4 0,-4-3 0,-6-4 0,-9-1 0,-6-4 0,-1 7 0,2 15 0,-1 8 0,1 3 0,1-5-1416,1-15 1,2-4 0,0 1 0,-1 4 1415,-1 1 0,-1 4 0,0 2 0,1-3 0,1-5 0,2-2 0,2-3 0,0-4 0,0-3 0,1 3 0,-1-5 0,1-2 0,1 21 0,1-2 604,0 8 1,0 5-605,-4-6 0,0 5 0,-1-9-21,-1-18 0,0 1 21,-1 3 0,0 13 0,0-2 0,-2-15 0,-1-16 0,-2-3 0,-2 17 0,-2 10 0,0-6 0,-3 3 0,-1 0-16,2-7 1,-2 4-1,0 4 16,-6 18 0,-1 5 0,2-1 0,3-4 0,3-2 0,-1 0 552,-3-2 0,1-2 0,2-1-552,4-11 0,2-1 0,1-3 0,2 21 0,1-2 63,1-7 1,2 4-64,3 0 0,0 7 0,2-6 0,3 3 0,2 0 0,1-5 0,0 5 0,-1-11 0,-2-23 0,-2-4 605,5 20 0,-6-18-605,-10-47 71,0-6-71,-22-17 0,6-2 0,-16-15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31.309"/>
    </inkml:context>
    <inkml:brush xml:id="br0">
      <inkml:brushProperty name="width" value="0.17143" units="cm"/>
      <inkml:brushProperty name="height" value="0.17143" units="cm"/>
      <inkml:brushProperty name="color" value="#5B2D90"/>
    </inkml:brush>
  </inkml:definitions>
  <inkml:trace contextRef="#ctx0" brushRef="#br0">61 90 5734,'1'79'0,"0"0"0,0 0 0,0 0 0,1 21 0,0-3 0,-4-53 0,-5-58 0,0-32 0,1-9 0,-5-22 0,5 18 0,0-2 0,1 5 0,1 4 0,-2-18 0,1 10 0,1 3 0,5 19 0,10 37 0,12 53 0,-2-7 0,1 2 0,10 25 0,18 8 0,-30-56 0,25 20 0,17-82 0,-2-1 0,-17-14 0,-4-7 0,-12 14 0,-5 3 0,12-15 0,-15 32 0,-15 63 0,-2-9 0,12 65 0,-3-50 0,5 8 0,3-2 0,0-14 0,31 5 0,11-11 0,27-39 0,-17 0 0,-2-9 0,3-34 0,-66-14 0,-17 2 0,-2 35 0,-57-1 0,59 54 0,-7 34 0,35-35 0,-1-5 0,57 5 0,-27-18 0,9-8 0,-1-4 0,-10-5 0,4-3 0,-38 15 0,-9 7 0,0-1 0,1-2 0,18-2 0,8-15 0,10-1 0,22 8 0,-33 5 0,14 18 0,-27 5 0,-5-8 0,4 4 0,-8-14 0,-1-4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31.457"/>
    </inkml:context>
    <inkml:brush xml:id="br0">
      <inkml:brushProperty name="width" value="0.17143" units="cm"/>
      <inkml:brushProperty name="height" value="0.17143" units="cm"/>
      <inkml:brushProperty name="color" value="#5B2D90"/>
    </inkml:brush>
  </inkml:definitions>
  <inkml:trace contextRef="#ctx0" brushRef="#br0">1 71 5734,'7'-39'0,"0"7"0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1.034"/>
    </inkml:context>
    <inkml:brush xml:id="br0">
      <inkml:brushProperty name="width" value="0.08571" units="cm"/>
      <inkml:brushProperty name="height" value="0.08571" units="cm"/>
      <inkml:brushProperty name="color" value="#E71224"/>
    </inkml:brush>
  </inkml:definitions>
  <inkml:trace contextRef="#ctx0" brushRef="#br0">0 174 5734,'56'-22'0,"-1"-1"0,23-5 0,-25 13 0,-2 3 0,12 1 0,34-3 0,-43 6 0,1 0 0,-1 0 0,1 0 0,-4 0 0,1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32.833"/>
    </inkml:context>
    <inkml:brush xml:id="br0">
      <inkml:brushProperty name="width" value="0.17143" units="cm"/>
      <inkml:brushProperty name="height" value="0.17143" units="cm"/>
      <inkml:brushProperty name="color" value="#5B2D90"/>
    </inkml:brush>
  </inkml:definitions>
  <inkml:trace contextRef="#ctx0" brushRef="#br0">1 155 5734,'1'16'0,"0"0"0,6 67 0,-3-42 0,4 22 0,-1 0 0,-1-19 0,14 47 0,6-38 0,46-2 0,1-36 0,-14-32 0,8-13 0,-7 0 0,-11 4 0,-2-4-114,20-16 0,7-10 1,-4 1 113,6-10 0,-3 0 0,-12 14 0,1-2 0,-9 5 42,-14 5 0,-8 6-42,4-1 0,-108 78 0,27-10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33.183"/>
    </inkml:context>
    <inkml:brush xml:id="br0">
      <inkml:brushProperty name="width" value="0.17143" units="cm"/>
      <inkml:brushProperty name="height" value="0.17143" units="cm"/>
      <inkml:brushProperty name="color" value="#5B2D90"/>
    </inkml:brush>
  </inkml:definitions>
  <inkml:trace contextRef="#ctx0" brushRef="#br0">1 368 5734,'6'58'0,"2"32"0,1 5 0,-3-44 0,0-1-900,4 47 0,0-16 900,-1-58 562,61-7-562,5-36 0,-26 13 0,1-4 147,1-15 1,2-10-148,20-15 0,4-7 0,-14 10 0,2-3 0,1 0 0,-3 2 0,1 0 0,-1-5 0,-6 2 0,3-7 0,-5 3 0,-10 8 0,-10 8 0,-5 2 0,13-24 0,1 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35.172"/>
    </inkml:context>
    <inkml:brush xml:id="br0">
      <inkml:brushProperty name="width" value="0.17143" units="cm"/>
      <inkml:brushProperty name="height" value="0.17143" units="cm"/>
      <inkml:brushProperty name="color" value="#5B2D90"/>
    </inkml:brush>
  </inkml:definitions>
  <inkml:trace contextRef="#ctx0" brushRef="#br0">1 1096 5734,'8'-6'0,"34"-17"0,32-17 0,7-5 0,-13 9-2831,-9 4 1,2 0 2830,13-8 0,15-8 0,1 0 0,-16 9-37,-10 6 1,-6 4 36,1-1 0,8-4 153,0 2 1,9-6-1,5-2 1,-1 1-154,7-4 0,3 0 0,-1-1 0,-1 2 0,-8 2 0,1 1 0,-3 0 0,-6 3 0,15-7 0,-5 1 0,-47 21 0,-50 24 0,-60 27 0,10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35.468"/>
    </inkml:context>
    <inkml:brush xml:id="br0">
      <inkml:brushProperty name="width" value="0.17143" units="cm"/>
      <inkml:brushProperty name="height" value="0.17143" units="cm"/>
      <inkml:brushProperty name="color" value="#5B2D90"/>
    </inkml:brush>
  </inkml:definitions>
  <inkml:trace contextRef="#ctx0" brushRef="#br0">0 964 5734,'36'-22'0,"17"-2"0,25-8 0,13-3 0,-3 0 0,-15 7-2831,8-4 1,1 0 2830,-4 2 0,15-6 0,6-2 0,-8 4 0,-16 6 230,-7 4 1,-5 2-231,0 0 0,5-1 0,-3 1 0,9-3 0,6-1 0,5-1 0,14-5 0,0 0 0,-13 5 0,-3 1 0,1 0 0,-14 4 0,13-3 0,3-2 0,-7 2 0,-15 5 0,-8 3 0,-5 1 0,46-14 0,-9 3 0,-40 12 191,-66 46 1,-15-7-1,-17 8 1,1 0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35.758"/>
    </inkml:context>
    <inkml:brush xml:id="br0">
      <inkml:brushProperty name="width" value="0.17143" units="cm"/>
      <inkml:brushProperty name="height" value="0.17143" units="cm"/>
      <inkml:brushProperty name="color" value="#5B2D90"/>
    </inkml:brush>
  </inkml:definitions>
  <inkml:trace contextRef="#ctx0" brushRef="#br0">0 734 5734,'79'-19'0,"-1"-1"0,0 1 0,1-1 0,12-3 0,-2 1 0,15-2 0,-27 8 0,11-2 0,6 0 0,6-1 0,1 1 0,-2 0 0,-3 0 0,-8 3-944,0-1 1,-6 3-1,-2 0 1,-1 0 0,5-1-1,5-1 944,-5 0 0,7-1 0,4-1 0,2-1 0,1 1 0,-2 0 0,-3 0 0,-7 3 0,-8 1-19,28-3 1,-9 3 0,-8 1 0,-9 2 18,12-2 0,2 0 0,-16 3 0,14-2 0,5 0 0,-5 0 0,-10 1 0,-7 1 0,-9 1 0,8 0 0,22-4 0,14 0 0,-5 0 0,-22 2 0,15-1 0,-21 4 0,-30 5 0,-104 18 0,51-4 0,-81 4 0,0 1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36.067"/>
    </inkml:context>
    <inkml:brush xml:id="br0">
      <inkml:brushProperty name="width" value="0.17143" units="cm"/>
      <inkml:brushProperty name="height" value="0.17143" units="cm"/>
      <inkml:brushProperty name="color" value="#5B2D90"/>
    </inkml:brush>
  </inkml:definitions>
  <inkml:trace contextRef="#ctx0" brushRef="#br0">0 811 5734,'97'-24'0,"-1"1"0,0 0 0,1-1 0,-1 1 0,0-1 0,-8 4 0,-6 1 0,-1 1 0,2 0 0,4-1-944,7-1 1,6-2-1,3 0 1,-2 0 0,-4 2-1,-8 2 944,1 2 0,-7 1 0,-4 2 0,-3 0 138,2 0 0,-4 1 0,13 0-138,-5 0 0,13 0 0,10-1 0,3 0 0,0 0 0,-8 0 0,-11 2-122,4 0 0,-11 0 0,0 1 1,10-1 121,-3 1 0,10-2 0,7-1 0,1 1 0,-5 0 0,-8 2 0,-16 1 0,-1 0 0,-13 2 0,9-1 0,10 0 0,12-2 0,4-1 0,-1 1 0,-7 1 0,-8 0 0,-5 2 0,-1-1 0,3 0 215,5-2 1,9-1 0,-1 0 0,-15 2 0,-25 5-216,-19 4 0,-96 5 0,-27 7 0,-1 1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36.388"/>
    </inkml:context>
    <inkml:brush xml:id="br0">
      <inkml:brushProperty name="width" value="0.17143" units="cm"/>
      <inkml:brushProperty name="height" value="0.17143" units="cm"/>
      <inkml:brushProperty name="color" value="#5B2D90"/>
    </inkml:brush>
  </inkml:definitions>
  <inkml:trace contextRef="#ctx0" brushRef="#br0">0 1004 5734,'97'-16'0,"-1"-1"0,1 1 0,-1 0 0,1-1 0,0 1 0,-1 0 0,1 0 0,-1-1 0,1 1 0,0 0 0,-1-1 0,12 0 0,-15 2 0,-5 1 0,5-1 0,14-2-472,-25 3 0,11-2 0,7-2 1,6 0-1,3-1 0,2-1 1,-2 1-1,-3 0 0,-6 1 1,-7 2-1,-11 2 0,-12 1 472,33-4 0,-21 3 0,0 0 90,2 0 1,0 0-1,17-2-90,-29 4 0,12-2 0,7 0 0,6-2 0,3 0 0,1 0 0,-2 1 0,-4 0 0,-8 1-58,13-2 1,-7 2 0,-3 0-1,1-1 1,4 1 0,6-2 57,-17 3 0,4-1 0,5-1 0,2 1 0,2-2 0,-1 1 0,-1 1 0,-3 0 0,-5 0 0,-6 2 0,16-3 0,-3-1 0,-4 1 0,-5 2 0,-6 3 0,-7 5 0,9 5 0,-9 6 0,-7-2 0,21-9 0,-34 10 0,-117 54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36.709"/>
    </inkml:context>
    <inkml:brush xml:id="br0">
      <inkml:brushProperty name="width" value="0.17143" units="cm"/>
      <inkml:brushProperty name="height" value="0.17143" units="cm"/>
      <inkml:brushProperty name="color" value="#5B2D90"/>
    </inkml:brush>
  </inkml:definitions>
  <inkml:trace contextRef="#ctx0" brushRef="#br0">62 665 5734,'-62'40'0,"109"-30"0,50-10 0,3-4 0,-7-2 0,2-4 0,8-1-896,-19 3 1,5 0-1,4-1 1,2 0-1,1-1 896,-10 0 0,-1 0 0,1-1 0,4-1 0,7 0 0,11-2 0,-32 4 0,7 0 0,5-1 0,5-1 0,4 0 0,3-1 0,2 0 0,1 0 0,0 0 0,0 0 0,-1 0 0,-2 1 0,-3 0 0,-4 0 0,-5 1-126,15-2 0,-5 1 1,-3 1-1,-3-1 1,0 1-1,-1 0 0,1 0 1,3-1-1,2 0 1,5 0 125,-9 0 0,5 0 0,5-1 0,2 0 0,3 0 0,1-1 0,-1 1 0,-1-1 0,-3 1 0,-3 1 0,-4 0 0,-7 1 0,-7 1 0,-8 1 68,29-3 0,-11 2 0,-9 2 0,-7 0 0,-4 0-68,6 0 0,-8 1 0,-4-1 0,21-1 0,-16-1 0,-27-3 0,-85 11 0,-29 4 0,0 1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36.942"/>
    </inkml:context>
    <inkml:brush xml:id="br0">
      <inkml:brushProperty name="width" value="0.17143" units="cm"/>
      <inkml:brushProperty name="height" value="0.17143" units="cm"/>
      <inkml:brushProperty name="color" value="#5B2D90"/>
    </inkml:brush>
  </inkml:definitions>
  <inkml:trace contextRef="#ctx0" brushRef="#br0">1 507 5524,'92'-6'0,"-1"1"0,1-1 0,-1 1 0,1-1 0,0 0 0,-1 1 0,1-1 0,-1 0 0,3 1 0,-1 0 0,0 0 0,0 0 0,0 0 0,1 0 0,1-1 0,0 1 0,1-1 0,-2 0 0,3 0 0,2 0 0,0-1 0,1 0 0,-2 1 0,-2-1 0,-4 1 0,-4 0 0,-5 0-1100,25-1 1,-9 1-1,-5 0 1,0-1-1,7-1 1100,-7 1 0,12 1 0,5-2 0,-4 0 0,-13-1 0,-20-1 0,-28-3 1415,-23-11-1415,-55-15 0,-21-4 0,-23-7 0,-5 3 0,0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37.763"/>
    </inkml:context>
    <inkml:brush xml:id="br0">
      <inkml:brushProperty name="width" value="0.17143" units="cm"/>
      <inkml:brushProperty name="height" value="0.17143" units="cm"/>
      <inkml:brushProperty name="color" value="#5B2D90"/>
    </inkml:brush>
  </inkml:definitions>
  <inkml:trace contextRef="#ctx0" brushRef="#br0">1 0 5734,'33'15'0,"6"4"0,12 4 0,8 5 0,23 19 0,4 4 0,-38-22 0,1 1-273,8 5 0,5 4 1,-4-1 272,0 2 0,1 3 0,15 9 0,9 6 0,0 0 0,-9-6 0,-1-2 0,2 3 0,-7-7 0,2 3 0,-1-1 0,-3-3 0,0 1 0,-3-3 0,-5-2 0,5 3 0,-5-3 99,-4-3 0,-12-4-99,-26-2 0,-46-32 0,-34-18 0,-3-8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1.271"/>
    </inkml:context>
    <inkml:brush xml:id="br0">
      <inkml:brushProperty name="width" value="0.08571" units="cm"/>
      <inkml:brushProperty name="height" value="0.08571" units="cm"/>
      <inkml:brushProperty name="color" value="#E71224"/>
    </inkml:brush>
  </inkml:definitions>
  <inkml:trace contextRef="#ctx0" brushRef="#br0">646 75 5734,'-24'-38'0,"4"7"0,10 25 0,-9 16 0,-23 58 0,7-7-590,10-5 1,-1 12 0,1-2 589,1 8 0,1 4 0,-2 9 0,-2 11 0,2-1 0,2-10 0,2 0 0,0-1 0,1-1 0,1 0 0,-2 5 0,0 0 0,-2 6 0,1-2 0,3-14 0,1-5 0,2-4 0,-1 1 0,0 1 0,-1-1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38.014"/>
    </inkml:context>
    <inkml:brush xml:id="br0">
      <inkml:brushProperty name="width" value="0.17143" units="cm"/>
      <inkml:brushProperty name="height" value="0.17143" units="cm"/>
      <inkml:brushProperty name="color" value="#5B2D90"/>
    </inkml:brush>
  </inkml:definitions>
  <inkml:trace contextRef="#ctx0" brushRef="#br0">1 0 5734,'83'28'0,"1"-1"0,0 1 0,-1-1 0,-11-3 0,-7-2 0,12 4 0,1 2 0,15 6 0,6 2 0,0 1 0,-9-4 0,-16-5-2831,9 5 1,-3-1 2830,-11-4 0,13 5 0,3 1 0,-8-3 0,-17-5 0,26 17 704,-36-17 1,-5-3-705,-6 2 0,-6-6 0,-75-37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38.198"/>
    </inkml:context>
    <inkml:brush xml:id="br0">
      <inkml:brushProperty name="width" value="0.17143" units="cm"/>
      <inkml:brushProperty name="height" value="0.17143" units="cm"/>
      <inkml:brushProperty name="color" value="#5B2D90"/>
    </inkml:brush>
  </inkml:definitions>
  <inkml:trace contextRef="#ctx0" brushRef="#br0">1 0 5734,'78'50'0,"1"-1"0,-1 0 0,0 1 0,0-1 0,1 0 0,-1 1 0,4 2 0,-2 0 0,-3-2 0,-5-4 0,-6-6 0,3 0 0,-6-6 0,-14-8 0,0-2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2:38.426"/>
    </inkml:context>
    <inkml:brush xml:id="br0">
      <inkml:brushProperty name="width" value="0.17143" units="cm"/>
      <inkml:brushProperty name="height" value="0.17143" units="cm"/>
      <inkml:brushProperty name="color" value="#5B2D90"/>
    </inkml:brush>
  </inkml:definitions>
  <inkml:trace contextRef="#ctx0" brushRef="#br0">0 1 5734,'65'59'0,"0"0"0,0 1 0,-1-1 0,-15-14 0,0 0-1191,14 11 0,16 13 0,-4-4 0,-17-16 1191,-5-8 9,-7-9 0,1 0 1,9 6-1,-12-11 1,-1 1-1</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3:25.433"/>
    </inkml:context>
    <inkml:brush xml:id="br0">
      <inkml:brushProperty name="width" value="0.17143" units="cm"/>
      <inkml:brushProperty name="height" value="0.17143" units="cm"/>
      <inkml:brushProperty name="color" value="#5B2D90"/>
    </inkml:brush>
  </inkml:definitions>
  <inkml:trace contextRef="#ctx0" brushRef="#br0">2079 635 5734,'-24'-38'0,"2"5"0,-4 10 0,10 9 0,-15-10 0,15 13 0,-38-16 0,-10-3 0,-2 6 0,1-5 0,1 3 0,-5 15 0,37 6 0,-57-3 0,50 5 0,-53-4 0,44 4 0,-50-3 0,10 6 0,1 1 0,-12-2-545,18 3 1,11 3 544,45 0 0,-55 28 0,7 10 0,30-22 0,-3 4 0,-16 28 0,0 10 0,9 4 0,3 0 0,-2-7 0,2-1 0,5 4 0,9-8 0,16-19 0,6-8 0,-14 53 0,33-18 0,10 10 0,-3-6 0,-11-10 0,2-1 0,19 46 0,9-13 0,3-55 544,8 1 1,6 3-545,-11-7 0,6 2 0,28 16 0,13 6 0,-9-8 0,-20-15 0,-1-3-119,33 21 1,-2-7 118,8-22 0,-42-13 0,30-3 0,9-3 0,-35-5 0,4-4-829,11-5 1,15-5 0,0-1-1,-13 3 829,-6 0 0,-4-2 0,9-4 0,4-4 0,-19 5 0,-21 4 0,15-13 0,2-2 0,-4 1 79,10-11 1,1-5-80,-1-26 0,-21 23 0,-1-7 0,3-14 0,-6-4 0,-12 12 0,-4 2 0,-2 9 0,-6 3 0,-17-24 0,1 41 0,-18-35 0,-5-8 0,-2-5 0,-1 11 0,-12-19 0,-1-1 0,8 17 0,10 20 0,-1 3 0,-11-22 0,-6-9 0,6 19-293,-6 17 293,-10 0 0,-5 7 0,-4 3 0,-14-5 0,-4 12 0,2 7 0,16 13-121,13 3 0,2 1 0,-6 9 0,0 1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3:26.275"/>
    </inkml:context>
    <inkml:brush xml:id="br0">
      <inkml:brushProperty name="width" value="0.17143" units="cm"/>
      <inkml:brushProperty name="height" value="0.17143" units="cm"/>
      <inkml:brushProperty name="color" value="#5B2D90"/>
    </inkml:brush>
  </inkml:definitions>
  <inkml:trace contextRef="#ctx0" brushRef="#br0">0 151 5734,'27'53'0,"0"0"0,9 17 0,-3-5 0,-1-2 0,-8-15 0,2-1 0,13 7 0,-13-20 0,34-22 0,-18-35 0,2-11 0,7 0 0,1-3 0,-3-2 0,1-3 0,10-15 0,-2-1 0,-18 22 0,-5-3 0,5-31 0,-8 0 0,-7 15 0,-57 0 0,-12 67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3:26.703"/>
    </inkml:context>
    <inkml:brush xml:id="br0">
      <inkml:brushProperty name="width" value="0.17143" units="cm"/>
      <inkml:brushProperty name="height" value="0.17143" units="cm"/>
      <inkml:brushProperty name="color" value="#5B2D90"/>
    </inkml:brush>
  </inkml:definitions>
  <inkml:trace contextRef="#ctx0" brushRef="#br0">0 199 5734,'15'7'0,"-3"3"0,-10 8 0,-4 49 0,0-30 0,0 36 0,1-45 0,9 48 0,3-40 0,13 28 0,23-68 0,8-16 0,-4-6 0,0-3 0,18-14 0,5-7 0,4-7 0,-11 5 0,-1-1 0,8-2 0,-2-2 0,-7-1 0,-12 6 0,-18 16 0,-46 14 0,-17 28 0,-23 7 0,14-1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3:27.014"/>
    </inkml:context>
    <inkml:brush xml:id="br0">
      <inkml:brushProperty name="width" value="0.17143" units="cm"/>
      <inkml:brushProperty name="height" value="0.17143" units="cm"/>
      <inkml:brushProperty name="color" value="#5B2D90"/>
    </inkml:brush>
  </inkml:definitions>
  <inkml:trace contextRef="#ctx0" brushRef="#br0">0 1421 5734,'4'91'0,"0"1"0,0-12 0,2 2 0,1-11 0,1-47 0,0-4 0,50 4 0,33-51 0,-6-5 0,8-14-1131,-13-7 0,2-10 1,-5 1 1130,-16 14 0,-3 2 0,3-6 0,5-5 0,5-5 0,0-3 0,-2 3-279,-9 10 1,-2 3-1,0-3 1,1-8 278,-3-3 0,1-7 0,2-5 0,-1-2 0,-2 4 0,-4 7 0,6-4 0,-3 7 0,-3 0 0,-3-5 0,-5-14 0,1 0 0,-1 0 0,0 0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3:30.086"/>
    </inkml:context>
    <inkml:brush xml:id="br0">
      <inkml:brushProperty name="width" value="0.17143" units="cm"/>
      <inkml:brushProperty name="height" value="0.17143" units="cm"/>
      <inkml:brushProperty name="color" value="#5B2D90"/>
    </inkml:brush>
  </inkml:definitions>
  <inkml:trace contextRef="#ctx0" brushRef="#br0">1 505 5734,'21'0'0,"23"-1"0,-2-1 0,10 0 0,-10 0 0,3-1 0,-9 1 0,50-3 0,13-2 0,-32 3 0,2-1 0,14 1 0,8-2 0,-10 2 0,-18 0 0,-7 2 0,-2 0 0,-6 1 0,3 1 0,-12 0 0,60 2 0,-36-2 0,-12 1 0,0-1 0,5-1 0,32-3 0,-20-1 0,24-1 0,3-1 0,-8 0 0,-8 1 0,4-1 0,-26 1 0,-5 1 0,20-3 0,7-3 0,2-3 0,12-4 0,-42 7 0,4 0 0,18-4 0,-4 2 0,-8 1-679,11 1 1,32-2-1,13-2 1,-6 1 0,-23 3 678,-11 1 0,-2 1-402,5 0 0,20-3 0,3 0 1,-10 2-1,-26 2 402,-2 3 0,-2-1 0,15 0 0,20-2 0,-5 1 0,-1 1 0,5 1 0,-21 0 0,12 0 0,3-1 0,-1 1 0,-11 1-34,6 0 1,-7 1 0,-2 0 33,2 0 0,0 0 0,-10-1 1173,-8 2 1,-11-2-1174,-4-6 735,-37-3 1,-2-2-1,-6-4 1</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3:31.933"/>
    </inkml:context>
    <inkml:brush xml:id="br0">
      <inkml:brushProperty name="width" value="0.17143" units="cm"/>
      <inkml:brushProperty name="height" value="0.17143" units="cm"/>
      <inkml:brushProperty name="color" value="#5B2D90"/>
    </inkml:brush>
  </inkml:definitions>
  <inkml:trace contextRef="#ctx0" brushRef="#br0">0 0 5734,'88'41'0,"-49"-22"0,42 13 0,-63-27 0,35 7 0,-25-5 0,28 5 0,-35-7 0,53 14 0,12 4 0,5 0-290,-3 0 1,-2 0 289,-7-2 0,-25-8 71,3 0 0,8 1-71,7-1 0,1 0 0,-12-1 0,-2-1 0,0-2 0,-7-2 0,-11-1 0,47 7 0,-2 0 0,5 0 437,-31-3-437,22 2 0,-20-3 0,-13-2 0,1-1 0,23 5 0,-31-6 0,30 5 0,-40-6 0,41 9 0,18 2 0,-22-2 0,3 0 0,-2-1 0,22 4 0,-2 0-711,12 2 1,-20-4 710,-53-10 0,20-2 0,5-1 0,24 2 0,-23-2 0,2 0 0,-4 1 0,-4 1 0,15 4 0,-14 1 0,1 0 0,12 5 0,8 7 0,-33-11 0,33 3 0,-20-6 1421,26 4-1421,-10-4 0,1 1 0,-6 3 0,13 2 0,-9-1 0,19 1-157,10 4 1,-7-1 156,-40-9 0,-11-2 0,32 1 0,4 0 0,-17-1 0,8 0 0,16 0 0,-12-1 0,13-1 0,-6 1 0,2-2 0,20-1 0,-29 0 0,-15-1 313,-38-2-313,-25-4 0,-4-2 0,-11-1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1:56.251"/>
    </inkml:context>
    <inkml:brush xml:id="br0">
      <inkml:brushProperty name="width" value="0.17143" units="cm"/>
      <inkml:brushProperty name="height" value="0.17143" units="cm"/>
      <inkml:brushProperty name="color" value="#5B2D90"/>
    </inkml:brush>
  </inkml:definitions>
  <inkml:trace contextRef="#ctx0" brushRef="#br0">0 0 5734,'8'4'0,"1"-1"0,5-3 0,-3 0 0,6 1 0,3 1 0,23 2 0,29 4 0,6 3 0,-16-2 0,1 0 0,22 4 0,3 0 0,-11-3 0,20 1 0,-46-5 0,2 1 0,15 1 0,-3 1-816,19 0 816,-19 1 0,-2-1 0,-20-2 0,17 5 0,-23-5 0,18 1 0,-17-4 0,19 0 0,-21-3 0,20-5 0,-27 1 0,24-6 0,5-2 0,6 0 408,15-4 0,5 1-408,-27 6 0,-1 1 0,6-2 0,2 0 0,16-1 0,-6 0 0,-17 3 0,32-6 0,-83 13 0,-2 0 0,2 1 0,-3-1 0,3-2 0,-4 1 0,2 1 0,-3 2 0,5 2 0,-3-2 0,3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5:32.049"/>
    </inkml:context>
    <inkml:brush xml:id="br0">
      <inkml:brushProperty name="width" value="0.17143" units="cm"/>
      <inkml:brushProperty name="height" value="0.17143" units="cm"/>
      <inkml:brushProperty name="color" value="#5B2D90"/>
    </inkml:brush>
  </inkml:definitions>
  <inkml:trace contextRef="#ctx0" brushRef="#br0">25 20 5734,'-25'-6'0,"66"4"0,48 4 0,2-1 0,-12-2 0,3 0 0,4 0-1416,0 1 1,6 1 0,1 0 0,-4-1 1415,10-1 0,-4-1 0,2-1 0,-13 2 0,1-1 0,2 0 0,1 1 80,4 0 0,1 1 0,3 0 0,7 0-80,-20 0 0,6 1 0,5-1 0,1 1 0,-1 0 0,-2 0 0,-5 0 0,10 1 0,-5 0 0,-1 0 0,-1 0 0,4 0 0,-6 0 0,6 1 0,0 0 0,-3 0 0,-7-1 0,-10 0 0,31 2 0,-12-1 496,8 0 0,-30-1-496,-63-3 0,-66-4 0,12 2 0,-43-1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1.451"/>
    </inkml:context>
    <inkml:brush xml:id="br0">
      <inkml:brushProperty name="width" value="0.08571" units="cm"/>
      <inkml:brushProperty name="height" value="0.08571" units="cm"/>
      <inkml:brushProperty name="color" value="#E71224"/>
    </inkml:brush>
  </inkml:definitions>
  <inkml:trace contextRef="#ctx0" brushRef="#br0">22 68 5734,'-13'-30'0,"5"-7"0,46 60 0,14 13 0,-6-19 0,15 29 0,-1 6 0,-13-12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1:58.013"/>
    </inkml:context>
    <inkml:brush xml:id="br0">
      <inkml:brushProperty name="width" value="0.17143" units="cm"/>
      <inkml:brushProperty name="height" value="0.17143" units="cm"/>
      <inkml:brushProperty name="color" value="#5B2D90"/>
    </inkml:brush>
  </inkml:definitions>
  <inkml:trace contextRef="#ctx0" brushRef="#br0">0 33 5734,'7'0'0,"3"-1"0,-4 1 0,3-1 0,0 2 0,4-1 0,-1 1 0,29-2 0,-18 1 0,42-1 0,-24 0 0,24-1 0,-21 0 0,22-3 0,9 0 0,-10 2 0,3 0 0,0 1 0,4-1 0,-5 1-148,-1 0 1,-4 1 147,-3 2 0,-8-1 0,-9 0 0,31 3 0,9 1 0,-30-3 0,0 0 0,28 2 0,-3 0 0,-10-3 0,-39 0 0,-19 0 295,-4 0-295,-1 0 0,-17-2 0,0 0 0,-11-2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55.698"/>
    </inkml:context>
    <inkml:brush xml:id="br0">
      <inkml:brushProperty name="width" value="0.17143" units="cm"/>
      <inkml:brushProperty name="height" value="0.17143" units="cm"/>
      <inkml:brushProperty name="color" value="#5B2D90"/>
    </inkml:brush>
  </inkml:definitions>
  <inkml:trace contextRef="#ctx0" brushRef="#br0">30 157 5734,'-14'-5'0,"7"3"0,-2-1 0,11 3 0,78-1 0,-33 0-730,9 0 0,2 0 730,6-1 0,-2-1 0,17-1 0,7 0 0,-3 1 0,15-1 0,0 0 0,4 0 0,-14 0 0,2 0 0,3 0 0,4 0 0,1 0 0,8 0 0,1 0 0,-6 0 0,-14-1-128,-12 1 1,-10-1-1,6-1 128,13 2 0,10-1 0,-4-1 0,-14 0 0,-7-3 0,-16-1 0,-10 0 0,-59-1 0,-4 10 0,-40 0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56.150"/>
    </inkml:context>
    <inkml:brush xml:id="br0">
      <inkml:brushProperty name="width" value="0.17143" units="cm"/>
      <inkml:brushProperty name="height" value="0.17143" units="cm"/>
      <inkml:brushProperty name="color" value="#5B2D90"/>
    </inkml:brush>
  </inkml:definitions>
  <inkml:trace contextRef="#ctx0" brushRef="#br0">41 178 5734,'-19'-7'0,"4"0"0,9 2 0,57-3 0,-18 0 0,53-1 0,-11 2 0,14-1 0,2 1 0,1 1 0,2 1 0,3-1 0,-20 0 0,1 0 0,4 1 0,8-1 0,-9 2 0,11 1 0,5-1 0,2 1 0,-5 0 0,-10 0 0,-14 1-1696,21 0 0,-5-1 1696,-5 1 0,18-1 0,3 1 0,-13-1 0,-27 1 0,-13 1 0,-7 0 0,-5-1 0,17-1 0,-26 1 0,19-4 0,-61 2 0,9-1 0,-51 0 0,16 4 0,-16-2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56.524"/>
    </inkml:context>
    <inkml:brush xml:id="br0">
      <inkml:brushProperty name="width" value="0.17143" units="cm"/>
      <inkml:brushProperty name="height" value="0.17143" units="cm"/>
      <inkml:brushProperty name="color" value="#5B2D90"/>
    </inkml:brush>
  </inkml:definitions>
  <inkml:trace contextRef="#ctx0" brushRef="#br0">1 187 5734,'90'-25'0,"1"-1"0,-6 3 0,-7 5 0,5 12-379,-21 1 1,9 1 378,3 1 0,8 0 0,8 1 0,-7 0 0,8 1 0,5 0 0,0-1 0,-4 1 0,-7-1 0,0 0 0,-2 0 0,0 0 0,0 1 0,19-1 0,2 2 0,-4-1 0,-11-1 0,-12 0 0,-7-2 0,-16 1 0,-9-1 0,-1-1 246,-89-6-246,16 6 0,-48-8 0,31 10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56.883"/>
    </inkml:context>
    <inkml:brush xml:id="br0">
      <inkml:brushProperty name="width" value="0.17143" units="cm"/>
      <inkml:brushProperty name="height" value="0.17143" units="cm"/>
      <inkml:brushProperty name="color" value="#5B2D90"/>
    </inkml:brush>
  </inkml:definitions>
  <inkml:trace contextRef="#ctx0" brushRef="#br0">1 152 5734,'93'-15'0,"0"0"0,0 0 0,0 1 0,-16-7 0,2 3-1133,-4 11 1,15 4 0,5 1 0,-7 2 0,-18 0 1132,-9 1 0,-6 2 0,10-1 0,6 0 0,0 1-25,-3 0 1,0 0 0,0 0 24,0 0 0,0 0 0,0 0 6,28 1 0,-9 0-6,9-3-6,-32-1 0,-2 0 6,25-3 1986,-11-3-1986,-73-15 2722,-11 11-2722,-42-13 0,3 15 0,-6-1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57.184"/>
    </inkml:context>
    <inkml:brush xml:id="br0">
      <inkml:brushProperty name="width" value="0.17143" units="cm"/>
      <inkml:brushProperty name="height" value="0.17143" units="cm"/>
      <inkml:brushProperty name="color" value="#5B2D90"/>
    </inkml:brush>
  </inkml:definitions>
  <inkml:trace contextRef="#ctx0" brushRef="#br0">1 247 5734,'88'-9'0,"1"1"0,-1-1 0,1 0 0,-1 1 0,0-1 0,1 1 0,-1 1 0,5 0 0,3 0 0,-1 0 0,-2 1 0,-4 1 0,-7 0 0,-8 2-1887,28 0 0,-15 3 0,3 0 1887,-2 0 0,7 1 0,-8-1 0,-24-2 1409,-13-7-1409,-26-4 860,10 0-860,-28-3 0,-4 8 0,6-17 0,-2 5 0,3-12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8:37.711"/>
    </inkml:context>
    <inkml:brush xml:id="br0">
      <inkml:brushProperty name="width" value="0.17143" units="cm"/>
      <inkml:brushProperty name="height" value="0.17143" units="cm"/>
      <inkml:brushProperty name="color" value="#5B2D90"/>
    </inkml:brush>
  </inkml:definitions>
  <inkml:trace contextRef="#ctx0" brushRef="#br0">1 427 5734,'13'0'0,"30"19"0,-22-5 0,20 18 0,-28-12 0,-3 3 0,2 75 0,-4-29 0,-4-17 0,1 0 0,6 13 0,16-33 0,47-21 0,11-29 0,-27-12 0,7-12 0,0-4 0,1-7 0,-1-4 0,4-8 0,-8 6 0,6-9 0,0-1 0,-3 2 0,-8 9 0,-4 5 0,-7 5 0,-4 1 0,19-35 0,-30 30 0,-105 116 0,19-18 0,1-1 0,-15 13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8:38.133"/>
    </inkml:context>
    <inkml:brush xml:id="br0">
      <inkml:brushProperty name="width" value="0.17143" units="cm"/>
      <inkml:brushProperty name="height" value="0.17143" units="cm"/>
      <inkml:brushProperty name="color" value="#5B2D90"/>
    </inkml:brush>
  </inkml:definitions>
  <inkml:trace contextRef="#ctx0" brushRef="#br0">24 474 5734,'-12'65'0,"2"-57"0,8 57 0,8 11-1019,-3-31 1019,0-2 164,3 13 0,3 1-164,11 8 84,-1-8 0,13-14-84,22-46 0,16-25 0,0-6 0,6-7 0,0-7 0,1-2-576,4 2 0,2-2 1,-3-4 575,2-10 0,-3-3 0,-12 9 0,-25 20 0,-3 1 0,14-13 0,6-6 0,-9 6 0,17-15 0,-4 0 0,-2 2 430,-14 10-430,-17 28 0,-14 18 0,-31 39 0,1-2 0,2-6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9:20.730"/>
    </inkml:context>
    <inkml:brush xml:id="br0">
      <inkml:brushProperty name="width" value="0.17143" units="cm"/>
      <inkml:brushProperty name="height" value="0.17143" units="cm"/>
      <inkml:brushProperty name="color" value="#5B2D90"/>
    </inkml:brush>
  </inkml:definitions>
  <inkml:trace contextRef="#ctx0" brushRef="#br0">12 218 5734,'-7'-4'0,"3"1"0,22 2 0,-1 0 0,46-1 0,31-1 0,-10 0 0,-27 1 0,1-1-623,29-1 0,14 0 0,-8-1 623,-3-1 0,-7 0 0,-18 1 0,7-1 0,9 1 0,15-1 0,2 0 0,-14 1 0,2-1 0,1 1 0,6-1 0,16 0 0,-1 0 0,-19 1 0,-18 1 0,-4 0 0,22-3 0,9-1 0,-15 1 0,15-3 0,-11-1 0,-7 1 0,-29 1 433,29-7-433,-93 8 0,-7 0 0,-66 7 0,11 3 0,-6 2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9:21.071"/>
    </inkml:context>
    <inkml:brush xml:id="br0">
      <inkml:brushProperty name="width" value="0.17143" units="cm"/>
      <inkml:brushProperty name="height" value="0.17143" units="cm"/>
      <inkml:brushProperty name="color" value="#5B2D90"/>
    </inkml:brush>
  </inkml:definitions>
  <inkml:trace contextRef="#ctx0" brushRef="#br0">1 251 5734,'97'-10'0,"1"0"0,-1 1 0,1-1 0,-1 1 0,1-1 0,-1 1 0,-10-5 0,-15 1 0,15 2-708,-10 5 0,16 0 1,10 2-1,3-1 1,0 2-1,-8 0 1,-13 1-1,-18 0 708,7 1 0,-13 1 0,4-1 0,-1 0 692,-5 1 0,5-1-692,17-1 0,10 0 0,-7 0 0,-12 0 0,0-1 287,23 0 1,9-2 0,-31-9-288,-44-13 0,16 4 0,-106 0 0,12 21 0,-5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1.618"/>
    </inkml:context>
    <inkml:brush xml:id="br0">
      <inkml:brushProperty name="width" value="0.08571" units="cm"/>
      <inkml:brushProperty name="height" value="0.08571" units="cm"/>
      <inkml:brushProperty name="color" value="#E71224"/>
    </inkml:brush>
  </inkml:definitions>
  <inkml:trace contextRef="#ctx0" brushRef="#br0">61 246 5734,'-19'-21'0,"5"4"0,-4-8 0,8 7 0,10-21 0,61-6 0,-31 2 0,43 5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9:21.394"/>
    </inkml:context>
    <inkml:brush xml:id="br0">
      <inkml:brushProperty name="width" value="0.17143" units="cm"/>
      <inkml:brushProperty name="height" value="0.17143" units="cm"/>
      <inkml:brushProperty name="color" value="#5B2D90"/>
    </inkml:brush>
  </inkml:definitions>
  <inkml:trace contextRef="#ctx0" brushRef="#br0">1 302 5734,'99'-8'0,"1"-1"0,-1 1 0,1 0 0,-1 0 0,1 0 0,-1 0 0,1 0 0,-1 0 0,1 0 0,-1 0 0,3 0 0,-1 0 0,-1 0 0,-3 1 0,-4 0 0,-4-1 0,-5 1 0,-6 0 0,22-3 0,-6 1 0,-14-1 0,-26-1 0,-24-5 0,7-10 0,-42 8 0,-4 3 0,13 2 0,6 2 0,1-2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9:22.053"/>
    </inkml:context>
    <inkml:brush xml:id="br0">
      <inkml:brushProperty name="width" value="0.17143" units="cm"/>
      <inkml:brushProperty name="height" value="0.17143" units="cm"/>
      <inkml:brushProperty name="color" value="#5B2D90"/>
    </inkml:brush>
  </inkml:definitions>
  <inkml:trace contextRef="#ctx0" brushRef="#br0">7 152 5734,'-7'-3'0,"10"-1"0,84-3 0,-30 2 0,-2 2 0,11 0 0,4-1 0,13 0 0,0 1 0,-11-1-950,-2 2 1,1-1 949,12 0 0,18-2 0,-2 0 0,-21 1 0,21 0 0,-30 0 0,9 0 0,-9 0 0,26-2 0,2-2 0,-4 0-301,-30-1 301,8-3 0,-119-6 0,12 14 0,-17-1 0,-3 2 0,-9 10 0,-5 2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9:22.316"/>
    </inkml:context>
    <inkml:brush xml:id="br0">
      <inkml:brushProperty name="width" value="0.17143" units="cm"/>
      <inkml:brushProperty name="height" value="0.17143" units="cm"/>
      <inkml:brushProperty name="color" value="#5B2D90"/>
    </inkml:brush>
  </inkml:definitions>
  <inkml:trace contextRef="#ctx0" brushRef="#br0">0 235 5734,'81'-14'0,"-1"-1"0,-5 9 0,5 1 0,6 0 0,5-2 0,9-2 0,0 0 0,-5 3 0,1 1 0,-5 3 0,4 0 0,-6 2 0,6 1 0,-5-1 0,-17-4 0,-22-5 0,-3 0 0,54 5 0,-17-9 0,-68-31 0,-20 16 0,-8-12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21.687"/>
    </inkml:context>
    <inkml:brush xml:id="br0">
      <inkml:brushProperty name="width" value="0.17143" units="cm"/>
      <inkml:brushProperty name="height" value="0.17143" units="cm"/>
      <inkml:brushProperty name="color" value="#5B2D90"/>
    </inkml:brush>
  </inkml:definitions>
  <inkml:trace contextRef="#ctx0" brushRef="#br0">42 2062 5734,'-12'-14'0,"-6"-17"0,12 16 0,1-12 0,17 20 0,11-1 0,13-3 0,19-5 0,18-5 0,-5 2 0,-4 1 0,6-2-679,5-1 1,17-4-1,8-2 1,-3 0 0,-12 5 678,-7 1 0,-9 3 0,20-3 0,-24 6 0,12-2 0,9-1 0,8-2 0,6-1 0,3 0 0,4-1 0,-1 1 0,0-1 0,-4 2 0,-4 0 0,-8 2-253,5-1 1,-4 2 0,-4 0 0,-2 1 0,1-1 0,0 1 0,4-1 0,3-1 0,7-1 252,-16 2 0,6 0 0,3-2 0,4 0 0,3-1 0,1 0 0,1 0 0,1-1 0,-1 1 0,-2 0 0,-2 0 0,-2 1 0,-5 1 0,-4 1 0,-5 0-10,18-2 1,-7 1 0,-5 1 0,-3 1 0,-2 0 0,1-1 0,3-2 0,4-1 9,-3-1 0,5-2 0,5-1 0,0-2 0,1 1 0,-3-1 0,-3 1 0,-7 2 0,-7 1 0,-10 3 0,31-9 0,-17 5 0,10-5 0,-8 2 0,14-4 0,5-3 0,-2 1 0,-10 3 0,-17 6 0,2-3 0,-5 2 0,-4 0 0,9-3 0,-1 0 0,-9 2 0,6-3 0,-5 0 0,-4 3 0,4-1 0,-12 2 0,9-13 0,-39 12 0,-8 1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40.097"/>
    </inkml:context>
    <inkml:brush xml:id="br0">
      <inkml:brushProperty name="width" value="0.17143" units="cm"/>
      <inkml:brushProperty name="height" value="0.17143" units="cm"/>
      <inkml:brushProperty name="color" value="#5B2D90"/>
    </inkml:brush>
  </inkml:definitions>
  <inkml:trace contextRef="#ctx0" brushRef="#br0">0 32 5734,'0'-10'0,"0"1"0,0 1 0,0 3 0,0 18 0,2-1 0,-1 18 0,4 40 0,1-11 0,1 7 0,2 1 0,1-2 0,-1-12 0,0-5 0,0-10 0,2 15 0,2 1 0,6 1 0,3 28 0,-6-58 0,-8-18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06.598"/>
    </inkml:context>
    <inkml:brush xml:id="br0">
      <inkml:brushProperty name="width" value="0.17143" units="cm"/>
      <inkml:brushProperty name="height" value="0.17143" units="cm"/>
      <inkml:brushProperty name="color" value="#5B2D90"/>
    </inkml:brush>
  </inkml:definitions>
  <inkml:trace contextRef="#ctx0" brushRef="#br0">683 1 5734,'-21'83'0,"2"-7"0,9 9 0,4 1 0,-2 9-1885,1 5 0,1-1 1885,6-8 0,1-24 0,1 16-328,0-5 1,2 19 0,1 11-1,0 3 1,0-5 0,-1-14 327,-1-11 0,-1-8 0,1-1 0,0 10 0,0-2 0,1 11 0,0 5 0,0 2 0,1-3 0,-2-6 0,0-11 0,0 18 0,0-12 0,-2 5 0,0 0 0,0 4 0,-2 4 0,0 6 0,0-14 0,0 5 0,-1 3 0,-1 3 0,1 1 0,-2 1 0,1-18 0,0 0 0,0 0 0,-1 2 0,0 2 0,0 1 0,-1 3 0,0 4 0,1-8 0,-1 2 0,0 3 0,-1 1 0,0 3 0,1 1 0,-1 1 0,0 2 0,1 2 0,-1 1 0,2 1 0,0-17 0,1 3 0,-1 2 0,1 2 0,0 2 0,0 1 0,0 1 0,0 0 0,0 0 0,0 0 0,1-2 0,-1-1 0,0-3 0,0-1 0,0-3 0,0-4 0,-1 19 0,0-4 0,-1-3 0,1-3 0,0-2 0,-1 0 0,1 0 0,0 1 0,1 1 0,0 3 0,1 3 0,-1 6 0,1 5 0,1 2 0,-1-1 0,1-2 0,0-4 0,0-8 0,0-10 0,1-11 0,0-14 0,1 27 0,1-17 0,1 0 0,-2 13 0,-3-18 0,0 15 0,-2 9 0,-1 6 0,0 0 0,-2-5 0,0-10 0,-5 16 0,-1-10 0,-2 1 0,-2 13 0,2-16 0,-1 12 0,-2 6 0,0 4 0,-2-1 0,0-6 0,0-9 0,-1-13 0,-12 23 0,-1-17 0,-4-1 0,-8 3 0,0 0 0,1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08.300"/>
    </inkml:context>
    <inkml:brush xml:id="br0">
      <inkml:brushProperty name="width" value="0.17143" units="cm"/>
      <inkml:brushProperty name="height" value="0.17143" units="cm"/>
      <inkml:brushProperty name="color" value="#5B2D90"/>
    </inkml:brush>
  </inkml:definitions>
  <inkml:trace contextRef="#ctx0" brushRef="#br0">1 391 5734,'59'-5'0,"1"0"0,-5 1 0,5 0 0,17-3 0,10 0 0,-7 1-2521,-7 1 1,2-1 2520,10 0 0,10-2 0,-5 2 0,5-1 0,2 1 162,-25 1 1,5-1 0,4 0 0,3 0-163,-3-1 0,2 0 0,4 0 0,3-1 0,5 1 0,-5 0 0,6 0 0,4 1 0,2-1 0,-2 0 0,-2 1 0,-5-1 0,11 0 0,-4 0 0,-3 1 0,-1-1 0,1 1-100,-1 0 0,3 1 0,-2-1 1,-5 2-1,-10 0 100,2 1 0,-8 1 0,-11 1 0,32-3 0,-5 0 0,-1-1 0,-1 0 0,0-3 0,16-1-212,-28 1 1,8-1 0,2-1 0,-3 1 211,12 1 0,-2-1 0,6 1 0,-23 1 0,4 0 0,3-1 0,-3 1 0,-4 2 0,25 1 0,-6 2 0,-8 0 0,-4 2 0,-2 0 0,-6 0 0,4 0 0,-6 0 889,-4 1 0,2-1-889,22 1 0,11 0 0,-11 0 0,-21 0 0,-2-1 176,-1 1 1,6 0-1,-12 0-176,23-1 0,-39 0 0,4 1 0,-2 0 0,-15 0 1755,55 6-1755,-21 0 0,-1 0 1672,3 3-1672,-50 0 0,7-1 0,-16 4 0,-6 2 0,21 78-1131,-15-28 0,1 10 1,-1-4 1130,6 9 0,-1 4 0,-1 13 0,-1 11 0,-3-19-124,0 8 124,-4-29 0,1 15 0,2 8 0,-2-1 0,-2-9 0,0 4 0,0 1 0,0-1 0,-1-3-148,2 6 0,1-4 1,-1 4-1,-1 10 148,-1-17 0,-1 7 0,1 6 0,-1 4 0,0 1 0,-1 1 0,-1-3 0,-2-3-233,-2 4 1,-2 0-1,-1-2 1,-1 0-1,0-1 1,1 0 0,1-1 232,1-6 0,1 0 0,1-2 0,0 0 0,0 0 0,-2 0 0,0 0 66,-3 17 1,-1 4-1,-1 0 1,-1-5-1,1-7 1,0-12-67,-2 0 0,1-12 0,0 1 0,0 6 0,-1 2 0,0 6-100,1 1 0,-1 6 0,-1 4 1,2 4 99,2-19 0,-1 3 0,1 3 0,1 1 0,0 3 0,0 1 0,0 3 0,1 3 0,0 3 0,1 1 0,0-1 0,-1-3 0,1-5 0,0-6 0,0-3 0,0-3 0,0-1 0,0 2 0,1 3 0,0 0 0,0 6 0,1 2 0,0-1 0,1-4 0,-1-7 0,0-10 0,0 11 0,1-12 0,-1 6 0,1 15 0,-1 8 0,1 2 0,0-3 171,1-15 1,-1-2 0,2 0 0,0 6-172,1 6 0,1 6 0,1 3 0,0-1 0,0-5 0,-1-15 0,0-3 0,1-2 0,-1 4 0,2 5 0,0-1 0,1 7 0,1 5 0,-1 0 0,1-3 0,-1-6 0,0-9-229,2 26 0,-1-13 0,1 5 229,-1-2 0,2 6 0,-1-3 0,-1-12 0,1-3 0,-1-1 0,-1-2 0,0 11 0,0 3 0,-2-5 0,0 9 0,-3-3 0,1 2 0,1-12 0,1 4 0,-2-1 0,-4-7 0,-5-1 0,-3-6 0,-5-7 0,-14 6 0,-3-7 0,6-2 0,-2-4 0,-9-9 0,-2-13 0,-4-19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09.877"/>
    </inkml:context>
    <inkml:brush xml:id="br0">
      <inkml:brushProperty name="width" value="0.17143" units="cm"/>
      <inkml:brushProperty name="height" value="0.17143" units="cm"/>
      <inkml:brushProperty name="color" value="#5B2D90"/>
    </inkml:brush>
  </inkml:definitions>
  <inkml:trace contextRef="#ctx0" brushRef="#br0">464 1 5734,'-21'31'0,"2"3"0,7 53 0,6 11 0,0-4 0,4-31 0,1 9 0,2 3 0,8 17 0,3 4 0,-1-11-2419,-5-19 0,1 1 2419,3 23 0,1 13 0,-4-18 0,-6 4 1161,-1 2-1161,-5-25 0,-3 10 0,-1-3 0,-2 7 0,-1 2-23,2-9 0,-1 4 0,-2-4 23,-5 10 0,-4 3-497,2-3 0,-5 12 0,0 1 0,3-12 497,-1 10 0,-1 0 258,3-12 1,-2 10 0,0-2 0,5-13-259,3-3 0,4-9 0,1-7 0,1 0 0,-3 11 0,1 0 0,0 3 0,2-6 0,-1 0 38,0 13 1,0 0-39,6-3 364,-3-23 0,10-4-364,53 1 0,-25-35 3143,42-5-3143,-21-15 0,-5 0 0,27-2 0,5-1 0,4 0-689,-10 3 0,13-1 0,-10 0 689,-24 3 0,1 0 0,31-2 0,13 0 0,-10 0 0,-26 2 0,6-1 0,-1 2 0,17-2 0,12 0 0,5 0 0,1 1 0,-5-1 0,-10 1 0,12 0 0,-9 0 0,2 1 0,13-1 0,-24 1 0,10-1 0,6 0 0,4 0 0,1 0 0,-1 0 0,-4 0 0,-7 0 0,-9 1 0,20-1 0,-14 2 0,0-1 0,12-1 0,-16 1 0,9-1 0,7 0 0,2 0 0,-1 0 0,-4 0 0,-8 1 0,-12-1 0,15 0 0,-14 1 0,16-1 0,-17 0 0,12 0 0,10 0 0,6-1 0,3 1 0,-1-1 0,-3 0 0,-8 1 0,-9 0-492,8-1 0,-10 1 1,-3 0-1,0-1 1,6 1 491,1 0 0,3 0 0,1 0 0,2 0 0,-1-1 0,-1 0 0,-3-2 0,4 1 0,-1-1 0,-4-1 0,-7 1 0,-10 0 0,23-3 0,-1-3 0,-8 1 0,17-3 0,4-2 0,-7 0 0,-17 3 0,-5-1 0,-6 0-153,3-2 0,5-1 1,-17 5 152,-15 4 1353,13 6-1353,-17 3 0,9 0 2902,-24 2-2902,-18-3 0,18-5 0,-13 2 1479,28-14-1479,15-6 0,2-1 0,3-1 0,0 0 0,-3 2 0,-20 9 0,-9 4 0,35-17 0,-38 15 0,35-17 0,-43 17 0,21-14 0,-24 15 0,22-30 0,2-6 0,-5 5 0,12-17 0,-23 20 0,-1 0 0,-1-51 0,-21 14-1337,-8-14 0,-5-5 1337,2 35 0,-4-6 0,-1 0 0,-5-17 0,-2-8 0,-1-2 0,2 4 0,3 12 0,-2-8 0,3 9 0,-3-10 0,1 2 0,-1 0 0,1 0 0,-1 0 0,1 0 0,-1-1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10.667"/>
    </inkml:context>
    <inkml:brush xml:id="br0">
      <inkml:brushProperty name="width" value="0.17143" units="cm"/>
      <inkml:brushProperty name="height" value="0.17143" units="cm"/>
      <inkml:brushProperty name="color" value="#5B2D90"/>
    </inkml:brush>
  </inkml:definitions>
  <inkml:trace contextRef="#ctx0" brushRef="#br0">1 185 2517,'97'-7'0,"1"1"0,-1-1 0,1 0 0,-1 0 0,1 1 0,-1-1 0,0 0 0,1 1 0,-1-1 0,1 0 0,-1 0 0,1 1 0,-1-1 0,1 0 0,1 0 0,0 0 0,-1 0 0,0 0 0,-1-1 0,-1 1 0,0 0 0,-1 0 0,1 1 0,-1 1 0,0 0 0,0 1 0,0 1-210,7 0 0,1 2 0,1 1 1,1 1-1,-1 0 0,0 0 0,-2 1 1,-2 0-1,-3 0 0,-3 0 0,-3-1 1,-6 0 209,12 0 0,-9 0 0,-5 0 0,-2 0 0,2 0 0,6 0 0,8 0 0,-16 0 0,8 0 0,5 1 0,4-1 0,4 1 0,0-1 0,1 1 0,-2 0 0,-2-1 0,-4 1 0,-7 0 0,-6-1 0,-8 1 0,21 0 0,-16 0 0,-5 0 0,6 0 0,15 1 0,-21-1 0,10 0 0,6 0 0,6 1 0,4-1 0,3 1 0,2 0 0,-1-1 0,-1 1 0,-3-1 0,-5 0 0,-5 0 0,-8 0 0,13 0 0,-8 0 0,-7-1 0,-1 0 0,2 1 0,6-1 0,10 0 0,-11 0 0,9 1 0,8 0 0,5-1 0,4 1 0,1 0 0,0-1 0,-2 1 0,-5-1 0,-5-1 0,-9 1 0,-9-2 0,-13 0 0,44-2 0,-24-3 0,-1 1 0,11 0 0,-2 0 0,-26-3 0,-29-11 0,-55 7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11.745"/>
    </inkml:context>
    <inkml:brush xml:id="br0">
      <inkml:brushProperty name="width" value="0.17143" units="cm"/>
      <inkml:brushProperty name="height" value="0.17143" units="cm"/>
      <inkml:brushProperty name="color" value="#5B2D90"/>
    </inkml:brush>
  </inkml:definitions>
  <inkml:trace contextRef="#ctx0" brushRef="#br0">1 1 5734,'6'56'0,"0"1"0,2 22 0,3 17 0,-1 3 0,-1-12-2181,1 9 1,0 1 2180,-1-12 0,2 11 0,-1 4 0,0 1 0,-3-16 0,0 1 0,0 1 0,-1 3 0,-1 1-229,-1-2 0,-2 3 0,1 1 0,-1 1 0,0 0 1,1-2 228,1-2 0,0 1 0,1-1 0,-1 0 0,0-1 0,-1-1 0,-1 17 0,-1 3 0,0-3 0,-1-7 0,0-15 0,0 10 0,0-2 0,2-16 0,0 10 0,2 7 0,0-2 0,0-5 0,0-2 0,1-4 0,1 0 0,0 5 0,-1 2 0,0 4 0,1 2 0,0-1 0,2-4 0,1 2 0,2-3 0,0-3 0,0-2 0,3 12 0,-1-4 0,2 5 0,-3-12 0,1 2 0,1 5 0,0 8 0,-1-12 0,1 8 0,1 6 0,0 2 0,0-2 0,-1-6 0,-2-8 0,2 6 0,-2-9 0,0-1 0,1 11 0,-1-11 0,1 9 0,1 5 0,0 2 0,0-2 0,-1-5 0,-2-9 0,3 13 0,-2-9 0,0-3 0,0 2 0,0 3 0,1-2 0,0 5 0,-1 11 0,-2-20 0,0 9 0,0 7 0,0 4 0,0 2 0,0 0 0,-1-4 0,-1-6 0,0-8 0,0 10 0,-1-11 0,-1-3 0,0 6 0,0 12 0,-2-19 0,0 10 0,-1 7 0,1 4 0,0 4 0,-1 1 0,0-1 0,0-3 0,-1-5 0,0-6 0,-1-9 0,-1 23 0,-1-11 0,0-5 0,-1-1 0,0 5 0,0-1 0,-1 4 0,1 1 0,-1-1 0,1-3 0,0-6 0,1 13 0,1-4 0,0-6 0,0-10 0,1 4 0,2 0 0,0 4 0,2 14 0,1 0 0,-1-14 0,0-3 0,2-1 0,0-1 0,1 13 0,0-2 0,0-19 0,-2-23 0,0-5 0,4 33 0,0-6 0,-1-17 0,0-9 0,-1-23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1.903"/>
    </inkml:context>
    <inkml:brush xml:id="br0">
      <inkml:brushProperty name="width" value="0.08571" units="cm"/>
      <inkml:brushProperty name="height" value="0.08571" units="cm"/>
      <inkml:brushProperty name="color" value="#E71224"/>
    </inkml:brush>
  </inkml:definitions>
  <inkml:trace contextRef="#ctx0" brushRef="#br0">147 0 5734,'-35'7'0,"6"13"0,18 31 0,5 11 0,1 15 0,1-4 0,0-8 0,0 2-694,0 12 1,1 9-1,0 1 694,3-1 0,1 2 0,-1 2 0,-1-17 0,0 1 0,-2 2 0,1 5 0,0-1 0,0 5 0,0 2 0,-1 2 0,1-1 0,-1 5 0,-1 2 0,1 0 0,0-2 0,0-5 0,1-2 0,0-4 0,0-3 0,4 2 0,1 5 0,3 2 0,1-5 0,2-13 0,2-4 0,3-10 0,6-4 0,0 0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12.491"/>
    </inkml:context>
    <inkml:brush xml:id="br0">
      <inkml:brushProperty name="width" value="0.17143" units="cm"/>
      <inkml:brushProperty name="height" value="0.17143" units="cm"/>
      <inkml:brushProperty name="color" value="#5B2D90"/>
    </inkml:brush>
  </inkml:definitions>
  <inkml:trace contextRef="#ctx0" brushRef="#br0">1 0 5734,'24'46'0,"1"-1"0,18 38 0,-27-38 0,5 40 0,-1 13 0,-10-24 0,-1 2-564,2-7 1,2 4 0,-5-6 0,-5 0 0,-5-8 0,-2 8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12.997"/>
    </inkml:context>
    <inkml:brush xml:id="br0">
      <inkml:brushProperty name="width" value="0.17143" units="cm"/>
      <inkml:brushProperty name="height" value="0.17143" units="cm"/>
      <inkml:brushProperty name="color" value="#5B2D90"/>
    </inkml:brush>
  </inkml:definitions>
  <inkml:trace contextRef="#ctx0" brushRef="#br0">0 903 5734,'82'-18'0,"0"0"0,-1 0 0,1 0 0,0-1 0,14-3 0,2 1-1133,-12 4 1,15-1 0,5 0 0,-6 2 0,-16 3 1132,6 1 0,2 2 0,-22 3 0,13-1 0,9 0 0,4-1 0,0 0 0,-6 1 0,-10 1-19,7-1 1,-10 1 0,1-1 0,10 1 18,-4-1 0,11 0 0,6-1 0,1 0 0,-2 1 0,-8 0 0,-11 2 0,18-2 0,-13 1 0,0 1 0,1 0 0,0 0 0,16-2 0,-24 2 0,12-2 0,8 0 0,6-1 0,0 0 0,-3 0 0,-6 0 0,-10 2 0,16-2 0,-12 1 0,0 0 0,14-1 0,-23 1 0,12 0 0,6-1 0,4-1 0,1 0 0,-2 0 0,-7 1 0,-9 0 0,-13 1 0,17-2 0,-16 2 0,12-3 0,0 0 0,12-2 0,7-1 0,2 0 0,-6 0 0,-9 1 0,-5 1 0,-9 1 0,0-1 0,7-1 0,-3 1 0,7-1 0,4-1 0,-2 0 0,-8 1 0,-11 2 0,30-6 0,-17 2 0,-13 1 0,-19 2 0,-37 5 0,-49 3 0,-10 5 0,-45 2 0,17-1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13.703"/>
    </inkml:context>
    <inkml:brush xml:id="br0">
      <inkml:brushProperty name="width" value="0.17143" units="cm"/>
      <inkml:brushProperty name="height" value="0.17143" units="cm"/>
      <inkml:brushProperty name="color" value="#5B2D90"/>
    </inkml:brush>
  </inkml:definitions>
  <inkml:trace contextRef="#ctx0" brushRef="#br0">426 0 5734,'-12'5'0,"-34"46"0,18-14-1546,-27 39 1546,24-28 0,0 2 0,-15 26 244,11-17 0,-1 7-244,4 17 0,3-2 0,-2-18 0,18-22 0,76-62 0,-17-43-663,6-8 0,-2-1 663,-17 12 0,-10 19 0,4-5 0,16-38 0,5 4 0,21 15 0,-13 112 0,-6 31 0,-30-29 0,-8 6 52,2 33 1,-2 15 0,-3-21-53,-3-14 0,-1-15 0,1 0 0,5 23 0,-1 1 403,-5-62 0,-5-22 0,-1-4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14.003"/>
    </inkml:context>
    <inkml:brush xml:id="br0">
      <inkml:brushProperty name="width" value="0.17143" units="cm"/>
      <inkml:brushProperty name="height" value="0.17143" units="cm"/>
      <inkml:brushProperty name="color" value="#5B2D90"/>
    </inkml:brush>
  </inkml:definitions>
  <inkml:trace contextRef="#ctx0" brushRef="#br0">1 290 5734,'81'-24'0,"-1"-1"0,1 1 0,0 0 0,10-3 0,-3 3 0,1-1 0,5 1 0,1-1 0,-10 4-887,-4 3 1,-19 4 886,-34 7 554,-12 2-554,-7 3 290,-3 4-290,-12 7 0,-18 11 0,2-5 0,-12 3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14.983"/>
    </inkml:context>
    <inkml:brush xml:id="br0">
      <inkml:brushProperty name="width" value="0.17143" units="cm"/>
      <inkml:brushProperty name="height" value="0.17143" units="cm"/>
      <inkml:brushProperty name="color" value="#5B2D90"/>
    </inkml:brush>
  </inkml:definitions>
  <inkml:trace contextRef="#ctx0" brushRef="#br0">42 98 5734,'5'-9'0,"-1"0"0,-1 3 0,0 0 0,5-8 0,14-6 0,7 2 0,2 3 0,12 14 0,-2 17 0,17 43 0,-26 6 0,-10 10 0,-54-2 0,-19-2 0,10-30 0,-2-2 0,-6 21 0,1-5 0,-17-14 0,58-39 0,1-10 0,12-3 0,-1-3 0,32-8 0,42 1 0,17 8 0,6 1 0,-30 2 0,0 0 0,-4 4 0,5 1 0,-11 1 0,26-6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15.804"/>
    </inkml:context>
    <inkml:brush xml:id="br0">
      <inkml:brushProperty name="width" value="0.17143" units="cm"/>
      <inkml:brushProperty name="height" value="0.17143" units="cm"/>
      <inkml:brushProperty name="color" value="#5B2D90"/>
    </inkml:brush>
  </inkml:definitions>
  <inkml:trace contextRef="#ctx0" brushRef="#br0">111 304 5734,'19'83'0,"-2"-9"0,-12-39 0,1 17 0,1 5 0,0 7 0,-2-12 0,1-3 0,-4-10 0,-3-33 0,-4-28 0,-5-72 0,6 36 0,2-2 0,-2 0 0,2-2 0,10-17 0,4 4 0,14-3 0,-4 16 0,6 4 0,42-9 0,25 43 0,-29 9 0,9 54 0,-61-13 0,-9 55 0,-29-32 0,-7-1 0,-5 31 0,2-33 0,3-9 0,17-21 0,39-8 0,-7-6 0,26 0 0,-21-2 0,-1 2 0,27 11 0,-15 0 0,20 37 0,-79 4 0,-15 4 0,18 10-513,-27-11 0,-6-11 513,18-27 0,-1-3-153,-11 1 0,-4-1 153,-28 2 0,25-5 0,1-1 0,-14-8 0,21-5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16.483"/>
    </inkml:context>
    <inkml:brush xml:id="br0">
      <inkml:brushProperty name="width" value="0.17143" units="cm"/>
      <inkml:brushProperty name="height" value="0.17143" units="cm"/>
      <inkml:brushProperty name="color" value="#5B2D90"/>
    </inkml:brush>
  </inkml:definitions>
  <inkml:trace contextRef="#ctx0" brushRef="#br0">1 1183 5734,'43'-3'0,"7"0"0,17-4 0,29-4 0,16-2 0,3-1 0,-12 2-782,-22 2 0,-6 2 0,0-1 0,5-1 1,12-1 781,-17 2 0,8-1 0,7-1 0,3-1 0,5 0 0,1-1 0,0 1 0,0-1 0,-3 1 0,-4 0 0,-5 0-229,6 0 1,-4 0 0,-4 1 0,-1-1 0,1 1 0,0-1 0,4-1 0,4 0 228,-8 0 0,3 0 0,2 0 0,1-1 0,2 0 0,1 0 0,1-1 0,-1 0 0,0 0 0,-1 0 0,-1 0 0,6-2 0,-1 0 0,-1 0 0,-1-1 0,1 1 0,1-1 0,0 0 0,2-1 0,2 1 0,2-1 0,-15 3 0,3 0 0,2-1 0,2 0 0,1 0 0,1 0 0,1-1 0,-2 1 0,0 0 0,-2 0 0,-2 0 0,-3 1 0,-3 0 0,-4 1 0,21-4 0,-5 0 0,-3 1 0,-4 0 0,-1 0 0,-1 1 0,1 0 0,2-1 0,7 0 0,8-1 0,3-1 0,-1 1 0,-8 1 0,-11 2 0,-17 4 0,-23 4 0,-4 3 0,-9 3 0,-83 25 0,-38 3 0,18-6 0,-5-1 0,-5-1 0,0-3 0,14-3 0,-1 0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17.080"/>
    </inkml:context>
    <inkml:brush xml:id="br0">
      <inkml:brushProperty name="width" value="0.17143" units="cm"/>
      <inkml:brushProperty name="height" value="0.17143" units="cm"/>
      <inkml:brushProperty name="color" value="#5B2D90"/>
    </inkml:brush>
  </inkml:definitions>
  <inkml:trace contextRef="#ctx0" brushRef="#br0">0 65 5734,'78'-13'0,"0"0"0,0 1 0,32-13 0,-31 23 0,-66 57 0,-14-24 0,-13 33 0,-32-14 0,-1-4 0,33-5 0,-27 4 0,14-6 0,87-24 0,-11-6 0,2-1 0,25 5 0,11 7 0,-9 6 0,-45 8 0,38 8 0,-100-7 0,-3-20 0,-53 18 0,35-16 0,-14 2 0,0-1 0,15-7 0,-34 6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17.377"/>
    </inkml:context>
    <inkml:brush xml:id="br0">
      <inkml:brushProperty name="width" value="0.17143" units="cm"/>
      <inkml:brushProperty name="height" value="0.17143" units="cm"/>
      <inkml:brushProperty name="color" value="#5B2D90"/>
    </inkml:brush>
  </inkml:definitions>
  <inkml:trace contextRef="#ctx0" brushRef="#br0">487 1 5734,'-70'17'0,"1"0"0,4 0 0,11 1 0,12 12 0,-23 42 0,38-28 0,3 2 0,-3-1 0,4 1 0,8 10 0,10 0 0,16 18 0,11-17 0,5-2 0,15 18 0,27-13 0,6-8 0,-15-21 0,0-5 0,0 1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18.175"/>
    </inkml:context>
    <inkml:brush xml:id="br0">
      <inkml:brushProperty name="width" value="0.17143" units="cm"/>
      <inkml:brushProperty name="height" value="0.17143" units="cm"/>
      <inkml:brushProperty name="color" value="#5B2D90"/>
    </inkml:brush>
  </inkml:definitions>
  <inkml:trace contextRef="#ctx0" brushRef="#br0">0 932 5734,'64'-13'0,"0"1"0,8-1 0,20-4 0,15-1 0,5-2 0,0 1 0,-8 1 0,-16 4-1416,-8 0 1,-11 3 0,0 0 0,12-2 1415,-1 0 0,12-2 0,8-2 0,4-1 0,-1 1 0,-5 1 0,-9 2 0,-13 2 28,10-1 1,-16 3 0,17-2-29,-10 3 0,14-2 0,9-1 0,6-1 0,2 1 0,-3-1 0,-7 2 0,-10 1-32,-1-1 0,-10 2 0,-3 0 0,4 0 1,12-1 31,-10 1 0,10-1 0,7-1 0,5 0 0,2 0 0,0-1 0,-4 2 0,-5-1 0,-9 2 0,-10 1 0,14-1 0,-15 2 0,-2 0 0,13-1 0,-9 0 0,10 0 0,6-2 0,3 0 0,1 0 0,-3 0 0,-5 1 0,-9 0 0,23-2 0,-11 1 0,-1 0 0,6-1 0,-12 1 0,5 0 0,3 0 0,-1-1 0,-7 1 0,-10 1 0,5-1 0,-9 1 0,1-3 0,21-2 0,2-2 0,-34-2 203,-47-2 0,50 0 0,-14 5 0,-117 16 0,1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2.220"/>
    </inkml:context>
    <inkml:brush xml:id="br0">
      <inkml:brushProperty name="width" value="0.08571" units="cm"/>
      <inkml:brushProperty name="height" value="0.08571" units="cm"/>
      <inkml:brushProperty name="color" value="#E71224"/>
    </inkml:brush>
  </inkml:definitions>
  <inkml:trace contextRef="#ctx0" brushRef="#br0">34 1 5734,'96'10'0,"-1"1"0,-30-28 0,-5 48 0,7 25 0,-23-4 0,-40 5 0,-23 6 0,-7 1 0,-4 5-812,-3-7 0,-3-5 812,-6-17 0,-14 0 0,-2-2 0,8-3 0,-2-3 0,6-4 380,29-19-380,30-9 0,34-6 0,18-6 0,23-4 0,10-5-332,-14 1 1,5-2 0,-5-1 0,-15 6 0,-4 0 0,-3-1 0,13-10 0,0 0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18.631"/>
    </inkml:context>
    <inkml:brush xml:id="br0">
      <inkml:brushProperty name="width" value="0.17143" units="cm"/>
      <inkml:brushProperty name="height" value="0.17143" units="cm"/>
      <inkml:brushProperty name="color" value="#5B2D90"/>
    </inkml:brush>
  </inkml:definitions>
  <inkml:trace contextRef="#ctx0" brushRef="#br0">82 6 5734,'-15'-6'0,"3"7"0,-2 2 0,-2 41 0,9-16 0,-4 31 0,8-25 0,0 3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4:42.430"/>
    </inkml:context>
    <inkml:brush xml:id="br0">
      <inkml:brushProperty name="width" value="0.17143" units="cm"/>
      <inkml:brushProperty name="height" value="0.17143" units="cm"/>
      <inkml:brushProperty name="color" value="#5B2D90"/>
    </inkml:brush>
  </inkml:definitions>
  <inkml:trace contextRef="#ctx0" brushRef="#br0">0 3896 5734,'42'-10'0,"-15"5"0,27 1 0,-34 4 0,7 1 0,62-12 0,-55 6 0,59-8 0,-67 6 0,-6 2 0,28-8 0,-19 5 0,12-2 0,-19 4 0,42-13 0,7-2 0,-23 6 0,23-7 0,-3 1 0,-38 11 0,-8 1 0,33-11 0,-31 11 0,38-18 0,-19 6 0,8-5 0,1-2 0,2-1 0,33-21 0,-29 11 0,-23 16 0,27-19 0,-31 20 0,2 0 0,10-9 0,-19 13 0,23-20 0,11-17 0,2-2 0,0 2 0,0-3 0,-5 5 0,-32 28 0,-5 5 0,28-30 0,-25 27 0,43-49 0,-31 35 0,19-24 0,2-2 0,-12 15 0,-2 1 0,-3 2 0,-16 18 0,-5 5 0,20-32 0,5-7 0,-1 2 0,-3 6 0,7-10 0,-2 6 0,-1 5 0,-1 5 0,-3-1 0,0 2-435,21-19 435,-42 46 0,1-1 0,38-48 0,-15 16 0,1-2 0,9-12 0,-7 10 0,8-12 0,-3 3 0,-3 4 0,-16 26 0,4-4 0,29-28 0,11-8 0,-19 19 0,1-1 0,14-13 0,-3 3 0,-26 27 0,-7 8 0,-7 6 435,33-28-435,0 2 0,5-4 0,5 1 0,-15 11 0,18-12 0,-25 20 0,0 1 0,25-14 0,-4 3 0,-25 21 0,-25 16 0,31-13 0,-23 10 0,39-16 0,-20 12 0,20-7 0,13-1 0,-26 8 0,12 1 0,0 1 0,-6 3 0,1 0 0,4 1 0,-4 8 0,-4 2 0,2 0 0,34 4 0,-62-1 0,-9 0 0,33 5 0,-28-5 0,66 15 0,9 3 0,-43-8-416,30 6 0,-9-1 416,-58-9 0,8 2 0,21 19 0,10 9 0,5 6 0,1 2 0,-1-4 0,-3 0-340,-7-1 0,-12-8 340,-27-20 0,27 33 0,-4-5 0,2 4 0,0 1 0,-2-1 772,8 13-772,-25-34 0,-5-5 0,42 39 0,6 6 0,-24-22 0,17 14 0,1 2 0,-8-4 0,11 10 0,-1-2 277,-8-8-277,-36-41 0,40 36 0,-13-13 0,-4-5 0,1 2 0,21 15 0,-21-18 0,16 7 0,7 3 0,-19-14 0,0 0 0,18 11 0,3 4 0,10 7 0,-8-5 0,-13-6 0,0 1 0,-3-2 0,-17-13 463,6 5-463,7 5 0,-14-10 0,12 10 0,3 3 0,7 5 0,7 5 0,-3 0 0,-16-14 0,19 17 0,-31-25 0,21 15 0,-2-3 0,1 0 0,-11-10 0,-1-2 0,19 14 0,5 4 0,-16-14 0,-12-4 0,41 23 0,-36-24-651,40 25 651,-52-34 0,13 7 0,12 5 0,-6-2 0,22 11 0,-31-15 0,8 3 0,35 21 0,-50-28 0,52 30 0,-14-10 0,-12-6 651,11 5-651,-5-1 0,4-4 0,7 2 0,-4-3 0,1 0 0,5 3 0,-4-4-465,6-4 465,-54-18 0,-2-1-65,26 9 65,-19-7 0,57 15 0,12 1 0,-17-6 0,-7-2 0,14 4 0,-16-4 0,-6-5-506,28 5 506,-67-13 0,13 2 0,26 1 0,-13-2 0,1-1 0,21 2 437,6-1-437,-50-4 65,1 0-65,36-1 534,-14-1-534,31 0 0,1-15 0,-40 6 0,7-13 0,-54 10 0,-1-2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4:44.198"/>
    </inkml:context>
    <inkml:brush xml:id="br0">
      <inkml:brushProperty name="width" value="0.17143" units="cm"/>
      <inkml:brushProperty name="height" value="0.17143" units="cm"/>
      <inkml:brushProperty name="color" value="#5B2D90"/>
    </inkml:brush>
  </inkml:definitions>
  <inkml:trace contextRef="#ctx0" brushRef="#br0">0 932 5734,'14'-7'0,"-1"0"0,26-12 0,1 8 0,16-8 0,6 1 0,-10 8 0,0 1 0,4-4 0,3 0 0,15 2 0,-4 2 0,3-1 0,-3 2 0,13-1 0,-6 0-315,-9 2 0,2 0 315,9-1 0,10 0 0,10 0-531,-19 2 0,10 0 1,5 1-1,0-1 1,-5 1-1,-11 0 531,10 0 0,-11 0 0,9 0-384,5 0 0,14-1 0,3-1 0,-12 2 0,-24 2 384,12 0 0,1 0 0,-23 2 0,9 0 0,-4-1 0,7 2 0,3-1 0,-8 0 0,8 0 0,6 0 0,3 0 0,4-1 0,7 0 0,3 0 0,-4 0 0,-9 0 0,7 0 0,-9 1 0,6-1 0,-11 0 0,8 0 0,1-1 0,-6 1 0,-16 0 0,-4 0 0,-3 0 0,28-1 0,14 0 0,-3 0 0,-15 0 0,-2 1 0,3-1 0,-13 1 0,3 0 0,1 0 0,0-1 0,0 1 0,-1-1 0,2 1 0,3-1 0,17 1 0,4 0 0,0 0 0,-6 0 0,-18 0 0,-4 0 0,-1-1 0,3 1 0,15 0 0,5 1 0,-3-1 0,-13 0 0,4-1 0,-9 0 0,-8 1 0,8 0 151,-4-1 1,12 0 0,8 0 0,2-1 0,-4 0-152,-6 1 0,0-1 0,-1-1 0,1 1 0,-1 0-21,18 0 1,0-1 0,0 1 0,-1-1 20,0 0 0,0-1 0,-2 0 0,-4 0 0,8-2 0,-5 1 0,0 0 0,0 0 0,-1 0 0,1 1 0,4-2 0,0 1 0,-6 0 0,-27 2 0,-4 1 0,10-1 0,1 1 0,11-1 0,7 0 0,1 0 0,-4 1 0,-10 0 0,14-1 0,-8 0 0,9 0 0,-16 1 0,11-1 0,4 0 0,0 1 0,-7-1 0,-12 2 0,6-1 0,-10 1 0,-8 0 0,-8 0 0,3 1 0,10-2 0,12 0 0,3-1 0,-9 2 0,10-2 0,9 0 0,-22 1 0,15-1 0,12-1 0,5 0 0,3-1 0,-5 1 0,-7 0 0,-14 0 0,3 0 0,-11 1 0,-2-1 0,10 0 0,12 0 0,13-1 0,6 0 0,-3 0 0,-9 0 0,-17 0 0,19-4 0,-21 1 452,9 0-452,-17 2 0,11-2 0,-12 2 0,9-1 132,1 2 0,-1-4-132,-13-11 0,-39 7 0,-11-12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4:46.373"/>
    </inkml:context>
    <inkml:brush xml:id="br0">
      <inkml:brushProperty name="width" value="0.17143" units="cm"/>
      <inkml:brushProperty name="height" value="0.17143" units="cm"/>
      <inkml:brushProperty name="color" value="#5B2D90"/>
    </inkml:brush>
  </inkml:definitions>
  <inkml:trace contextRef="#ctx0" brushRef="#br0">1 1 5734,'1'8'0,"1"6"0,2 18 0,-1 12 0,0 1 0,-1-3 0,-2-6 0,1 35 0,0 10 0,-1-4 0,-1 6 0,1-50 0,-1 56 0,1-53 0,2 34 0,1 24 0,1-16 0,0-5-102,-1-7 1,2 12-1,-1-17 102,3-19 0,-2-10 0,8 46 0,-7-41 0,8 50 0,-9-55 0,4 39 0,-5-40 0,1 17 0,2 10 0,1 20 0,1 2 0,-3-22 0,1 1-453,2 20 0,-2-10 453,-4-37 0,1 1 0,2 44 0,0-18 0,2 38 277,-4-45-277,3 27 0,-2-22 0,-1 2 0,3 38 0,-3-35 0,0 4 0,-3 15 0,-1 1 0,0-12 0,0 3 0,-1 21 0,-1 5 0,0-23 0,-1 2 0,0-10 0,-3 28 467,0-16 0,1 3-467,1-20 0,2-3 0,0 1 0,1 1 0,-1 5 0,1-2 0,2-13 0,2-2 0,4 48 0,1-5 0,0-8 0,0 1 0,-3-25 0,-1-1 0,3 25 0,-1 0 0,-2-27 0,-1 0 0,1 13 0,0 7 0,1-11 0,2 3 0,-1-6 0,-2-5 0,1-2 0,3 27 0,1-10 0,-3-35 0,-1-8 0,7 46 0,2 14 0,-5-38 0,0 1 0,0 0 0,-1-3 0,3 9 0,5 21 0,-8-44 0,10 42 0,-5-25 0,9 33 0,-1-1 0,-10-37 0,0 0 0,0 3 0,-2-3 0,0 1 0,1 5 0,-10-54 0,-1-1 0,-23-39 0,12 9 0,-18-34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4:49.518"/>
    </inkml:context>
    <inkml:brush xml:id="br0">
      <inkml:brushProperty name="width" value="0.17143" units="cm"/>
      <inkml:brushProperty name="height" value="0.17143" units="cm"/>
      <inkml:brushProperty name="color" value="#5B2D90"/>
    </inkml:brush>
  </inkml:definitions>
  <inkml:trace contextRef="#ctx0" brushRef="#br0">1 0 5734,'7'23'0,"0"1"0,-4 0 0,3 24 0,-1 6 0,0 4 0,-1-1 0,1 4 0,-4-8 0,1 1 0,2 19 0,2 2 0,-3-10 0,1-2 0,3 5 0,-1-1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4:50.198"/>
    </inkml:context>
    <inkml:brush xml:id="br0">
      <inkml:brushProperty name="width" value="0.17143" units="cm"/>
      <inkml:brushProperty name="height" value="0.17143" units="cm"/>
      <inkml:brushProperty name="color" value="#5B2D90"/>
    </inkml:brush>
  </inkml:definitions>
  <inkml:trace contextRef="#ctx0" brushRef="#br0">22 1 5734,'-12'96'0,"2"-36"0,17 7 0,8 15 0,1-5 0,3 12 0,1 2 0,-1-8 0,-2-7 0,0-5 0,1 4-437,1 10 1,2 9 0,-1-5 0,-4-16-1,-1-17 1,-4-12 0,-3 2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4:51.198"/>
    </inkml:context>
    <inkml:brush xml:id="br0">
      <inkml:brushProperty name="width" value="0.17143" units="cm"/>
      <inkml:brushProperty name="height" value="0.17143" units="cm"/>
      <inkml:brushProperty name="color" value="#5B2D90"/>
    </inkml:brush>
  </inkml:definitions>
  <inkml:trace contextRef="#ctx0" brushRef="#br0">1 183 5734,'28'-1'0,"4"-1"0,44-4 0,9-1 0,5-1-906,3 0 1,4 0 905,-33 1 0,2 1 0,24-2 0,11-1 0,-6 1 0,-6 0 0,5-1 0,-12 2 0,15-2 0,5 1 0,-5-1 0,-15 2 231,15-2 1,-7 0-232,-5 2 0,5-1 0,-15 2 0,14-3 79,-82 16 1,-6-3 0,2 5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4:52.278"/>
    </inkml:context>
    <inkml:brush xml:id="br0">
      <inkml:brushProperty name="width" value="0.17143" units="cm"/>
      <inkml:brushProperty name="height" value="0.17143" units="cm"/>
      <inkml:brushProperty name="color" value="#5B2D90"/>
    </inkml:brush>
  </inkml:definitions>
  <inkml:trace contextRef="#ctx0" brushRef="#br0">1 0 5734,'6'89'0,"-1"0"0,1-4 0,-2 12 0,-2-12 0,-1 16 0,-1 6 0,1-1 0,-1-11-1416,1-16 1,0-7 0,0 1 0,-1 9 1415,1 5 0,-1 9 0,0 5 0,0 1 0,1-1 0,-1-6 0,1-1 0,0-2 0,0-3 0,0-2 0,0-1-19,0 0 1,0-5 0,0 3 0,1 13 18,0-17 0,0 10 0,1 8 0,1 4 0,-1 3 0,1-2 0,-1-4 0,1-7 0,-1-9 0,0 4 0,0-10 0,0-4 0,0 4 0,1 9 0,0-6 0,1 8 0,-1 6 0,2 4 0,-1 1 0,0-3 0,0-4 0,0-8 0,0-10 0,2 35 0,0-17 0,0 5 0,1-2 0,0 1 0,-1-1 0,1 0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4:53.010"/>
    </inkml:context>
    <inkml:brush xml:id="br0">
      <inkml:brushProperty name="width" value="0.17143" units="cm"/>
      <inkml:brushProperty name="height" value="0.17143" units="cm"/>
      <inkml:brushProperty name="color" value="#5B2D90"/>
    </inkml:brush>
  </inkml:definitions>
  <inkml:trace contextRef="#ctx0" brushRef="#br0">1 0 5734,'17'91'0,"-1"0"0,1 0 0,0 0 0,0 0 0,-1 0 0,1 0 0,0 0 0,0-1 0,-2 8 0,-1-3 0,-1-3 0,0 0 0,0 1 0,0 4 0,1 4-477,-2-14 0,1 3 0,1 1 0,-1 2 0,1 2 0,-1 1 0,1 1 0,-2 1 0,-1 0 1,0 1 476,-3-7 0,0 4 0,0 3 0,-2 2 0,1 1 0,-1-1 0,-1-1 0,0-3 0,0-4 0,-1-4 0,1-5 0,-1-8-193,2 24 0,-2-14 0,0-5 0,0 3 0,1 11 193,-1-9 0,0 9 0,1 6 0,0 4 0,0 0 0,0-2 0,-1-6 0,0-9 0,-2-11 0,2 27 0,-1-18 0,-2 12 0,-2-9 0,0 11 0,-2 6 0,1 0 0,-1-5 0,0-10 0,0-6 0,0-8 0,0 0 0,-1 7 0,-1 8 0,0-1 0,1 0 0,-1 0 0,0 1 0,0-1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4:55.777"/>
    </inkml:context>
    <inkml:brush xml:id="br0">
      <inkml:brushProperty name="width" value="0.17143" units="cm"/>
      <inkml:brushProperty name="height" value="0.17143" units="cm"/>
      <inkml:brushProperty name="color" value="#5B2D90"/>
    </inkml:brush>
  </inkml:definitions>
  <inkml:trace contextRef="#ctx0" brushRef="#br0">2 9 5734,'-1'-8'0,"17"45"0,-3-1 0,6 17 0,1 18 0,-6 1 0,-1 14 0,-1 3 0,0-9-1887,-1-8 0,1-6 0,-1 7 1887,1 15 0,1 11 0,-1-3 0,-3-13-37,-1-4 1,-2-7 36,1 2 0,0 4 0,-2-8 0,1 5 0,0-4 0,1 9 0,1 0 0,-2-11 0,1-1 0,-1 1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2.472"/>
    </inkml:context>
    <inkml:brush xml:id="br0">
      <inkml:brushProperty name="width" value="0.08571" units="cm"/>
      <inkml:brushProperty name="height" value="0.08571" units="cm"/>
      <inkml:brushProperty name="color" value="#E71224"/>
    </inkml:brush>
  </inkml:definitions>
  <inkml:trace contextRef="#ctx0" brushRef="#br0">528 1 5734,'-45'33'0,"-1"-1"0,-19 31 0,89-3 0,19 2 0,-2 10-582,-2-7 1,0 2 581,-13-22 0,-3-1 0,1 1 0,-2 4 186,8 29 0,-6 6-186,-12-9 0,-17-1 96,-40 15 0,-25-15-96,-14-40 0,-10-19 0,26-5 0,-1-6 0,3-9 0,-17-21 0,13-12 0,5-21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4:56.019"/>
    </inkml:context>
    <inkml:brush xml:id="br0">
      <inkml:brushProperty name="width" value="0.17143" units="cm"/>
      <inkml:brushProperty name="height" value="0.17143" units="cm"/>
      <inkml:brushProperty name="color" value="#5B2D90"/>
    </inkml:brush>
  </inkml:definitions>
  <inkml:trace contextRef="#ctx0" brushRef="#br0">5 0 5734,'-3'31'0,"1"10"0,5 20 0,1 16 0,1-12 0,1 16 0,0 7 0,-2-4-515,-3 13 0,-2-2 1,0 5-1,4-8 1,0 5-1,0-1 1,-3-6-1,-6-5 0,1-1 1,-1 1-1</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4:57.733"/>
    </inkml:context>
    <inkml:brush xml:id="br0">
      <inkml:brushProperty name="width" value="0.17143" units="cm"/>
      <inkml:brushProperty name="height" value="0.17143" units="cm"/>
      <inkml:brushProperty name="color" value="#5B2D90"/>
    </inkml:brush>
  </inkml:definitions>
  <inkml:trace contextRef="#ctx0" brushRef="#br0">16 12 5734,'2'-12'0,"-4"55"0,-2 21 0,2-11 0,-3 17 0,1 12 0,4 15 0,1-5 0,1 4-1098,0-1 0,1-5 1098,5-35-85,21-3 0,6-4 0,-1-11 1,5-4-1,0 0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4:57.881"/>
    </inkml:context>
    <inkml:brush xml:id="br0">
      <inkml:brushProperty name="width" value="0.17143" units="cm"/>
      <inkml:brushProperty name="height" value="0.17143" units="cm"/>
      <inkml:brushProperty name="color" value="#5B2D90"/>
    </inkml:brush>
  </inkml:definitions>
  <inkml:trace contextRef="#ctx0" brushRef="#br0">5 41 5734,'-4'-41'0,"4"91"0,2 53 0,0-13 0,1 5-1246,0-17 0,0 21 0,0-1 0,0-27 1246,-2-13 0,0 24 0,-7-50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4:59.050"/>
    </inkml:context>
    <inkml:brush xml:id="br0">
      <inkml:brushProperty name="width" value="0.17143" units="cm"/>
      <inkml:brushProperty name="height" value="0.17143" units="cm"/>
      <inkml:brushProperty name="color" value="#5B2D90"/>
    </inkml:brush>
  </inkml:definitions>
  <inkml:trace contextRef="#ctx0" brushRef="#br0">11 438 5734,'-8'-9'0,"6"3"0,11 11 0,8 4 0,9 5 0,34 11 0,13 2 0,-8-9 0,4-1-763,-4 1 1,3 1 0,-3-3 762,-1-4 0,1-6-215,2-12 1,5-6-1,-10-1 215,22-15 0,-4 6 0,-8-6-296,-32-21 296,-26 25 0,1-27 0,-18 36 2016,-7-5-2016,25 96 0,-5-50 0,52 22 0,19-9 0,9-39 397,-8 1 1,-2-2-398,0-14 416,-21 13-416,-15 2 0,-12 11 0,17 0 0,3-3 0,-10-4-224,9 2 0,-2-4 224,-22-8 0,36-33 0,-20-24 0,10-12 0,-56 15 0,-15 6 0,-11 30 0,-18-17 0,27 112 0,36 12 0,9 9 0,-11-18 0,1 1 22,2-11 0,3 3 1,-2-2-23,2 18 0,-6-8 0,-2 7 0,-14 14 0,-6-3 0,-10-27 0,-16-1 0,-7-10 0,-1-31 0,-7-13 0,-2-11 0,-3-28 0,11-23 0,18-18 0,43-2 0,26-8 0,-2 1 0,-12 2 0,-1 1 0,7 2-325,18-5 1,7 1-1,-2 7 325,6-6 0,-8 7 0,-22 22 0,-5-4 0,3-21 0,-2-12 0,-5 15 0,2 0 0,-3 32 0,-26 77 0,-8 27 0,3 4 0,6-2 0,24 25 0,22-51 1355,3-20-1355,47-45 0,-29 11 0,3-14 0,-18 57 0,-29-16 0,36 19 0,-7-26 0,19-26 0,-37-53 0,-9-15 0,6-1 0,-18 1 0,-7 9 0,-6 40 0,3 15 0,8 33 0,0 7 0,8 30 0,1 6 0,-2-6 0,6 12 0,-1-2 0,-7-19 0,7 26 0,-18-45 0,-1 2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4:59.195"/>
    </inkml:context>
    <inkml:brush xml:id="br0">
      <inkml:brushProperty name="width" value="0.17143" units="cm"/>
      <inkml:brushProperty name="height" value="0.17143" units="cm"/>
      <inkml:brushProperty name="color" value="#5B2D90"/>
    </inkml:brush>
  </inkml:definitions>
  <inkml:trace contextRef="#ctx0" brushRef="#br0">1 11 5734,'92'-3'0,"0"-1"0,-14 3 0,1-1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4:59.323"/>
    </inkml:context>
    <inkml:brush xml:id="br0">
      <inkml:brushProperty name="width" value="0.17143" units="cm"/>
      <inkml:brushProperty name="height" value="0.17143" units="cm"/>
      <inkml:brushProperty name="color" value="#5B2D90"/>
    </inkml:brush>
  </inkml:definitions>
  <inkml:trace contextRef="#ctx0" brushRef="#br0">257 51 5734,'-13'-24'0,"-4"-3"0,-23 31 0,7-1-223,-25 27 1,13 2-1,-6 4 1</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4:59.557"/>
    </inkml:context>
    <inkml:brush xml:id="br0">
      <inkml:brushProperty name="width" value="0.17143" units="cm"/>
      <inkml:brushProperty name="height" value="0.17143" units="cm"/>
      <inkml:brushProperty name="color" value="#5B2D90"/>
    </inkml:brush>
  </inkml:definitions>
  <inkml:trace contextRef="#ctx0" brushRef="#br0">0 537 5734,'66'-23'0,"0"1"0,0-1 0,17 2 0,13 0 0,6 0 0,1 1 0,-8 2-786,-2 1 1,-6 2 0,4 1-1,13-2 786,-21 3 0,12 0 0,8-2 0,4 1 0,2-1 0,-4 1 0,-5 1 0,-10 1 0,-13 2 0,19-2 0,-16 3 0,13-3 0,-17 3 0,14-3 0,9 0 0,3-1 0,-1 0 0,-7 0 0,-13 3 0,-17 1-496,6-2 1,-7 1 495,32-5 0,8-1 0,-55 6 0,-79 9 0,-15 2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4:59.768"/>
    </inkml:context>
    <inkml:brush xml:id="br0">
      <inkml:brushProperty name="width" value="0.17143" units="cm"/>
      <inkml:brushProperty name="height" value="0.17143" units="cm"/>
      <inkml:brushProperty name="color" value="#5B2D90"/>
    </inkml:brush>
  </inkml:definitions>
  <inkml:trace contextRef="#ctx0" brushRef="#br0">0 624 5734,'82'-10'0,"-1"-1"0,-2 1 0,-4-3 0,-26 2 0,4-2-1416,14-6 1,14-4 0,1-2 0,-9 4 1415,5-1 0,-1 0 0,-6 1 0,8-3 0,1 0 0,-12 3 704,1 0 1,-4-2-705,6-10 0,5-6 0,-7 2 0,-3 4 0,-4-2 0,-6-2 0,-1-1 0,1 1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01.127"/>
    </inkml:context>
    <inkml:brush xml:id="br0">
      <inkml:brushProperty name="width" value="0.17143" units="cm"/>
      <inkml:brushProperty name="height" value="0.17143" units="cm"/>
      <inkml:brushProperty name="color" value="#5B2D90"/>
    </inkml:brush>
  </inkml:definitions>
  <inkml:trace contextRef="#ctx0" brushRef="#br0">0 448 5734,'84'-36'0,"0"1"0,0-1 0,1 1 0,-1 0 0,-10 4 0,-7 3 0,5-2 0,14-6 0,10-5 0,-4 2 0,-20 9 0,15-5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01.356"/>
    </inkml:context>
    <inkml:brush xml:id="br0">
      <inkml:brushProperty name="width" value="0.17143" units="cm"/>
      <inkml:brushProperty name="height" value="0.17143" units="cm"/>
      <inkml:brushProperty name="color" value="#5B2D90"/>
    </inkml:brush>
  </inkml:definitions>
  <inkml:trace contextRef="#ctx0" brushRef="#br0">1 967 5047,'85'-33'0,"0"-1"0,0 1 0,0-1 0,0 1 0,0-1 0,0 1 0,6-3 0,2 0 0,-1-1 0,-4 3 0,-8 2 0,-9 4-457,22-9 1,0 0 456,-23 10 0,14-5 0,5-3 0,2 1 0,-5 2 0,-12 3-855,8-2 0,-9 3 1,7-2 854,2-1 0,12-4 0,1-1 0,-13 5 0,-23 8 0,-9 3 0,-51 18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2.633"/>
    </inkml:context>
    <inkml:brush xml:id="br0">
      <inkml:brushProperty name="width" value="0.08571" units="cm"/>
      <inkml:brushProperty name="height" value="0.08571" units="cm"/>
      <inkml:brushProperty name="color" value="#E71224"/>
    </inkml:brush>
  </inkml:definitions>
  <inkml:trace contextRef="#ctx0" brushRef="#br0">0 298 5734,'71'-35'0,"-1"-1"0,0 1 0,1-1 0,-3 0 0,-3 1 0,-4 4 0,6 4 0,0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01.550"/>
    </inkml:context>
    <inkml:brush xml:id="br0">
      <inkml:brushProperty name="width" value="0.17143" units="cm"/>
      <inkml:brushProperty name="height" value="0.17143" units="cm"/>
      <inkml:brushProperty name="color" value="#5B2D90"/>
    </inkml:brush>
  </inkml:definitions>
  <inkml:trace contextRef="#ctx0" brushRef="#br0">1 765 5734,'92'-30'0,"-1"-1"0,1 1 0,0 0 0,0 0 0,0-1 0,0 1 0,-1 0 0,1 0 0,0 0 0,7-2 0,-10 4 0,-5 2 0,4-1 0,11-4 0,-21 6 0,11-5 0,7-1 0,3-2 0,1-1 0,-2 2 0,-6 2 0,-9 3 0,-11 4 0,-16 6 0,17-3 0,-18 8 0,26 7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01.741"/>
    </inkml:context>
    <inkml:brush xml:id="br0">
      <inkml:brushProperty name="width" value="0.17143" units="cm"/>
      <inkml:brushProperty name="height" value="0.17143" units="cm"/>
      <inkml:brushProperty name="color" value="#5B2D90"/>
    </inkml:brush>
  </inkml:definitions>
  <inkml:trace contextRef="#ctx0" brushRef="#br0">1 790 5734,'90'-25'0,"0"0"0,0 0 0,0 0 0,0 0 0,0 0 0,0 0 0,0-1 0,1 1 0,-1 0 0,0 0 0,0 0 0,12-2 0,-19 5 0,1 0 0,18-6-472,-29 8 0,13-4 0,9-4 1,6-1-1,5-1 0,1-1 1,-2 0-1,-4 2 0,-7 2 1,-10 2-1,-12 4 0,-15 4 472,29-9 0,-23 7 1216,16-1-1216,-29 8 0,-85 28 0,-37 10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01.908"/>
    </inkml:context>
    <inkml:brush xml:id="br0">
      <inkml:brushProperty name="width" value="0.17143" units="cm"/>
      <inkml:brushProperty name="height" value="0.17143" units="cm"/>
      <inkml:brushProperty name="color" value="#5B2D90"/>
    </inkml:brush>
  </inkml:definitions>
  <inkml:trace contextRef="#ctx0" brushRef="#br0">0 666 5734,'97'-22'0,"0"0"0,1 0 0,-1 0 0,0 1 0,0-1 0,0 0 0,0 0 0,1 0 0,-1 0 0,0 0 0,0 0 0,0 0 0,0 0 0,1 0 0,-1 0 0,0 0 0,7-2 0,9-2 0,7-1 0,3-2 0,1 0 0,-2 1 0,-4 1 0,-7 1 0,-9 3 0,-13 3 0,-15 4 0,-18 5 0,-19 5 0,-24 5 0,-42 16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02.101"/>
    </inkml:context>
    <inkml:brush xml:id="br0">
      <inkml:brushProperty name="width" value="0.17143" units="cm"/>
      <inkml:brushProperty name="height" value="0.17143" units="cm"/>
      <inkml:brushProperty name="color" value="#5B2D90"/>
    </inkml:brush>
  </inkml:definitions>
  <inkml:trace contextRef="#ctx0" brushRef="#br0">0 451 5734,'62'-3'0,"0"-1"0,-1-4 0,15-5 0,12-2 0,8-2 0,3-1 0,0-1 0,-6 2 0,-8 2 0,14-3 0,-6 2 0,-2 0 0,2-1 0,8-1-708,-12 2 0,8-3 1,5 0-1,1-1 1,0 1-1,-5 0 1,-6 2-1,-10 1 708,14-2 0,-9 2 0,-7 2 0,-7 1 0,21-6 0,-15 7 352,7 14 0,-35 2 1,-95 30-1</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02.247"/>
    </inkml:context>
    <inkml:brush xml:id="br0">
      <inkml:brushProperty name="width" value="0.17143" units="cm"/>
      <inkml:brushProperty name="height" value="0.17143" units="cm"/>
      <inkml:brushProperty name="color" value="#5B2D90"/>
    </inkml:brush>
  </inkml:definitions>
  <inkml:trace contextRef="#ctx0" brushRef="#br0">0 230 4970,'85'-21'0,"-1"1"0,0 0 0,1 0 0,-1-1 0,0 1 0,6-2 0,0 1 0,0-1 0,0 1 0,0 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35.255"/>
    </inkml:context>
    <inkml:brush xml:id="br0">
      <inkml:brushProperty name="width" value="0.17143" units="cm"/>
      <inkml:brushProperty name="height" value="0.17143" units="cm"/>
      <inkml:brushProperty name="color" value="#5B2D90"/>
    </inkml:brush>
  </inkml:definitions>
  <inkml:trace contextRef="#ctx0" brushRef="#br0">89 726 5734,'24'8'0,"-2"-3"0,-6-6 0,44-34 0,2-22 0,9-1 0,-13-18 0,-31 14 0,0-18 0,-18 27 0,-6-1 0,-11-37 0,-6 18 0,-35 7 0,14 43 0,-17 14 0,-5 16 0,4 46 0,4 12 0,4-31 0,3 2-365,3 32 0,16-5 365,26-35 0,3-1 0,35 26 0,18 6 0,4-9 0,3 0 0,1 12 0,0-2 0,6-12 0,-8-1 0,-7 31 0,-19 9 0,-36-24 0,-14-1 0,-43 20 0,-27-39 0,-6-11 0,6-7-75,11-14 1,8-10 74,34-12 0,-34-35 0,33 3 0,-17-14 0,54-11 0,7 34 0,11-12 0,3 0 0,6 1 0,14-12 0,10-6 0,3 10 0,1 2 0,-13 5 0,2 2 0,14-6 0,-7 9 0,-20 16 0,12-5 879,-27 16-879,-7 7 0,-15 8 0,-1 5 0,10 46 0,4-4 0,4 21 0,13 0 0,0-17 0,5-8 0,5-1 0,25 7 0,6-3 0,-6-47 0,-37-7 0,43-35 0,-45 18 0,27-49 0,-41 39 0,-5-26 0,-9-8 0,-30-24 0,17 33 0,-2 3 0,-31-15 0,-20 30 0,-11 13 0,21 23 0,-2 3 0,-25-20 0,3 7 0,-11 50 0,58 7 0,9 5 0,3-1 0,-10 46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36.019"/>
    </inkml:context>
    <inkml:brush xml:id="br0">
      <inkml:brushProperty name="width" value="0.17143" units="cm"/>
      <inkml:brushProperty name="height" value="0.17143" units="cm"/>
      <inkml:brushProperty name="color" value="#5B2D90"/>
    </inkml:brush>
  </inkml:definitions>
  <inkml:trace contextRef="#ctx0" brushRef="#br0">13 502 5734,'-7'-3'0,"2"1"0,8-3 0,46-20 0,1 5 0,9-2 0,25-7 0,11-1 0,-22 8 0,8-1 0,-1 1 0,-8 2 0,15-4 0,-4 2 0,-8 3 0,3 0 0,-25 2 0,-33 5 0,-36-22 0,-20 11 0,-22-11 0,9 21 0,-6 6 0,-11 1 0,-3 2 0,-17-2 0,1 1 0,18 3 0,3 0 0,4 1 0,11 0 0,24 1 0,-8-1 0,39 2 0,36-1 0,17 0 0,4-1 0,4 0 0,17 0 0,4 0 0,10-3 0,-5 0-793,-35 2 1,-4 0 792,0-1 0,-3 0-185,20 0 185,-51 2 0,13 0 0,-26 1 0,3 0 0,-8 0 1551,-2 4-1551,-5 5 219,-1 1-219,-3 7 0,-1 0 0,-11 28 0,-3 8 0,-8 16 0,7-12 0,-3 3 0,-7 2 0,0-6 0,-4-2-263,-6 3 0,-2-3 0,1-14 0,-14 9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43.649"/>
    </inkml:context>
    <inkml:brush xml:id="br0">
      <inkml:brushProperty name="width" value="0.17143" units="cm"/>
      <inkml:brushProperty name="height" value="0.17143" units="cm"/>
      <inkml:brushProperty name="color" value="#5B2D90"/>
    </inkml:brush>
  </inkml:definitions>
  <inkml:trace contextRef="#ctx0" brushRef="#br0">9 254 5734,'-5'-4'0,"2"1"0,4 2 0,2-2 0,45-24 0,1 1 0,-4 2 0,3-1 0,5 0 0,-4 2 0,13-5 0,23-9 0,-60 27 0,6-2 0,-19 6 0,-16 10 0,-28 23 0,8-8 0,-21 18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44.144"/>
    </inkml:context>
    <inkml:brush xml:id="br0">
      <inkml:brushProperty name="width" value="0.17143" units="cm"/>
      <inkml:brushProperty name="height" value="0.17143" units="cm"/>
      <inkml:brushProperty name="color" value="#5B2D90"/>
    </inkml:brush>
  </inkml:definitions>
  <inkml:trace contextRef="#ctx0" brushRef="#br0">1 1 5734,'8'89'0,"-5"-49"0,6 48 0,-6-67 0,1-1 0,18 18 0,13-29 0,0 13 0,11-35 0,5-9 0,43 6 0,-37 8 0,-1 6 0,28 20 0,-51 13 0,-53 29 0,-15 3 0,12-24 0,-10 17 0,-8-3 0,-17-28 0,28-19 0,-25 2 0,44-21 0,6-5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44.368"/>
    </inkml:context>
    <inkml:brush xml:id="br0">
      <inkml:brushProperty name="width" value="0.17143" units="cm"/>
      <inkml:brushProperty name="height" value="0.17143" units="cm"/>
      <inkml:brushProperty name="color" value="#5B2D90"/>
    </inkml:brush>
  </inkml:definitions>
  <inkml:trace contextRef="#ctx0" brushRef="#br0">0 130 5734,'78'-38'0,"-17"8"0,4 7 0,-43 12 0,23-8 0,-42 10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2.926"/>
    </inkml:context>
    <inkml:brush xml:id="br0">
      <inkml:brushProperty name="width" value="0.08571" units="cm"/>
      <inkml:brushProperty name="height" value="0.08571" units="cm"/>
      <inkml:brushProperty name="color" value="#E71224"/>
    </inkml:brush>
  </inkml:definitions>
  <inkml:trace contextRef="#ctx0" brushRef="#br0">1002 0 5734,'-2'1'0,"-15"28"0,-6 9-1904,-15 29 1904,1 0 0,-2 7 0,-9 20 0,0 2 0,14-27 0,0-1 0,-2 5 0,-3 7 0,1-1 0,-4 9 0,-3 7 0,0 1 0,0-1 0,3-7 0,4-9 0,-1 2 0,3-9 0,2-3 0,-1 4 0,-7 16 0,0 0 0,0 0 0,0 0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45.316"/>
    </inkml:context>
    <inkml:brush xml:id="br0">
      <inkml:brushProperty name="width" value="0.17143" units="cm"/>
      <inkml:brushProperty name="height" value="0.17143" units="cm"/>
      <inkml:brushProperty name="color" value="#5B2D90"/>
    </inkml:brush>
  </inkml:definitions>
  <inkml:trace contextRef="#ctx0" brushRef="#br0">1 0 5734,'9'15'0,"2"1"0,-2 0 0,2 5 0,19 49 0,-1 8 0,-2-1 0,-1 3 0,2 8 0,-13-34 0,-1-4 0,-3-3 0,7 19 0,-6-24 0,4 7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45.771"/>
    </inkml:context>
    <inkml:brush xml:id="br0">
      <inkml:brushProperty name="width" value="0.17143" units="cm"/>
      <inkml:brushProperty name="height" value="0.17143" units="cm"/>
      <inkml:brushProperty name="color" value="#5B2D90"/>
    </inkml:brush>
  </inkml:definitions>
  <inkml:trace contextRef="#ctx0" brushRef="#br0">1 284 5734,'75'-30'0,"-8"3"0,-19 6 0,-2 1 0,1-1 0,25-17 0,-3-2 0,-33 13 0,29-19 0,-56 37 0,-6 6 0,0 2 0,2 10 0,6 57 0,1 24 0,2 8 0,-5-37 0,-1 0-617,6 38 1,-2-12 616,-5-45 0,0 0-102,7 49 102,-2-24 0,-4-14 0,0-1 0,2 1 0,16 16 0,-17-44 0,14 13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46.288"/>
    </inkml:context>
    <inkml:brush xml:id="br0">
      <inkml:brushProperty name="width" value="0.17143" units="cm"/>
      <inkml:brushProperty name="height" value="0.17143" units="cm"/>
      <inkml:brushProperty name="color" value="#5B2D90"/>
    </inkml:brush>
  </inkml:definitions>
  <inkml:trace contextRef="#ctx0" brushRef="#br0">0 1485 5734,'71'-20'0,"-1"0"0,-18 5 0,-1-1 0,14-4 0,-2-1-1374,23-10 1374,-21 6 0,17-7 0,-13 6 0,12-6 0,9-3 0,6-2 0,2-1 0,0 0 0,-13 5 0,4 0 0,2-2 0,1 0 0,1 0 0,0-1 0,-2 2 0,-2 0-490,6-2 1,-2 0-1,-1 0 1,0 0 0,-1 1-1,-1 0 1,-1 1 489,-3 2 0,4-2 0,-1 0 0,-1 1 0,-7 3 0,-8 2 0,-12 5 0,17-7 0,-14 5 443,-13 6 0,2-1-443,14-7 0,9-2 0,-9 2 0,-11 4 0,-3 1-427,29-11 0,-5 1 427,-17 5 394,-14 6-394,-35 14 2906,-38 13-2906,-19 10 0,-9 5 0,6-3 0,-3 0 0,-16 8 0,-1-1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46.595"/>
    </inkml:context>
    <inkml:brush xml:id="br0">
      <inkml:brushProperty name="width" value="0.17143" units="cm"/>
      <inkml:brushProperty name="height" value="0.17143" units="cm"/>
      <inkml:brushProperty name="color" value="#5B2D90"/>
    </inkml:brush>
  </inkml:definitions>
  <inkml:trace contextRef="#ctx0" brushRef="#br0">0 1610 5734,'70'-23'0,"0"1"0,-9 2 0,13-3 0,-11 2 0,14-5 0,10-3 0,6-2 0,3-1 0,0 0 0,-4 1-708,-9 4 0,0-1 1,0 0-1,1-1 1,1 1-1,0-1 1,1 0-1,1 0 708,5-2 0,2-1 0,2 0 0,0 0 0,-1 0 0,0 0 0,-3 1 0,-3 1-11,1 0 1,1-1-1,0 0 1,-3 1-1,-6 2 1,-9 2 0,-10 4 10,18-7 0,-9 2 0,-8 3 0,2-1 0,6-4 0,4-2 0,6-3 0,2-2 0,-3 1 0,-9 3 0,-2 0 0,0 0 0,2-1 0,10-4 0,3-3 0,-5 2 0,-12 4 0,-3 0 0,-15 4 0,-8 0 0,-71 36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47.723"/>
    </inkml:context>
    <inkml:brush xml:id="br0">
      <inkml:brushProperty name="width" value="0.17143" units="cm"/>
      <inkml:brushProperty name="height" value="0.17143" units="cm"/>
      <inkml:brushProperty name="color" value="#5B2D90"/>
    </inkml:brush>
  </inkml:definitions>
  <inkml:trace contextRef="#ctx0" brushRef="#br0">1 109 5734,'86'-17'0,"1"1"0,0-1 0,8-24 0,-18 23 0,-37 58 0,-20 20 0,-38 15 0,-18 2 0,7-12 0,-1-1-378,-5 16 1,0-3 377,6-25 0,5-10 245,12-12-245,18-12 125,9-11-125,61-46 0,-3-9 0,-6 2 0,1-3 0,-27 18 0,-1-1 0,21-16 0,-3 1 0,-1 0 0,13 8 0,-40 26 385,-13 30-385,-16 14 0,2 6 0,10 19 0,6-10 0,3-6 0,0-17 0,36-16 0,0-28 0,-15-18 0,-4-7 0,3-13 0,-28 0 0,-19 3 0,-74 15 0,-5 23 0,33 11 0,1 9 0,-30 40 0,40-7 0,4-1 0,10-2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47.952"/>
    </inkml:context>
    <inkml:brush xml:id="br0">
      <inkml:brushProperty name="width" value="0.17143" units="cm"/>
      <inkml:brushProperty name="height" value="0.17143" units="cm"/>
      <inkml:brushProperty name="color" value="#5B2D90"/>
    </inkml:brush>
  </inkml:definitions>
  <inkml:trace contextRef="#ctx0" brushRef="#br0">340 1 5734,'-45'79'0,"1"0"0,12-14 0,3 2 0,6-2 0,6 15 0,6-3 0,0-10 0,-3 2 0,-1-1 0,-4 5 0,3-15 0,-5-3 0,0-6 0,0-1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48.105"/>
    </inkml:context>
    <inkml:brush xml:id="br0">
      <inkml:brushProperty name="width" value="0.17143" units="cm"/>
      <inkml:brushProperty name="height" value="0.17143" units="cm"/>
      <inkml:brushProperty name="color" value="#5B2D90"/>
    </inkml:brush>
  </inkml:definitions>
  <inkml:trace contextRef="#ctx0" brushRef="#br0">9 55 5734,'-5'-21'0,"2"2"0,4 11 0,1 4 0,4 1 0,4 6 0,48 24 0,-27-11 0,36 20 0,-41-20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48.273"/>
    </inkml:context>
    <inkml:brush xml:id="br0">
      <inkml:brushProperty name="width" value="0.17143" units="cm"/>
      <inkml:brushProperty name="height" value="0.17143" units="cm"/>
      <inkml:brushProperty name="color" value="#5B2D90"/>
    </inkml:brush>
  </inkml:definitions>
  <inkml:trace contextRef="#ctx0" brushRef="#br0">0 55 5734,'19'-30'0,"-1"5"0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48.863"/>
    </inkml:context>
    <inkml:brush xml:id="br0">
      <inkml:brushProperty name="width" value="0.17143" units="cm"/>
      <inkml:brushProperty name="height" value="0.17143" units="cm"/>
      <inkml:brushProperty name="color" value="#5B2D90"/>
    </inkml:brush>
  </inkml:definitions>
  <inkml:trace contextRef="#ctx0" brushRef="#br0">1 503 5734,'68'-33'0,"0"-1"0,-6 9 0,7 0 0,13-3 0,11-3 0,-1 3-460,-6 4 0,-1 1 1,-6 2 459,11-3 0,-6 1 218,-8 2 1,-10 2-219,-11 1 0,-43 12 227,2-3-227,-22 4 0,-34-4 0,-23 3 0,-9 1 0,15-2 0,-1-1 0,-14 3 0,7 0 0,8-6 0,45 8 715,1-2-715,18-1 0,1 1 0,37-3 0,18 3 0,-3 2 0,2 1 0,18-3 0,1 1 0,-16 3 0,-6 1 0,14-1 0,-35 1 0,-9-1 0,-17 1 0,-2 0 0,-9 8 0,-1 6 0,-11 28 0,-6 20 0,-9 25 0,8-39 0,-2-1 0,-10 22 0,-8-11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50.448"/>
    </inkml:context>
    <inkml:brush xml:id="br0">
      <inkml:brushProperty name="width" value="0.17143" units="cm"/>
      <inkml:brushProperty name="height" value="0.17143" units="cm"/>
      <inkml:brushProperty name="color" value="#5B2D90"/>
    </inkml:brush>
  </inkml:definitions>
  <inkml:trace contextRef="#ctx0" brushRef="#br0">16 0 5734,'-14'81'0,"12"-49"0,4 58 0,15-68 0,17 7 0,56 9 0,-21-9 0,11 5 0,-7-4 0,-12-4 0,0 0-710,43 15 0,-28-1 710,-72-19 336,-41 54-336,-25-13 0,-10-12 0,-4-5 0,-12-8 0,29-25 0,8-11 0,27-16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3.091"/>
    </inkml:context>
    <inkml:brush xml:id="br0">
      <inkml:brushProperty name="width" value="0.08571" units="cm"/>
      <inkml:brushProperty name="height" value="0.08571" units="cm"/>
      <inkml:brushProperty name="color" value="#E71224"/>
    </inkml:brush>
  </inkml:definitions>
  <inkml:trace contextRef="#ctx0" brushRef="#br0">10 54 5734,'-10'-30'0,"25"14"0,-5 8 0,26 20 0,-5 12 0,7 1 0,4 2 0,2 2 0,14 7 0,-12-7 0,0 0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50.984"/>
    </inkml:context>
    <inkml:brush xml:id="br0">
      <inkml:brushProperty name="width" value="0.17143" units="cm"/>
      <inkml:brushProperty name="height" value="0.17143" units="cm"/>
      <inkml:brushProperty name="color" value="#5B2D90"/>
    </inkml:brush>
  </inkml:definitions>
  <inkml:trace contextRef="#ctx0" brushRef="#br0">1 457 5734,'43'-32'0,"1"0"0,38-24 0,-20 29 0,11 1 0,-4 2 0,-1-2 0,-1 0-311,1 0 0,5 0 0,-11 2 311,23-8 301,-62 22-301,6 1 154,-15 12-154,1 11 0,0 53 0,6 6 0,0-8 0,4 0 0,-5-18 0,4-3 0,14 10 0,2-6 0,7-4 239,30-20 0,5-15-239,-14-28 0,9-16 0,-9-12 0,-36-29 0,-18 27 0,-6-2 0,-24-35 0,-10 36 0,-7 1 0,1 0 0,-7 5 0,-28-2 0,-6 15 0,17 25 0,-1 14 0,-18 16 0,4 9 0,-6 20 0,6 14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58.048"/>
    </inkml:context>
    <inkml:brush xml:id="br0">
      <inkml:brushProperty name="width" value="0.17143" units="cm"/>
      <inkml:brushProperty name="height" value="0.17143" units="cm"/>
      <inkml:brushProperty name="color" value="#5B2D90"/>
    </inkml:brush>
  </inkml:definitions>
  <inkml:trace contextRef="#ctx0" brushRef="#br0">331 0 5734,'-19'0'0,"-1"2"0,-38 36 0,7 18 0,3 16 0,4 6 0,21-31 0,3-1 0,-3 20 0,6-2 0,11 10 0,5-18 0,11 8 0,5 1 0,15 6 0,-3-15 0,4-5 0,9-9 0,29-9 0,-36-24 0,12-49 0,-6-14 0,-22 18-182,6-24 0,-10 5 182,-22 37 0,-1 2 0,-18-3 0,11 12 0,-29 12 0,28 8 0,-8 83 0,27-67 0,6 53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58.347"/>
    </inkml:context>
    <inkml:brush xml:id="br0">
      <inkml:brushProperty name="width" value="0.17143" units="cm"/>
      <inkml:brushProperty name="height" value="0.17143" units="cm"/>
      <inkml:brushProperty name="color" value="#5B2D90"/>
    </inkml:brush>
  </inkml:definitions>
  <inkml:trace contextRef="#ctx0" brushRef="#br0">1 91 5734,'33'65'0,"0"0"0,23-54 0,3-13 0,15 8-384,-22-48 1,-20-8 383,-45 20 0,-23-5 0,-6 4 0,6 9 124,-16 3 1,1 12-125,18 36 0,-5 10 0,20-5 0,9-7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58.818"/>
    </inkml:context>
    <inkml:brush xml:id="br0">
      <inkml:brushProperty name="width" value="0.17143" units="cm"/>
      <inkml:brushProperty name="height" value="0.17143" units="cm"/>
      <inkml:brushProperty name="color" value="#5B2D90"/>
    </inkml:brush>
  </inkml:definitions>
  <inkml:trace contextRef="#ctx0" brushRef="#br0">63 1 5734,'-12'8'0,"0"2"0,8 4 0,-6 43 0,5-27 0,-3 31 0,4-27 0,2-14 0,-3 7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59.153"/>
    </inkml:context>
    <inkml:brush xml:id="br0">
      <inkml:brushProperty name="width" value="0.17143" units="cm"/>
      <inkml:brushProperty name="height" value="0.17143" units="cm"/>
      <inkml:brushProperty name="color" value="#5B2D90"/>
    </inkml:brush>
  </inkml:definitions>
  <inkml:trace contextRef="#ctx0" brushRef="#br0">0 174 5734,'64'-32'0,"-1"1"0,1 0 0,-13-1 0,-3 6 0,13 9 0,-15 12 0,-39 14 0,0 2 0,7 53 0,-3-5 0,-1 3 0,0 4 0,-4-12 0,-1-2 0,5 38 0,-3-31 0,-1-6 0,-1-10 0,7 26 0,-8-46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59.450"/>
    </inkml:context>
    <inkml:brush xml:id="br0">
      <inkml:brushProperty name="width" value="0.17143" units="cm"/>
      <inkml:brushProperty name="height" value="0.17143" units="cm"/>
      <inkml:brushProperty name="color" value="#5B2D90"/>
    </inkml:brush>
  </inkml:definitions>
  <inkml:trace contextRef="#ctx0" brushRef="#br0">263 136 5734,'-7'-9'0,"65"84"0,21-75 0,6-5 0,-37 37 0,0-4-344,36-39 1,-24-21 343,-70-4 111,-18-17 1,-12 2-112,-39 10 0,-16 18 0,-6 13 0,39 21 0,2 10 0,-25 16 0,6 5 0,1 8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5:59.881"/>
    </inkml:context>
    <inkml:brush xml:id="br0">
      <inkml:brushProperty name="width" value="0.17143" units="cm"/>
      <inkml:brushProperty name="height" value="0.17143" units="cm"/>
      <inkml:brushProperty name="color" value="#5B2D90"/>
    </inkml:brush>
  </inkml:definitions>
  <inkml:trace contextRef="#ctx0" brushRef="#br0">1 0 5734,'4'73'0,"1"-1"0,1 11 0,-1-21 0,0-5 0,2-16 0,0-2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00.569"/>
    </inkml:context>
    <inkml:brush xml:id="br0">
      <inkml:brushProperty name="width" value="0.17143" units="cm"/>
      <inkml:brushProperty name="height" value="0.17143" units="cm"/>
      <inkml:brushProperty name="color" value="#5B2D90"/>
    </inkml:brush>
  </inkml:definitions>
  <inkml:trace contextRef="#ctx0" brushRef="#br0">55 2746 5734,'-30'4'0,"5"-2"0,31-15 0,10 0 0,27-18 0,0 6 0,16-6-704,1-1 1,15-6 0,11-6 0,4-1 0,1-1 0,-5 3 703,-4 3 0,-2 1 0,0-1 0,2 1 0,4-3 0,6-2 0,-16 8 0,4-2 0,2-2 0,3 0 0,2-1 0,2-1 0,0 0 0,1 0 0,-1 0 0,-1 0 0,-3 1 0,2 0 0,0 0 0,1-1 0,1 0 0,-1 0 0,0 0 0,-1 1 0,-1 0 0,-2 1 0,-2 0-159,6-2 1,-2 0 0,-1 1 0,-1 0 0,-1 0 0,-1 1 0,0 0 0,-1 0 0,0 0 158,8-4 0,0 0 0,0 1 0,-1-1 0,-1 1 0,-3 0 0,-4 2 0,-4 2-19,15-9 1,-4 0-1,-5 2 1,-8 4 0,-10 6 18,1-2 0,-3 2 0,18-11 0,8-5 0,-12 7 0,-26 15 0,-3 1 0,46-23 0,-33 20 0,-114 65 0,10-6 0,-6 2 0,-26 13 0,-6 3 0,1-5 0,1 1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00.903"/>
    </inkml:context>
    <inkml:brush xml:id="br0">
      <inkml:brushProperty name="width" value="0.17143" units="cm"/>
      <inkml:brushProperty name="height" value="0.17143" units="cm"/>
      <inkml:brushProperty name="color" value="#5B2D90"/>
    </inkml:brush>
  </inkml:definitions>
  <inkml:trace contextRef="#ctx0" brushRef="#br0">0 2510 5734,'90'-41'0,"-1"-1"0,1 0 0,0 0 0,-1 1 0,1-1 0,-1 0 0,-5 4 0,-2 0 0,2 1 0,-1-1 0,2 0 0,1-1 0,2 0 0,3 0-567,-4 1 1,3 0 0,3-2 0,2 0 0,1 0 0,-1 0 0,-1 1 0,-3 1 0,-4 1 0,-3 2 566,3-2 0,-4 3 0,-3 0 0,-2 2 0,-1-1 0,3 0 0,2-1-10,3-1 1,4-2 0,3-1 0,1 0 0,-4 2 0,-4 1 0,-9 3 0,-9 5 9,11-6 0,-14 6 0,3-2 0,19-7 0,3-2 0,9-6 0,-22 9 0,8-6 0,4-2 0,0 0 0,-4 2 0,-7 4 0,-3 2 0,-6 4 0,-1-1 0,8-4 0,7-5 0,11-7 0,5-2 0,-5 1 0,-12 5 0,-19 11 0,20-17 0,-7 4 0,-15 5 0,-51 24 0,-17 6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14.810"/>
    </inkml:context>
    <inkml:brush xml:id="br0">
      <inkml:brushProperty name="width" value="0.17143" units="cm"/>
      <inkml:brushProperty name="height" value="0.17143" units="cm"/>
      <inkml:brushProperty name="color" value="#5B2D90"/>
    </inkml:brush>
  </inkml:definitions>
  <inkml:trace contextRef="#ctx0" brushRef="#br0">1 707 5734,'77'1'0,"1"0"0,0 1 0,3-1 0,0 0 0,-12 0 0,25 1-1416,-23-4 1,18-1 0,1-2 0,-18 1 1415,-21 1 0,-1-1 0,39-2 0,15-1 0,-23-1 1409,-22 0-1409,7-3 0,17-3 0,-5 1 0,-3 1 0,7-1-235,-7 2 0,16-1 0,10-2 1,0 1-1,-7 1 0,-17 1 235,20-2 0,-5 1 0,-3 2 0,13-2 0,-7 1 0,-24 4 0,-15 2 0,25-1 0,8 0 0,-26 2 0,1 0 1134,24-2 1,2 1-1135,-7 1 0,-6 0 0,-24 2 0,1 0 0,36-2 0,9-1 0,-25 2 0,3-1 0,-1 1 0,23-2 0,-2 1 702,-1 0 0,-7 1-702,-36 1 0,0 0-34,30 0 0,3 1 34,-14 0 0,1 1 0,-7-1 0,3 0 0,-1 1-246,16 0 0,-7 1 246,-24 0 0,-2 0 0,11 1 0,-2-1 0,18 2 0,-7 0 0,1-1 0,19 2-568,-26-2 1,-1 0 567,13 0 434,-14-1 1,12 2 0,-3-1-435,10 1 0,5 1 0,-7 0 0,10 0 0,2 1 0,-9 0 0,-10 0 0,-6-1 0,-1 1-672,29 3 0,-7-1 672,-32-3 0,-8 0 0,10 1-470,8-3 0,23 0 0,3 0 0,-15 0 470,-10-1 0,-1 1 0,12-1 0,16 1 0,-3-1 0,-21 0 258,4-3-258,0 1 0,-13-1 0,12 0 0,-7 0 0,-15 1 0,2-1 0,37-1 0,16-2 0,-6 0 86,-7-3 0,5-1-86,-17 1 0,15-1 0,5-2 0,-3 1 0,-11 1 0,2 0 0,-8 0 0,7 0 0,-9 1 0,7-2 0,3 0 0,-3 1 0,-5 1 0,16-1 0,-6 2 0,4 1 0,-7 0 0,5 0 0,-1 1 0,-4-1-187,8 0 0,-4-1 0,-2 2 187,-5 0 0,-2 1 0,-14 1 0,10-1 149,12 0 0,4 0-149,-41 2 0,5-1 133,18 1 0,16-1 1,7 0-1,-3 1-133,3 2 0,1 2 0,-1-1 0,-3 0-208,-16-1 0,-3-1 0,0 0 1,1 1 207,14 1 0,6 1 0,-9-1 0,-24 1 0,-9-1 189,35-1 1,14 1-190,-13-1 0,9 0 0,-23 0 0,12 0 0,4 0 0,-3 0 0,-11 0-99,-2 0 0,-8 0 0,3 0 99,23 0 0,3-1 0,-14 1 0,-25 1 0,-8 0 0,34-1 0,-14 2 0,19 1 0,2 0 0,-14-1 644,-10 0 1,0 0-645,10 0 0,13 2 0,2-1 0,-11 0 0,5-1 0,5 1-229,-14-1 1,17 0-1,9 1 1,1-1-1,-5 0 1,-14 1 228,11-1 0,-11 0 0,9 0 35,-16 0 0,12 0 0,5 0 0,-3 0 0,-10 0 0,-15-1-35,7-1 0,-12-1-81,8-1 1,5 0 80,2-1 0,9-2 0,6 0 0,0-2 0,6-1 0,2 0 0,-5 0 0,-17 2 0,-3 0 0,-1 0 0,3 0 0,15-2 0,3-1 0,-1 0 0,-5 1 0,5 2 0,-6 1 0,-8 0 0,-5 0 0,-3 0 215,24 1 0,-5 1-215,0 2 2469,-21 2-2469,17 1 0,5 0 0,-36-1 0,-1 2 167,24-1 1,-3 0-168,13 1 124,-26-1 1,4 0-125,0-1 0,3 0 0,20-1 0,0 0 0,-19-2 0,-4-2 0,-9-1 0,-1-5 0,9-16 0,-4-4 0,16-5 0,-33 3 0,0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3.259"/>
    </inkml:context>
    <inkml:brush xml:id="br0">
      <inkml:brushProperty name="width" value="0.08571" units="cm"/>
      <inkml:brushProperty name="height" value="0.08571" units="cm"/>
      <inkml:brushProperty name="color" value="#E71224"/>
    </inkml:brush>
  </inkml:definitions>
  <inkml:trace contextRef="#ctx0" brushRef="#br0">136 203 5734,'-39'-66'0,"1"-2"0,20 38 0,1 1 0,13 24 0,-1 3 0,-1 0 0,-2 2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16.758"/>
    </inkml:context>
    <inkml:brush xml:id="br0">
      <inkml:brushProperty name="width" value="0.17143" units="cm"/>
      <inkml:brushProperty name="height" value="0.17143" units="cm"/>
      <inkml:brushProperty name="color" value="#5B2D90"/>
    </inkml:brush>
  </inkml:definitions>
  <inkml:trace contextRef="#ctx0" brushRef="#br0">1 243 5734,'1'-12'0,"1"2"0,0 10 0,10 8 0,-4-3 0,9 8 0,-3 1 0,-3-1 0,17 37 0,-16-22 0,12 53 0,-18-31 0,-4 5 0,-1 4 0,-4 13 0,-2 9 0,3-52 0,0-27 0,1-7 0,-2-38 0,0 14 0,0-22 0,0-13 0,-2-30 0,0 0 0,2 31 0,-1 0 0,0-27 0,-2 10 0,-2 31 0,5 22 0,-2-1 0,7 32 0,2 95 0,-7-15 0,-1 4 0,4-19 0,0 1 0,-6 18 0,0-11 0,0-29 0,1-16 0,1-5 0,2-40 0,3-31 0,2-15 0,0-8 0,0-4 0,0-6 0,-1-2 0,1-3 0,-1 11 0,-3 21 0,5 15 0,-2 42 0,3 14 0,-2-1 0,1 4 0,2 28 0,1 6 0,-1-7 0,2 13 0,-2 3 0,-3 2 0,0-13 0,-3 16 0,-1-46 0,-3 6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19.405"/>
    </inkml:context>
    <inkml:brush xml:id="br0">
      <inkml:brushProperty name="width" value="0.17143" units="cm"/>
      <inkml:brushProperty name="height" value="0.17143" units="cm"/>
      <inkml:brushProperty name="color" value="#5B2D90"/>
    </inkml:brush>
  </inkml:definitions>
  <inkml:trace contextRef="#ctx0" brushRef="#br0">0 73 5734,'7'-2'0,"0"-1"0,-2 2 0,2-1 0,85-12 0,-54 8 0,13-2 0,-1 0 0,-18 2 0,-7 2 0,22-3 0,-23 4 0,7-2 0,-16 3 0,-8 1 0,1 0 0,-6 4 0,0 6 0,-2-2 0,-3 50 0,-1 11 0,0-20-384,-2 20 1,0-2 383,1-32 0,-3 13 0,-7 29 0,1 13 0,0-6 0,32-52 0,-4-31 0,21-35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38.054"/>
    </inkml:context>
    <inkml:brush xml:id="br0">
      <inkml:brushProperty name="width" value="0.17143" units="cm"/>
      <inkml:brushProperty name="height" value="0.17143" units="cm"/>
      <inkml:brushProperty name="color" value="#5B2D90"/>
    </inkml:brush>
  </inkml:definitions>
  <inkml:trace contextRef="#ctx0" brushRef="#br0">0 4592 5734,'8'-18'0,"0"-1"0,1 0 0,-2 2 0,-2 7 0,2-5 0,10-21 0,3-7 0,1 0 0,-1 1 0,13-34 0,-12 20 0,0 2 0,-2 1 0,-5 3 0,-1 3 0,-5 12 0,-3 15 0,8-29 0,-1 12 0,1-7 0,-1 13 0,2-9 0,14-33 0,-9 20 0,9-14 0,-21 52 0,10-22 0,-7 16 0,6-15 0,0 1 0,-5 7 0,7-10 0,-9 14 0,7-18 0,2-16 0,-1 1 0,-1 0 0,3-11 0,2-12 0,-10 46 0,-3 11 0,15-36 0,-12 34 0,17-32 0,-17 36 0,32-46 0,4-6 0,-18 29 0,14-22 0,-3 5 0,-26 36 0,-2 5 0,11-20 0,4-7 0,5-12 0,18-27 0,-26 38 0,-2-2 0,1-3 0,0 0 0,15-36-562,-1-2 562,-31 76 0,8-19 0,-3 8 0,7-17 0,-6 17 0,2 0 0,22-27 0,-8 16 0,10-14 562,-11 21-562,10-10 0,4-7 0,18-21 0,-19 17 0,-10 11 0,-9 7 0,-13 20 0,10-15 0,-11 18 0,25-43 0,-15 24 0,22-36 0,-24 39 0,12-16 0,-18 27 0,15-23 0,-11 18 0,5-10 0,-5 8 0,15-22 0,-3 6 0,21-30 0,-16 24 0,-2 5 0,-9 13 0,-12 16 0,13-12 0,-13 14 0,14-12 0,5-3 0,-7 6 0,23-16 0,-30 24 0,27-19 0,-23 15 0,8-5 0,3-3 0,-10 10 0,11-9 0,-14 11 0,7-5 0,8-6 0,1 0 0,6-2 0,-2 3 0,-3 2 0,9-2 0,-1 2 0,51-8 0,-49 14 0,35-6 0,-62 14 0,51-3 0,-38 3 0,29-2 0,6 1 0,-1 3 0,14-1 0,-27 2 0,-28 0 0,36 3 0,-11 0 0,18 2 0,-33-1 0,10 2 0,24 4 0,8 4 0,-7-2 0,-21 0 0,-29-9 0,16 6 0,-16-6 0,19 7 0,-17-5 0,24 6 0,-13-4 0,9 3 0,-14-4 0,-5 1 0,0-3 0,0 2 0,-1-1 0,12 7 0,-4-3 0,17 7 0,48 13 0,-48-14 0,37 10 0,-68-20 0,7 1 0,15 6 0,3-1 0,9 5 0,24 7 0,-31-10 0,48 17 0,-61-21 0,17 6 0,-32-11 0,19 9 0,-13-7 0,17 8 0,-13-5 0,4 2 0,6 3 0,19 10 0,-11-6 0,3 4 0,-9-6 0,-11-4 0,16 8 0,-10-4 0,4 1 0,-6-3 0,-7-4 0,25 15 0,-15-7 0,8 4 0,-16-8 0,-2-2 0,-9-5 0,12 8 0,-10-7 0,10 8 0,21 13 0,7 9 0,-7-8 0,-9-4 0,-25-21 0,2 2 0,11 8 0,-3-2 0,9 8 0,-12-10 0,9 6 0,-11-8 0,19 15 0,0-1 0,0 2 0,35 22 0,-26-20 0,1 2 0,0-1 0,-7-6 0,7 5 0,-31-21 0,-1 0 0,32 18 0,20 15 0,-11-9 0,1 3 0,-47-29 0,20 9 0,-12-4 0,13 6 0,-10-7 0,12 6 0,-5-4 0,5 3 0,-14-6 0,14 7 0,21 7 0,-9-2 0,0-1 0,-26-11 0,-5-2 0,16 4 0,-10-1 0,13 2 0,-8 0 0,-6-4 0,-1 0 0,-10-6 0,-25-9 0,3 2 0,-19-6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42.507"/>
    </inkml:context>
    <inkml:brush xml:id="br0">
      <inkml:brushProperty name="width" value="0.17143" units="cm"/>
      <inkml:brushProperty name="height" value="0.17143" units="cm"/>
      <inkml:brushProperty name="color" value="#5B2D90"/>
    </inkml:brush>
  </inkml:definitions>
  <inkml:trace contextRef="#ctx0" brushRef="#br0">0 0 5734,'8'20'0,"-1"-2"0,-5-8 0,1-1 0,3 19 0,-2-12 0,1 14 0,-2 0 0,3 5 0,4 26 0,-2-21 0,11 47 0,-11-45 0,5 20 0,-9-26 0,-3-13 0,0 13 0,0-3 0,-1 41 0,1-28 0,0 31 0,4-15 0,-3-16 0,3 6 0,-2-5 0,-1-22 0,2 71 0,0-27 0,0 16 0,1-14 0,-1-22 0,1 29 0,-1-22 0,2 20 0,-3-20 0,-1-2 0,2 9 0,-1-9 0,-1-2 0,1-8 0,0 38 0,-1 5 0,0 4 0,0-36 0,-1 1 0,2 38 0,1-3 0,1-8 0,1-4 0,-1 1 0,2 16-848,0-25 0,4 16 0,-1 0 0,-1-18 848,3 20 0,-1-13 0,1 12 0,-1-15-150,-1-3 150,-4-25 0,-1 11 0,0-1 0,-3-10 0,1 30 0,1 23 0,0-16 0,-1-2-102,0-11 0,0 11 1,0-15 101,2-7 0,-2-14 0,2 19 0,-1 5 0,3 24 1583,-2-10 0,1 6-1583,1 1 0,0 0 0,1 7 0,0 1 0,-1-25 0,-1 1 0,0-5-178,1 3 0,-1-6 178,0-12 0,-1-6 0,3 10 440,7 35-440,-7-39 0,1 7 0,2 17 0,1 9 0,-1-8 0,-2-18 0,0-3 0,3 37 0,-1-8 0,-1-33 0,-1-12 0,10 49 0,-3-23-566,-5-17 0,0-1 566,4 17 116,-4-14 1,-1 1-117,3 27 0,0 1 0,1 8 0,-4-12 0,-1 0-453,3 13 0,-1 1 453,-1-5 0,-2-1 0,-2-4 0,-1-3 0,0-13 0,-1 2 0,-1 3 0,-1 7 0,0-8 0,-1-11 0,0-1 0,0 34 0,-2-2 0,-4 4 0,-3-2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23.330"/>
    </inkml:context>
    <inkml:brush xml:id="br0">
      <inkml:brushProperty name="width" value="0.17143" units="cm"/>
      <inkml:brushProperty name="height" value="0.17143" units="cm"/>
      <inkml:brushProperty name="color" value="#5B2D90"/>
    </inkml:brush>
  </inkml:definitions>
  <inkml:trace contextRef="#ctx0" brushRef="#br0">226 574 5734,'-31'59'0,"0"0"0,0 0 0,-12 24 0,7-10 0,14-7 0,3 9 0,6 17 0,14-18 0,5 9 0,3 2 0,-1-4-1887,-4 9 0,-1-2 0,5 2 1887,3-11 0,1 3 0,4-2 0,4-8 0,17 19 0,8-11 704,4-5 1,11-5-705,13-12 0,12-3 0,-3-8 0,7 1 0,1-13 196,-20-16 1,3-7-1,-5-14-196,9-28 0,-4-19 0,-14-2 0,-1-9 0,0-3 0,1 0 0,-1-2 0,-2-8 0,-4-8 0,1-9 0,-5-2 0,-8 5 0,-7 4 0,-8 3 0,-5-8 0,-9 10 0,-3-8 0,-3-4 0,-2 4 0,-3 9 0,-3-3 0,-4 8 0,-7-6-10,-3 4 1,-5-6 0,-4-3-1,-3 5 1,-4 9 9,-17-4 0,-6 11 0,1 0 0,3-3 0,0 1 0,-1 8 964,-20 2 1,5 15-965,11 18 0,0 6 0,-36-1 0,27 6 0,8 5 0,3 2 0,17 4 348,-50 8-348,29 52 0,7 22 0,9 0 0,3 5 0,6-22 0,-2 2 0,8-1 0,10 20 0,7-11 0,-4-11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24.115"/>
    </inkml:context>
    <inkml:brush xml:id="br0">
      <inkml:brushProperty name="width" value="0.17143" units="cm"/>
      <inkml:brushProperty name="height" value="0.17143" units="cm"/>
      <inkml:brushProperty name="color" value="#5B2D90"/>
    </inkml:brush>
  </inkml:definitions>
  <inkml:trace contextRef="#ctx0" brushRef="#br0">1 1171 5734,'9'-8'0,"4"-1"0,59-23 0,17-6 0,-40 16 0,0-1-1591,21-8 1,9-4 0,-7 3 1590,-13 4 0,6-1 0,4-4 0,16-6 0,8-5 0,2 0 0,-3 1-193,-3 1 0,0 1 1,1-1-1,0 0 1,0 0 192,-12 5 0,1 0 0,1 0 0,-1 1 0,-2-1 0,-2 3 0,7-4 0,3-1 0,-5 2 0,-9 4 0,-17 6 310,10-12-310,-14 8 0,-66 21 0,-41 24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24.396"/>
    </inkml:context>
    <inkml:brush xml:id="br0">
      <inkml:brushProperty name="width" value="0.17143" units="cm"/>
      <inkml:brushProperty name="height" value="0.17143" units="cm"/>
      <inkml:brushProperty name="color" value="#5B2D90"/>
    </inkml:brush>
  </inkml:definitions>
  <inkml:trace contextRef="#ctx0" brushRef="#br0">1 1445 5734,'88'-47'0,"0"0"0,0 0 0,0 0 0,0 0 0,1 0 0,-1 0 0,0 0 0,0 0 0,0 0 0,-2 0 0,-8 4 0,-4 2 0,-1 1 0,2-1 0,5-2-708,0 2 0,7-4 1,5-1-1,0 0 1,-4 1-1,-6 5 1,-12 5-1,-14 8 708,1-1 0,-8 4 0,29-13 0,-4 3 763,-13 5-763,-8 4 944,24-10-944,-19 4 0,0-2 0,27-17 0,-33 15 0,0 1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37.929"/>
    </inkml:context>
    <inkml:brush xml:id="br0">
      <inkml:brushProperty name="width" value="0.17143" units="cm"/>
      <inkml:brushProperty name="height" value="0.17143" units="cm"/>
      <inkml:brushProperty name="color" value="#5B2D90"/>
    </inkml:brush>
  </inkml:definitions>
  <inkml:trace contextRef="#ctx0" brushRef="#br0">1113 154 5734,'-18'-7'0,"-2"-2"0,-4 0 0,-42-5 0,-30-3 0,4 3 0,2 5 0,-1 1 0,-2-6 0,-7-1 0,9 4 0,-1 8 0,20 3 0,33 1 0,-35 1 0,56-1 0,-10-3 0,24-6 0,-1 2 0,8-6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38.429"/>
    </inkml:context>
    <inkml:brush xml:id="br0">
      <inkml:brushProperty name="width" value="0.17143" units="cm"/>
      <inkml:brushProperty name="height" value="0.17143" units="cm"/>
      <inkml:brushProperty name="color" value="#5B2D90"/>
    </inkml:brush>
  </inkml:definitions>
  <inkml:trace contextRef="#ctx0" brushRef="#br0">673 20 5734,'-18'-10'0,"2"1"0,4 9 0,-10 16 0,3-4 0,-26 30 0,1-2 0,-4 2 0,3-1 0,-1 1 0,-6 4 0,-1 0 0,3-4 0,7-5 0,6-5 0,-37 33 0,53-45 0,-7 24 0,63-5 0,8 5 0,-4-13 0,5 1 0,4 0 0,4 1 0,22 18 0,-1 0 0,-26-20 0,-1 0 0,28 23 0,-10-7 0,-39-28 0,21 18 0,-34-27 0,22 9 0,-7-14 0,13 1 0,-16-24 0,-5-2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20.526"/>
    </inkml:context>
    <inkml:brush xml:id="br0">
      <inkml:brushProperty name="width" value="0.17143" units="cm"/>
      <inkml:brushProperty name="height" value="0.17143" units="cm"/>
      <inkml:brushProperty name="color" value="#5B2D90"/>
    </inkml:brush>
  </inkml:definitions>
  <inkml:trace contextRef="#ctx0" brushRef="#br0">21 1 5734,'-7'28'0,"2"-7"0,0 6 0,3-8 0,1 3 0,1 72 0,4-14 0,-2-25 0,0 0-394,5 14 394,-3-31 0,0 15 0,-5 20 0,-2-13 0,-4 9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16.782"/>
    </inkml:context>
    <inkml:brush xml:id="br0">
      <inkml:brushProperty name="width" value="0.08571" units="cm"/>
      <inkml:brushProperty name="height" value="0.08571" units="cm"/>
      <inkml:brushProperty name="color" value="#E71224"/>
    </inkml:brush>
  </inkml:definitions>
  <inkml:trace contextRef="#ctx0" brushRef="#br0">1 1 5734,'14'16'0,"-1"3"0,-6 4 0,-1 6 0,-2 6 0,-2 25 0,-1 12 0,-2-3 0,1 6 0,1 10 0,1 9 0,0-8 0,-2-5 0,1-7 0,2 2 0,0-12 0,0-32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21.127"/>
    </inkml:context>
    <inkml:brush xml:id="br0">
      <inkml:brushProperty name="width" value="0.17143" units="cm"/>
      <inkml:brushProperty name="height" value="0.17143" units="cm"/>
      <inkml:brushProperty name="color" value="#5B2D90"/>
    </inkml:brush>
  </inkml:definitions>
  <inkml:trace contextRef="#ctx0" brushRef="#br0">12 12 5734,'-6'-11'0,"3"11"0,1 3 0,2 9 0,0 2 0,5 69 0,-3-31 0,2 42 0,-2-32 0,1-26 0,1 8 0,0-20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21.514"/>
    </inkml:context>
    <inkml:brush xml:id="br0">
      <inkml:brushProperty name="width" value="0.17143" units="cm"/>
      <inkml:brushProperty name="height" value="0.17143" units="cm"/>
      <inkml:brushProperty name="color" value="#5B2D90"/>
    </inkml:brush>
  </inkml:definitions>
  <inkml:trace contextRef="#ctx0" brushRef="#br0">26 152 5734,'10'58'0,"1"1"0,-1-3 0,16 33 0,-15-74 0,3-3 0,7 3 0,21-9 0,10-18 0,1-10 0,-7-23 0,-20-2 0,-22-20 0,-5-2 0,2 10 0,-7-3 0,-6 9 0,-6 37 0,3 7 0,-37 9 0,23 6 0,-51 31 0,34-1 0,-9 9 0,17-8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22.219"/>
    </inkml:context>
    <inkml:brush xml:id="br0">
      <inkml:brushProperty name="width" value="0.17143" units="cm"/>
      <inkml:brushProperty name="height" value="0.17143" units="cm"/>
      <inkml:brushProperty name="color" value="#5B2D90"/>
    </inkml:brush>
  </inkml:definitions>
  <inkml:trace contextRef="#ctx0" brushRef="#br0">45 0 5734,'-2'43'0,"0"-2"0,2-12 0,0 3 0,-2 40 0,-1 13 0,-2-21 0,0 1 0,0 27 0,-2-1 0,0-36 0,0 1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23.869"/>
    </inkml:context>
    <inkml:brush xml:id="br0">
      <inkml:brushProperty name="width" value="0.17143" units="cm"/>
      <inkml:brushProperty name="height" value="0.17143" units="cm"/>
      <inkml:brushProperty name="color" value="#5B2D90"/>
    </inkml:brush>
  </inkml:definitions>
  <inkml:trace contextRef="#ctx0" brushRef="#br0">5 17 5734,'-1'-7'0,"1"1"0,0 4 0,0 1 0,3 5 0,-2-2 0,3 19 0,-5 77 0,-2-21 0,0-2 0,1-2 0,0-16 0,3 5 0,4-45 0,0 3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24.606"/>
    </inkml:context>
    <inkml:brush xml:id="br0">
      <inkml:brushProperty name="width" value="0.17143" units="cm"/>
      <inkml:brushProperty name="height" value="0.17143" units="cm"/>
      <inkml:brushProperty name="color" value="#5B2D90"/>
    </inkml:brush>
  </inkml:definitions>
  <inkml:trace contextRef="#ctx0" brushRef="#br0">0 51 5734,'82'-25'0,"-52"16"0,52-8 0,-70 22 0,0 20 0,-8-9 0,-2 15 0,-10-15 0,-5 56 0,11-46 0,1 42 0,32-52 0,35 13 0,6 10 0,2 6 0,-38 8 0,-28-23 0,-42 23 0,12-34 0,-38 18 0,36-27 0,-25-5 0,34-11 0,-9-7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26.324"/>
    </inkml:context>
    <inkml:brush xml:id="br0">
      <inkml:brushProperty name="width" value="0.17143" units="cm"/>
      <inkml:brushProperty name="height" value="0.17143" units="cm"/>
      <inkml:brushProperty name="color" value="#5B2D90"/>
    </inkml:brush>
  </inkml:definitions>
  <inkml:trace contextRef="#ctx0" brushRef="#br0">5 13 5734,'-3'-7'0,"1"1"0,2 16 0,1 2 0,7 65 0,2 24 0,-8-29 0,0 0 0,3-1 0,1 3 0,-3-5 0,-6-8 0,0 0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26.606"/>
    </inkml:context>
    <inkml:brush xml:id="br0">
      <inkml:brushProperty name="width" value="0.17143" units="cm"/>
      <inkml:brushProperty name="height" value="0.17143" units="cm"/>
      <inkml:brushProperty name="color" value="#5B2D90"/>
    </inkml:brush>
  </inkml:definitions>
  <inkml:trace contextRef="#ctx0" brushRef="#br0">25 1 5734,'-7'3'0,"-2"24"0,6-8 0,-2 21 0,5-13 0,0 3 0,13 63 0,1-35 0,6 36 0,-5-55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26.920"/>
    </inkml:context>
    <inkml:brush xml:id="br0">
      <inkml:brushProperty name="width" value="0.17143" units="cm"/>
      <inkml:brushProperty name="height" value="0.17143" units="cm"/>
      <inkml:brushProperty name="color" value="#5B2D90"/>
    </inkml:brush>
  </inkml:definitions>
  <inkml:trace contextRef="#ctx0" brushRef="#br0">180 26 5734,'-85'-16'0,"15"6"0,50 56 0,15-9 0,16 23 0,6-36 0,12-10 0,-4-25 0,1-5 0,18-18 0,-15 13 0,8 17 0,-17 59 0,-8 16 0,5-11-331,-4 13 1,-4-10 330,-8-45 0,1-5 0,1-1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27.394"/>
    </inkml:context>
    <inkml:brush xml:id="br0">
      <inkml:brushProperty name="width" value="0.17143" units="cm"/>
      <inkml:brushProperty name="height" value="0.17143" units="cm"/>
      <inkml:brushProperty name="color" value="#5B2D90"/>
    </inkml:brush>
  </inkml:definitions>
  <inkml:trace contextRef="#ctx0" brushRef="#br0">24 0 5734,'12'60'0,"-2"-4"0,-6 17 0,-2 19 0,-3-12 0,0-30 0,-1 1-585,1 34 0,-1 15 0,-4-22 0,-12-19 0,-2 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27.776"/>
    </inkml:context>
    <inkml:brush xml:id="br0">
      <inkml:brushProperty name="width" value="0.17143" units="cm"/>
      <inkml:brushProperty name="height" value="0.17143" units="cm"/>
      <inkml:brushProperty name="color" value="#5B2D90"/>
    </inkml:brush>
  </inkml:definitions>
  <inkml:trace contextRef="#ctx0" brushRef="#br0">1 2 5734,'75'-1'0,"0"1"0,-21 2 0,27 1 0,-7 6 0,-51 4 0,-6 3 0,-1 9 0,-32 28 0,-23 4 0,-6 0 0,-17-11 0,17-13 0,19-7 0,3-3 0,98-19 0,-14-11 0,21-7 0,2-3 0,-6-3 0,-24 1 0,-1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5:32.398"/>
    </inkml:context>
    <inkml:brush xml:id="br0">
      <inkml:brushProperty name="width" value="0.17143" units="cm"/>
      <inkml:brushProperty name="height" value="0.17143" units="cm"/>
      <inkml:brushProperty name="color" value="#5B2D90"/>
    </inkml:brush>
  </inkml:definitions>
  <inkml:trace contextRef="#ctx0" brushRef="#br0">36 114 5734,'-21'-10'0,"7"1"0,77-15 0,-6 10-954,4 1 1,10 1 953,18 4 0,2 2 0,-18 1 0,11 1 0,-7 1 0,16 1 0,11 1 0,5 0 0,-1 0 0,-6 1-514,-10 1 1,-2 0-1,0 1 1,0 0-1,3 0 1,5 0 513,-6 0 0,5-1 0,4 1 0,0 0 0,1 0 0,-3 0 0,-3 0 0,-6 1-150,18 0 1,-5 1 0,-4 0 0,-4 1 0,-5-1 149,-5 0 0,-5 0 0,-3 0 0,0 1 0,20 1 0,-3 1 0,0-1 0,-3-1 0,-1 0 0,-1 0 0,-2 0 0,-1 0 0,-6-1 0,16 0 0,-27-5 0,-57-5 172,-50-21 0,4 13 0,-34-12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17.153"/>
    </inkml:context>
    <inkml:brush xml:id="br0">
      <inkml:brushProperty name="width" value="0.08571" units="cm"/>
      <inkml:brushProperty name="height" value="0.08571" units="cm"/>
      <inkml:brushProperty name="color" value="#E71224"/>
    </inkml:brush>
  </inkml:definitions>
  <inkml:trace contextRef="#ctx0" brushRef="#br0">0 135 5734,'56'-53'0,"0"0"0,24 32 0,13 13 0,-17 11 0,-10 20-1167,29 12 1,-15 8 1166,-70 0 0,-7 2 712,-16 41-712,-10-33 0,-10 2 189,-17 14 1,-9-2-190,-3-12 0,-4-10 0,7-13 0,3-15 0,-11-37 0,69-19 1242,31-2-1242,24 20 0,-8 23 0,7 8 0,26 6 0,-1 2 0,-26-6 0,-3 0 0,20 5 0,-12-5 0,-36-13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28.027"/>
    </inkml:context>
    <inkml:brush xml:id="br0">
      <inkml:brushProperty name="width" value="0.17143" units="cm"/>
      <inkml:brushProperty name="height" value="0.17143" units="cm"/>
      <inkml:brushProperty name="color" value="#5B2D90"/>
    </inkml:brush>
  </inkml:definitions>
  <inkml:trace contextRef="#ctx0" brushRef="#br0">1 0 5734,'40'72'0,"0"-1"0,4-20 0,-16-3 0,-70 28 0,31-56 0,-6 14 0,33-28 0,33-10 0,32-19 0,7-6 0,-32 12 0,-1-1 0,36-18 0,0 1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28.417"/>
    </inkml:context>
    <inkml:brush xml:id="br0">
      <inkml:brushProperty name="width" value="0.17143" units="cm"/>
      <inkml:brushProperty name="height" value="0.17143" units="cm"/>
      <inkml:brushProperty name="color" value="#5B2D90"/>
    </inkml:brush>
  </inkml:definitions>
  <inkml:trace contextRef="#ctx0" brushRef="#br0">145 1 5734,'4'31'0,"-1"0"0,0-3 0,-3 28 0,-2 11 0,-2-8 0,-4 6 0,-5 21 0,-5 11 0,1-8 0,1-14 0,-3-4 0,-10 19 0,0 0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28.778"/>
    </inkml:context>
    <inkml:brush xml:id="br0">
      <inkml:brushProperty name="width" value="0.17143" units="cm"/>
      <inkml:brushProperty name="height" value="0.17143" units="cm"/>
      <inkml:brushProperty name="color" value="#5B2D90"/>
    </inkml:brush>
  </inkml:definitions>
  <inkml:trace contextRef="#ctx0" brushRef="#br0">0 1 5734,'98'0'0,"-15"4"0,-58 8 0,-2 3 0,3 9 0,-13 16 0,-56 37 0,20-28 0,-45 13 0,28-32 0,29-18 0,-8 10 0,34-20 0,5-1 0,65-9 0,-33 2-231,10-4 0,1-1 0,-5-1 1,19-6-1</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29.002"/>
    </inkml:context>
    <inkml:brush xml:id="br0">
      <inkml:brushProperty name="width" value="0.17143" units="cm"/>
      <inkml:brushProperty name="height" value="0.17143" units="cm"/>
      <inkml:brushProperty name="color" value="#5B2D90"/>
    </inkml:brush>
  </inkml:definitions>
  <inkml:trace contextRef="#ctx0" brushRef="#br0">147 0 5734,'5'68'0,"11"-1"0,6 10 0,2 1 0,5 4 0,-14-30 0,-4-4 0,-11-3 0,-16 3 0,-11-5 0,-5-9 0,-39-35 0,36-7 0,-26-15 0,35 4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29.162"/>
    </inkml:context>
    <inkml:brush xml:id="br0">
      <inkml:brushProperty name="width" value="0.17143" units="cm"/>
      <inkml:brushProperty name="height" value="0.17143" units="cm"/>
      <inkml:brushProperty name="color" value="#5B2D90"/>
    </inkml:brush>
  </inkml:definitions>
  <inkml:trace contextRef="#ctx0" brushRef="#br0">0 120 5734,'92'-22'0,"0"-1"0,-19 0 0,-8 10 0,12-1 0,-16 2 0,-10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29.516"/>
    </inkml:context>
    <inkml:brush xml:id="br0">
      <inkml:brushProperty name="width" value="0.17143" units="cm"/>
      <inkml:brushProperty name="height" value="0.17143" units="cm"/>
      <inkml:brushProperty name="color" value="#5B2D90"/>
    </inkml:brush>
  </inkml:definitions>
  <inkml:trace contextRef="#ctx0" brushRef="#br0">205 1 5734,'-25'92'0,"0"0"0,3-16 0,1-1 0,1 18 0,1-4-478,6-38 1,1-3 0,-3 10 0,1-3 0,-5 6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29.819"/>
    </inkml:context>
    <inkml:brush xml:id="br0">
      <inkml:brushProperty name="width" value="0.17143" units="cm"/>
      <inkml:brushProperty name="height" value="0.17143" units="cm"/>
      <inkml:brushProperty name="color" value="#5B2D90"/>
    </inkml:brush>
  </inkml:definitions>
  <inkml:trace contextRef="#ctx0" brushRef="#br0">0 71 5734,'43'-38'0,"-19"22"0,47 0 0,-44 25 0,14 11 0,-24-2 0,-4 38 0,-40-10 0,-10 3 0,3-3 0,17-3 0,86 29 0,12-73 0,15-9 0,3-6 0,-43-3 0,1 1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30.198"/>
    </inkml:context>
    <inkml:brush xml:id="br0">
      <inkml:brushProperty name="width" value="0.17143" units="cm"/>
      <inkml:brushProperty name="height" value="0.17143" units="cm"/>
      <inkml:brushProperty name="color" value="#5B2D90"/>
    </inkml:brush>
  </inkml:definitions>
  <inkml:trace contextRef="#ctx0" brushRef="#br0">52 29 5734,'-2'-14'0,"-3"0"0,-11 15 0,6 0 0,-5 15 0,12 1 0,15 56 0,-3-34 0,12 18 0,9 15 0,-3-12 0,0-2-464,10 13 0,-4-6 464,-21-39 0,10 27 0,-12-29 0,-24-41 0,-1-32 0,-2-30 0,2-3 0,9 10 0,6 19 0,1-1 0,4-22 0,-4 46 928,1-37-928,-4 61 0,-1 0 0,-8-10 0,3 7 0,-6-8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31.736"/>
    </inkml:context>
    <inkml:brush xml:id="br0">
      <inkml:brushProperty name="width" value="0.17143" units="cm"/>
      <inkml:brushProperty name="height" value="0.17143" units="cm"/>
      <inkml:brushProperty name="color" value="#5B2D90"/>
    </inkml:brush>
  </inkml:definitions>
  <inkml:trace contextRef="#ctx0" brushRef="#br0">1 44 5734,'47'-20'0,"-18"8"0,20 5 0,2 3 0,-11 4 0,30 6 0,-45 1 0,4 7 0,-9 13 0,-6-6 0,-26 24 0,-1-24 0,-28 24 0,20-23 0,-6 9 0,18-10 0,46 19 0,-15-19 0,52 25 0,-39-22 0,5 5 0,-23-2 0,-22-5 0,-8-5 0,-28 10 0,-35-7 0,25-4 0,-17-7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31.909"/>
    </inkml:context>
    <inkml:brush xml:id="br0">
      <inkml:brushProperty name="width" value="0.17143" units="cm"/>
      <inkml:brushProperty name="height" value="0.17143" units="cm"/>
      <inkml:brushProperty name="color" value="#5B2D90"/>
    </inkml:brush>
  </inkml:definitions>
  <inkml:trace contextRef="#ctx0" brushRef="#br0">0 0 5734,'19'53'0,"-1"1"0,-5-1 0,-5-1 0,-5 28 0,-11-16 0,-1-42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17.335"/>
    </inkml:context>
    <inkml:brush xml:id="br0">
      <inkml:brushProperty name="width" value="0.08571" units="cm"/>
      <inkml:brushProperty name="height" value="0.08571" units="cm"/>
      <inkml:brushProperty name="color" value="#E71224"/>
    </inkml:brush>
  </inkml:definitions>
  <inkml:trace contextRef="#ctx0" brushRef="#br0">12 91 5734,'-12'-53'0,"32"15"0,1 43 0,20 2 0,-24-3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31.108"/>
    </inkml:context>
    <inkml:brush xml:id="br0">
      <inkml:brushProperty name="width" value="0.17143" units="cm"/>
      <inkml:brushProperty name="height" value="0.17143" units="cm"/>
      <inkml:brushProperty name="color" value="#5B2D90"/>
    </inkml:brush>
  </inkml:definitions>
  <inkml:trace contextRef="#ctx0" brushRef="#br0">0 1 5734,'22'71'0,"0"0"0,-1 0 0,6 12 0,-5-8 0,-3 16-1219,-10-43 1219,-3 0 0,-1-2 0,-3 0 0,0 1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32.412"/>
    </inkml:context>
    <inkml:brush xml:id="br0">
      <inkml:brushProperty name="width" value="0.17143" units="cm"/>
      <inkml:brushProperty name="height" value="0.17143" units="cm"/>
      <inkml:brushProperty name="color" value="#5B2D90"/>
    </inkml:brush>
  </inkml:definitions>
  <inkml:trace contextRef="#ctx0" brushRef="#br0">1 533 5734,'19'-7'0,"21"-4"-1887,35 0 0,27-1 0,-9 1 1887,-20 1 0,2 1 0,-2 0 0,11 0 0,2-1 0,-5 1 228,4 0 1,-3 0 0,6-1-229,-9-1 0,4-1 0,5-1 0,2-1 0,0 1 0,-9 1 0,1 0 0,2 0 0,1 0 0,1-1 0,3-1 0,1 0 0,7-2 0,1-1 0,1 1 0,-3-1 0,-6 2 0,-8 1 238,6-1 0,-8 2 0,-4 0 1,1-2-239,9-1 0,5-2 0,-12 1 0,-30 3 0,-33 5 0,9-11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25.107"/>
    </inkml:context>
    <inkml:brush xml:id="br0">
      <inkml:brushProperty name="width" value="0.17143" units="cm"/>
      <inkml:brushProperty name="height" value="0.17143" units="cm"/>
      <inkml:brushProperty name="color" value="#5B2D90"/>
    </inkml:brush>
  </inkml:definitions>
  <inkml:trace contextRef="#ctx0" brushRef="#br0">1 18 5734,'6'-17'0,"1"61"0,-5-13 0,4 51 0,0 15 0,-7-26 0,-1 2 0,2-10 0,-2-1 0,-4 7 0,0-1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25.350"/>
    </inkml:context>
    <inkml:brush xml:id="br0">
      <inkml:brushProperty name="width" value="0.17143" units="cm"/>
      <inkml:brushProperty name="height" value="0.17143" units="cm"/>
      <inkml:brushProperty name="color" value="#5B2D90"/>
    </inkml:brush>
  </inkml:definitions>
  <inkml:trace contextRef="#ctx0" brushRef="#br0">5 30 5734,'-3'-17'0,"1"5"0,3 18 0,9 70 0,2-7 0,4 29-196,0-35 1,-4-34-1,2-1 1</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25.674"/>
    </inkml:context>
    <inkml:brush xml:id="br0">
      <inkml:brushProperty name="width" value="0.17143" units="cm"/>
      <inkml:brushProperty name="height" value="0.17143" units="cm"/>
      <inkml:brushProperty name="color" value="#5B2D90"/>
    </inkml:brush>
  </inkml:definitions>
  <inkml:trace contextRef="#ctx0" brushRef="#br0">122 0 5734,'-35'60'0,"-1"0"0,0-1 0,23 16 0,11 2 0,12-21 0,19-28 0,18 12 0,-5-14 0,-29-35 0,-2-30 0,-14 15 0,2-14 0,-24 32 0,10 13 0,-5 11 0,14-4 0,7 1 0,5-9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47.233"/>
    </inkml:context>
    <inkml:brush xml:id="br0">
      <inkml:brushProperty name="width" value="0.17143" units="cm"/>
      <inkml:brushProperty name="height" value="0.17143" units="cm"/>
      <inkml:brushProperty name="color" value="#5B2D90"/>
    </inkml:brush>
  </inkml:definitions>
  <inkml:trace contextRef="#ctx0" brushRef="#br0">1 0 5734,'7'6'0,"-1"0"0,17 12 0,-8-7 0,12 8 0,-9-8 0,-5-5 0,26 10 0,-8-5 0,7 4 0,49 23 0,-60-26 0,46 21 0,-30-10 0,-17-9 0,20 11 0,-9-5 0,-2 0 0,18 10 0,13 13 0,-30-20 0,13 13 0,-3-1 0,-21-16 0,42 31 0,-52-40 0,28 21 0,-15-10 0,14 10 0,-13-7 0,36 20 0,-24-14 0,23 12 0,-43-26 0,15 11 0,-6-2 0,5 4 0,-6-5 0,-2-1 0,27 21 0,-17-14 0,5 5 0,-18-16 0,-11-10 0,25 19 0,-22-17 0,19 14 0,-20-16 0,22 17 0,14 5 0,-11-6 0,19 11 0,-37-22 0,4 3 0,5 4 0,15 12 0,-3-5 0,38 24 0,-50-35 0,16 10 0,-36-22 0,-1 2 0,26 12 0,-8-2 0,22 10 0,-15-4 0,-4-6 0,-1 1 0,1 1 0,16 7 0,-8-3 0,20 9 0,-23-12 0,-4-3 0,-15-8 0,0 0 0,-3 2 0,13 4 0,3 2 0,-6-6 0,28 11 0,-16-7 0,37 16 0,-41-17 0,9 6 0,-25-13 0,-2 0 0,33 13 0,-3-1 0,4 1 0,-15-6 0,-13-4 0,-9-4 0,17 8 0,-2 0 0,4 2 0,-5-3 0,57 25 0,-56-26 0,50 21 0,-60-25 0,-6-3 0,15 7 0,-15-8 0,31 14 0,-12-6 0,4 1 0,-6-2 0,-20-8 0,6 1 0,-4-1 0,2 1 0,13 6 0,-11-5 0,46 15 0,-33-13 0,18 7 0,-21-7 0,-15-4 0,16 5 0,-14-4 0,18 3 0,-15-2 0,20 3 0,-7 1 0,9 0 0,3 2 0,-2-2 0,-11-1 0,2-1 0,-19-3 0,17 3 0,-4-2 0,2 1 0,-5-1 0,2 0 0,-3 0 0,2 1 0,-8-2 0,-2 1 0,1-1 0,12 6 0,-4-1 0,1 0 0,-3-2 0,-2-2 0,0-1 0,9 3 0,-1 2 0,-3-3 0,2 3 0,-11-6 0,11 2 0,-11-2 0,22 5 0,-8-4 0,20 5 0,0-2 0,-7 1 0,-8-3 0,-6 1 0,-12-3 0,14 5 0,-15-5 0,31 9 0,-19-5 0,13 1 0,-14-2 0,-4-1 0,6 1 0,37 9 0,-22-7 0,27 8 0,-22-8 0,-17-1 0,6-2 0,-20-3 0,49 5 0,-22-1 0,47 5 0,-53-7 0,52 4 0,-45-4 0,31 2 0,-29-1 0,-4-2 0,33 4 0,-26-3 0,38 3 0,-52-5 0,22 2 0,5 0 0,21 2 0,19 2 0,-34-2 0,-11-1 0,-2 0 0,-4 0 0,26 2 0,-3 0 0,-32-3 0,55 6 0,-58-7 0,24 3 0,6 0 0,26 3 0,-35-3 0,-1-1 0,20 3 0,0 1 0,-3-1 0,3 0 0,-16-2 0,-1 1 0,12 0 0,0 0 0,-4-1 0,-3-1 0,-13-1 0,2 0 0,36 3 0,-2 0 0,10 1 0,-31-2 0,-1 0 0,14 1 0,-26-3 0,-1 0 0,17 2 0,-14-4 0,2-1 0,-6 1 0,3 1 0,39 1 0,4 0 0,-21 0 0,1 1 0,-8-2 0,3 1 0,-3 0 0,4 0 0,-1-1 0,24 2 0,5-1 0,-29-2 0,0 0 0,-1 1 0,24 1 0,-3 0-125,-3-1 0,-2 0 125,-8 1 0,-8 0 0,-4-1 0,12 1 0,14 0-1103,-10-2 0,6 1 0,-5-1 1103,1 1 0,-1 0 0,-5-1 0,4 1 0,-7-2-186,-9 0 0,-7 0 186,32 1 0,-3-2 0,16 1 0,-13-1 0,-34 1 0,-2-1 52,7 0 1,7-1-1,7 1-52,11-1 0,11 0 0,-2 0 0,-16 1-949,-15-1 1,0 0 948,19 0 0,18 0 0,-3 0 0,-23 1 0,4 0 2263,-18 0-2263,18 0 0,2 0 0,-3 0 134,-11-1 1,16 1-1,1-2-134,11-4 0,3-1 0,-6 1-678,-22 2 1,-5 2 0,3-2 677,22-3 0,3-1 0,-23 2 0,-23 2 2160,-2 0-2160,19-1 0,4 0 0,-4 1 0,-4 0 0,7 0 0,3 0 0,-4 0 0,11 0 0,10-3 0,-2 1 0,-24 0 0,-10-1 0,1 0 0,10-3 0,15-2 0,7-2 0,-28 5 0,23-4 2877,-33 6-2877,15-2 0,-30 4 0,43-3 0,-45 5 0,30-2 0,-38 3 0,39-2 0,30-5 0,3 1 0,-23 1 0,-3 0 0,-8 1-212,8-2 212,-50 6 0,0 0 0,15-2 0,-15 2 0,24-4 0,3 2 0,-18-1 0,9 1 0,-37-7 0,-2-1 0,-4-8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48.180"/>
    </inkml:context>
    <inkml:brush xml:id="br0">
      <inkml:brushProperty name="width" value="0.17143" units="cm"/>
      <inkml:brushProperty name="height" value="0.17143" units="cm"/>
      <inkml:brushProperty name="color" value="#5B2D90"/>
    </inkml:brush>
  </inkml:definitions>
  <inkml:trace contextRef="#ctx0" brushRef="#br0">19 51 5734,'-11'-5'0,"3"2"0,9 4 0,12 3 0,48 1 0,33-1 0,-9-1 0,-27-1 0,1 1-1115,34 0 0,16 1 0,-17-3 1115,-41-2 0,3-2 0,14 1 0,21-1 0,11-1 0,2 1 0,-6-1 0,-16 1-602,-5 1 1,-10 0-1,10-1 602,5 0 0,15 0 0,7-1 0,-3 1 0,-12 0 0,-20 1 0,30 1 0,-23 1 0,19 0 0,2 1 0,-10 0 0,14 0 0,-1 1-136,-17-1 0,10 0 0,-3 0 0,-15 0 136,-6 1 0,-16-1 0,-12 1 1570,25 1-1570,-38-7 757,1-5 1,-31-3-1,-11-4 1</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48.654"/>
    </inkml:context>
    <inkml:brush xml:id="br0">
      <inkml:brushProperty name="width" value="0.17143" units="cm"/>
      <inkml:brushProperty name="height" value="0.17143" units="cm"/>
      <inkml:brushProperty name="color" value="#5B2D90"/>
    </inkml:brush>
  </inkml:definitions>
  <inkml:trace contextRef="#ctx0" brushRef="#br0">24 63 5734,'-4'-21'0,"1"3"0,1 8 0,0 3 0,1 1 0,-3 8 0,2 4 0,-2 10 0,2 4 0,3 29 0,1 10 0,4 36 0,0-9 0,1 2 0,-2-29 0,1-1 0,1 19 0,1-1 0,2 20 0,-3-41 0,0-5 0,5 6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49.050"/>
    </inkml:context>
    <inkml:brush xml:id="br0">
      <inkml:brushProperty name="width" value="0.17143" units="cm"/>
      <inkml:brushProperty name="height" value="0.17143" units="cm"/>
      <inkml:brushProperty name="color" value="#5B2D90"/>
    </inkml:brush>
  </inkml:definitions>
  <inkml:trace contextRef="#ctx0" brushRef="#br0">374 36 5734,'-27'-21'0,"4"6"0,-35 55 0,-1 17 0,24-19-769,-20 22 0,12-1 769,46-30 485,10 12-485,16 5 0,5 2 0,4 11 126,4 0 1,-6-3-127,-29-20 0,-35 17 0,-5-36 0,-37-6 0,16-26 0,12 0 0,-7-8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6:49.400"/>
    </inkml:context>
    <inkml:brush xml:id="br0">
      <inkml:brushProperty name="width" value="0.17143" units="cm"/>
      <inkml:brushProperty name="height" value="0.17143" units="cm"/>
      <inkml:brushProperty name="color" value="#5B2D90"/>
    </inkml:brush>
  </inkml:definitions>
  <inkml:trace contextRef="#ctx0" brushRef="#br0">1 1 5734,'47'60'0,"-1"1"0,1-1 0,13-2 0,-11-1 0,-34 5 0,-8-7 0,2-28 0,10 16 0,-4-28 0,46-17 0,-10-38 0,1-9 0,28 1 0,-29-12 0,-14-6 0,-34-8 0,-33 16 0,3 2 0,-45 45 0,15 18 0,-2 3 0,1 1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17.670"/>
    </inkml:context>
    <inkml:brush xml:id="br0">
      <inkml:brushProperty name="width" value="0.08571" units="cm"/>
      <inkml:brushProperty name="height" value="0.08571" units="cm"/>
      <inkml:brushProperty name="color" value="#E71224"/>
    </inkml:brush>
  </inkml:definitions>
  <inkml:trace contextRef="#ctx0" brushRef="#br0">110 16 5734,'-53'-11'0,"7"7"0,36 10 0,39 56 0,5-23 0,4 2 0,-5 1 0,4 2 0,19 11 0,2 0 0,-11-9 0,-6 5 0,-2 29 0,-15 3 0,-17-29 0,-10-4 0,-4 7 0,-12-13 0,-53-41 0,42-13 0,-28-24 0,20 6 0,-22-18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04.574"/>
    </inkml:context>
    <inkml:brush xml:id="br0">
      <inkml:brushProperty name="width" value="0.17143" units="cm"/>
      <inkml:brushProperty name="height" value="0.17143" units="cm"/>
      <inkml:brushProperty name="color" value="#5B2D90"/>
    </inkml:brush>
  </inkml:definitions>
  <inkml:trace contextRef="#ctx0" brushRef="#br0">1 1 5734,'56'9'0,"0"1"0,21 3 0,22 3 0,9 1 0,-4-1 0,-18-2-2831,10 0 1,-1 0 2830,-9-1 0,17 3 0,5 1 0,-8-2 0,-19-3-37,-5-2 1,-11-3 36,-1 1 0,9 2 103,-3-1 0,14 4 0,6 0 0,-3 0 0,-11-1-103,-6 0 0,-7-1 0,6 0 0,25 1 0,18 1 0,-17 1 0,-51 3-4,-60 6 1,-32-17 0,-10 1 0,1-1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04.891"/>
    </inkml:context>
    <inkml:brush xml:id="br0">
      <inkml:brushProperty name="width" value="0.17143" units="cm"/>
      <inkml:brushProperty name="height" value="0.17143" units="cm"/>
      <inkml:brushProperty name="color" value="#5B2D90"/>
    </inkml:brush>
  </inkml:definitions>
  <inkml:trace contextRef="#ctx0" brushRef="#br0">0 0 5734,'100'4'0,"-1"0"0,1 0 0,0 0 0,-1 0 0,1 0 0,-1 0 0,1 0 0,-1 0 0,1 0 0,0 0 0,-1 0 0,-2-1 0,-8-3 0,-4 1 0,-4-1 0,1 1 0,2 1 0,5 2-708,9 2 0,9 2 1,5 2-1,0 0 1,-5 1-1,-10-1 1,-14-1-1,-21-2 708,37 7 0,-12-1 1409,-9 0-1409,-17-3 0,1 1 860,20 4-860,-23-3 0,-56-8 0,-57-9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05.193"/>
    </inkml:context>
    <inkml:brush xml:id="br0">
      <inkml:brushProperty name="width" value="0.17143" units="cm"/>
      <inkml:brushProperty name="height" value="0.17143" units="cm"/>
      <inkml:brushProperty name="color" value="#5B2D90"/>
    </inkml:brush>
  </inkml:definitions>
  <inkml:trace contextRef="#ctx0" brushRef="#br0">1 0 5734,'77'7'0,"1"0"0,-1 0 0,1 0 0,20 1 0,-2 0 0,-11-1-650,-15-4 0,3 0 650,1 2 0,16 2 0,7 1 0,-3-1 0,-12 0 0,-5 0 0,-9-1 0,16 4 0,-14-1 0,14 3 0,9 2 0,7 1 0,2 1 0,-3-1 0,-5 1 0,-11-3 0,-14 0-1157,11 2 1,-16-2-1,9 3 1157,15 3 0,14 2 0,3 2 0,-9-2 0,-21-3 0,-15-1 0,-12-2 928,26 6-928,-9 0 0,-8 0 0,-31-7 0,15 7 0,-106-25 0,3-4 0,-32-3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05.479"/>
    </inkml:context>
    <inkml:brush xml:id="br0">
      <inkml:brushProperty name="width" value="0.17143" units="cm"/>
      <inkml:brushProperty name="height" value="0.17143" units="cm"/>
      <inkml:brushProperty name="color" value="#5B2D90"/>
    </inkml:brush>
  </inkml:definitions>
  <inkml:trace contextRef="#ctx0" brushRef="#br0">0 1 5734,'90'17'0,"-1"0"0,0 0 0,0 1 0,1-1 0,-1 0 0,0 0 0,-6 0 0,4 2 0,3 1 0,3 0 0,2 1 0,0 0 0,0 0 0,-1 0 0,-1-1 0,-4-2 0,-4-1-708,10 1 0,-4-1 1,-2-2-1,-1 0 1,-1 0-1,0 0 1,1 1-1,1 1 708,11 2 0,7 3 0,3 0 0,-2 1 0,-3-1 0,-9-1 0,-13-2 0,-15-3 291,17 7 1,-26-5-292,-20-6 965,-1 1-965,-15-7 0,-9-4 0,-36-15 0,-11-2 0,-19-6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05.753"/>
    </inkml:context>
    <inkml:brush xml:id="br0">
      <inkml:brushProperty name="width" value="0.17143" units="cm"/>
      <inkml:brushProperty name="height" value="0.17143" units="cm"/>
      <inkml:brushProperty name="color" value="#5B2D90"/>
    </inkml:brush>
  </inkml:definitions>
  <inkml:trace contextRef="#ctx0" brushRef="#br0">38 1 5734,'-38'2'0,"70"7"0,49 7 0,27 3 0,3 0 0,-18-4 0,-2-1 0,-7-2 0,20 4-515,-33-5 0,12 2 1,10 2-1,7 2 1,4 0-1,2 0 1,-1 0-1,-3 0 0,-6-2 1,-9-1-1,-12-2 515,24 3 0,-16-3 0,-2-1 0,15 5-9,-16-2 1,13 2 0,8 3 0,5 1 0,-1 0 0,-5-1 0,-8-1 0,-14-3 0,-18-2 8,4 1 0,-8-1 0,44 11 0,10 4 0,-58-15 0,-76-18 0,-13-2 0,-11 0 0,-8 0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05.980"/>
    </inkml:context>
    <inkml:brush xml:id="br0">
      <inkml:brushProperty name="width" value="0.17143" units="cm"/>
      <inkml:brushProperty name="height" value="0.17143" units="cm"/>
      <inkml:brushProperty name="color" value="#5B2D90"/>
    </inkml:brush>
  </inkml:definitions>
  <inkml:trace contextRef="#ctx0" brushRef="#br0">29 0 5734,'-29'22'0,"64"7"0,46 10 0,13 2 0,-17-7-403,-17-2 1,12 0 402,-18-14 0,14 3 0,14 3 0,10 1 0,8 1 0,5 1 0,3 0 0,0 0 0,-3-1 0,-4-2 0,-9-2 0,-9-3 0,-13-3-942,23 4 1,-18-6 0,-1 0 0,16 2 941,-14-1 0,13 2 0,9 3 0,6 1 0,2 0 0,-1-1 0,-6-1 0,-8-3 0,-13-3 0,-16-4 0,22-1 0,-16-5-64,3-4 1,-1-1-1,1-2 1,-3-2 0,-12-3-1,0-1 1</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06.547"/>
    </inkml:context>
    <inkml:brush xml:id="br0">
      <inkml:brushProperty name="width" value="0.17143" units="cm"/>
      <inkml:brushProperty name="height" value="0.17143" units="cm"/>
      <inkml:brushProperty name="color" value="#5B2D90"/>
    </inkml:brush>
  </inkml:definitions>
  <inkml:trace contextRef="#ctx0" brushRef="#br0">1 2091 5734,'72'-69'0,"0"1"0,0 0 0,0 0 0,0-1 0,0 1 0,0 0 0,0-1 0,-5 5 0,3-4 0,1-1 0,1 0 0,-3 0 0,-2 3 0,-4 3 0,-6 5 0,-7 6-1887,19-23 0,-13 10 0,2-2 1887,-4 5 0,2-2 0,-1 0 0,-3 5 351,-1 0 0,-3 3 0,0 0-351,6-13 0,2 0 0,-9 13 0,10 4 0,-8-5 0,-17 22 0,-71 107 0,11-31 0,-2 2 0,-1 2 0,0 0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06.831"/>
    </inkml:context>
    <inkml:brush xml:id="br0">
      <inkml:brushProperty name="width" value="0.17143" units="cm"/>
      <inkml:brushProperty name="height" value="0.17143" units="cm"/>
      <inkml:brushProperty name="color" value="#5B2D90"/>
    </inkml:brush>
  </inkml:definitions>
  <inkml:trace contextRef="#ctx0" brushRef="#br0">1 1834 5734,'70'-65'0,"0"-1"0,0 1 0,0 0 0,0-1 0,0 1 0,0 0 0,0-1 0,0 1 0,0 0 0,0 0 0,5-6 0,2-1 0,0-1 0,-1 1 0,-1 2 0,-4 4 0,-4 4 0,-4 6 0,-7 8 0,24-17 0,-11 14 0,-7 5 0,-6 4 0,1-1 0,8-3 0,11-9 0,-1 4 0,-19 13 0,1 6 0,7-5 0,-19 18 0,-68 60 0,-16 6 0,-8 4 0,9-8 0,-2 1 0,-21 18 0,-1 0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07.103"/>
    </inkml:context>
    <inkml:brush xml:id="br0">
      <inkml:brushProperty name="width" value="0.17143" units="cm"/>
      <inkml:brushProperty name="height" value="0.17143" units="cm"/>
      <inkml:brushProperty name="color" value="#5B2D90"/>
    </inkml:brush>
  </inkml:definitions>
  <inkml:trace contextRef="#ctx0" brushRef="#br0">0 2320 5734,'73'-55'0,"-1"1"0,1 0 0,0 0 0,-1 0 0,1 0 0,-1 0 0,1 0 0,0 0 0,-1 0 0,-2 0 0,2-2 0,3-1 0,1-2 0,0-1 0,1-1 0,0 1 0,-1 0 0,-1 1 0,-3 1 0,-1 2 0,-4 3 0,-3 3-809,17-15 0,-5 5 1,-4 3-1,-2 1 1,-1 1-1,2-2 0,2-3 809,4-2 0,6-6 0,2-3 0,1 0 0,-5 4 0,-8 6 0,-10 10 0,-16 13 530,28-17-530,-11 9 0,-12 10 970,-39 93-970,-57 19 0,12-11 0,-5 2 0,-17-8 0,-1-1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07.353"/>
    </inkml:context>
    <inkml:brush xml:id="br0">
      <inkml:brushProperty name="width" value="0.17143" units="cm"/>
      <inkml:brushProperty name="height" value="0.17143" units="cm"/>
      <inkml:brushProperty name="color" value="#5B2D90"/>
    </inkml:brush>
  </inkml:definitions>
  <inkml:trace contextRef="#ctx0" brushRef="#br0">0 2197 5734,'18'-34'0,"9"7"0,17-11 0,14-9 0,12-8 0,10-5 0,6-5 0,6-3 0,1 0 0,-1-1 0,-2 3 0,-5 4 0,-9 5 0,-10 8-749,17-14 1,-11 8-1,-4 4 1,1-1 0,6-3-1,11-10 749,-24 20 0,6-5 0,6-5 0,4-3 0,5-2 0,2-3 0,1 0 0,2-1 0,-1 1 0,-2 0 0,-2 3 0,-3 3 0,-5 3 0,-5 5 0,-7 5 0,-7 5 305,39-28 0,-14 8 0,-9 14 0,-9 18-305,4 22 0,-25 19 0,-64 49 0,-39 6 0,1-1 0,-1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17.820"/>
    </inkml:context>
    <inkml:brush xml:id="br0">
      <inkml:brushProperty name="width" value="0.08571" units="cm"/>
      <inkml:brushProperty name="height" value="0.08571" units="cm"/>
      <inkml:brushProperty name="color" value="#E71224"/>
    </inkml:brush>
  </inkml:definitions>
  <inkml:trace contextRef="#ctx0" brushRef="#br0">1 227 5734,'50'-46'0,"14"-2"0,0 26 0,3 4 0,17-11-498,-12 9 0,-4 3 1,-15 3-1,-1 1 1</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07.639"/>
    </inkml:context>
    <inkml:brush xml:id="br0">
      <inkml:brushProperty name="width" value="0.17143" units="cm"/>
      <inkml:brushProperty name="height" value="0.17143" units="cm"/>
      <inkml:brushProperty name="color" value="#5B2D90"/>
    </inkml:brush>
  </inkml:definitions>
  <inkml:trace contextRef="#ctx0" brushRef="#br0">72 2863 5734,'-42'12'0,"13"-9"0,41-24 0,28-17 0,26-15 0,11-7 0,-4 3 0,0 3 0,1 2 0,3-2 0,1-3-851,-3 2 1,2-3 0,1-1-1,2-1 1,1 2 850,-14 10 0,-1 3 0,0 0 0,4-1 0,5-5 0,8-6 0,-21 14 0,5-4 0,6-4 0,4-3 0,3-2 0,3-2 0,1-2 0,1 1 0,0-1 0,-1 1 0,-2 2 0,-4 1 0,-3 4 0,-4 3 0,-7 4 0,19-12 0,-9 5 0,-5 5 0,-1 1 0,0-1 0,5-3 0,8-5 0,-9 5 0,12-9 0,8-6 0,7-6 0,2-1 0,0 0 0,-2 3 0,-6 4 0,-9 8 0,-11 9 0,-15 12 0,-17 15 0,-20 17 0,-19 23 0,-39 24 0,-20 7 0,-12 4 0,0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07.896"/>
    </inkml:context>
    <inkml:brush xml:id="br0">
      <inkml:brushProperty name="width" value="0.17143" units="cm"/>
      <inkml:brushProperty name="height" value="0.17143" units="cm"/>
      <inkml:brushProperty name="color" value="#5B2D90"/>
    </inkml:brush>
  </inkml:definitions>
  <inkml:trace contextRef="#ctx0" brushRef="#br0">1 2289 5734,'18'-24'0,"10"-6"0,22-9 0,18-10 0,-4 4-2705,-6 3 0,3 0 2705,12-9 0,9-5 0,4-1 0,-17 12 0,2 0 0,1-1 0,4-1-65,-7 4 0,1 0 0,2-2 0,5-1 1,4-3 64,-10 5 0,6-3 0,4-2 0,2-2 0,1 0 0,-1 1 0,-2 0 0,-3 3 0,10-6 0,-4 3 0,-2 0 0,2 0 0,2-1 0,5-2 0,-13 7 0,5-3 0,4-2 0,1-1 0,0 1 0,-1 1 0,-2 3 0,-6 4 0,-6 5 0,9 0 0,-6 5 0,-4 4 0,-1 0 0,0-2 0,20-16 0,3-5 0,-9 9 0,-20 24 0,0 43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08.142"/>
    </inkml:context>
    <inkml:brush xml:id="br0">
      <inkml:brushProperty name="width" value="0.17143" units="cm"/>
      <inkml:brushProperty name="height" value="0.17143" units="cm"/>
      <inkml:brushProperty name="color" value="#5B2D90"/>
    </inkml:brush>
  </inkml:definitions>
  <inkml:trace contextRef="#ctx0" brushRef="#br0">1 2283 5734,'44'-49'0,"0"0"0,-3 4 0,6-4 0,6-1 0,12-7 0,2-2 0,-8 7-2831,8-8 1,2 0 2830,-4 3 0,8-7 0,2-1 0,-6 6 0,0 2 0,-5 5 0,-1 1 170,-12 10 1,-2 2 0,10-7-171,1 2 0,11-8 0,8-5 0,3-2 0,-2 1 0,-5 5 0,-9 6-195,13-9 0,-9 7 0,10-6 195,-15 11 0,8-7 0,7-3 0,0-1 0,-2 3 0,-8 5 0,-12 9 0,20-11 0,-6 5 0,11-4 0,8-3 0,-12 8 0,-22 12 0,-2 6 0,11-1 0,6 2 0,-15 14 0,-12 31 0,11 11 0,-71 24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08.373"/>
    </inkml:context>
    <inkml:brush xml:id="br0">
      <inkml:brushProperty name="width" value="0.17143" units="cm"/>
      <inkml:brushProperty name="height" value="0.17143" units="cm"/>
      <inkml:brushProperty name="color" value="#5B2D90"/>
    </inkml:brush>
  </inkml:definitions>
  <inkml:trace contextRef="#ctx0" brushRef="#br0">0 1976 5734,'77'-62'0,"-1"-1"0,1 0 0,-1 1 0,1-1 0,-1 0 0,0 1 0,1-1 0,-1 0 0,1 1 0,-1-1 0,1 0 0,-1 1 0,1-1 0,-1 0 0,1 1 0,-1-1 0,5-2 0,2-2 0,2-2 0,0-1 0,0 0 0,-1 1 0,-1 2 0,-2 3 0,-3 3 0,-3 4 0,-3 6 0,-6 6 0,-5 6 0,-5 8-668,42-11 0,-15 20 0,-8 10 1,8 2-1,-20 21 0,-38 57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08.634"/>
    </inkml:context>
    <inkml:brush xml:id="br0">
      <inkml:brushProperty name="width" value="0.17143" units="cm"/>
      <inkml:brushProperty name="height" value="0.17143" units="cm"/>
      <inkml:brushProperty name="color" value="#5B2D90"/>
    </inkml:brush>
  </inkml:definitions>
  <inkml:trace contextRef="#ctx0" brushRef="#br0">1 1699 5734,'36'-56'0,"6"-3"0,11-12 0,-5 6 0,-9 13 0,1 0 0,5-10 0,8-9 0,13-7 0,-11 23 0,11-6 0,9-5 0,4-3 0,0 2 0,-3 3 0,-6 5 0,-12 9-1674,11-9 0,-11 9 0,12-8 1674,-10 5 0,13-13 0,7-8 0,4-1 0,-1 4 0,-4 9 0,-9 15 0,-12 20 0,15 29 0,-13 14 0,10-8 0,-34 28 0,0-1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08.938"/>
    </inkml:context>
    <inkml:brush xml:id="br0">
      <inkml:brushProperty name="width" value="0.17143" units="cm"/>
      <inkml:brushProperty name="height" value="0.17143" units="cm"/>
      <inkml:brushProperty name="color" value="#5B2D90"/>
    </inkml:brush>
  </inkml:definitions>
  <inkml:trace contextRef="#ctx0" brushRef="#br0">1 1663 5734,'76'-61'0,"-1"0"0,1-1 0,0 1 0,0 0 0,0 0 0,-13 10 0,-9 7 0,10-8-809,-3 2 0,11-9 1,8-7-1,0 0 1,-2 2-1,-10 7 0,-13 12 809,8-9 0,-6 5 0,13-8 0,8-6 0,1 1 315,-4 5 1,0 1-1,6-1-315,-1 3 0,7-3 0,-1 4 0,-6 12 0,-10 14 0,-4 8 0,-3 4 0,15-5 0,-19 20 0,-43 77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09.091"/>
    </inkml:context>
    <inkml:brush xml:id="br0">
      <inkml:brushProperty name="width" value="0.17143" units="cm"/>
      <inkml:brushProperty name="height" value="0.17143" units="cm"/>
      <inkml:brushProperty name="color" value="#5B2D90"/>
    </inkml:brush>
  </inkml:definitions>
  <inkml:trace contextRef="#ctx0" brushRef="#br0">1 1360 5734,'64'-65'0,"0"-1"0,1 1 0,-1 0 0,1 0 0,-1-1 0,3-2 0,-3 4 0,-3 2 0,0 2-1645,15-16 0,-1 4 1,-12 11 1644,-24 24 0,4 2 0,17-4 1,17-6 0,9-3 0,-2 5-1,-12 8 0,19 1 0,1 4-101,-4-11 0,14-11 0,-5 7 0,-24 25 1,-2 44-1,-53 2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09.316"/>
    </inkml:context>
    <inkml:brush xml:id="br0">
      <inkml:brushProperty name="width" value="0.17143" units="cm"/>
      <inkml:brushProperty name="height" value="0.17143" units="cm"/>
      <inkml:brushProperty name="color" value="#5B2D90"/>
    </inkml:brush>
  </inkml:definitions>
  <inkml:trace contextRef="#ctx0" brushRef="#br0">1 1527 5734,'77'-55'0,"0"-1"0,-1 1 0,1 0 0,0-1 0,0 1 0,-1 0 0,1-1 0,0 1 0,0 0 0,0 0 0,-1-1 0,1 1 0,0 0 0,0-1 0,6-4 0,1-3 0,0 0 0,0-1 0,-1 2 0,-3 2 0,-3 3 0,-4 4 0,-6 6 0,-6 6 0,-7 7-629,28-14 1,-13 13 0,-26 25 628,-31 28 0,-13 10 0,-7 5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09.580"/>
    </inkml:context>
    <inkml:brush xml:id="br0">
      <inkml:brushProperty name="width" value="0.17143" units="cm"/>
      <inkml:brushProperty name="height" value="0.17143" units="cm"/>
      <inkml:brushProperty name="color" value="#5B2D90"/>
    </inkml:brush>
  </inkml:definitions>
  <inkml:trace contextRef="#ctx0" brushRef="#br0">1 1359 5734,'70'-60'0,"0"0"0,1 0 0,-1 0 0,1 0 0,-1 0 0,0 1 0,-4 4 0,-10 9 0,10-9-809,-2 1 0,12-11 1,7-6-1,2-2 1,-5 5-1,-10 8 0,-16 15 809,-3 5 0,-4 6 0,21-9 0,9-3 0,-7 6-37,-17 11 1,-1 2 36,10-10 0,7-2 0,-12 26 66,-15 49 1,-12 14 0,-5 0 0,-7 11 0,0 1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09.730"/>
    </inkml:context>
    <inkml:brush xml:id="br0">
      <inkml:brushProperty name="width" value="0.17143" units="cm"/>
      <inkml:brushProperty name="height" value="0.17143" units="cm"/>
      <inkml:brushProperty name="color" value="#5B2D90"/>
    </inkml:brush>
  </inkml:definitions>
  <inkml:trace contextRef="#ctx0" brushRef="#br0">1 824 5734,'52'-50'0,"-1"0"0,1 0 0,-3 3 0,1 1 0,4-1 0,7-3 0,3 5 0,2 8 0,3 5 0,-3 1-2162,10-10 1,-1 2 2161,-10 11 0,4 0 0,-8 5 0,-9 7 0,-6 2 897,30-11-897,-13 3 0,-1-2 0,12-9 0,-26 10 0,-1 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18.134"/>
    </inkml:context>
    <inkml:brush xml:id="br0">
      <inkml:brushProperty name="width" value="0.08571" units="cm"/>
      <inkml:brushProperty name="height" value="0.08571" units="cm"/>
      <inkml:brushProperty name="color" value="#E71224"/>
    </inkml:brush>
  </inkml:definitions>
  <inkml:trace contextRef="#ctx0" brushRef="#br0">622 3 5734,'-16'-3'0,"-53"36"0,16 8 0,12-12 0,-1 6 0,2 17 0,4 5-557,10-14 1,1 2 556,-11 20 0,1 3 0,10-14 0,2 0 0,-4 14 0,2-4 0,-3 12 0,6-25 0,2-10 0,8-27 0,-9 0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11.469"/>
    </inkml:context>
    <inkml:brush xml:id="br0">
      <inkml:brushProperty name="width" value="0.17143" units="cm"/>
      <inkml:brushProperty name="height" value="0.17143" units="cm"/>
      <inkml:brushProperty name="color" value="#5B2D90"/>
    </inkml:brush>
  </inkml:definitions>
  <inkml:trace contextRef="#ctx0" brushRef="#br0">4643 1465 5734,'-8'-8'0,"-1"-1"0,-9-7 0,3 2 0,-44-48 0,33 34 0,-27-33 0,27 27 0,-5-7 0,-8-10 0,-6-5 0,-1-1 0,-4-1 0,-9-14 0,-13-5-679,17 28 1,-10-6-1,-4 0 1,2 3 0,10 7 678,-13-12 0,0 4 0,6 6 0,-8-7 0,-1 4 0,10 11-642,-1 10 0,7 8 642,-23-10-65,10 7 1,-20-4-1,-8 0 1,7 5 64,-4 5 0,3 5 0,-12 2-134,15 3 1,-13 0 0,-5 2-1,0 1 1,6 1 0,11 1 133,-15 0 0,12 1 0,-2 6 73,10 4 0,-4 3 1,6 2-1,18 0-73,-7 12 0,18-4 0,-10 12 0,-1 3 0,5 0 0,-3 6 0,3 1 0,16-5 0,-8 12 0,0 4 0,6-2 188,10-1 1,-10 15 0,0 6 0,7-7-189,-5 18 0,4 3 0,5-17 0,-4 8 0,1 0 0,6-9 135,-1 9 1,4 3-136,4 4 0,-2 14 0,2 2 0,4-12 0,1 8 0,2 0 540,0-18 1,-2 9-1,0 1 1,6-9-541,6-9 0,4-5 0,4 0 0,6 32 0,5 4-694,0-11 0,3 6 0,0-4 694,-3-21 0,0-4 0,5 7 0,6-1 0,5 10 0,3 1 0,-1-7 0,-5-13 121,0-3 1,4-1-122,4 4 0,9 15 0,4 4 0,-1-5 0,-5-16 0,6-4 0,-1-7 0,-5 1 0,3 4 0,15 2 0,4-11 0,14 4 0,10 1 0,5 1 0,0-3 0,-7-5 0,-12-8 0,12 4 0,-9-10 0,10 7-128,-13-2 1,10 9-1,6 4 1,2 1 0,-3-5-1,-9-7 1,-12-13 127,20-9 0,-6-13 857,3 0 0,7-4 0,8-7-857,-12-6 0,8-7 0,4-3 0,-2 0 0,-6 5-92,-3 6 0,-5 4 1,0-3-1,4-8 92,-5-5 0,6-7 0,2-3 0,-2-4 0,-8-2 0,-13-1 0,3-20 0,-16-3 0,2 0-386,8 6 0,0 1 1,-3-6 385,-3-15 0,-4-6 0,-11 11 0,-18 24 0,-4-3 0,2-18 0,2-16 0,-1-5 0,-5 4 496,-2-7 1,-5 2 0,-3-15-497,-4 31 0,-1-10 0,-1-8 0,-1-4 0,-1-1 0,-1 3 0,0 6 0,-1 9-92,1-19 1,-1 11-1,-4 1 1,-7-12 91,-4 16 0,-6-11 0,-4-7 0,-3-2 0,-1 2 0,0 7 0,1 10 0,3 16-702,-6 0 0,1 15 1,-6-5 701,-12-21 0,-9-10 0,-2 5 0,5 22 106,3 27 1,-2 10-107,-4-2 0,-6 1 0,3 1 0,-14-6 0,-1 1 0,8 5 0,0 0 0,-1 0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12.720"/>
    </inkml:context>
    <inkml:brush xml:id="br0">
      <inkml:brushProperty name="width" value="0.17143" units="cm"/>
      <inkml:brushProperty name="height" value="0.17143" units="cm"/>
      <inkml:brushProperty name="color" value="#5B2D90"/>
    </inkml:brush>
  </inkml:definitions>
  <inkml:trace contextRef="#ctx0" brushRef="#br0">485 214 5734,'6'-32'0,"7"60"0,-4-4 0,6 58 0,-7-21 0,-2 3 0,2 16 0,-1 1 0,-2 2 0,0 2 0,1 0-718,0 6 0,1 2 0,-1-1 718,-2 1 0,-1 0 0,-1-15 662,-1 20-662,-1-28 0,0 10 0,0-7 0,0-6 0,0-3 0,0 16 0,-1-8 351,0-14-351,0-90 0,-2-26 0,0-22 0,-1 1 0,0 10 0,-1 1 0,1-4-306,-1-20 0,0-4 0,-1 4 306,0 16 0,-1 3 0,-2 0 0,0-3 0,-1 0 0,0 0 0,1 1 0,0 0 0,0-1 0,-1-3 0,-1-2 0,1 6 512,0-14 1,0 14-513,-6 8 0,-24 76 0,7 38 0,-1 21 0,2-5 0,-3 10 0,0 2 0,3-8 0,-8 14 0,3-3-373,3-5 0,-2 2 0,14-27 373,18-37 907,21-44-907,24-49 0,-3 7 0,8-16 0,-1 2 0,-3 11 0,0 1 0,-1-1 0,2-4 0,0-1 0,-1 12 0,2 3 0,-2 31 0,16 86 0,-20 2 0,3 13-745,-2-2 0,6 11 1,-1 2-1,-5-9 745,3 10 0,-1-2 0,2 0 0,3 3 0,-14-27 833,-20-38-833,-4-12 0,-8-13 0,-5-11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13.954"/>
    </inkml:context>
    <inkml:brush xml:id="br0">
      <inkml:brushProperty name="width" value="0.17143" units="cm"/>
      <inkml:brushProperty name="height" value="0.17143" units="cm"/>
      <inkml:brushProperty name="color" value="#5B2D90"/>
    </inkml:brush>
  </inkml:definitions>
  <inkml:trace contextRef="#ctx0" brushRef="#br0">244 642 5734,'-13'-15'0,"0"1"0,6 11 0,-2 0 0,-34 38 0,5 18 0,4-7 0,3 6 0,8 8 0,6 2 0,5-7 0,8 2 0,13 11 0,7-4 0,4-2 0,22-3 0,-17-57 0,-4-6 0,37-48 0,-29 5 0,-4-16 0,-14-7 0,-42 6 0,-8 3 0,24 10 0,-2 3-156,-27 1 1,3 16 155,27 26 0,-3-1 0,10 3 0,-1-3 0,48-14 0,7-4 0,13-4 0,20-4 0,-38 35 0,18 10 0,-32 15 311,1 28-311,-12-20 0,9 15 0,-11-23 0,8 3 0,-13-20 0,13 0 0,39-72 0,-30 32 0,33-41 0,-53 62 0,24 61 0,-14-20 0,6 11 0,0-2 0,-6-20 0,9 1 0,-7-31 0,24-50 0,5-21 0,-25 36 0,-3-6 0,5-33 0,-6-3 0,-13 34 0,-1-1 0,6-29 0,-1-4 0,-9 14 0,-2 6 0,0-12 0,-2 27 0,-2 60 0,-1 35 0,0 7 0,0 1 0,0 9 0,1 17 0,1-1 0,1-19 0,1 3 0,0-2 0,0-13 0,-1 7 0,-4-6 0,-6-31 0,-3 19 0,-5-53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14.136"/>
    </inkml:context>
    <inkml:brush xml:id="br0">
      <inkml:brushProperty name="width" value="0.17143" units="cm"/>
      <inkml:brushProperty name="height" value="0.17143" units="cm"/>
      <inkml:brushProperty name="color" value="#5B2D90"/>
    </inkml:brush>
  </inkml:definitions>
  <inkml:trace contextRef="#ctx0" brushRef="#br0">1 213 5734,'66'-17'0,"-1"-1"0,-14 2 0,0-3 0,23-10 0,-2-2 0,0-12 0,-25 3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14.575"/>
    </inkml:context>
    <inkml:brush xml:id="br0">
      <inkml:brushProperty name="width" value="0.17143" units="cm"/>
      <inkml:brushProperty name="height" value="0.17143" units="cm"/>
      <inkml:brushProperty name="color" value="#5B2D90"/>
    </inkml:brush>
  </inkml:definitions>
  <inkml:trace contextRef="#ctx0" brushRef="#br0">28 21 5734,'-12'-13'0,"7"8"0,-4 2 0,8 12 0,0 57 0,2-24 0,2 46 0,5 8 0,-4-31 0,2 9 0,0 1 0,-1-10 0,-2 18 0,4 18 0,19-29 0,40-59 0,6-7 0,-19 55 0,-1-12-646,27-76 0,-6-29 646,-41 14 0,-8 1 0,3-6 0,1-10 0,-1-1 0,1-2 0,-4 1 0,-5 22 0,-16 45 0,-6 22 0,-3 38 0,0 7 0,1-7 646,0-2 0,3-5-646,3-23 0,-1-12 0,9 4 0,-4-27 0,6-7 0,-6-20 0,0-3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14.741"/>
    </inkml:context>
    <inkml:brush xml:id="br0">
      <inkml:brushProperty name="width" value="0.17143" units="cm"/>
      <inkml:brushProperty name="height" value="0.17143" units="cm"/>
      <inkml:brushProperty name="color" value="#5B2D90"/>
    </inkml:brush>
  </inkml:definitions>
  <inkml:trace contextRef="#ctx0" brushRef="#br0">1 0 5734,'5'11'0,"0"1"0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15.592"/>
    </inkml:context>
    <inkml:brush xml:id="br0">
      <inkml:brushProperty name="width" value="0.17143" units="cm"/>
      <inkml:brushProperty name="height" value="0.17143" units="cm"/>
      <inkml:brushProperty name="color" value="#5B2D90"/>
    </inkml:brush>
  </inkml:definitions>
  <inkml:trace contextRef="#ctx0" brushRef="#br0">0 1112 5734,'42'-26'0,"9"-9"0,-12 1 0,1-14 0,-1-2 0,1-3 0,-30-12 0,-15 10 0,-13 43 0,-41-15 0,37 56 0,2 3 0,-5 50 0,14-36 0,1 35 0,15-50 0,81-38 0,18-17 0,-42 9 0,10-12 0,15-10 0,-23 0 0,-31-7 0,7-12 0,-9 93 0,-22-13 0,10 48 0,-8-32 0,-3-10 0,22 26 0,-3-34 0,11 7 0,14-45 0,7-20 0,2-15 0,2-8 0,-9 12 0,2-2 0,-3 0-723,6-14 0,-8 4 723,6-17 0,-38 54 0,8 24 0,-3 10 0,11 25 0,0 2 0,0 1 0,0-5 0,33 20 0,-11-91 0,-4-20 0,-6 7 475,13-10 0,-4-6-475,-20-20 0,-13 20 0,-7-17 0,-13-1 0,-43 8 0,31 19 0,-5 10 0,-43 39 0,38 35 0,9 38 0,8 11 0,9-22 0,2 1 0,-4 25 0,5-1 0,12-25 0,4-10 0,1-4 0,29 31 496,-22-33-496,13 18 0,-42-35 0,-40-4 0,-8-17 0,-11-2 0,-3-1 0,1 2 0,-32 1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15.753"/>
    </inkml:context>
    <inkml:brush xml:id="br0">
      <inkml:brushProperty name="width" value="0.17143" units="cm"/>
      <inkml:brushProperty name="height" value="0.17143" units="cm"/>
      <inkml:brushProperty name="color" value="#5B2D90"/>
    </inkml:brush>
  </inkml:definitions>
  <inkml:trace contextRef="#ctx0" brushRef="#br0">70 74 5734,'-10'-42'0,"11"11"0,-43 40 0,23 1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16.142"/>
    </inkml:context>
    <inkml:brush xml:id="br0">
      <inkml:brushProperty name="width" value="0.17143" units="cm"/>
      <inkml:brushProperty name="height" value="0.17143" units="cm"/>
      <inkml:brushProperty name="color" value="#5B2D90"/>
    </inkml:brush>
  </inkml:definitions>
  <inkml:trace contextRef="#ctx0" brushRef="#br0">7620 5 5734,'-8'-4'0,"-49"14"0,-16 10 0,1-1-1864,-15 6 0,-4 2 1864,46-11 0,-9 2 0,-1-1 0,-18 4 0,-15 4 0,-9 3 0,-7 1 0,-2 1 0,0-1 0,6-1 0,9-2 0,12-4 0,-19 5 0,17-5 0,-6 1 0,-28 8 0,59-16 0,-8 2 0,-7 2 0,-6 2 0,-6 1 0,-6 2 0,-4 1 0,-4 1 0,-4 1 0,-3 1 0,-3 0 0,-1 1 0,-2 1 0,-1-1 0,1 1 0,-1 0 0,2-1 0,0 0 0,3 0 0,3-1 0,3 0 0,3-2 0,5-1 0,4 0 0,6-3 0,6 0 0,6-2-172,-44 13 0,15-4 1,10-2-1,5-1 0,1-1 1,-3 2-1,-9 2 0,-13 3 172,31-9 0,-8 1 0,-5 2 0,-7 2 0,-4 1 0,-3 0 0,-4 2 0,-1-1 0,-1 1 0,1 1 0,0-1 0,2-1 0,3 1 0,4-2 0,5-1 0,5-1 0,8-1 0,6-2 0,10-2 0,8-2 241,-31 14 1,19-4 0,10-2 0,-4 3-242,-33 19 0,3 3 0,22-14 0,25-18 0,-3 4 0,-1 0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7:40.077"/>
    </inkml:context>
    <inkml:brush xml:id="br0">
      <inkml:brushProperty name="width" value="0.17143" units="cm"/>
      <inkml:brushProperty name="height" value="0.17143" units="cm"/>
      <inkml:brushProperty name="color" value="#5B2D90"/>
    </inkml:brush>
  </inkml:definitions>
  <inkml:trace contextRef="#ctx0" brushRef="#br0">1 286 5734,'69'-7'0,"0"1"0,8-2 0,-7 6 0,-2 1 0,-8 2 0,30 0 0,6 0 0,-1 0-141,-2-1 0,1 0 141,-38 0 0,-1-2 35,27-2 0,-2-3-35,-24 1 0,-2-1 0,13 1 0,-20-4 0,-47-3 0,-66-18 0,-16 2 0,-6-2 0,-2 1 0,40 14 0,3 2 0,-12-4 0,9 3 0,27 7 212,9 4-212,-2-5 0,13 7 0,4-2 0,7 6 0,22 6 0,-9-1 0,45 12 0,11-1 0,-29-7 0,3 1 0,2 2 0,-5 5 0,9 34 0,-46 27 0,-31-23 0,-13 0 0,-1-8 0,-5-3 0,-1-2 0,-2-6 0,-26 3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18.319"/>
    </inkml:context>
    <inkml:brush xml:id="br0">
      <inkml:brushProperty name="width" value="0.08571" units="cm"/>
      <inkml:brushProperty name="height" value="0.08571" units="cm"/>
      <inkml:brushProperty name="color" value="#E71224"/>
    </inkml:brush>
  </inkml:definitions>
  <inkml:trace contextRef="#ctx0" brushRef="#br0">22 69 5734,'-12'-34'0,"2"6"0,16 21 0,19 10 0,0 2 0,23 18 0,5 5 0,-8-1 0,1 2 0,1-1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8:16.435"/>
    </inkml:context>
    <inkml:brush xml:id="br0">
      <inkml:brushProperty name="width" value="0.17143" units="cm"/>
      <inkml:brushProperty name="height" value="0.17143" units="cm"/>
      <inkml:brushProperty name="color" value="#5B2D90"/>
    </inkml:brush>
  </inkml:definitions>
  <inkml:trace contextRef="#ctx0" brushRef="#br0">0 4563 5734,'7'1'0,"2"3"0,-5-1 0,4 3 0,35 17 0,4-4 0,11 8 0,0-8 0,-17-11 0,31-1 0,13-2 0,-7-1 0,0-1 0,6 1 0,-2-2 0,-12 1 0,-6-1 0,24 1 0,3-2 0,3 0 0,-21-5 0,7-1 0,2-1 0,13 0 0,-14 1 0,-3-1 0,-12 0 0,-38 3 0,44-8 0,-42 5 0,53-16 0,1-11 0,-18 10-377,8-10 377,-55 25 0,27-20 0,3-5 0,-12 8 0,12-9 0,-4 1 0,-27 15 0,0-2 0,43-55 0,-26 28 0,0-1 0,1 1 0,-1 1 0,-3 1 0,-5 6 0,-3 5 0,10-22 0,2-2 0,-1 0-405,0-2 0,-3 5 405,-16 24-75,10-33 0,2-8 75,4-10 0,-1-2 0,7-18 0,-7 16 0,2-7 0,-2 6 0,-2 6 0,-7 23 0,-6 14-132,6-8 0,1-3 132,7-16 0,-5 13 0,-1 1 0,4-7 0,-8 17 0,-1 1 0,1-1 0,1-3 0,1-4 0,-3 3 0,-1 0 386,3-2 1,2-4-387,15-33 0,0-1 0,-11 28 0,-1 3 0,4-5 0,-1-1 0,-4 1 0,-3 6 525,-1 2-525,3-15 0,4-11 0,1-6 0,1-3 0,1 1 0,3-4 0,-3 15 0,2-4 0,-1 9 0,-1 10 0,0 7 151,-2 3 1,1 3-152,25-22 0,-30 44 0,21-12 0,5 1 0,6 2 0,25-3 0,3 3 0,-22 14 0,-8 7 0,-5 5 0,-21 11 0,-6 0 0,26 2 0,6 1 0,0 2 0,1 1 0,2 3 0,3 10 0,19 19 0,-28-13 0,7 11 0,-41-22 0,0 0 0,55 50 0,-32-17 0,0 1 0,1-6 0,-1 1 0,-2 6 0,-9-3 0,-14-14 0,2 18 0,-1 6 0,5 27 0,-9-32 0,1 4 0,7 41 0,-1-2 0,-2-6 0,1-4 0,0 0 0,-3 5 0,-8-47 0,6 34 0,2 11 0,-3-19 0,1 0 0,3 22 0,0-2 0,-4-28 0,-2-5 0,6 28 0,-3-9 0,2 16 0,1-1 0,5 7 0,0-9 0,0-1 0,1 7 0,-1-3 0,-1-23 0,-2-6 0,5 25 0,-11-39 0,3 11 0,3 8 0,0-3 0,0-2 0,-4-8 0,1 0 0,11 26 0,-2-9 0,-10-31 0,14 28 0,-14-36 0,-5-10 0,18 25 0,-15-24 0,19 24 0,35 17 0,-35-29 0,33 24 0,-49-44 0,-3-3 0,17 13 0,-5-4 0,14 8 0,-11-7 0,31 17 0,-19-11 0,27 15 0,-29-17 0,12 4 0,5 0 0,33 11 0,-19-8 0,0-2 0,9-1 0,-9-10 0,-41-11 0,49 3 0,-22-4 0,37 2 0,-37-4 0,12 0 0,18 1 0,-3-1 0,15-2 0,1-1 0,-16 2 0,3 1 0,-7-1 0,4-3 0,-16-1 0,-17 0 0,-12 1 0,54-3 0,-47 2 0,32-2 0,3 0 0,-22 0 0,2-1 0,-5 1 0,-30 0 0,0-11 0,-17 7 0,5-19 0,-12 12 0,-3-9 0,-5 8 0,-3 0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8:23.009"/>
    </inkml:context>
    <inkml:brush xml:id="br0">
      <inkml:brushProperty name="width" value="0.17143" units="cm"/>
      <inkml:brushProperty name="height" value="0.17143" units="cm"/>
      <inkml:brushProperty name="color" value="#5B2D90"/>
    </inkml:brush>
  </inkml:definitions>
  <inkml:trace contextRef="#ctx0" brushRef="#br0">0 2654 5734,'4'5'0,"-1"-1"0,0-4 0,-2 0 0,3 0 0,6 1 0,9 0 0,0 0 0,13-1 0,22 0 0,4 0 0,1 0 0,-2 0 0,-4 0 0,-26-1 0,-18 1 0,6 0 0,-5 0 0,4 0 0,15 0 0,-15 0 0,12 0 0,-20 0 0,2 1 0,-1-1 0,-1 0 0,2 0 0,-4 0 0,12 0 0,4-1 0,11-1 0,-3 0 0,1-1 0,-15 2 0,11 0 0,-9 1 0,11-2 0,-12 1 0,20-1 0,-9 2 0,21-1 0,-13 1 0,-8-1 0,-3 1 0,-13 0 0,63 0 0,-49 0 0,46 0 0,-61 0 0,0 0 0,15-1 0,-11 0 0,12-1 0,-16 2 0,3-1 0,5 1 0,31-1 0,-23 0 0,18 0 0,-30 1 0,-4-1 0,15 1 0,-12-1 0,18 0 0,-17 1 0,20-2 0,25 2 0,-24 0 0,17 0 0,-42 0 0,-2 0 0,10-1 0,-8 1 0,12-1 0,-4 0 0,25 1 0,-20-1 0,13 1 0,-22 0 0,-3 0 0,11 2 0,-9-1 0,8 1 0,-12-2 0,4 0 0,-7 0 0,9 0 0,0 0 0,3-1 0,8 0 0,-1-1 0,-1 2 0,5-2 0,34-2 0,-32 2 0,26-2 0,-49 3 0,21-5 0,-15 3 0,41-7 0,-41 7 0,19-4 0,-27 6 0,0 0 0,8-2 0,-2 2 0,8-3 0,-7 1 0,47-15 0,-31 9 0,43-15 0,-38 10 0,-1 0 0,7-7 0,10-6 0,-16 9 0,6-3 0,-22 13 0,1 1 0,4-3 0,-7 4 0,8-6 0,-12 6 0,15-9 0,-16 8 0,15-10 0,-13 8 0,32-22 0,-27 16 0,23-15 0,-22 11 0,0-3 0,-2 3 0,6-8 0,-12 16 0,18-19 0,-19 18 0,24-24 0,2-2 0,-7 7 0,3-3 0,-25 27 0,3-5 0,17-22 0,-5 4 0,18-27 0,-23 33 0,0-3 0,-12 21 0,1-2 0,13-29 0,-4 8 0,10-24 0,-10 22 0,1-8 0,-5 18 0,0-4 0,-2 13 0,-2 3 0,11-16 0,-9 14 0,12-17 0,-11 16 0,4-8 0,-6 9 0,13-23 0,-10 11 0,8-11 0,-11 16 0,2-6 0,4-6 0,1-7 0,6-16 0,-3 7 0,-4 9 0,0 5 0,-8 23 0,-1-1 0,7-14 0,-3 6 0,21-52 0,-19 43 0,11-28 0,-17 40 0,5-14 0,1-4 0,0 1 0,0 3 0,5-16 0,-6 18 0,6-17 0,-10 27 0,-2 9 0,29-81 0,-9 23 0,-6 17 0,-1 3 0,1-1 0,-13 34 0,6-6 0,0-1 0,4-3 0,0 3 0,-5 6 0,13-15 0,-8 12 0,17-17 0,-18 21 0,3-2 0,-10 11 0,2 0 0,4-1 0,12 2 0,3 2 0,-1 1 0,-7 2 0,-9 1 0,2-1 0,20 5 0,-9-1 0,44 32 0,-44-24 0,21 22 0,-34-23 0,-2-4 0,8 13 0,2 3 0,12 27 0,-11-19 0,5 15 0,-10-12 0,2 6 0,-2-1 0,3 6 0,-3-3 0,2 2 0,7 22 0,-9-28 0,0 1 0,-2-6 0,-6-20 0,9 27 0,-10-24 0,9 30 0,-4-13 0,3 12 0,-2-14 0,4 10 0,9 19 0,-7-14 0,7 11 0,-10-29 0,7 16 0,-6-14 0,6 10 0,-9-24 0,12 17 0,0 0 0,21 26 0,-12-15 0,22 31 0,-18-24 0,0 0 0,-18-22 0,16 23 0,16 21 0,-10-11 0,3-2 0,6 5 0,-16-27 0,21 32 0,-26-42 0,14 0 0,-1-6 0,34 2 0,6-3 0,0-5 0,-12-3 0,-2-4 0,-4-6 0,-10-2 0,14-1 0,4-2 0,20 0 0,-15-5 0,20-3 0,2 0 0,-15 0 0,-9 1 0,1-2-439,14-2 0,18-3 0,0 0 0,-19 2 439,-14 0 0,-8 0 0,21-2 0,0-1 0,-14 2 0,2-2-269,-8 1 0,5-1 0,0 0 269,2 0 0,1-1 0,7 0 0,-9 1 0,7-2 0,2-1 0,-2 1 0,-6 2 0,11-3 0,-7 1 0,1 1 0,6-2 0,0 0 0,-4 1 0,13-4 0,-13 3 0,-8 1-9,-3-2 1,22-6-1,2-1 1,-16 2 8,-13 0 0,-2 0 0,26-4 0,11-1 0,-24 2 0,-27-1 0,-36 19 0,1 0 0,20-28 1581,-21 1-1581,7-24 0,-26 17 0,-8 4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8:25.519"/>
    </inkml:context>
    <inkml:brush xml:id="br0">
      <inkml:brushProperty name="width" value="0.17143" units="cm"/>
      <inkml:brushProperty name="height" value="0.17143" units="cm"/>
      <inkml:brushProperty name="color" value="#5B2D90"/>
    </inkml:brush>
  </inkml:definitions>
  <inkml:trace contextRef="#ctx0" brushRef="#br0">51 1558 5734,'-25'-9'0,"14"5"0,-3-2 0,18 6 0,37-1 0,-14 0 0,51-3 0,-33 1 0,15-4 0,24-4 0,12-1 0,-1-1 0,-4 2 0,4-1 0,4 0 0,-1 0 0,-2 0-592,-7 1 1,-1-1 0,0 1 0,0 0 0,2 0 591,-7 0 0,2 1 0,1-1 0,-1 0 0,0 1 0,-3 0 0,5-2 0,-1 1 0,-1-1 0,-2 1 0,0 1-604,9-2 1,-2 2 0,1-1 0,3 0 603,-7 0 0,3-1 0,1 0 0,-1 1 0,-3 1 0,6 0 0,-4 2 0,1-1 0,2 1 0,-9 0 0,2 1 0,2-1 0,-1 0 0,-1 0 0,-6 1 0,-1 0 0,-1 0 0,4 0 0,6-1-53,-1-1 1,6 0 0,4 0 0,3-1 0,-1 0 0,-3 1 0,-3 0 52,-3 0 0,-3 0 0,-2 1 0,0-1 0,1 1 0,2 0 0,7-2 0,1 1 0,1 0 0,2 0 0,3-1 0,3 2 0,-18 1 0,4 1 0,2-1 0,2 1 0,0 0 0,1 0 0,-2 0 0,-1 0 0,-3 1 0,10-1 0,-3 1 0,-3 1 0,1-1 0,1 0 0,3 0 0,7 0 0,-18 0 0,5 0 0,3 0 0,2 0 0,2 0 0,1-1 0,0 1 0,-1 0 0,-3-1 0,-1 1 0,-5 0 0,14-2 0,-3 2 0,-3-1 0,-1 0 0,-1 0 0,0 0 0,1 0 0,1-1 0,-6 1 0,1-1 0,3 0 0,-1 0 0,-1 0 0,-2 0 0,-2 0 0,-5 0 0,-5 1 0,16-2 0,-6 0 0,-5 1 0,-2 0 0,3-1 0,3 0 0,-1 0 0,1 0 0,-2 0 0,-1-1 0,9-1 0,-2 0 0,0 0 0,2-1 0,-11 1 0,1 0 0,1 0 0,1 0 0,0-1 0,5-1 0,3-1 0,0 0 0,-3 0 0,-6 0 0,-7 1 0,-5 0 0,-2-1 0,-1-1 0,22-6 0,-2-1 0,-10 0 0,-9 0 0,-7 1 0,0-1 0,-8 2 0,-10-2 115,5-12-115,-41-4 0,16-4 0,-52 6 0,-3 16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8:26.709"/>
    </inkml:context>
    <inkml:brush xml:id="br0">
      <inkml:brushProperty name="width" value="0.17143" units="cm"/>
      <inkml:brushProperty name="height" value="0.17143" units="cm"/>
      <inkml:brushProperty name="color" value="#5B2D90"/>
    </inkml:brush>
  </inkml:definitions>
  <inkml:trace contextRef="#ctx0" brushRef="#br0">1 703 5734,'11'-9'0,"2"-2"0,2-3 0,7-5 0,5-5 0,21-25 0,4-3 0,0-1-211,7-7 1,-1-1 210,-10 10 0,-6 4 0,3-1 0,-7 12 0,-1 1 0,2-3 0,-2 3 0,10 1 0,-21 20 0,-7 7 0,-4 2 421,-7 10-421,-10 3 0,-16 24 0,3-10 0,-10 13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8:26.999"/>
    </inkml:context>
    <inkml:brush xml:id="br0">
      <inkml:brushProperty name="width" value="0.17143" units="cm"/>
      <inkml:brushProperty name="height" value="0.17143" units="cm"/>
      <inkml:brushProperty name="color" value="#5B2D90"/>
    </inkml:brush>
  </inkml:definitions>
  <inkml:trace contextRef="#ctx0" brushRef="#br0">1 626 5734,'68'-57'0,"1"1"0,-1-1 0,1 0 0,-1 0 0,6-6 0,-5 5 0,-4 3-1188,21-12 1,-21 17 1187,-44 34 723,1-1-723,-4 2 386,-21 19-386,-32 34 0,-2 1 0,-17 20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8:27.235"/>
    </inkml:context>
    <inkml:brush xml:id="br0">
      <inkml:brushProperty name="width" value="0.17143" units="cm"/>
      <inkml:brushProperty name="height" value="0.17143" units="cm"/>
      <inkml:brushProperty name="color" value="#5B2D90"/>
    </inkml:brush>
  </inkml:definitions>
  <inkml:trace contextRef="#ctx0" brushRef="#br0">1 603 5734,'59'-51'0,"0"0"0,1 1 0,-8 6 0,2-1 0,9-8 0,7-5 0,-5 5 0,1 1 0,-9 9 0,1-1 0,20-15 0,-63 61 0,-13 5 0,-10 17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8:27.507"/>
    </inkml:context>
    <inkml:brush xml:id="br0">
      <inkml:brushProperty name="width" value="0.17143" units="cm"/>
      <inkml:brushProperty name="height" value="0.17143" units="cm"/>
      <inkml:brushProperty name="color" value="#5B2D90"/>
    </inkml:brush>
  </inkml:definitions>
  <inkml:trace contextRef="#ctx0" brushRef="#br0">1 725 5734,'23'-19'0,"-4"4"0,13-12 0,15-13 0,1-2 0,5-1-794,1-3 1,-1 1 793,-7 8-655,7-2 1,20-12 0,2-1-1,-15 10 655,-17 11 0,0 1 0,42-31 0,14-8 0,-40 33 0,-55 37 0,-38 35 0,8-7 0,-31 26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8:27.779"/>
    </inkml:context>
    <inkml:brush xml:id="br0">
      <inkml:brushProperty name="width" value="0.17143" units="cm"/>
      <inkml:brushProperty name="height" value="0.17143" units="cm"/>
      <inkml:brushProperty name="color" value="#5B2D90"/>
    </inkml:brush>
  </inkml:definitions>
  <inkml:trace contextRef="#ctx0" brushRef="#br0">1 454 5734,'47'-41'0,"-20"17"0,25-20 0,1 2 0,3 1 0,17-10 0,-13 12 0,8-6 0,-10 8 0,7 0-677,20-9 677,-76 42 0,-2 2 0,-3 1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8:27.920"/>
    </inkml:context>
    <inkml:brush xml:id="br0">
      <inkml:brushProperty name="width" value="0.17143" units="cm"/>
      <inkml:brushProperty name="height" value="0.17143" units="cm"/>
      <inkml:brushProperty name="color" value="#5B2D90"/>
    </inkml:brush>
  </inkml:definitions>
  <inkml:trace contextRef="#ctx0" brushRef="#br0">1 391 5734,'64'-47'0,"1"0"0,-1 0 0,3-4 0,-1 1 0,-17 10 0,-21 10 0,15-19 0,-25 20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8:28.792"/>
    </inkml:context>
    <inkml:brush xml:id="br0">
      <inkml:brushProperty name="width" value="0.17143" units="cm"/>
      <inkml:brushProperty name="height" value="0.17143" units="cm"/>
      <inkml:brushProperty name="color" value="#5B2D90"/>
    </inkml:brush>
  </inkml:definitions>
  <inkml:trace contextRef="#ctx0" brushRef="#br0">2139 315 5734,'-73'3'0,"30"-1"0,-49 4-1633,41-3 1633,-7 1 0,-8-5 0,-16-1 0,4-2 0,-8-4 0,0 0 0,5 2 0,-4 1 0,3-3 0,-16-8 0,6-3 148,15 0 0,0-1-148,12 3 0,-3-1 0,5 1 0,-9-3 0,2 0 0,-10-5 0,8 2 0,11 5 317,-22-7-317,31 12 0,9 6 0,9 1 0,-4 1 0,26 4 837,-7-1-837,55 13 0,-19-10 0,44 6 0,-28-13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18.467"/>
    </inkml:context>
    <inkml:brush xml:id="br0">
      <inkml:brushProperty name="width" value="0.08571" units="cm"/>
      <inkml:brushProperty name="height" value="0.08571" units="cm"/>
      <inkml:brushProperty name="color" value="#E71224"/>
    </inkml:brush>
  </inkml:definitions>
  <inkml:trace contextRef="#ctx0" brushRef="#br0">13 109 5734,'-8'-17'0,"3"1"0,6 7 0,9-9 0,-5 9 0,6-8 0,-9 9 0,0 2 0,-2-2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8:31.493"/>
    </inkml:context>
    <inkml:brush xml:id="br0">
      <inkml:brushProperty name="width" value="0.17143" units="cm"/>
      <inkml:brushProperty name="height" value="0.17143" units="cm"/>
      <inkml:brushProperty name="color" value="#5B2D90"/>
    </inkml:brush>
  </inkml:definitions>
  <inkml:trace contextRef="#ctx0" brushRef="#br0">603 1767 5734,'6'-12'0,"1"0"0,-1 1 0,-1 0 0,10-31 0,-9 19 0,5-23 0,-9 25-679,-9-31 1,-7-33-1,-3-14 1,-1 2 0,4 21 678,1 8 0,0 0 0,-1-9 0,-3-20 0,-1-4 0,1 10 0,4 27-457,-4 7 457,1 1 0,-10-26 0,-2-5 0,-3-6 0,5 14 0,3 9 0,9 34 0,11 34 3165,1 2-3165,-1-1 684,0 3-684,1 0 0,-4 5 0,-4 8 0,-13 20 0,-2 6 0,-3 4 0,-22 41 0,22-39 0,2-2 0,-3 13 0,-1 13 0,15-31 0,-5 16 0,18-48 0,22-49 0,-9 13 0,13-34 0,10-25 0,-5 13 0,4-7-75,-8 17 1,2-9-1,-5 18 75,-5 25 0,-9 21 0,30 4 0,19 29 0,5 8 0,15-4 0,-13 5 0,-6 2 0,-19-9 0,-5-4 0,27 23 0,-11-7 0,-2 0 0,-20-13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8:54.530"/>
    </inkml:context>
    <inkml:brush xml:id="br0">
      <inkml:brushProperty name="width" value="0.17143" units="cm"/>
      <inkml:brushProperty name="height" value="0.17143" units="cm"/>
      <inkml:brushProperty name="color" value="#004F8B"/>
    </inkml:brush>
  </inkml:definitions>
  <inkml:trace contextRef="#ctx0" brushRef="#br0">75 73 5734,'-4'-20'0,"2"6"0,-2 5 0,3 7 0,-2 1 0,-1 0 0,-20 32 0,15-18 0,-14 25 0,23-26 0,1 5 0,4 9 0,-1-6 0,8 14 0,-6-21 0,15 17 0,19-28 0,-15 8 0,27-43 0,-42-4 0,2-24 0,-19 7 0,-25 6 0,15 25 0,-13 8 0,19 23 0,3-2 0,-12 24 0,12-15 0,-8 24 0,14-23 0,2 21 0,1-18 0,11 28 0,15-21 0,-8 1 0,27-27 0,-27-26 0,6 1 0,-14-13 0,-9 15 0,-11-23 0,2 21 0,-6-6 0,-17 51 0,21-9 0,-16 19 0,21-15 0,2-5 0,4 11 0,2-11 0,4 4 0,17-46 0,-16 21 0,12-29 0,-21 28 0,0 5 0,-4-2 0,0 10 0,-4 4 0,-1 25 0,5 2 0,4 6 0,4-20 0,10-21 0,-4-13 0,6-22 0,-8 8 0,-3-4 0,-9 29 0,-2 36 0,0-11 0,3 12 0,4-40 0,-7-9 0,-3 1 0,-4 2 0,0 11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8:57.372"/>
    </inkml:context>
    <inkml:brush xml:id="br0">
      <inkml:brushProperty name="width" value="0.17143" units="cm"/>
      <inkml:brushProperty name="height" value="0.17143" units="cm"/>
      <inkml:brushProperty name="color" value="#004F8B"/>
    </inkml:brush>
  </inkml:definitions>
  <inkml:trace contextRef="#ctx0" brushRef="#br0">67 97 5734,'-7'-15'0,"1"0"0,5 9 0,-1 0 0,0 5 0,-3 0 0,0 0 0,0 2 0,-2 3 0,-5 40 0,6-13 0,-3 32 0,11-38 0,4 3 0,3-13 0,10 0 0,8-6 0,0-10 0,-6-4 0,4-15 0,-12-15 0,4 6 0,-9-8 0,-10-8 0,0 17 0,-2-15 0,-4 20 0,4 17 0,-8-6 0,7 9 0,-33 61 0,28-37 0,-20 48 0,30-55 0,2 0 0,6 18 0,-2-17 0,15 18 0,12-25 0,-10 0 0,8-7 0,-15-19 0,-5 0 0,4-6 0,-11-4 0,-10-6 0,-4-1 0,-12-5 0,8 21 0,-3 6 0,3 9 0,6 3 0,-10 8 0,9 3 0,-4 11 0,7-5 0,2 23 0,3-21 0,13 36 0,2-38 0,15-3 0,-12-19 0,-1-21 0,-13 13 0,-3-19 0,-1 19 0,-7-14 0,-1 25 0,-7 18 0,6-6 0,2 17 0,8-23 0,2 1 0,1-9 0,-2-1 0,2-2 0,-4 3 0,0 5 0,-4-1 0,-4 0 0,0-1 0,-2 0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37.724"/>
    </inkml:context>
    <inkml:brush xml:id="br0">
      <inkml:brushProperty name="width" value="0.17143" units="cm"/>
      <inkml:brushProperty name="height" value="0.17143" units="cm"/>
      <inkml:brushProperty name="color" value="#004F8B"/>
    </inkml:brush>
  </inkml:definitions>
  <inkml:trace contextRef="#ctx0" brushRef="#br0">567 225 5734,'-2'-6'0,"-9"-14"0,3 9 0,-9-12 0,6 8 0,-1 1 0,0-1 0,-15-13 0,1 6 0,-12-11 0,-5 11 0,-9 9 0,4 11 0,-3 15 0,20 5 0,-26 52 0,30-30 0,0 7 0,2 2 0,9-3 0,5 5 0,2 1 0,3 2 0,6 5 0,4-2 0,4-11 0,18 10 0,10-5 0,10-25 0,51-7 0,-50-42 0,14-55 0,-33 8 0,1 0 0,-9 2 0,-5 7 0,-5-8 0,4-30 0,-9 42 0,-2 8 0,-3 43 0,0 5 0,3 10 0,5 21 0,-1-7 0,2 9 0,-4-13 0,4 31 0,1 8 0,-2-1 0,2 5 0,1 5 0,1-1 0,-4-10 0,1-3 0,1 3 0,0-4 0,4 17 0,5 19 0,-2-15 0,-4-20 0,1-3 0,-3-10 0,8 29 0,-12-41 0,-1 21 0,-3-28 0,-1 4 0,1-21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03.606"/>
    </inkml:context>
    <inkml:brush xml:id="br0">
      <inkml:brushProperty name="width" value="0.17143" units="cm"/>
      <inkml:brushProperty name="height" value="0.17143" units="cm"/>
      <inkml:brushProperty name="color" value="#004F8B"/>
    </inkml:brush>
  </inkml:definitions>
  <inkml:trace contextRef="#ctx0" brushRef="#br0">8859 0 5734,'-7'27'0,"1"2"0,0 4 0,0 36 0,1 17 0,6-21 0,1 2 0,-2 4 0,-2 21 0,-3 3 0,2-4-1307,5 12 1,-2-10 1306,-3-26 0,-4-10 0,-11-7 291,-15-6 1,-16-2-292,-15-15 0,-14-6 0,-13-3 0,19-7 0,-11-1 0,-7-2 0,-3 0 0,-1-2 0,5 0 0,7-1-680,-20 2 0,8-1 0,0-2 0,-7-2 680,8-2 0,-9-2 0,-2-2 0,2 1 0,10 0 0,16 1-492,-13 2 0,12 1 492,-1-1 0,-17 2 0,32 2 0,-14 0 0,-10 2 0,-9 1 0,-4 1 0,-3 0 0,0 0 0,3 0 0,7 0 0,8-1 0,-13 1 0,7 1 0,5-1 0,-1 0 0,-5 1 0,-9 1 0,16-2 0,-7 0 0,-6 0 0,-5 1 0,-1 1 0,0-1 0,1 0 0,3 0 0,6 0 0,8-1 0,8 0 0,-34 5 0,15-1 0,6 0 0,-4 0 0,15-2 0,0 0 0,-1-1 0,-2 1 0,-5-2 0,7-1 0,-5 0 0,-2-1 0,-2 0 0,1-1 0,2 1 0,3-1 0,-14 2 0,4 0 0,2-1 0,-1 0 0,-3 0 0,5 0 0,-5-1 0,-1 0 0,3 0 0,6-1 0,11-1 0,-2-1 0,10-1 0,-1 1 0,-14 1 0,-2 1 0,-1 1 0,-5 1 0,-2 2 0,2-1 0,7-1 0,0-1 0,2 2 0,-1 2 0,1 2 0,22-2 0,25-1 0,-32 10 0,72-8 1098,3 5-1098,39 74 0,-27-28 0,1 17 0,-1 9 0,-2 0 0,-1-8 0,2 15 0,-3-5 0,1 6 15,-1-13 0,2 9 1,0 1-1,-5-7 1,-6-16-16,-12 2 0,-6-17 0,1-14 1260,4-20-1260,-29 1 0,14-17 0,-36-12 0,28-14 0,-39-49 0,17 6 0,21 26 0,-1-3 0,-3-10 0,4 3 0,0 0 0,1 1 0,3 2 0,9 13 3299,-8-18-3299,23 39 0,11 11 0,4 14 0,28 45 0,11 16 0,-13-18 0,5 2 0,9 10 0,7 7 0,-1-8 0,-3-4 0,5-18 0,29-37 0,-2-21 0,-10-17-287,-22-23 1,-6-10 286,-24 16 0,-4-4 0,10-27 0,0-2 0,-6 15 0,-2 0 0,3-14 0,0 1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04.139"/>
    </inkml:context>
    <inkml:brush xml:id="br0">
      <inkml:brushProperty name="width" value="0.17143" units="cm"/>
      <inkml:brushProperty name="height" value="0.17143" units="cm"/>
      <inkml:brushProperty name="color" value="#004F8B"/>
    </inkml:brush>
  </inkml:definitions>
  <inkml:trace contextRef="#ctx0" brushRef="#br0">438 37 5734,'-52'-16'0,"0"2"0,2 8 0,5 44 0,-4 27 0,8-8 0,-5 6-273,8-4 1,-4 12 0,20-10 272,39 2 264,0-18-264,36-14 0,8-15 0,-10-29 68,12-8 0,-3-13-68,-35-21 0,-8-5 0,21-32 0,-12 20 0,-3 72 0,-12 22 208,4 23 1,0 13-209,-3 17 0,2 9 0,4-10 0,3 4 0,-2-5 0,-3 8 0,0-7 0,6-17 0,0 0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04.477"/>
    </inkml:context>
    <inkml:brush xml:id="br0">
      <inkml:brushProperty name="width" value="0.17143" units="cm"/>
      <inkml:brushProperty name="height" value="0.17143" units="cm"/>
      <inkml:brushProperty name="color" value="#004F8B"/>
    </inkml:brush>
  </inkml:definitions>
  <inkml:trace contextRef="#ctx0" brushRef="#br0">59 1 5734,'-17'89'0,"0"0"0,0-7 0,10-11 0,20-19 0,17 4 0,11-1 0,0-25 0,4-2 0,0 18 0,4-12 0,7-33 0,-2-25 0,-22-29 0,-8-20 0,-1 7 0,7 16 0,-2 0-455,-5-17 0,-3-7 1,-9 17 454,-10 21 0,0 7 0,2 42 0,1 44 0,0 13 0,3 21 0,-1-24 0,1 17 0,2 1 0,2-15 0,8-6 0,1-4-247,2 41 0,4-11 0,23-33 0,-16-45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04.664"/>
    </inkml:context>
    <inkml:brush xml:id="br0">
      <inkml:brushProperty name="width" value="0.17143" units="cm"/>
      <inkml:brushProperty name="height" value="0.17143" units="cm"/>
      <inkml:brushProperty name="color" value="#004F8B"/>
    </inkml:brush>
  </inkml:definitions>
  <inkml:trace contextRef="#ctx0" brushRef="#br0">457 0 5734,'-26'77'0,"1"-1"0,-1 1 0,0-1 0,1 1 0,-9 12 0,1-5 0,1 2 0,6-7 0,2 4 0,0-3 0,1-14-408,-1-7 1,-1-13 0,-26 12 0,19-41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04.813"/>
    </inkml:context>
    <inkml:brush xml:id="br0">
      <inkml:brushProperty name="width" value="0.17143" units="cm"/>
      <inkml:brushProperty name="height" value="0.17143" units="cm"/>
      <inkml:brushProperty name="color" value="#004F8B"/>
    </inkml:brush>
  </inkml:definitions>
  <inkml:trace contextRef="#ctx0" brushRef="#br0">0 26 5734,'0'-14'0,"2"3"0,2 10 0,4 4 0,12 12 0,55 41 0,-27-22 0,-6-2 0,0-1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04.965"/>
    </inkml:context>
    <inkml:brush xml:id="br0">
      <inkml:brushProperty name="width" value="0.17143" units="cm"/>
      <inkml:brushProperty name="height" value="0.17143" units="cm"/>
      <inkml:brushProperty name="color" value="#004F8B"/>
    </inkml:brush>
  </inkml:definitions>
  <inkml:trace contextRef="#ctx0" brushRef="#br0">0 49 5734,'22'-26'0,"-12"4"0,0 31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19.407"/>
    </inkml:context>
    <inkml:brush xml:id="br0">
      <inkml:brushProperty name="width" value="0.08571" units="cm"/>
      <inkml:brushProperty name="height" value="0.08571" units="cm"/>
      <inkml:brushProperty name="color" value="#E71224"/>
    </inkml:brush>
  </inkml:definitions>
  <inkml:trace contextRef="#ctx0" brushRef="#br0">118 7 5734,'1'-6'0,"-8"52"0,-1 5 0,-7 33 0,2-12 0,-1 10 0,5-22 0,0 1-363,2-12 0,1 1 363,-4 19 0,2-1 0,2 30 0,1-21 0,3 1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06.346"/>
    </inkml:context>
    <inkml:brush xml:id="br0">
      <inkml:brushProperty name="width" value="0.17143" units="cm"/>
      <inkml:brushProperty name="height" value="0.17143" units="cm"/>
      <inkml:brushProperty name="color" value="#004F8B"/>
    </inkml:brush>
  </inkml:definitions>
  <inkml:trace contextRef="#ctx0" brushRef="#br0">0 1280 5734,'66'-5'0,"0"1"0,-15 0 0,9-1 0,3-2 0,16-3 0,10-1 0,5-2 0,0 1 0,-4 0-944,-4 2 1,1-1-1,-1 0 1,1 0 0,2 0-1,3 0 944,-2-1 0,2 0 0,2 0 0,1 0 0,1 0 0,-1 0 0,-1 0-11,0 1 1,1-1-1,0 1 1,0 0-1,-3 1 1,-3 0 0,-4 0 10,2 1 0,-7 0 0,-2 1 0,3-1 0,10 0 0,-13 0 0,3 1 0,3-1 0,4 0 0,4-1 0,2 0 0,3-1 0,2 0 0,3 0 0,-17 1 0,2 0 0,4 0 0,2-1 0,3 0 0,1-1 0,2 0 0,1 1 0,0-1 0,1 0 0,-1 0 0,-1 1 0,-1-1 0,-1 1 0,-3 0 0,1 1 0,0 0 0,-1-1 0,-1 1 0,0 0 0,0 1 0,-1-1 0,1 0 0,-1 0 0,0 1 0,1-1 0,-1 0 0,1 0 0,0-1 0,2 1 0,1-1 0,1 0 0,1-1 0,0 1 0,0-1 0,0 0 0,-2 1 0,0 0 0,-2 0 0,-2 0 0,-2 1 0,-3 1 0,-3 0 0,13-1 0,-3 1 0,-3 1 0,-3 0 0,-1 0 0,-2 1 0,0-1 0,1 1 0,0 0 0,7 0 0,-1 0 0,-1 0 0,0 0 0,-1 1 0,1 0 0,1-1 0,2 1 0,-6-1 0,1 1 0,1 0 0,1 0 0,0 0 0,-1 0 0,0 0 0,0-1 0,-3 1 0,6 0 0,0 0 0,-1-1 0,0 1 0,-1-1 0,-3 1 0,-1 0 0,-4 1 0,9-2 0,0 1 0,-3 1 0,-4-1 0,-6 1 0,-10 1 0,31-3 0,-3 0 0,-23 1 0,11-3 0,4 0 0,-4 0 0,-11 2 0,26-2 0,-2 0 0,-13 0 0,13-2 0,-11 1 0,-35 3 0,-40 3 0,0 0 0,-4 2 1004,-2 2-1004,-3 8 2729,-3 3-2729,-2 44 0,0 20 0,-1 0 0,-1 14 0,2-9 0,-1 16 0,0 6 0,0-3 0,0-12-464,1-1 0,0-8 1,0 5 463,-1 6 0,1 7 0,0-1 0,1-13 0,2 2 0,1-6-96,0 15 1,0 3 95,-2-21 0,0 1 0,0-1 0,0 28 0,-3-11 0,-12 1 0,-1-45 0,-18-69 0,-1-14 0,-20-35 0,-3-9 0,25 34 0,1-2 0,-12-21 0,-5-10 0,12 15 0,9 10 0,36 68 0,14 24 0,6 15 0,1 1 0,0-4 1648,-5-8 1,5-1-1649,31 7 0,11-53 0,3-19 0,9-28-949,-15-13 1,-5-7 948,-29 30 0,-5 0 0,3-3 0,0-2 0,-1-2 0,0 0 0,-1-1 0,0-1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08.979"/>
    </inkml:context>
    <inkml:brush xml:id="br0">
      <inkml:brushProperty name="width" value="0.17143" units="cm"/>
      <inkml:brushProperty name="height" value="0.17143" units="cm"/>
      <inkml:brushProperty name="color" value="#004F8B"/>
    </inkml:brush>
  </inkml:definitions>
  <inkml:trace contextRef="#ctx0" brushRef="#br0">0 836 5734,'18'-10'0,"10"-2"0,46-15 0,-2 5 0,15-2 0,-3 1-747,-2-2 0,18-2 747,-41 14 0,13-3 0,11-3 0,9 0 0,7-2 0,5 0 0,2-1 0,0 0 0,-1 1 0,-5 1 0,-6 1 0,-8 2 0,-11 2-633,24-5 0,-15 4 0,-6 1 0,5-1 1,16-3 632,-21 4 0,12-2 0,7-1 0,6-2 0,4-1 0,1 1 0,0-1 0,-4 1 0,-4 1 0,-9 2 0,-9 2 0,-12 1 0,39-6 0,-21 4 0,-4 1 304,-5 2 1,-3 1 0,-24-3-305,-30-9 0,-56 22 0,-38 5 0,0 1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09.275"/>
    </inkml:context>
    <inkml:brush xml:id="br0">
      <inkml:brushProperty name="width" value="0.17143" units="cm"/>
      <inkml:brushProperty name="height" value="0.17143" units="cm"/>
      <inkml:brushProperty name="color" value="#004F8B"/>
    </inkml:brush>
  </inkml:definitions>
  <inkml:trace contextRef="#ctx0" brushRef="#br0">1 1239 5734,'94'-16'0,"0"-1"0,-28 6 0,3-2-1835,8-6 1,9-3 0,-5 1 1834,4-2 0,2 0 0,-22 5 0,4 0 0,6-2 0,7-1-39,3 0 1,10-2-1,5-1 1,1 0-1,-2 1 1,-7 1 38,-6 1 0,-6 2 0,-1-1 0,2 1 0,5-1 0,3-1 0,3 0 0,3-1 0,2 0 0,2 0 0,1-1 0,-12 3 0,3 0 0,2-1 0,2 0 0,-2 0 0,-2 0 0,-3 1 0,-7 1 0,10-3 0,-9 0 0,-2 2 0,2-2 0,8-1 0,-9 3 0,9-1 0,4-2 0,2 1 0,-2-1 0,-5 1 0,-8 1 0,-11 1 0,18-7 0,-15 1 0,-11 2 0,25-18 526,-66 4-526,-40 23 0,-21 1 0,-9 17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45.801"/>
    </inkml:context>
    <inkml:brush xml:id="br0">
      <inkml:brushProperty name="width" value="0.17143" units="cm"/>
      <inkml:brushProperty name="height" value="0.17143" units="cm"/>
      <inkml:brushProperty name="color" value="#004F8B"/>
    </inkml:brush>
  </inkml:definitions>
  <inkml:trace contextRef="#ctx0" brushRef="#br0">450 1 5734,'-56'11'0,"7"4"0,24 6 0,-14 31 0,-10 21 0,6-8 0,-8 15 0,7-19 0,-6 9 0,16 7 0,24 13 0,18 6 0,9-12 0,11-21 0,4-1-246,-15 24 1,-3 11-1,12-24 246,22-41 0,0-18 179,-9-9-179,17-21 0,1-13 0,-2-41 0,-10 33 0,-7-1 0,-19-31 0,-26 33 0,-25-17 0,-20 19 0,0 2 558,-20 50-558,14 34 0,1 10 0,19-25 0,0 1 0,-21 33 0,-1-1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46.422"/>
    </inkml:context>
    <inkml:brush xml:id="br0">
      <inkml:brushProperty name="width" value="0.17143" units="cm"/>
      <inkml:brushProperty name="height" value="0.17143" units="cm"/>
      <inkml:brushProperty name="color" value="#004F8B"/>
    </inkml:brush>
  </inkml:definitions>
  <inkml:trace contextRef="#ctx0" brushRef="#br0">259 107 5734,'-23'-28'0,"-1"2"0,1 3 0,-1 3 0,-40 11 0,36 13 0,-28 13 0,43 27 0,10 14 0,11 3 0,18-18 0,5-4 0,21 40 0,22-70 0,-41-53 0,-7-28 0,0 2 0,3 37 0,-3-32 0,-3 19 0,-3 89 0,-10-9 0,2 16 0,1 10 0,-1 10 0,1 4 0,10 16 0,1 0 0,-10-20 0,1-7 0,20 21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46.702"/>
    </inkml:context>
    <inkml:brush xml:id="br0">
      <inkml:brushProperty name="width" value="0.17143" units="cm"/>
      <inkml:brushProperty name="height" value="0.17143" units="cm"/>
      <inkml:brushProperty name="color" value="#004F8B"/>
    </inkml:brush>
  </inkml:definitions>
  <inkml:trace contextRef="#ctx0" brushRef="#br0">114 1 5734,'14'87'0,"25"-34"0,15 0 0,13 2 0,5-3 0,-8-12 0,-7 0-489,-14 2 0,-17-3 489,-34-12 315,-6 1-315,-23 14 0,-6 2 0,0 1-375,-5 0 1,1-3 374,7-14 0,-16 6 0,-26-9 0,22-8 0,-12-12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46.892"/>
    </inkml:context>
    <inkml:brush xml:id="br0">
      <inkml:brushProperty name="width" value="0.17143" units="cm"/>
      <inkml:brushProperty name="height" value="0.17143" units="cm"/>
      <inkml:brushProperty name="color" value="#004F8B"/>
    </inkml:brush>
  </inkml:definitions>
  <inkml:trace contextRef="#ctx0" brushRef="#br0">1 406 5734,'7'-79'0,"29"22"0,16-6 0,-7 14 0,-1 6 0,26-14 0,-1-1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47.578"/>
    </inkml:context>
    <inkml:brush xml:id="br0">
      <inkml:brushProperty name="width" value="0.17143" units="cm"/>
      <inkml:brushProperty name="height" value="0.17143" units="cm"/>
      <inkml:brushProperty name="color" value="#004F8B"/>
    </inkml:brush>
  </inkml:definitions>
  <inkml:trace contextRef="#ctx0" brushRef="#br0">332 201 5734,'-15'-47'0,"0"3"0,-3 6 0,0 5 0,-40-6 0,-4 61 0,-4-17 0,33 30 0,8 15 0,10 26 0,10 3 0,4-20 0,3 0 0,-1 24 0,11-8 0,41-16 0,24-123 0,-46 17 0,-4-5 0,4-8 0,-6-1 0,-16 6 0,-5 7 0,-2 8 0,0 13 0,25 79 0,-14-22 0,7 32 0,4 23 0,-3-13 0,-3 5 0,3 4 0,0 2 0,-2 8 0,-10-43 0,8 27 0,-13-55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47.964"/>
    </inkml:context>
    <inkml:brush xml:id="br0">
      <inkml:brushProperty name="width" value="0.17143" units="cm"/>
      <inkml:brushProperty name="height" value="0.17143" units="cm"/>
      <inkml:brushProperty name="color" value="#004F8B"/>
    </inkml:brush>
  </inkml:definitions>
  <inkml:trace contextRef="#ctx0" brushRef="#br0">0 259 5734,'50'83'0,"0"0"0,-34-55 0,27 37 0,18 22 0,-14-36 0,-29-51 0,6-10 0,-10-23 0,-5-56 0,-2 24 0,-8-12 0,-3-4 0,-8-17 0,6 45 0,0 2 0,-8-31 0,12 65 0,16 41 0,2 19 0,0 11 0,3 6 0,1 8 0,-1 9 0,1 9 0,-4-8-1099,-5-12 1,-2-2 1098,5 29 0,-5-5 0,-13-11-205,-4-3 0,-3-3 0,-2-1 1</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49.203"/>
    </inkml:context>
    <inkml:brush xml:id="br0">
      <inkml:brushProperty name="width" value="0.17143" units="cm"/>
      <inkml:brushProperty name="height" value="0.17143" units="cm"/>
      <inkml:brushProperty name="color" value="#004F8B"/>
    </inkml:brush>
  </inkml:definitions>
  <inkml:trace contextRef="#ctx0" brushRef="#br0">261 25 5734,'-53'-8'0,"-1"1"0,4-2 0,-35 46 0,67 41 0,18 9 0,11-6 0,19-28 0,8-13 0,4-40-225,1-35 0,-9-8 225,-24 14 110,0-11-110,3-6 0,-3 4 0,1 4 0,-6 22 0,1 12 340,2 12-340,6 28 0,-3 28 0,-1 7 0,4 11 0,-5-8 0,0 12 0,3-12 0,20 7 0,-18-16 0,2-8 0,19-22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19.761"/>
    </inkml:context>
    <inkml:brush xml:id="br0">
      <inkml:brushProperty name="width" value="0.08571" units="cm"/>
      <inkml:brushProperty name="height" value="0.08571" units="cm"/>
      <inkml:brushProperty name="color" value="#E71224"/>
    </inkml:brush>
  </inkml:definitions>
  <inkml:trace contextRef="#ctx0" brushRef="#br0">0 187 5734,'41'-52'0,"-1"1"0,28-2 0,3 23 0,5 58 0,22-8-1097,-52 39 1097,-40-23 0,-21 20 0,-6 2 0,-3 2-503,-3-1 1,-2-3 502,-3-15 240,-6-3 1,-2 2-241,-13 11 0,-12 13 0,49-47 502,22-17-502,34-12 1119,8 3-1119,14 0 0,6 0 0,-16 1 0,-1 1 0,12 0 0,-2 0 0,10-5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49.696"/>
    </inkml:context>
    <inkml:brush xml:id="br0">
      <inkml:brushProperty name="width" value="0.17143" units="cm"/>
      <inkml:brushProperty name="height" value="0.17143" units="cm"/>
      <inkml:brushProperty name="color" value="#004F8B"/>
    </inkml:brush>
  </inkml:definitions>
  <inkml:trace contextRef="#ctx0" brushRef="#br0">279 411 5734,'-45'-87'0,"-1"1"0,17 28 0,1 7 0,-20-11 0,31 57 0,-1 4 0,-12 51 0,13 17 0,47-3 0,-38 4 0,9-4 0,45-32 0,15-12 0,-12-5 0,1-2 0,6 4 0,0 2 0,2 3 0,-7 1 0,-1 6 0,-19 5 0,-33 4 0,-4-12 0,-27 30 0,1-25 0,-32 15 0,23-24 0,-28-6 0,39-17 0,-29-23 0,37 3 0,2-33 0,9-18 0,24-5 0,14-8 0,-4 4 0,-10-8 0,2 0 0,14 9 0,0 0 0,0 0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50.465"/>
    </inkml:context>
    <inkml:brush xml:id="br0">
      <inkml:brushProperty name="width" value="0.17143" units="cm"/>
      <inkml:brushProperty name="height" value="0.17143" units="cm"/>
      <inkml:brushProperty name="color" value="#004F8B"/>
    </inkml:brush>
  </inkml:definitions>
  <inkml:trace contextRef="#ctx0" brushRef="#br0">221 61 5734,'-24'-23'0,"-11"-1"0,20 17 0,-11 0 0,14 11 0,-2 3 0,0 5 0,-19 41 0,17-20 0,-2 13 0,4 5 0,14 20 0,7 13 0,67-89 0,10-19 0,-34 15 0,34-35 0,-16-12 0,-68 8 0,-1 12 0,-6-40 0,31 127 0,8 14 0,-16-55 0,18 64 0,-2 16 0,-11-26 0,-6-15 0,-1 2 0,-2-1 0,-3-7 0,4 26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50.844"/>
    </inkml:context>
    <inkml:brush xml:id="br0">
      <inkml:brushProperty name="width" value="0.17143" units="cm"/>
      <inkml:brushProperty name="height" value="0.17143" units="cm"/>
      <inkml:brushProperty name="color" value="#004F8B"/>
    </inkml:brush>
  </inkml:definitions>
  <inkml:trace contextRef="#ctx0" brushRef="#br0">50 1 5734,'-14'9'0,"1"2"0,5 3 0,0 4 0,2 14 0,20 26 0,37-7 0,14 0 0,-15-4 0,1-2 0,17-1 0,-3-5 0,-6-2 0,-52-18 0,-5-4 0,-26 31 0,-5-14 0,-26 19 0,-33-15 0,18-17 0,-12-6 0,34-16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50.986"/>
    </inkml:context>
    <inkml:brush xml:id="br0">
      <inkml:brushProperty name="width" value="0.17143" units="cm"/>
      <inkml:brushProperty name="height" value="0.17143" units="cm"/>
      <inkml:brushProperty name="color" value="#004F8B"/>
    </inkml:brush>
  </inkml:definitions>
  <inkml:trace contextRef="#ctx0" brushRef="#br0">1 140 5734,'53'-74'0,"-6"9"0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55.582"/>
    </inkml:context>
    <inkml:brush xml:id="br0">
      <inkml:brushProperty name="width" value="0.17143" units="cm"/>
      <inkml:brushProperty name="height" value="0.17143" units="cm"/>
      <inkml:brushProperty name="color" value="#004F8B"/>
    </inkml:brush>
  </inkml:definitions>
  <inkml:trace contextRef="#ctx0" brushRef="#br0">5384 891 5734,'-17'-18'0,"-1"-1"0,0-1 0,-1 3 0,4 3 0,-4-2 0,-1 0 0,-40-28 0,8 7 0,-19-14 0,1 7 0,29 20 0,-10-2 0,-19-5 0,-17-6 0,-4-1 0,10 5 0,13 5 0,5 3 0,-4-1-195,-11-5 0,-8-2 0,1 1 0,8 7 195,-17 1 0,12 9 0,-14-2 0,11 7 0,-16 0 0,6 4 0,6 5 0,-3 3 0,13-1 0,-7 0 0,-8 3 0,-10 5 0,24 3 0,-10 5 0,-7 3 0,-4 2 0,-1 1 0,1 0 0,4-1 0,7-1 0,10-4-784,-20 2 1,13-3-1,1 1 1,-12 3 783,15-2 0,-11 2 0,-7 1 0,-2 2 0,2 0 0,6 2 0,11 1 0,15 1 0,-4 13 0,16 2 0,1 4-309,-5 9 0,2 3 1,-2 3 308,5-9 0,-4 1 0,1 2 0,4 2-73,3 5 0,3 2 1,3 2-1,5 1 73,-3 15 0,8 2 0,2-2 0,5-7 0,3 0 0,3-2 0,3-2 0,3-1 0,7-2 0,10 17 0,10-4 0,3-13 0,8 3 0,7 10 0,9 7 0,14 2 0,-9-30 0,8 2 0,5 0 0,7 0 0,3-2 0,6-4 0,-1-7 0,8-2 0,6-2 0,3-2 0,1-1 0,0 0 0,-4-1 0,-4 0-101,4 7 1,-3 1-1,-3 0 1,0-3-1,2-4 1,5-7 100,7-2 0,5-3 0,2-4 0,0-7 0,-1-8 0,-3-9 0,-10-10 0,-1-8 0,-2-7 0,-1-6 0,0-6 0,0-3 0,-1-6 0,-2-6 0,0-5 0,0-5 0,0-3 0,1-4 0,2-1 0,-13 9 0,3-4 0,2-4 0,0-1 0,0-3 0,-1 0 0,-1 0 0,-3 0 0,-2 2 0,-4 1 0,2 0 0,-1 1 0,-2 2 0,-2-1 0,-3 0 0,-4-3 0,-4-5 0,-5-4 0,-6-6 0,-2-7 0,-4-7 0,-4-1 0,-3-2 0,-5 3 0,-3 4 0,-6 8 0,-3 8 0,-9-13 0,-11 11 0,-3 3 0,2-6 0,8-4 0,3-7 0,-2-1 0,-5 6 0,-9 10 0,-25-9 0,-11 12 0,1 16 0,7 19 0,-8 15 0,-16 14 0,-18 10 0,-2 6 0,11 4 0,-7 7 0,1 8 0,7 3 0,-1 0 0,0 0 0,1 0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57.371"/>
    </inkml:context>
    <inkml:brush xml:id="br0">
      <inkml:brushProperty name="width" value="0.17143" units="cm"/>
      <inkml:brushProperty name="height" value="0.17143" units="cm"/>
      <inkml:brushProperty name="color" value="#004F8B"/>
    </inkml:brush>
  </inkml:definitions>
  <inkml:trace contextRef="#ctx0" brushRef="#br0">1 1 5734,'11'17'0,"0"3"0,-2 6 0,3 43 0,1 29 0,-1-11 0,-3-27 0,-1 1 0,5 37 0,-1 1 0,1-1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0:02.789"/>
    </inkml:context>
    <inkml:brush xml:id="br0">
      <inkml:brushProperty name="width" value="0.17143" units="cm"/>
      <inkml:brushProperty name="height" value="0.17143" units="cm"/>
      <inkml:brushProperty name="color" value="#004F8B"/>
    </inkml:brush>
  </inkml:definitions>
  <inkml:trace contextRef="#ctx0" brushRef="#br0">4073 1159 5734,'-22'-49'0,"7"21"0,-12-24 0,13 31 0,3 4 0,-51-48 0,24 32 0,-4-1 0,-11-12 0,-1 1 0,11 13 0,-5 1 0,-12-4 0,-8-2 0,6 3 0,12 7 0,0 0-204,-9-5 1,-5-3 0,6 5 203,9 4 0,3 4 0,-33-17-26,1 7 1,-17-5-1,1 2 26,9 6 0,0 2 0,0-1-422,-7-4 1,0 0 0,3 3 421,13 8 0,3 3 0,10 5 0,-23 0 0,2 3 0,-12 4 0,23 7 0,-3 2 0,4 0 0,-12-5 0,-4 6-599,4 10 0,-12 9 1,4 2-1,20-4 599,-9 6 0,10-2 0,-11 4 0,22-5 48,31-6-48,-14 13 0,-1 8 0,-1 2 0,6 6 0,0 4 0,-11 22 313,16-23 1,1 1-314,7-6 0,3 1 0,-1 2 0,0 4 0,-12 31 0,1 5 0,5-11 0,3 3 1085,5-8 0,1 4 0,4 1-1085,5-5 0,2 0 0,2-2 0,-3 16 0,3 4 0,5-15 0,1 9 0,3 0 0,0-8 0,5 17 0,2-4-310,-3-12 1,-1 2-1,3-6 310,4 3 0,2-3 53,4 19 1,4 3-54,1-4 0,1 1 0,-7-26 0,-1 1 0,1-3-235,8 15 0,-1-8 235,3 13-9,-5-12 1,3 14-1,0 1 9,0-1 0,1 1 0,-1 0 84,-2-4 1,1 1 0,0-1-85,2 2 0,0-1 0,-3-13 0,9 15 0,-8-23 0,1 0 0,5 15 0,-1-10 0,-1-3 0,-2-2 0,6 11 0,-1-1 0,-7-20 0,5 7 0,0-1 0,-1-9 87,3 1 1,8 12 0,-1-4-88,1 2 0,2 0 0,1 1 0,4 5 0,-4-7 112,-5-6 0,-1-5-112,-1-5 0,0-4 0,8 3 13,-3-10 1,8 7-14,18 23 0,9 12 0,-7-9-843,-14-18 0,0-1 843,9 15 0,4 7 0,-16-16 0,-21-19 0,-5-7 0,32 38 0,-30-35 0,37 45 0,-40-48 224,31 39-224,-23-26 0,2 4 0,0 4 0,7 8 0,-8-10 0,-1-1 0,-3-7 0,3 5 0,-4-14 2428,3 1-2428,25 11 0,-17-13 0,10-1 0,4 0 0,18 5 0,18 8 0,-11-15 0,-3-5 0,-17-7 0,4 2 0,6-2 0,1-10 0,0-3 0,-12 0 0,1 0 0,16 1 0,0-2-786,27-3 786,-63 1 0,51-8 0,7-8 0,-18-2 0,0-2 0,-28 8 0,-1-1 0,10-9 0,-2-5 0,13-35 0,-4 2 0,-1-8 0,-28 17 0,-7-8 0,-1-1 0,2-5 0,1-6 0,-3-3 0,-12-14 0,-8 8 0,-4-6 0,-1 6 0,-2 1 0,-2 2 0,-2 0 0,-3-9 0,-1 3 0,3 25 0,0-2 0,1-8 0,-1-6 0,0 4 393,1-3 0,-1-4-393,-1-1 0,-1-11 0,-1-3 0,0 7 0,-2 4 0,-1 5 0,0-2 0,3 9 0,0-2 0,-1-2 0,-4-5 0,-8-8 0,-6-8 0,-2-1 0,0 5 0,3 11 0,2 7 0,1 10 0,-2-7-813,-5-18 1,-3-11 0,0 2 0,5 17 812,1 9 0,5 12 0,-5-33-928,6 10 0,0-2 928,5 27 0,0-6-55,-4-11 1,-2-15-1,-2-2 1,2 9 54,3 15 0,1 6 0,-1-4 0,-1-6 0,-1-6 0,-2-2 0,-2 2 0,-4-3 0,-2-1 0,-1 3 0,5 10-206,-2-3 1,0 2 205,-6-9 0,-5-7 0,7 18 1955,2 7-1955,-1 0 0,-2-5 0,6 12 0,-2-4 0,0 2 0,-2-5 0,-2-1 0,-4-5 0,-2-2 0,0 1 0,3 7 0,0 1 0,-5 0 0,-14-9 0,-7 0 0,2 9 73,-6 7 0,1 9 0,-2 1 0,4 9 1,-19 14-1</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0:04.608"/>
    </inkml:context>
    <inkml:brush xml:id="br0">
      <inkml:brushProperty name="width" value="0.17143" units="cm"/>
      <inkml:brushProperty name="height" value="0.17143" units="cm"/>
      <inkml:brushProperty name="color" value="#004F8B"/>
    </inkml:brush>
  </inkml:definitions>
  <inkml:trace contextRef="#ctx0" brushRef="#br0">92 328 5734,'-2'87'0,"0"1"0,0-1 0,1 10 0,2-6 0,0 17 0,2-25-1245,6-29 1245,0-2 397,2 10-397,-1 3 0,-1-14 205,-3-7-205,-6-37 0,-10-28 0,1-6 0,-5-32 0,-3-25 0,2-1 0,7 11 0,2-1 0,2-4-688,-2-4 1,1-7 0,1 1 0,2 7 687,2 7 0,1 5 0,6 4 0,11-15 0,7 15 0,15 12 0,42 10 0,-71 99 0,-19 42 0,4-12 0,17 9-46,-23-3 1,-12 16 0,-8-24 45,-36-22 0,35-37 0,-26 17 0,45-30 3325,44 15-3325,32-26 0,23-15 0,-6 4 0,-18 10 0,1-2-160,16-7 1,9-4 0,-20-3 159,-17-10 193,5-37-193,-24 0 0,-9-14 0,-60 22 0,10 33 0,-27 15 0,5 53 0,17-9 0,4 30 488,46-32-488,48-17 0,7-16 0,-24-7 0,5-5 0,23-6 0,-1-3 0,-24 3 0,0-2 0,27-12 0,-9-10 0,-38 1 0,-11-5 0,5-39 0,-74 49 0,28 27 0,-24 58 0,67 14 0,-5-15 0,3 4 0,3 13 0,-2 6 0,-7-3 0,-4 4 0,-4-2 0,-1 24 0,-19-26 0,-68-69 0,49 1-373,-5-73 0,22-15 373,52 42 0,2 2 0,3 1 0,2-1 0,3-4 0,5-5 0,-2 2 0,-20 15 0,23-44 0,-38 45 0,-10-23 0,-11-4 0,-44 0 0,-6-4 0,-5 51 0,21 86 0,30-27 0,8 23 0,13 8 0,22-6 0,13-2 0,0-14 0,6 1 0,-2-5 0,3 7 0,0-13 0,13-18 0,-17-23 0,-48-37 0,-6-3 0,-11-5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0:05.125"/>
    </inkml:context>
    <inkml:brush xml:id="br0">
      <inkml:brushProperty name="width" value="0.17143" units="cm"/>
      <inkml:brushProperty name="height" value="0.17143" units="cm"/>
      <inkml:brushProperty name="color" value="#004F8B"/>
    </inkml:brush>
  </inkml:definitions>
  <inkml:trace contextRef="#ctx0" brushRef="#br0">9 22 5734,'-5'-14'0,"1"7"0,10 29 0,8 26 0,5 13 0,8 4 0,3 2 0,-4 3 0,2 0-771,7-5 0,-1-11 771,-4-17-78,37 8 78,-36-36-231,35-30 231,-46-11 0,1-25 0,-6-13 0,-10 1 0,-4-1 0,4 0 0,-1 2 546,-6-4 0,7 22-546,16 51 485,1 3-485,35 71 0,-28-35 0,7 16 0,0 4 0,-9 7 137,-12 12 0,-19 3-137,-43-22 0,-12-6 0,23-2 0,-5-5 0,-28-11 0,0-15 0,13-23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0:05.285"/>
    </inkml:context>
    <inkml:brush xml:id="br0">
      <inkml:brushProperty name="width" value="0.17143" units="cm"/>
      <inkml:brushProperty name="height" value="0.17143" units="cm"/>
      <inkml:brushProperty name="color" value="#004F8B"/>
    </inkml:brush>
  </inkml:definitions>
  <inkml:trace contextRef="#ctx0" brushRef="#br0">1 1 5734,'14'84'0,"1"-8"0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19.923"/>
    </inkml:context>
    <inkml:brush xml:id="br0">
      <inkml:brushProperty name="width" value="0.08571" units="cm"/>
      <inkml:brushProperty name="height" value="0.08571" units="cm"/>
      <inkml:brushProperty name="color" value="#E71224"/>
    </inkml:brush>
  </inkml:definitions>
  <inkml:trace contextRef="#ctx0" brushRef="#br0">34 57 5734,'-19'-32'0,"4"8"0,18 24 0,1 3 0,7 4 0,17-2 0,-2 1 0,10-5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0:05.973"/>
    </inkml:context>
    <inkml:brush xml:id="br0">
      <inkml:brushProperty name="width" value="0.17143" units="cm"/>
      <inkml:brushProperty name="height" value="0.17143" units="cm"/>
      <inkml:brushProperty name="color" value="#004F8B"/>
    </inkml:brush>
  </inkml:definitions>
  <inkml:trace contextRef="#ctx0" brushRef="#br0">50 0 5734,'-28'79'0,"18"-29"0,0-2 0,8 13-1133,19 10 1,16 20 0,6 6 0,0-4 0,-9-17 1132,-1-2 0,0 1 281,-1 7 1,5 25 0,3 0 0,2-24 0,-1-47-282,12-70 0,0-45 0,-9 6 0,-19 29 0,-4-5 215,9-34 0,5-26 0,-7 11 0,-21 49-215,-22 53 0,-5-53 0,22 95 0,11 27 0,9-22 0,9-6 0,7-6 0,4-7 0,29 5 0,2-18 3392,-34-76-3392,-16 6 0,-2 0 0,3 6 0,8 18 0,16 4 0,7 98 0,-16-26 0,4-2 0,-14-69 0,3-62 0,4-1 0,-11 25 0,2 4 0,7 2 0,1 18 0,0 32 0,-13 8 0,46 72 0,-32-23 0,0-8 0,-2-3 0,-14-12 0,-3-24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0:06.125"/>
    </inkml:context>
    <inkml:brush xml:id="br0">
      <inkml:brushProperty name="width" value="0.17143" units="cm"/>
      <inkml:brushProperty name="height" value="0.17143" units="cm"/>
      <inkml:brushProperty name="color" value="#004F8B"/>
    </inkml:brush>
  </inkml:definitions>
  <inkml:trace contextRef="#ctx0" brushRef="#br0">15 36 5734,'-8'-19'0,"2"2"0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06.833"/>
    </inkml:context>
    <inkml:brush xml:id="br0">
      <inkml:brushProperty name="width" value="0.17143" units="cm"/>
      <inkml:brushProperty name="height" value="0.17143" units="cm"/>
      <inkml:brushProperty name="color" value="#004F8B"/>
    </inkml:brush>
  </inkml:definitions>
  <inkml:trace contextRef="#ctx0" brushRef="#br0">416 192 5734,'-11'-43'0,"-3"1"0,-52-33 0,29 43 0,-49 39 0,2 34 0,68 43 0,10 12 0,-45-27 0,7-2 0,49 23 0,22-31 0,8-93 0,1-22 0,-4 12-386,4-9 1,-4 2 385,-18 17 0,4-13 0,-6 17 0,1 28 0,-9 37 0,-5 49 0,-4-11 0,-2 14 0,2-10 0,2-22 0,0-1 0,-2 16 0,-1 7 0,3-20 0,6-26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07.197"/>
    </inkml:context>
    <inkml:brush xml:id="br0">
      <inkml:brushProperty name="width" value="0.17143" units="cm"/>
      <inkml:brushProperty name="height" value="0.17143" units="cm"/>
      <inkml:brushProperty name="color" value="#004F8B"/>
    </inkml:brush>
  </inkml:definitions>
  <inkml:trace contextRef="#ctx0" brushRef="#br0">0 1 5734,'3'86'0,"0"1"0,-1-1 0,-1 7 0,2-10 0,1-21 0,11-11 0,63-9 0,-44-35-553,52-9 553,-63-37 181,10-28-181,-8 4 0,0-3 46,-5 12 0,1 2-46,-1-6 0,-1 16 0,-8 37 0,-10 41 0,-8 33 0,-2 11 0,2-24 0,1 3 0,-4 28 0,-1 14 0,3-11-906,2-17 1,3-4 905,-3 22 0,6-10 0,14-27 0,9-29 0,5-6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07.367"/>
    </inkml:context>
    <inkml:brush xml:id="br0">
      <inkml:brushProperty name="width" value="0.17143" units="cm"/>
      <inkml:brushProperty name="height" value="0.17143" units="cm"/>
      <inkml:brushProperty name="color" value="#004F8B"/>
    </inkml:brush>
  </inkml:definitions>
  <inkml:trace contextRef="#ctx0" brushRef="#br0">415 0 5734,'-34'75'0,"1"0"0,0 0 0,0-1 0,-1 1 0,-12 10 0,3-2 0,13-9 0,-1 12 0,2-7 0,7-27 0,1-27 0,-5 1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07.551"/>
    </inkml:context>
    <inkml:brush xml:id="br0">
      <inkml:brushProperty name="width" value="0.17143" units="cm"/>
      <inkml:brushProperty name="height" value="0.17143" units="cm"/>
      <inkml:brushProperty name="color" value="#004F8B"/>
    </inkml:brush>
  </inkml:definitions>
  <inkml:trace contextRef="#ctx0" brushRef="#br0">8 92 5734,'-6'-48'0,"4"13"0,9 26 0,2 11 0,38 27 0,-4 4 0,17 13 0,-18-8 0,-13-10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07.663"/>
    </inkml:context>
    <inkml:brush xml:id="br0">
      <inkml:brushProperty name="width" value="0.17143" units="cm"/>
      <inkml:brushProperty name="height" value="0.17143" units="cm"/>
      <inkml:brushProperty name="color" value="#004F8B"/>
    </inkml:brush>
  </inkml:definitions>
  <inkml:trace contextRef="#ctx0" brushRef="#br0">0 25 5734,'16'-11'0,"-12"1"0,-6 9 0,-12-2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10.745"/>
    </inkml:context>
    <inkml:brush xml:id="br0">
      <inkml:brushProperty name="width" value="0.17143" units="cm"/>
      <inkml:brushProperty name="height" value="0.17143" units="cm"/>
      <inkml:brushProperty name="color" value="#004F8B"/>
    </inkml:brush>
  </inkml:definitions>
  <inkml:trace contextRef="#ctx0" brushRef="#br0">33 672 5734,'-33'-8'0,"91"-4"0,50-1 0,-32 2 0,7 0 0,10-2 0,8 0-629,-24 4 0,8-2 0,5 0 0,5 0 0,2 0 0,0-1 0,-1 1 0,-4 0 0,-6 1 629,16-2 0,-6 1 0,-1 0 0,-2 0 0,2 0 0,4-1-10,-15 2 1,3 0 0,1-1 0,2 1 0,-1-1 0,-1 1 0,-2-1 0,-3 1 9,13-1 0,-1 0 0,-2 0 0,-3 1 0,-2 0 0,-4 0 0,10-2 0,-7 2 0,1-1 0,11-1 0,-19 1 0,11-2 0,5 0 0,3-1 0,-1 0 0,-5 1 0,-8 0 0,-13 2 0,15-2 0,-14 1 0,3-1 0,35-3 0,3-2 0,-52-3 0,-64 4 0,-88 6 0,4 1 0,10 9 0,1 1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11.078"/>
    </inkml:context>
    <inkml:brush xml:id="br0">
      <inkml:brushProperty name="width" value="0.17143" units="cm"/>
      <inkml:brushProperty name="height" value="0.17143" units="cm"/>
      <inkml:brushProperty name="color" value="#004F8B"/>
    </inkml:brush>
  </inkml:definitions>
  <inkml:trace contextRef="#ctx0" brushRef="#br0">233 837 5734,'-66'-2'0,"0"0"0,2 1 0,28-2 0,77-5 0,60-3 0,20-3 0,-15 2 0,-14 1 0,-5 0 0,10-1-747,-20 3 0,7-1 0,4-1 0,3 0 0,-1 0 0,-1 1 747,0-1 0,2-1 0,0 1 0,-2 0 0,-4 1 0,-7 0 0,19-2 0,-10 2 0,15-3 0,-24 3 0,12-1 0,8-2 0,4-1 0,1 1 0,-5 0 0,-8 1 0,-11 1 0,24-3 0,-15 2 0,12-3 0,-18 3 0,13-2 0,6-1 0,2-1 0,-4 0 0,-9 2 0,-14 2 0,0-1 0,-13 2 0,8-3 0,4 0 0,10-3 0,3 0 0,-4 0 0,-12 1 33,22-5 1,-6-1-34,-10 3 0,3-2 0,-4 1 441,11-6 0,-9 0-441,-22 7 0,-6 0 0,35-13 0,-74 25 0,-28 10 0,-20 9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11.699"/>
    </inkml:context>
    <inkml:brush xml:id="br0">
      <inkml:brushProperty name="width" value="0.17143" units="cm"/>
      <inkml:brushProperty name="height" value="0.17143" units="cm"/>
      <inkml:brushProperty name="color" value="#004F8B"/>
    </inkml:brush>
  </inkml:definitions>
  <inkml:trace contextRef="#ctx0" brushRef="#br0">9 42 5734,'18'-20'0,"-8"7"0,0 5 0,-6 9 0,-4 15 0,2-8 0,-4 11 0,1-11 0,1-3 0,-1 3 0,1-6 0,0-14 0,0 6 0,0-10 0,0 10 0,-2-3 0,-4 3 0,1 1 0,-9 9 0,6 1 0,-5 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5:32.715"/>
    </inkml:context>
    <inkml:brush xml:id="br0">
      <inkml:brushProperty name="width" value="0.17143" units="cm"/>
      <inkml:brushProperty name="height" value="0.17143" units="cm"/>
      <inkml:brushProperty name="color" value="#5B2D90"/>
    </inkml:brush>
  </inkml:definitions>
  <inkml:trace contextRef="#ctx0" brushRef="#br0">0 26 5734,'93'-10'0,"4"0"0,0 7-1133,-28 2 1,21 0 0,8 1 0,-2 0 0,-11-1 1132,-3 2 0,-8-1 0,9 0-15,9 1 0,13-1 1,5 0-1,-6 1 1,-15 0 14,-15 1 0,-9 0 0,7 0 0,0 0 0,8 0 0,5 0 0,1 1 0,-2 0 0,1-1 0,0 1 0,0 0 0,4 0 0,6 0 0,-13 0 0,6 0 0,3 0 0,3 0 0,0 1 0,-1-1 0,-2-1 0,-4 1 0,9 0 0,-2-1 0,-2 1 0,-1-1 0,-1 0 0,0 0 0,-3 0 0,2 1 0,-1 0 0,-3-1 0,-5-1 0,-8-2 0,17-4 0,-10-2 0,-12-1 0,27-7 0,-77-15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20.239"/>
    </inkml:context>
    <inkml:brush xml:id="br0">
      <inkml:brushProperty name="width" value="0.08571" units="cm"/>
      <inkml:brushProperty name="height" value="0.08571" units="cm"/>
      <inkml:brushProperty name="color" value="#E71224"/>
    </inkml:brush>
  </inkml:definitions>
  <inkml:trace contextRef="#ctx0" brushRef="#br0">64 7 5734,'-19'-4'0,"3"2"0,3 2 0,3 5 0,5 2 0,29 37 0,26 23 0,-6-9 0,-2 3 0,8 6 0,12 13 0,-14-18-682,-15-25 682,14 19 0,-26-30 0,-9 58 0,-17-55 0,-13 41 0,-34-71 0,2-11 0,-3-3 0,-21-6 0,23 0 0,0 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12.261"/>
    </inkml:context>
    <inkml:brush xml:id="br0">
      <inkml:brushProperty name="width" value="0.17143" units="cm"/>
      <inkml:brushProperty name="height" value="0.17143" units="cm"/>
      <inkml:brushProperty name="color" value="#004F8B"/>
    </inkml:brush>
  </inkml:definitions>
  <inkml:trace contextRef="#ctx0" brushRef="#br0">476 25 5734,'5'-14'0,"-1"3"0,-3 13 0,22 46 0,-10-20-576,19 40 576,-15-28 0,2 4 0,7 26 0,9 22 0,-3-2 0,-7-21 0,-2-3 0,2 6 0,2 6 0,4 8 0,-2 0 0,-3-9 0,7 25 0,-8-16 0,-4-3 141,-71-66-141,-31-43 0,34 7 0,-1 0 0,-8 0 0,-1 3 0,9 5 0,-2 1 0,-15-2 0,-4 1 0,-13 2 0,3 1 0,21 3 0,6 1 0,-29 1 435,62 3-435,16-3 0,1-1 0,1-1 0,3 0 0,5-2 0,4-6 0,0-1 0,0-4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12.868"/>
    </inkml:context>
    <inkml:brush xml:id="br0">
      <inkml:brushProperty name="width" value="0.17143" units="cm"/>
      <inkml:brushProperty name="height" value="0.17143" units="cm"/>
      <inkml:brushProperty name="color" value="#004F8B"/>
    </inkml:brush>
  </inkml:definitions>
  <inkml:trace contextRef="#ctx0" brushRef="#br0">0 1 5734,'14'11'0,"-5"-3"0,6 6 0,34 29 0,-21-19 0,52 24 0,6 0 0,-27-19 0,11 1 0,0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13.113"/>
    </inkml:context>
    <inkml:brush xml:id="br0">
      <inkml:brushProperty name="width" value="0.17143" units="cm"/>
      <inkml:brushProperty name="height" value="0.17143" units="cm"/>
      <inkml:brushProperty name="color" value="#004F8B"/>
    </inkml:brush>
  </inkml:definitions>
  <inkml:trace contextRef="#ctx0" brushRef="#br0">580 7 5734,'-12'-4'0,"-2"1"0,-16 53 0,-2 17 0,-3-13 0,-2 13 0,-10 19 0,5-11-921,7-23 1,0-2 920,-3 4 0,-4 6 0,3-7 0,2-6 0,2-4 0,0-2 0,0 0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14.269"/>
    </inkml:context>
    <inkml:brush xml:id="br0">
      <inkml:brushProperty name="width" value="0.17143" units="cm"/>
      <inkml:brushProperty name="height" value="0.17143" units="cm"/>
      <inkml:brushProperty name="color" value="#004F8B"/>
    </inkml:brush>
  </inkml:definitions>
  <inkml:trace contextRef="#ctx0" brushRef="#br0">188 20 5734,'-78'60'0,"11"-3"0,37 17 0,17 10 0,27-12 0,5 1 0,-28 12 0,12-9 0,42-25 0,4-27 0,-19-53 0,15-8 0,-39-34 0,-16-11 0,6 24 0,0 0 0,-5-32 0,13 31 0,4 6 0,2 19 0,25-35 0,-18 52 0,31-2 0,-29 23 0,23 36 0,-29-10 0,-4 49 0,-4 10 0,-5 5 0,-3-10 0,4-4 0,14-17 0,-5-47 0,17-21 0,-13-23 0,3-6 0,2-11 0,2-5 0,7-19 0,-6 14 0,0 1 0,4-6 0,7 46 0,-12 6 0,18 59 0,-24-22 0,32 52 0,-18-43 0,19 20 0,-20-37 0,13-14 0,-20-10 0,24-28 0,-27 6 0,4-36 0,-4-9 0,-13-9 0,-5 17 0,-8 9 0,-13 32 0,-9 37 0,15 50 0,39-3 0,7 1 0,-2 14 0,8-17 0,10-11 0,3-37 0,1-11 0,19 5 0,-12-5 0,1-2 0,11-5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15.227"/>
    </inkml:context>
    <inkml:brush xml:id="br0">
      <inkml:brushProperty name="width" value="0.17143" units="cm"/>
      <inkml:brushProperty name="height" value="0.17143" units="cm"/>
      <inkml:brushProperty name="color" value="#004F8B"/>
    </inkml:brush>
  </inkml:definitions>
  <inkml:trace contextRef="#ctx0" brushRef="#br0">465 458 5734,'-61'1'0,"0"-1"0,-14 28 0,82 16 0,16 7 0,14 21 0,-3-29 0,2 3 0,10 18 0,-13 7 0,-45 12 0,-6 2 0,36-5 0,-9-4 0,-59 10 0,-17-20 0,5-39 0,7-13 0,0-17 0,7-45 0,7-15 0,7 17 0,6-3 0,-6-28 0,28 8 0,62 42 0,13 15 0,-15-1 0,19 20 0,1 6 0,-14-3 0,3-6 0,-6-11 0,1-7 0,-11-13 0,-4-4 0,42-17 0,-45-4 0,-29 47 0,46 56 0,-32-33 0,40 32 0,-47-49 0,-1-2 0,21-6 0,46 37 0,-28-26 0,28 30 0,-43-35 0,-9-3 0,17-39 0,9-30 0,-12-7 0,-28-10 0,-15-9 0,10 3-1004,24 7 1,9 2-1,-15 0 1004,-27-5 0,-14 0 0,-4 30 0,1 40 0,-23 66 0,28 22 0,8 14 0,-11 5 0,3 7 0,10 7 0,5 7 0,0-15 0,-1-31 0,-1-7 0,1 24 0,0-30 0,-4-72 0,3-4 0,9-25 0,5-8 1505,4 8 1,5 0-1506,11-31 0,10 22 0,14 71 0,1 16 0,-3-15-282,-18 51 0,-20 6 282,-41-33 0,-4-1 0,-25 0 0,-7-1 0,-5-1 0,-1-3 0,0 0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15.610"/>
    </inkml:context>
    <inkml:brush xml:id="br0">
      <inkml:brushProperty name="width" value="0.17143" units="cm"/>
      <inkml:brushProperty name="height" value="0.17143" units="cm"/>
      <inkml:brushProperty name="color" value="#004F8B"/>
    </inkml:brush>
  </inkml:definitions>
  <inkml:trace contextRef="#ctx0" brushRef="#br0">39 19 5734,'1'-19'0,"-8"99"0,1-20 0,-1 8 0,0 4 0,0 9 0,2 3-1416,4-6 1,2 5 0,1-1 0,-1-8 1415,1 23 0,2-5 0,3-19 0,2 1 0,3-13 202,17 8 1,-7-24-1,8 5 1</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16.181"/>
    </inkml:context>
    <inkml:brush xml:id="br0">
      <inkml:brushProperty name="width" value="0.17143" units="cm"/>
      <inkml:brushProperty name="height" value="0.17143" units="cm"/>
      <inkml:brushProperty name="color" value="#004F8B"/>
    </inkml:brush>
  </inkml:definitions>
  <inkml:trace contextRef="#ctx0" brushRef="#br0">91 502 5734,'-30'68'0,"-1"-1"0,7 16 0,18-3 0,34-21 0,9-5 0,-15-3 0,7-4 0,47 3 0,-1-25 0,-37-42 0,-9-39 0,-15-16 0,-33 3 0,-12-3-158,-2-9 1,0-2 157,1 3 0,6 9 78,8 11-78,12 0 0,10 3 0,26 14 0,28 13 0,12 12 0,-6 25 0,0 11 0,12-5 0,-5 16 0,-27 32 0,-8 19 0,-8-10 0,5 22-774,-15 7 0,-8-7 774,-7-52 0,0-4 200,11 26-200,-3-35 0,5-93 0,-3-33 0,-9 25-181,1 0 0,-1-15 0,-6 15 181,-21-1 0,3 20 0,-5-7 0,0-1 0,2 5 0,-2 2 0,1 6 0,13 26 1485,-4 1-1485,12 30 0,0 1 0,-29 18 0,13-13 0,-22 13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18.785"/>
    </inkml:context>
    <inkml:brush xml:id="br0">
      <inkml:brushProperty name="width" value="0.17143" units="cm"/>
      <inkml:brushProperty name="height" value="0.17143" units="cm"/>
      <inkml:brushProperty name="color" value="#004F8B"/>
    </inkml:brush>
  </inkml:definitions>
  <inkml:trace contextRef="#ctx0" brushRef="#br0">4 1 5734,'23'90'0,"-5"-10"0,-18-42 0,-3 1 0,-2 15 0,-1 1 0,-1 1-146,0-3 1,1-3 0,1-20 0,0-2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19.317"/>
    </inkml:context>
    <inkml:brush xml:id="br0">
      <inkml:brushProperty name="width" value="0.17143" units="cm"/>
      <inkml:brushProperty name="height" value="0.17143" units="cm"/>
      <inkml:brushProperty name="color" value="#004F8B"/>
    </inkml:brush>
  </inkml:definitions>
  <inkml:trace contextRef="#ctx0" brushRef="#br0">1 461 5734,'50'60'0,"1"0"0,3-7 0,-6-23 0,-13-56 0,2-31 0,-39-42 0,-1 34 0,6-7 0,7 4 0,19 27 0,6-6 0,6 3 0,25 17 0,24 25 0,-22 42 0,-21 11 0,5 16 0,-9-8 0,-13-16 0,-2-1-468,26 44 0,-2-20 468,-26-59 0,9-9 0,4-47 0,-4-18 0,-12 20 0,-14-4 0,-30-20 0,-20-9 0,1 14 0,-21-8-243,-31 27 0,3 25 1,51 48-1,0 1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25.254"/>
    </inkml:context>
    <inkml:brush xml:id="br0">
      <inkml:brushProperty name="width" value="0.17143" units="cm"/>
      <inkml:brushProperty name="height" value="0.17143" units="cm"/>
      <inkml:brushProperty name="color" value="#004F8B"/>
    </inkml:brush>
  </inkml:definitions>
  <inkml:trace contextRef="#ctx0" brushRef="#br0">1 0 5734,'15'74'0,"1"1"0,-3-6 0,-1-3 0,3 12 0,-3-10 0,1 24 0,2-9 0,3 15 0,-1-10 0,-4-21 0,3 4 0,4 10 0,6 20 0,2 7 0,0-8 0,-6-21-2306,-2-13 1,0-4 2305,9 27 0,4 12 0,-6-20 0,-5-14 1242,-6-22-1242,5 16 0,-16-43 0,0 4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20.376"/>
    </inkml:context>
    <inkml:brush xml:id="br0">
      <inkml:brushProperty name="width" value="0.08571" units="cm"/>
      <inkml:brushProperty name="height" value="0.08571" units="cm"/>
      <inkml:brushProperty name="color" value="#E71224"/>
    </inkml:brush>
  </inkml:definitions>
  <inkml:trace contextRef="#ctx0" brushRef="#br0">1 134 5734,'29'-15'0,"4"0"0,28 0 0,22-1 0,-11 1 0,19-2 0,-15 3 0,1 1 0,-1-1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25.989"/>
    </inkml:context>
    <inkml:brush xml:id="br0">
      <inkml:brushProperty name="width" value="0.17143" units="cm"/>
      <inkml:brushProperty name="height" value="0.17143" units="cm"/>
      <inkml:brushProperty name="color" value="#004F8B"/>
    </inkml:brush>
  </inkml:definitions>
  <inkml:trace contextRef="#ctx0" brushRef="#br0">1 907 5734,'19'-13'0,"-3"4"0,30-4 0,-4 5 0,10-2 0,13-7 0,18-6 0,-7 3 0,-17 4 0,4-2-73,0-1 0,13-4 1,6-2-1,2-3 1,-5 0 72,13-10 0,0-4 0,-2-1 0,-1 1-803,-8 5 0,-1 0 0,-1 0 0,-1-1 803,3-2 0,1-1 0,-5 2 0,-14 2 0,-7-2 0,-16 7 0,-14 9 0,16-16 0,-25 23 0,6-1 183,-16 18-183,10 37 0,2 20 0,5-3 0,3 7 0,4 11 0,3 8 0,0-2 974,-6-18 0,0-2 0,1 4-974,11 23 0,2 5 0,-4-3-1043,-9-19 0,-2-2 0,-1-2 1043,1 0 0,0-1 0,-2 1 0,1 6 0,-1 2 0,-1-3-92,7 18 1,-1 0 91,-5-18 0,1 4 0,-2-5 0,4 10 0,-2-5 0,-2-1 0,-4-13 0,-9-26 0,5 25 0,-13-46 311,-2 7-311,-62 12 0,-26 0 0,25-7 0,-6 2 525,-3 0 1,-13 3-1,-5 2 1,2-2-526,6-3 0,0-1 0,-2 0 0,-7 1 0,6-1 0,-6 2 0,-5 0 0,1 1 0,2-2 0,6-2-693,-13 3 0,6-2 1,1 0-1,-1-1 693,12-2 0,-3 0 0,0 0 0,8-2 0,10-6 0,-6 0 0,12-5 0,-21 1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30.498"/>
    </inkml:context>
    <inkml:brush xml:id="br0">
      <inkml:brushProperty name="width" value="0.17143" units="cm"/>
      <inkml:brushProperty name="height" value="0.17143" units="cm"/>
      <inkml:brushProperty name="color" value="#004F8B"/>
    </inkml:brush>
  </inkml:definitions>
  <inkml:trace contextRef="#ctx0" brushRef="#br0">503 166 5734,'-24'-50'0,"1"7"0,6 23 0,-33-7 0,19 15 0,-26-2 0,5 34 0,18-1 0,-9 18 0,1 8 0,2 16 0,10-9 0,2 0 0,7 9 0,11 27 0,14-32 0,9-7 0,7-2 0,22-7 0,25-12 0,-17-48 0,-4-25 0,-22-11 0,-5-10 0,-2 5 0,0 1 0,4-5 0,-1 5 0,5-11 0,-3 68 0,12 55 0,-16-16 0,3 35 0,-3 19 0,-9-17 0,-4 5 0,1-2 0,8 21 0,1 0-246,-5-24 0,0 1 0,2-19 0,9-14 0,0-33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30.914"/>
    </inkml:context>
    <inkml:brush xml:id="br0">
      <inkml:brushProperty name="width" value="0.17143" units="cm"/>
      <inkml:brushProperty name="height" value="0.17143" units="cm"/>
      <inkml:brushProperty name="color" value="#004F8B"/>
    </inkml:brush>
  </inkml:definitions>
  <inkml:trace contextRef="#ctx0" brushRef="#br0">18 132 5734,'-18'68'0,"42"23"0,12 4 0,-20-46 0,3-1 0,16 19 0,10 5 0,-8-22 0,-11-33 0,18 6 0,-28-42 0,-5-2 0,2-36 0,1-25 0,-1 7 0,-2 12 0,0-1-205,2-14 1,1-7-1,-3 14 205,3-7 150,-5 59-150,-4 22 0,4 35 0,-2 23 0,-1 8 0,0 10 0,0 1 0,3-1 0,0 1 0,0 0-276,-3 4 0,0-1 0,0-7 276,3 0 0,3-13-12,13-5 0,-6-13 0,10-14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31.114"/>
    </inkml:context>
    <inkml:brush xml:id="br0">
      <inkml:brushProperty name="width" value="0.17143" units="cm"/>
      <inkml:brushProperty name="height" value="0.17143" units="cm"/>
      <inkml:brushProperty name="color" value="#004F8B"/>
    </inkml:brush>
  </inkml:definitions>
  <inkml:trace contextRef="#ctx0" brushRef="#br0">344 0 5734,'-31'80'0,"-1"-1"0,1 1 0,0-1 0,-6 14 0,2-2 0,5-9 0,7-6 0,3-11 0,-4 2 0,-1-5 0,0-1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31.250"/>
    </inkml:context>
    <inkml:brush xml:id="br0">
      <inkml:brushProperty name="width" value="0.17143" units="cm"/>
      <inkml:brushProperty name="height" value="0.17143" units="cm"/>
      <inkml:brushProperty name="color" value="#004F8B"/>
    </inkml:brush>
  </inkml:definitions>
  <inkml:trace contextRef="#ctx0" brushRef="#br0">3 45 5734,'-3'-26'0,"5"7"0,13 27 0,16 8 0,-4-1 0,12 6 0,-11-3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31.417"/>
    </inkml:context>
    <inkml:brush xml:id="br0">
      <inkml:brushProperty name="width" value="0.17143" units="cm"/>
      <inkml:brushProperty name="height" value="0.17143" units="cm"/>
      <inkml:brushProperty name="color" value="#004F8B"/>
    </inkml:brush>
  </inkml:definitions>
  <inkml:trace contextRef="#ctx0" brushRef="#br0">105 1 5734,'-56'17'0,"8"0"0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31.707"/>
    </inkml:context>
    <inkml:brush xml:id="br0">
      <inkml:brushProperty name="width" value="0.17143" units="cm"/>
      <inkml:brushProperty name="height" value="0.17143" units="cm"/>
      <inkml:brushProperty name="color" value="#004F8B"/>
    </inkml:brush>
  </inkml:definitions>
  <inkml:trace contextRef="#ctx0" brushRef="#br0">1 748 5734,'20'-14'0,"41"-14"0,13-1 0,-28 11 0,3 1-1381,12-6 0,6-2 1,-4 2 1380,-3 4 0,-4 2 0,5-3 0,0 1 437,-2 1 1,6-3-438,7-3 0,12-4 0,1-1 0,-10 3-203,3-1 0,1 0 203,-2-1 0,14-4 0,-4 1 0,-18 5 0,16-9 0,-27-7 0,-14 1 0,-37 22 0,-16-23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9:31.851"/>
    </inkml:context>
    <inkml:brush xml:id="br0">
      <inkml:brushProperty name="width" value="0.17143" units="cm"/>
      <inkml:brushProperty name="height" value="0.17143" units="cm"/>
      <inkml:brushProperty name="color" value="#004F8B"/>
    </inkml:brush>
  </inkml:definitions>
  <inkml:trace contextRef="#ctx0" brushRef="#br0">0 718 5734,'5'-13'0,"34"-11"0,48-8 0,-6 6 0,17-4 0,-8 3-2541,-10 2 0,0 1 2541,2 2 0,8-2 0,2-7 0,-7-6 0,5-9 0,-4 1 0,-9 5 0,3-1 0,0 0 0,6-7 0,0 1 0,0 0 0,0-1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0:07.782"/>
    </inkml:context>
    <inkml:brush xml:id="br0">
      <inkml:brushProperty name="width" value="0.17143" units="cm"/>
      <inkml:brushProperty name="height" value="0.17143" units="cm"/>
      <inkml:brushProperty name="color" value="#004F8B"/>
    </inkml:brush>
  </inkml:definitions>
  <inkml:trace contextRef="#ctx0" brushRef="#br0">6606 872 5734,'-67'-69'0,"26"26"0,-29-7-1109,33 30 1109,-3-2 0,-15-2 0,-21-7 0,-7-2 0,8 4 0,3 3 0,3 2 0,-10-3-598,0 1 1,-13-5 0,-7-2 0,-1 1 0,7 2 0,12 5 597,-7 0 0,10 4 0,-3 0-26,4 1 1,-4 0-1,1 1 1,9 3 25,-18-2 0,10 3 0,19 3 0,-11 0 0,0 3 0,-20 0 0,-13-1 0,-7 0 0,2 1 0,7 2 0,16 0-314,-18 2 1,14 2 0,-14 0 313,26-1 0,-10-1 0,-7 0 0,-5 0 0,0 1 0,2 2 0,6 2 0,9 5 0,-9 6 0,7 5 0,4 2 0,3 0 0,5-1 0,-16-1 0,7-1 0,-5 6 0,10 0 0,-7 4 0,-1 3 0,4 1 0,11-1 0,4 5 0,8 1 0,-1 1 0,-11 5 0,-3 2 0,0 5 264,12-4 0,0 4 0,-1 3 0,2 7-264,6 3 0,-1 8 0,2 3 0,1 0 0,1-4 0,-4 3 0,2-3 0,1 0 0,1 3 90,-2 8 0,1 3 0,2-1 0,5-4-90,5-4 0,4-4 0,3 0 0,4-4 0,2 1 0,2 5-225,1 4 0,0 7 0,2 1 0,2-6 225,-2-1 0,1-4 0,6 3 0,4 27 0,7 5 0,3-18 379,5-37 1,2-2-380,6 23 0,2 10 0,2-7 0,0-10 0,8 5 0,5-5 0,9 13 0,7 9 0,3 1 0,2-2 0,-3-9 0,1-8 0,1-6 0,1-2 0,0 1 0,1 5-213,-2 2 1,2 5-1,-1 2 1,1-1-1,0-6 1,-2-8 212,25 15 0,-2-11 0,-5-9 0,-2-10 0,-5-7 0,-14-8 0,6 0 0,30 11 0,15 4 0,-10-7 0,-25-11 0,12-2 0,-16-11 0,17 1 0,13 1 0,12 1 0,8 1 0,4-1 0,2 1 0,-2-1 0,-4-2 0,-8 0 0,-11-3 0,-13-1 0,19 2 0,-18-3 0,0-1 0,17 2 0,-18-2 0,13 1 0,11 2 0,7 1 0,2 0 0,1 0 0,-4-1 0,-6-2 0,-12-1 0,-13-2 0,-18-4 0,8 0 0,-8-6 0,14-2 0,13-2 0,5-3 0,-4-3 0,-5-5 0,-2-3 0,1-2 0,2 2 152,8 3 1,1 2 0,1-2 0,-5-6-153,-7-5 0,-1-4 0,-5-3 0,-8 2 0,6-10 0,-2-5 22,-8 4 0,6-7 0,2-5 1,-1-8-23,-12 1 0,1-8 0,-1-5 0,0-1 0,-1 3 0,-3 6 0,8-4 0,-1 7 0,-3 0 0,-1-7 0,-3-3 0,1-8 0,-2-1 0,-6 5 0,-12 11 0,-9-8 0,-8 9-51,-2 12 1,0-5 50,-2-10 0,2-14 0,-2-2 0,-2 11 0,2-1 0,-5-7 0,-5 16 0,1-16 0,-1-12 0,-2-6 0,-2-4 0,-4 0 0,-5 5 0,-6 9 0,-8 3 0,-8 4 0,-6 2 0,-2 2 0,0-1 0,3-1 0,5-3-86,7-9 0,5-4 1,3-1-1,0-1 1,-2 2-1,-6 4 1,-9 6 85,-9 6 0,-7 0 0,-6 2 0,-2 4 0,1 6 0,3 9 0,7 10 0,-27-14 0,2 14 0,7 3 0,-5-2 0,3 4 0,-9 1 0,0-1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0:15.598"/>
    </inkml:context>
    <inkml:brush xml:id="br0">
      <inkml:brushProperty name="width" value="0.17143" units="cm"/>
      <inkml:brushProperty name="height" value="0.17143" units="cm"/>
      <inkml:brushProperty name="color" value="#004F8B"/>
    </inkml:brush>
  </inkml:definitions>
  <inkml:trace contextRef="#ctx0" brushRef="#br0">4 1431 5734,'-2'-39'0,"1"25"0,0-16 0,2 33 0,0 1 0,6 9 0,7 10 0,8 16 0,7 13 0,11 20 0,6 12 0,-3-8 0,-6-11 0,0-1 0,2 9 0,2 6 0,-7-32 0,-13-42 0,-5-7 0,55-51 0,-29 15-1257,25-30 0,4-6 1257,-36 36 0,2-2 0,21-26 0,10-11 0,-7 7 0,-16 17 0,1-3 0,-5 4 0,6-8 0,4-6 0,2-3 0,0-1-427,1-2 1,3-5-1,2-3 1,-1 1-1,-3 3 1,-4 6 426,1-4 0,-4 7 0,-2 0 0,3-3-133,8-9 1,11-12 0,-3 3 0,-18 18 0,-34 36 132,-40 37 0,-34 16 0,-10 14 0,-6 5 0,22-11 0,0 2 0,-28 16 0,0 1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20.652"/>
    </inkml:context>
    <inkml:brush xml:id="br0">
      <inkml:brushProperty name="width" value="0.08571" units="cm"/>
      <inkml:brushProperty name="height" value="0.08571" units="cm"/>
      <inkml:brushProperty name="color" value="#E71224"/>
    </inkml:brush>
  </inkml:definitions>
  <inkml:trace contextRef="#ctx0" brushRef="#br0">492 6 5734,'-12'-3'0,"-1"0"0,-1 3 0,-15 17 0,9-2 0,-10 16 0,-3 41 0,4 8 0,3-10-239,-5 14 1,2 1 238,12-9 0,2-18 0,-2 5 0,-2 1 0,-4 0 0,-3 0 0,-2-6 0,-14 11 0,4-44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0:16.063"/>
    </inkml:context>
    <inkml:brush xml:id="br0">
      <inkml:brushProperty name="width" value="0.17143" units="cm"/>
      <inkml:brushProperty name="height" value="0.17143" units="cm"/>
      <inkml:brushProperty name="color" value="#004F8B"/>
    </inkml:brush>
  </inkml:definitions>
  <inkml:trace contextRef="#ctx0" brushRef="#br0">1 960 5734,'9'-65'0,"-2"12"0,-6 44 0,1 8 0,21 72 0,-10-29 0,4 15 0,2 11 0,5 20 0,0-2 0,-10-36 0,0 1-172,13 42 1,0-9 171,-5-36 84,25 2-84,16-81 0,8-25 0,-14 20 0,2-9 0,-3-11 0,4-13 0,3-8 0,1-5 0,-8 7 0,3-8 0,2-4 0,-2 0 0,-2 5 0,-6 8-827,-2 5 1,-5 8-1,-1 1 1,4-6 826,9-16 0,8-12 0,-1 1 0,-13 17 0,-22 32 0,-22 33 173,-1 1-173,-5 4 0,3 3 0,-2 0 0,4 2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0:17.103"/>
    </inkml:context>
    <inkml:brush xml:id="br0">
      <inkml:brushProperty name="width" value="0.17143" units="cm"/>
      <inkml:brushProperty name="height" value="0.17143" units="cm"/>
      <inkml:brushProperty name="color" value="#004F8B"/>
    </inkml:brush>
  </inkml:definitions>
  <inkml:trace contextRef="#ctx0" brushRef="#br0">1 635 5734,'30'94'0,"-19"-57"0,6 28 0,0 2-1109,-9-20 1109,-1 1 28,8 47-28,-2-13 129,-2-17 1,1 1-130,2-16 0,2-4 0,24 22 0,30-84 0,15-33 0,-24 1 0,0-11 0,4-6-550,-9 8 0,4-5 1,2-4-1,-2 1 1,-5 4 549,-3 2 0,-4 2 0,-1 0 0,-1 0 0,3-4 0,-1-2 0,-1 2 0,-4 4-40,1 0 0,-4 3 0,-2 3 40,8-11 0,-2 2 0,7-11 0,-9 11 0,-24 31 0,-46 63 0,-16 21 0,-4 0 0,-6 12 0,-1 1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0:17.940"/>
    </inkml:context>
    <inkml:brush xml:id="br0">
      <inkml:brushProperty name="width" value="0.17143" units="cm"/>
      <inkml:brushProperty name="height" value="0.17143" units="cm"/>
      <inkml:brushProperty name="color" value="#004F8B"/>
    </inkml:brush>
  </inkml:definitions>
  <inkml:trace contextRef="#ctx0" brushRef="#br0">0 573 5734,'20'22'0,"-8"-20"0,-2 46 0,-4 35 0,-2-10 0,2 9 0,0 11 0,1 20 0,0-21 0,1-8 0,-1 10 0,2-9 0,5-49 0,77-57 0,-6-19-815,-5-9 1,4-13 814,-26 11 0,-1-5 0,0-2-545,4-3 1,0-2-1,0-1 545,-3 2 0,0 0 0,3-6-461,3-5 1,5-9 0,-3 3 0,-9 11 460,-5 4 0,-3 4 0,8-10 0,4-5 0,-17 20 0,-22 27 0,19-20 464,-21 24-464,9-10 1248,-27 31-1248,-9 9 3392,2-1-3392,-3 0 0,6-4 0,1-2 0,1-3 0,0 2 0,-1-2 0,-1 2 0,0 1 0,-1 0 0,-8 4 0,-9-1 0,-8 2 0,-4-3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0:09.486"/>
    </inkml:context>
    <inkml:brush xml:id="br0">
      <inkml:brushProperty name="width" value="0.17143" units="cm"/>
      <inkml:brushProperty name="height" value="0.17143" units="cm"/>
      <inkml:brushProperty name="color" value="#004F8B"/>
    </inkml:brush>
  </inkml:definitions>
  <inkml:trace contextRef="#ctx0" brushRef="#br0">315 291 5734,'-52'0'0,"4"4"0,14 74 0,13 34 0,14-39 0,5 2 0,-1 4 0,-9 18 0,-3 4 0,6-5-792,11-21 0,3-4 1,-1-10 791,-6 22 0,0-53 536,0 0-536,-10-64-696,10-36 0,5-36 1,3-8-1,-2 17 696,-4 4 0,2-1 0,1 13 0,1-17 0,1-2 0,1 9 0,2 22 0,13-19 0,-9 35 0,7 0 0,22-6 0,7 19 0,12 45 0,20-10 0,-69 68 0,-22 35 0,-4-13 0,-7 7 190,-3-17 1,-7 12-1,-2-17-190,-28-2 0,5-18 0,-1-3 0,-9 2 0,15-15 0,97-20 0,23-6 0,-2-5 1342,13 1 0,3-3-1342,1-10 0,-7-9 0,3-6 0,-15 0 0,-1-1 0,10-1 0,-9-6 0,-26-8 0,-13-2 0,-16-1 944,-6-23-944,-26 37 0,-37 47 0,26 4 423,-13 35-423,50-17 0,17-8 0,19-12 0,29-21 0,-15-8 0,38-32 0,-42 9 0,16-14 0,-31 18 0,6 1 0,31 15 0,-6 0 0,17 6 0,7 1 0,-27-3 0,-2-1 0,11 1 0,-4-2 0,17-12 0,-39 4 0,-31-57 0,-7-9 0,11 29-341,-15-29 1,-13 13 340,-5 62 0,0 7 0,4 29 0,5-1 0,13 36 0,5 6 0,4 2-528,-6-7 0,2 25 1,2 15-1,-1 1 0,-1-8 1,-3-21 527,-2 0 0,-2-3 0,4 10 0,5 22 0,-1 2 0,-7-15 0,-12-35 455,-25-33-455,-43-40 0,7-24 0,19-29 0,20-20 0,40 9 0,21-9 0,2-1 0,-12 17 0,1-2 0,3 1 0,3 3 0,16-14 0,6 4 0,-4 6 0,3-4 0,-1 1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0:10.529"/>
    </inkml:context>
    <inkml:brush xml:id="br0">
      <inkml:brushProperty name="width" value="0.17143" units="cm"/>
      <inkml:brushProperty name="height" value="0.17143" units="cm"/>
      <inkml:brushProperty name="color" value="#004F8B"/>
    </inkml:brush>
  </inkml:definitions>
  <inkml:trace contextRef="#ctx0" brushRef="#br0">384 142 5734,'8'56'0,"1"1"0,2-1 0,1 1 0,2 17 0,2 1-1290,-2-14 0,0-6 1290,1 15-126,-1 7 0,3 19 1,-3-5 125,0 7 0,-1 1 0,1-7 0,1 7 0,-2-6 0,-6-22 0,-2-3 0,0-5 323,-1 4 1,0-5-324,1 6 0,-1-4 0,1 15 0,-6-98 0,-3-25 0,-2-13 0,-3-16 0,0-4 310,0 9 0,-1-2-310,-4-5 0,-1-2 0,-4-10 0,-1-3 0,6 27 0,0-1 0,-2-8 0,-3-20 0,-2-13 0,0 1 0,3 13-867,-1-6 0,0 4 867,2 2 0,-2-5 0,4 19 0,0 9 0,-4-7 0,2 27 0,-1 31 0,-6 98 0,-1 15-100,2-13 0,-2 2 100,5-24 0,1-2 0,-4 11 0,1-2 1264,7-18 1,1-2-1265,-9 31 0,11-28 0,5-5 0,36-106 0,10-27 0,-14 44-113,0-13 1,4-15-1,-5 11 113,-5-3 922,-5 16-922,-5-10 0,8 10 132,24 46-132,5 29 0,1 14 0,-14-3 0,-2 6-663,14 32 0,-4-3 663,-12-24 163,8 23 1,5 5-164,-12-28 0,0 0 0,8 22 0,-1-7 0,1-15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0:19.180"/>
    </inkml:context>
    <inkml:brush xml:id="br0">
      <inkml:brushProperty name="width" value="0.17143" units="cm"/>
      <inkml:brushProperty name="height" value="0.17143" units="cm"/>
      <inkml:brushProperty name="color" value="#004F8B"/>
    </inkml:brush>
  </inkml:definitions>
  <inkml:trace contextRef="#ctx0" brushRef="#br0">239 5 5734,'5'-5'0,"3"6"0,-5 5 0,3 7-1063,7 45 0,4 39 0,1 10 0,-3-20 1063,-3-17 0,0 2 0,0-1 0,3 17 0,1 4 0,-1-7 0,-4-16 0,-3-9 0,-1-6 140,5 29 1,-1 8-141,-2-12 0,0 6 0,-1-3 0,0-16 0,-2-1 0,1 8 0,-1 5 0,-1 10 0,1 4 0,-2-3 0,0-12 0,-1 21 0,-2 1 0,0-15 0,-1 15 0,-1 5 0,1-7 0,-2-17 0,0 3 0,-2-7 0,0 0 0,0 3 0,-1-18 0,-5-21 0,2-26 0,-30-32 0,5-25 0,6 2 0,-1-6-198,4-7 1,3-3 197,-2-9 0,2-1 0,3 12 0,1-3 0,-2-9 0,-2-7 0,0-1 0,0-2 0,-1-1 0,1 2 0,3 9 0,0 3 0,0-2 180,-5-13 1,0-2 0,11 26-181,13 34 0,-6-15 0,29 76 0,1 20 0,0 6 0,8 16 108,-9-20 0,4 14 0,2 5 0,-3-9-108,8 23 0,0-5 1130,-7-18 1,2-1 0,4-15-1131,50-2-679,-47-94 1,3-42-1,-1-22 1,-2-1 0,-5 22 678,9-5 0,-2-1-388,-6 11 1,7-18 0,-1-2-1,-5 14 1,-13 27 387,-11 21 0,2-2 0,-1-4 0,1 31 0,20 41 0,-18-2 0,17 22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0:20.918"/>
    </inkml:context>
    <inkml:brush xml:id="br0">
      <inkml:brushProperty name="width" value="0.17143" units="cm"/>
      <inkml:brushProperty name="height" value="0.17143" units="cm"/>
      <inkml:brushProperty name="color" value="#004F8B"/>
    </inkml:brush>
  </inkml:definitions>
  <inkml:trace contextRef="#ctx0" brushRef="#br0">5133 734 5734,'7'-33'0,"-1"7"0,-5 9 0,-2 7 0,-17-22 0,5 14 0,-15-16 0,9 19 0,-5 0 0,-54-22 0,30 16 0,-27-7 0,-20-5 0,8 3 0,-13-2 0,-2-1 0,11 3-1131,17 7 0,7 1 1,-7-2 1130,-17-6 0,-13-4 0,5 1 0,20 7 0,26 9 0,3 3-210,-25 0 1,-12 2 0,2 1 209,15 5 0,2 1 0,-2 1 0,-14-3 0,-3 1 0,3 5 0,13 7 0,2 5 0,-1 1-79,0 0 0,0 1 0,-8 2 79,6-1 0,-7 0 0,-4 2 0,1-1 0,3 0 0,-9 2 0,1 0 0,1 0 0,2-1-140,2 0 1,1-1-1,1 0 1,4 1 139,-7 3 0,3 0 0,3 6 0,2 10 0,2 6 0,3-2 0,-16-1 0,-1 9 0,26 0 0,-6 11 0,-2 7 0,4 5 0,8 2 0,9 5 0,8 5 0,4 3 0,0 1 0,-2-2 0,-4-5 0,-2-1 0,1 0 0,2 3 0,5 5 0,7 2 0,2 7 0,4 3 0,3 0 0,6-5 0,5-8 0,6-2 0,6-8 0,6 0 0,6 9 0,3-6 0,7 8 0,4 4 0,3 2 0,0-2 0,-2-6 0,-3-9 0,5 24 0,-3-11 0,11 6 0,1-12 0,8 9 0,6 4 0,2-2 0,-1-10 0,-3-15 0,10-6 0,0-16 0,-1 3 501,4 12 1,0 3 0,3-7-502,4-9 0,3-6 0,-9-8 350,-24-13 0,6-4-350,23 2 0,20 2 0,12-1 0,3-3 0,-7-3 0,-11-7 0,0-3 0,-1-3 0,1 0 0,2 3-185,-7 4 0,1 2 0,2 1 0,-1-1 0,0-3 0,-2-4 185,11-5 0,2-4 0,-2-3 0,-8-1 0,-12-1 0,7-7 0,-6-3 0,-1 2 0,4-3 0,-4-1 98,15-8 1,-2-4-99,-20 5 0,0-2 0,-5 1 0,3-1 0,-2-2 0,0-5 0,3-4 0,-10 4 0,18-19 0,-23 14 0,6-7 0,-8 4 0,16-21 258,-20 15 0,11-14 0,2-8 1,-5-4-259,-11 0 0,-3-7 0,-2-4 0,0 3 0,1 5-642,7 2 0,0 5 0,0 0 0,-4-4 642,-6 1 0,-1-6 0,-3-1 0,-5 9 0,-8 16 0,-4-24 502,-6 9 1,-3-8-503,-2-7 0,-1-2 0,-2 23 0,1 0 0,-2 3 20,-2-11 1,-1 4-21,-2 8 0,-1 1 0,-5-5 0,-1 0 0,2 13 0,-1-1 0,-14-30 0,-9-2-64,-12 13 0,-10 2 64,13 18 0,-4-1 0,-11 2 0,-17 4 0,-14 0 0,-3 5 0,11 5 0,15 7 0,5 4 0,-4 4 77,-31-6 0,-7 4 1,16 8-1,34 12 1,5 3-1,-3-2 1,-1 1-1</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0:23.988"/>
    </inkml:context>
    <inkml:brush xml:id="br0">
      <inkml:brushProperty name="width" value="0.17143" units="cm"/>
      <inkml:brushProperty name="height" value="0.17143" units="cm"/>
      <inkml:brushProperty name="color" value="#004F8B"/>
    </inkml:brush>
  </inkml:definitions>
  <inkml:trace contextRef="#ctx0" brushRef="#br0">0 859 5734,'27'0'0,"-15"11"0,19 17 0,-20 12-822,-1 7 822,-1 6 0,0 8 0,3 16 0,2-7 0,3-9 0,4 0 0,-2 15 0,3 7 0,16-26 0,26-47 0,15-25 0,-6-2 0,-9 6 0,0-8-1050,13-16 0,7-12 0,-12 1 1050,-18 1 0,-7-1 0,4-1 0,3-6-282,9-14 0,8-10 0,-3 2 282,-11 12 0,-2 1 0,3-4 0,0-1 0,5-5 0,-2 1 0,-6 6 0,-8 9 0,-4 4 0,0-1 0,4-9 0,1-2 0,-7 9 0,12-21 0,-20 13 0,-20 16 0,-81 71 0,1-10 0,8 25 0,0-1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0:24.326"/>
    </inkml:context>
    <inkml:brush xml:id="br0">
      <inkml:brushProperty name="width" value="0.17143" units="cm"/>
      <inkml:brushProperty name="height" value="0.17143" units="cm"/>
      <inkml:brushProperty name="color" value="#004F8B"/>
    </inkml:brush>
  </inkml:definitions>
  <inkml:trace contextRef="#ctx0" brushRef="#br0">1 762 5734,'1'-22'0,"14"100"0,-7-5 0,1 11 0,6-7 0,4 6 0,4-3-1460,3-7 0,4-1 0,1-8 1460,1 9 0,14-24 29,33-48 0,21-31 1,-6-9-30,-25-2 0,-6-8 0,4-1 0,-1 10 0,4-1 0,0-3 0,-2-6 0,-10 0 0,-2-6 0,0-2 0,-1-3 0,2-1 140,7-9 0,2-3 0,-1-2 0,-2 2 0,-6 5-140,-6 6 0,-6 4 0,0 1 0,1-2 0,18-17 0,9-8 0,-15 13 0,-39 35 0,-70 49 0,-5 16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0:25.091"/>
    </inkml:context>
    <inkml:brush xml:id="br0">
      <inkml:brushProperty name="width" value="0.17143" units="cm"/>
      <inkml:brushProperty name="height" value="0.17143" units="cm"/>
      <inkml:brushProperty name="color" value="#004F8B"/>
    </inkml:brush>
  </inkml:definitions>
  <inkml:trace contextRef="#ctx0" brushRef="#br0">1 554 5734,'0'-13'0,"3"23"0,1 4 0,8 52 0,5 23 0,5 10 0,-1-23 0,2 0 0,-7-9 0,0 2 0,5-8 0,16-2 0,2-14 0,0-16 0,13-16 0,6-14 0,-3-28 0,-1-16 0,-1 1 0,2-7 0,3-12 0,-10 2 0,3-12 0,2-8 0,-1 0 0,-3 4 0,-5 9-1131,7-9 0,-6 8 1,2-6 1130,-3 3 0,4-11 0,0 0 0,-7 12 0,-14 22 0,-10 16 0,-5 9 0,-16 21 0,-29 40 0,-10 20 0,-11 3 0,1 5 0,0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20.794"/>
    </inkml:context>
    <inkml:brush xml:id="br0">
      <inkml:brushProperty name="width" value="0.08571" units="cm"/>
      <inkml:brushProperty name="height" value="0.08571" units="cm"/>
      <inkml:brushProperty name="color" value="#E71224"/>
    </inkml:brush>
  </inkml:definitions>
  <inkml:trace contextRef="#ctx0" brushRef="#br0">0 1 5734,'90'3'0,"-38"2"0,0 3 0,39 19 0,-15-1 0,10 1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10:25.433"/>
    </inkml:context>
    <inkml:brush xml:id="br0">
      <inkml:brushProperty name="width" value="0.17143" units="cm"/>
      <inkml:brushProperty name="height" value="0.17143" units="cm"/>
      <inkml:brushProperty name="color" value="#004F8B"/>
    </inkml:brush>
  </inkml:definitions>
  <inkml:trace contextRef="#ctx0" brushRef="#br0">1 580 5734,'1'80'0,"1"0"0,0-1 0,10 23 0,5 4 0,6-19 0,5-35 0,3-6-1091,6 26 1,2-9 1090,21-21 0,-25-40 669,48-43-669,-26-11 0,5-18 0,0-1 0,1 1 0,-1-2 0,0-2 28,-14 15 0,0-1 1,0-1-1,-3 0-28,13-24 0,-3-1 0,-5 10 0,-7 13 0,-2 4 0,17-19 0,-2 5 0,-21 30 0,-4 8 1125,12 1-1125,-12 12 0,-9 2 0,8-6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6:21.688"/>
    </inkml:context>
    <inkml:brush xml:id="br0">
      <inkml:brushProperty name="width" value="0.17143" units="cm"/>
      <inkml:brushProperty name="height" value="0.17143" units="cm"/>
      <inkml:brushProperty name="color" value="#004F8B"/>
    </inkml:brush>
  </inkml:definitions>
  <inkml:trace contextRef="#ctx0" brushRef="#br0">3538 779 5734,'-13'-31'0,"3"10"0,-5-7 0,4 12 0,-43-40 0,23 26 0,-30-12 0,-24-10 0,12 10 0,-12 0-898,18 9 1,-9-4-1,11 8 898,-5 7-155,4 4 0,-19-3 1,-5-1-1,7 3 155,5 1 0,4 2 0,-9-1-76,-4-1 0,-9-3 1,-6 0-1,-2 4 0,5 6 76,6 8 0,-1 4 0,2 4 0,3 1 0,6-2-245,-13-3 0,8-1 0,-5 9 245,16 2 0,-5 4 0,-2 3 0,6 6 0,9 6 0,-8 24 0,11 11 0,3 3-309,-3 4 1,2 4-1,2 0 309,2 0 0,1 0 0,12-1 0,8 10 0,14 6 179,11-22 1,5 6 0,4 5 0,5 1-180,11 12 0,8 3 0,5 2 0,-1 2 0,-4-9 0,0 3 0,1 0 0,3-1 0,2-6-38,5 7 0,1-4 0,6-5 0,8-7 38,7-10 0,7-6 0,8-6 0,10-9 0,0-16 0,11-8 0,7-5 0,2-4 0,-3 1 0,-7 3-238,10 9 1,-7 1 0,1-1 0,7-5 237,-10-7 0,7-1 0,3-2 0,-1-3 0,-6-3 0,-9-6 0,20-8 0,-12-8 0,-10 1 731,-13 4 1,2-3-732,12-5 0,14-6 0,3-2 0,-10-2 0,-10-1 0,-6-2 0,6-13 0,-8-6 0,8-13 0,3-7 0,-1-4 0,-6 3 0,-9 7-43,-5 6 1,-7 6-1,-4-4 1,-4-13 42,-8-7 0,0-16 0,-2-9 0,-4-3 0,-4 3 0,-6 9 0,-6 15-431,-8 2 0,-8 12 0,-4-7 431,1-20 0,-3-12 0,-4 2 0,-6 17 0,-11 7 0,-19 9 0,-12 12 0,-20-4 0,-11 0 0,2 2 0,11 5 0,4-2 0,6 5 0,-12-1 0,0 9 0,-14-4 0,-7-1 0,-1 4 0,7 7 0,14 11 0,6 10 0,9 10 0,-4 1 0,-24-4 0,0 0 0,-1 0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10.385"/>
    </inkml:context>
    <inkml:brush xml:id="br0">
      <inkml:brushProperty name="width" value="0.17143" units="cm"/>
      <inkml:brushProperty name="height" value="0.17143" units="cm"/>
      <inkml:brushProperty name="color" value="#5B2D90"/>
    </inkml:brush>
  </inkml:definitions>
  <inkml:trace contextRef="#ctx0" brushRef="#br0">179 137 5734,'-15'21'0,"-2"40"0,0 28 0,0-1-1887,4-15 0,1-1 0,0 2 1887,-4 18 0,0 2 0,1-7 0,0 8 0,4-26 1409,9-53-1409,1-3 860,2-10-860,7-50 0,0-24 0,0 12-76,2-28 1,0-8 75,-6 36 0,-1-2 0,0-9 0,-1-7 0,0 3 0,2-8 0,-1 3 0,-1-8 0,-1 11 3318,2 21-3318,1 51 0,3 49 0,-2-9 0,3 59 0,-7-50 0,2 22 0,-1 4 0,1 8 0,-1-11 0,4 2 0,7-7 0,2-9 0,0-6 0,15 22 0,-12-89 225,-2 1-225,31-66 0,-13 14-750,-7 11 0,0-2 750,1-14-144,-10 20 1,-1 1 143,2-15 0,6-23 0,-13 43 0,3-11 0,-6 52 0,8 24 0,-9 21 0,2 48 0,-7-43 0,-1 15 0,0 1 0,0-2 0,1 11 0,0-1 0,0-17 725,3 7 1,2 4-726,12 19 0,3 2 336,41-28-336,17-69 0,-5 3 0,-29-10 0,-1-8 0,4-14 0,-4-6 0,-7 2 0,-1 0 0,7-4 0,-5-1 0,-2-34 0,-32 38 0,-14-11 0,-14 23 0,-31 33 0,19 17 0,-32 60 0,43-36 0,-19 46 0,30-46 0,-1 48 0,26-14 0,14 16 0,39-27 0,26-36 0,-25-26 0,3-10 0,-5-3 0,1-9 0,20-24 0,-5-9 0,-28 11 0,-7-4 0,6-16 0,-10-1 0,-12-9 0,-30-2 0,-9 58 0,-43 58 0,33-8 0,-21 45 0,31-43 0,5 19 0,4-13 0,3 2 0,41-53 0,12-50 0,4 12 0,-5-13 0,-41 79 0,-5 2 0,-7 39 0,3 43 0,-2-40 0,21 25 0,-11-77 0,15-18 0,-6-20 0,-4 5 0,23-38 0,-16 27 0,5 2 0,-17 28 0,-9 53 0,2 23 0,-3-20 0,6 3 0,5-60 0,9-10 0,57-6 0,10 4 0,-27 5-387,25-3 0,-12 14 387,-60 25-537,34 46 537,-29-35 0,25 33 0,-38-48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10.711"/>
    </inkml:context>
    <inkml:brush xml:id="br0">
      <inkml:brushProperty name="width" value="0.17143" units="cm"/>
      <inkml:brushProperty name="height" value="0.17143" units="cm"/>
      <inkml:brushProperty name="color" value="#5B2D90"/>
    </inkml:brush>
  </inkml:definitions>
  <inkml:trace contextRef="#ctx0" brushRef="#br0">891 0 5734,'-33'7'0,"9"3"0,-6 36 0,-7 29 0,6-10 0,-6 12 0,3-5 0,2-6 0,-3 8 0,6-11 0,-7 17 0,-5 10 0,-1 4 0,1-2 0,4-9 0,7-14 0,0-1 0,6-12 0,-4 11 0,-3 6 0,-7 16 0,-1 6 0,0-2 0,6-12 0,10-21-781,-6 19 781,1 12 0,38-104 0,4-11 0,5-7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11.170"/>
    </inkml:context>
    <inkml:brush xml:id="br0">
      <inkml:brushProperty name="width" value="0.17143" units="cm"/>
      <inkml:brushProperty name="height" value="0.17143" units="cm"/>
      <inkml:brushProperty name="color" value="#5B2D90"/>
    </inkml:brush>
  </inkml:definitions>
  <inkml:trace contextRef="#ctx0" brushRef="#br0">424 254 5734,'-12'27'0,"-14"31"0,-2 6 0,-4 4 0,4-8 0,-4 10 0,4-10 0,-6 6 0,0 4 0,-2 4 0,10-19 0,1-4 0,1-1 0,1-3 0,-10 22 0,31-67 0,9-21 0,18-44 0,7-15 0,-11 24 0,2-4 0,2-6 0,3-8 0,1-3 0,4-18 0,1-6 0,-5 13-1055,-6 20 0,-1 2 1055,2-8 0,1-6 0,-7 24 0,-11 34 0,2-2 0,0 14 0,15 75 0,-11 0 0,-3-15 0,0 10 0,-3 25 0,-2 15 0,-1-6 0,4 0 0,-1-1 0,-3-5 0,0 4 0,-2-13 314,3-13 0,-8-22 1,-13-36-1,-4-2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11.565"/>
    </inkml:context>
    <inkml:brush xml:id="br0">
      <inkml:brushProperty name="width" value="0.17143" units="cm"/>
      <inkml:brushProperty name="height" value="0.17143" units="cm"/>
      <inkml:brushProperty name="color" value="#5B2D90"/>
    </inkml:brush>
  </inkml:definitions>
  <inkml:trace contextRef="#ctx0" brushRef="#br0">0 355 5734,'92'-28'0,"1"0"0,-1 0 0,0 0 0,-18-10 0,-7-1 0,-1 18-787,6 30 1,0 17 0,-23 2 786,-26 8 0,-2 2 719,4 17-719,-9-8 0,0 2 0,11 31 0,-4 0 383,-15-49-383,-5-80 0,2-16 0,1-10 0,-1 6 0,0-3 0,1 2 0,1-5 0,2 12 0,13-8 0,62 57 0,-39 41 0,-2 6 0,1 0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12.047"/>
    </inkml:context>
    <inkml:brush xml:id="br0">
      <inkml:brushProperty name="width" value="0.17143" units="cm"/>
      <inkml:brushProperty name="height" value="0.17143" units="cm"/>
      <inkml:brushProperty name="color" value="#5B2D90"/>
    </inkml:brush>
  </inkml:definitions>
  <inkml:trace contextRef="#ctx0" brushRef="#br0">245 216 5734,'-25'-59'0,"0"0"0,6 1 0,-6 19 0,-52 65 0,49-11 0,0 54 0,14 8 0,23-37 0,6 19 0,6-16 0,0-53 0,-5-2 0,33-72 0,-22 54 0,28 66 0,0 23 0,-21 1-511,-7 2 1,2 12-1,-10-13 511,-14-11-290,-21 29 0,-8 3 290,-8-2 0,5-3 0,-5-6 0,-27-29 0,8-29 0,-10-8 0,16-16 0,7-42 0,41-36 0,11-9 0,-14 48 0,2-1 131,17-49 0,9 12-131,0 52 0,3 4 0,-1 5 0,1 2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12.183"/>
    </inkml:context>
    <inkml:brush xml:id="br0">
      <inkml:brushProperty name="width" value="0.17143" units="cm"/>
      <inkml:brushProperty name="height" value="0.17143" units="cm"/>
      <inkml:brushProperty name="color" value="#5B2D90"/>
    </inkml:brush>
  </inkml:definitions>
  <inkml:trace contextRef="#ctx0" brushRef="#br0">24 188 5734,'-7'-52'0,"0"0"0,-2-32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13.565"/>
    </inkml:context>
    <inkml:brush xml:id="br0">
      <inkml:brushProperty name="width" value="0.17143" units="cm"/>
      <inkml:brushProperty name="height" value="0.17143" units="cm"/>
      <inkml:brushProperty name="color" value="#5B2D90"/>
    </inkml:brush>
  </inkml:definitions>
  <inkml:trace contextRef="#ctx0" brushRef="#br0">1 645 5734,'11'-3'0,"4"-1"0,7 3 0,7-1 0,56-3 0,21-2 0,-9 0 0,3-1-541,-17 2 1,4 0 0,4-1 540,-12 1 0,4 0 0,1 0 0,2 1 0,6 0 0,2 1 0,3 0 0,5 0-434,-15 1 0,5 0 1,3 0-1,0 0 1,-2 0-1,-3 1 434,-2-1 0,-5 1 0,-1 0 0,5 0 0,8 0 0,-11 2 0,9 0 0,7 0 0,4 0 0,0 1 0,-4-1 0,-5 1 0,-9-1 0,-13 1-216,17-1 1,-16 1 0,13 0 215,-4-1 0,16 1 0,9 0 0,2 0 0,-6 0 0,-13 0 0,-20-1 0,-2 1 0,-10-2 0,31 1 0,-12-7 0,-34-17 0,-31 5 741,-88-46-741,32 38 0,-8-1 0,-21-12 0,-13-4 0,5 3 0,-9-1 0,2 3 847,23 9 1,-1 0 0,8 5-848,-31-8 0,42 16 0,20 8 1042,0-1-1042,31 12 0,20 8 0,41 13 0,28 7 0,-12-8 0,16 1 0,-12-2-723,-26-6 1,-2-1 722,14 2 0,7 1 0,-21-4 0,-29-7 0,-3-3 0,10 6 0,-19-6 0,1 3 0,-19-1 0,1-4 1988,-3 4-1988,2-3 0,-9 12 0,-10 18 0,-16 26 0,-6 8 0,4-5 0,7-12 0,-1 1 0,-12 17-572,14-20 1,0-1 571,-9 12 0,11-15 0,0-1 0,-5 1 0,-21 33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27.381"/>
    </inkml:context>
    <inkml:brush xml:id="br0">
      <inkml:brushProperty name="width" value="0.17143" units="cm"/>
      <inkml:brushProperty name="height" value="0.17143" units="cm"/>
      <inkml:brushProperty name="color" value="#5B2D90"/>
    </inkml:brush>
  </inkml:definitions>
  <inkml:trace contextRef="#ctx0" brushRef="#br0">94 0 5734,'-5'15'0,"-1"3"0,0 7 0,0 8 0,-5 36 0,0 8 0,1 2-365,-2 1 0,3 3 365,5 9 0,5-17 0,1 2 0,-1 20 88,4-12 1,0-32-89,-8-136-1070,1 7 1,0-16-1,0 4 1070,-2-9 0,0-3 0,-1-1 0,0-6 0,6 26 0,12 29 0,-5 45 370,12 23-370,-4 69 0,-1-11 0,1 3 0,-2-13 0,1 1 0,12 37 0,8-16 0,16-52 3392,10-14-3392,-28-66 0,-5-18 0,6-18 0,-9 9 0,-4 3 0,-5 14 0,17-21 0,-2 142 0,2 29 0,6-42 0,-17 9 0,0 15 0,6-15 0,12-22 0,5-18 0,44-41 0,-37 26 0,-3-6 0,0-39 0,-9-19 0,-9-9 0,-6-2 0,-5 15 0,0 1 0,2-16 0,-2 28 0,3 88 0,-5-1 0,3 7 0,10 26 0,12-3 0,24-16 0,8-20 0,-16-27 0,-2-12 0,4 0 0,-9-13 0,-5-75 0,-52 20 0,-4-14 0,-50 48 0,-27 9 0,11 6 0,0-2-110,2 11 1,-13 5 0,23 14 109,30 45 0,11-11 0,-3 14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20.975"/>
    </inkml:context>
    <inkml:brush xml:id="br0">
      <inkml:brushProperty name="width" value="0.08571" units="cm"/>
      <inkml:brushProperty name="height" value="0.08571" units="cm"/>
      <inkml:brushProperty name="color" value="#E71224"/>
    </inkml:brush>
  </inkml:definitions>
  <inkml:trace contextRef="#ctx0" brushRef="#br0">103 81 5734,'-45'-28'0,"7"4"0,25 13 0,6 0 0,15 7 0,3 2 0,9 6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28.041"/>
    </inkml:context>
    <inkml:brush xml:id="br0">
      <inkml:brushProperty name="width" value="0.17143" units="cm"/>
      <inkml:brushProperty name="height" value="0.17143" units="cm"/>
      <inkml:brushProperty name="color" value="#5B2D90"/>
    </inkml:brush>
  </inkml:definitions>
  <inkml:trace contextRef="#ctx0" brushRef="#br0">475 671 5734,'-93'-6'0,"1"0"0,6 0 0,18 10 0,39 24 0,2 5 0,-9 35 0,15-7 0,-2 13 0,26 0 0,29-24 0,32-43 0,-12-6 0,9-61 0,-29-8 0,-6-10 0,-6-5 0,-1-5-360,-2 19 0,2-3 0,-4 1 360,-3-24 0,-7 9 0,-4-2 0,-5 35 0,-1 5 0,-2 6 0,-5-8 0,6 49 0,-2 50 0,4-9 0,3 23 0,1 3 0,3 4 0,9-2 0,6 19 0,3 3 0,2-15 0,9-6 0,5-4-621,1 20 0,5 8 0,1-24 621,30-28-130,-16-62 0,-4-14 130,-7-5-251,9-22 1,-2-8 250,-30 24 0,-4-2 0,11-22 0,-4-1 0,-4-23 0,-13 25 0,-17 16 0,-48 56 0,-7 9 0,23-37 834,-25 54 0,11 24-834,57 19 0,14-13 0,9 9 0,3-6 0,8 2 0,9-5 0,6-4 0,8 1 0,-3-15 0,-6-21 0,0-15 0,4-17 0,0 0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28.190"/>
    </inkml:context>
    <inkml:brush xml:id="br0">
      <inkml:brushProperty name="width" value="0.17143" units="cm"/>
      <inkml:brushProperty name="height" value="0.17143" units="cm"/>
      <inkml:brushProperty name="color" value="#5B2D90"/>
    </inkml:brush>
  </inkml:definitions>
  <inkml:trace contextRef="#ctx0" brushRef="#br0">65 1 5734,'-34'21'0,"6"8"0,28-10 0,-2 6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28.868"/>
    </inkml:context>
    <inkml:brush xml:id="br0">
      <inkml:brushProperty name="width" value="0.17143" units="cm"/>
      <inkml:brushProperty name="height" value="0.17143" units="cm"/>
      <inkml:brushProperty name="color" value="#5B2D90"/>
    </inkml:brush>
  </inkml:definitions>
  <inkml:trace contextRef="#ctx0" brushRef="#br0">14 79 5734,'11'17'0,"-6"-8"0,7-1 0,-8-8 0,1-1 0,-2-3 0,-8-23 0,-7 1 0,2-7 0,-5 12 0,6 20 0,8 29 0,0-16 0,9 18 0,0-31 0,0-2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23.471"/>
    </inkml:context>
    <inkml:brush xml:id="br0">
      <inkml:brushProperty name="width" value="0.17143" units="cm"/>
      <inkml:brushProperty name="height" value="0.17143" units="cm"/>
      <inkml:brushProperty name="color" value="#5B2D90"/>
    </inkml:brush>
  </inkml:definitions>
  <inkml:trace contextRef="#ctx0" brushRef="#br0">0 249 5734,'62'-2'0,"0"0"0,15-4 0,9-1 0,-9 1-2099,-17 0 0,0-1 2099,10 0 0,7-1 0,-9 0 0,29-6 0,-27 4 0,1 0 0,-18 2 0,5 0 0,29-4 0,13-1 0,-10 1 0,-24 4 0,1 0 0,7 0 0,13-2 0,0 1 0,-14 1 0,-12 2 0,0 1 0,8-1 0,12-1 0,9 1 0,8 1-192,-13 2 0,10 2 0,7 0 0,4 1 0,2 0 0,-4-1 0,-5 1 0,-10-1 192,3 0 0,-8-1 0,-4 0 0,3 0 0,9 1 0,-3 0 0,10 1 0,7 0 0,2 0 0,-2 0 0,-6 1 0,-12 0 0,-14 0 0,4 2 0,-16 0 0,-2-1 0,14 1 0,6 0 0,9 1 0,15 0 0,2 1 0,-14-1 0,0 0 0,3 1 0,-13-2 0,16 1 0,4 1 0,-6-1 0,-15 0 0,8-1 0,-1 1 0,-16-1 0,12 0 0,5 0 0,-2 0 0,-8 0 0,9 1 0,-6-2 0,8 2 0,-5-1 0,10 0 0,2 1 0,-2 0 0,-9-1 0,5 0 0,-8 0 0,14 1 0,-14 0 0,11 0 0,8 0 0,3 0 0,1 1 0,-3-1 0,-7 0 0,-8 0 0,-6-1 0,-2 0 0,2 1 0,5-1 0,9 1 0,-15-1 0,6 0 0,3 1 0,4-1 0,3 1 0,2 0 0,2-1 0,0 1 0,1 0 0,0-1 0,-2 1 0,-8-1 0,2 0 0,0 0 0,2 0 0,0 0 0,0 0 0,1 0 0,0 0 0,-1 0 0,0 0 0,0-1 0,-1 1 0,-2 0 0,3-1 0,-2 1 0,-1 0 0,-1-1 0,0 0 0,0 1 0,0-1 0,1 0 0,2 0 0,1 0 0,3 0 0,1 0 0,-7 0 0,3-1 0,4 1 0,2-1 0,2 1 0,2-1 0,0 0 0,-1 1 0,0-1 0,-1 0 0,-3 0 0,-2 0 0,-4 0 0,-3 0 0,-6-1 0,-5 1 0,31 0 0,-10 0 0,-7-1 0,-4 1 0,0-1 0,1 0 0,6 0 0,-10-1 0,5 1 0,3-1 0,1 1 0,-1-1 0,-4 0 0,-5 0 0,-6-1 0,-10 1 0,31-3 0,-16 0 0,0 0 0,4 0 0,-1-1 0,8 0 0,-14 0 0,5-1 0,5 0 0,1 1 0,0-1 0,-11 1 0,2 0 0,1 0 0,-1 0 0,-2 0 0,-5 0 0,13-1 0,-5 0 0,-2 0 0,-3 1 5,35-2 0,-3 1 0,-62 3-5,-60 3 0,-47 3 0,-13 1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25.357"/>
    </inkml:context>
    <inkml:brush xml:id="br0">
      <inkml:brushProperty name="width" value="0.17143" units="cm"/>
      <inkml:brushProperty name="height" value="0.17143" units="cm"/>
      <inkml:brushProperty name="color" value="#5B2D90"/>
    </inkml:brush>
  </inkml:definitions>
  <inkml:trace contextRef="#ctx0" brushRef="#br0">216 420 5734,'-40'27'0,"14"28"0,2 24 0,4-1 0,1 19 0,3 2 0,-1-13 0,0 4 0,2-7-989,3 0 0,4-17 989,6-29 613,3-19-613,0-2 323,6-20-323,-2-3 0,4-23 0,-4-32 0,0-31 0,-2-8 0,0 16 0,0 2 0,-1 0 4,1-3 0,1-14 1,0 3-1,-2 19-4,-4-20 0,0 61 0,1 17 0,2 71 0,3 55 0,0-12 0,1 1-636,-1-1 0,0 17 0,1-29 636,1-39 0,6 20 0,1-13 812,33-39-812,-5-56 0,-7-8 0,-1-9 0,-6-4 0,-3-3 0,4-11 0,-2 6 0,0-4 0,-2 7 0,-22 78 2121,0 6-2121,8 55 0,-3-26 0,5 17 0,2 4 0,10 7 0,12 7 0,11 2 0,-9-32 0,6-5 0,20 16 0,7-18 0,6-44 0,-1-21 0,-14-6 0,-8-14 0,-1-36 0,-13-6 0,-9-8 0,-31 39 0,-10 9 0,-11 29 0,3 7 0,-51 69 0,66 29 0,15-11 0,13 0 0,10-23 0,10-9-160,12-2 1,5-12 159,35-20 0,-36-11 0,21-18 0,2-6 0,-12-2 0,4-5 0,-2-11 0,-29-4 0,-9-5 0,-6 7 0,-5-4 0,3-21 0,-14 2 0,-46-14 0,-2 27 0,-55 48 0,52 20 159,-7 10 1,0 9-160,17 12 0,6 4 0,-1-2 0,4 1 0,2 9 0,13-3 0,49 7 0,20-61 0,1-6 0,-28-25 0,-6-8 0,-4-4 0,3-36 0,-2-7 0,-6 9-889,-2-14 1,-4 2 888,-14 29 0,-10-24 0,-2 2 0,-1 25 0,-9-16 0,19 117 0,5 25 0,2 23 0,4-26 0,6 10 0,3-10 0,5-12 0,6-4 0,19 27 0,11-8 0,0-29 0,4-19 0,8-30 0,-2-13 0,-24 6 0,-5-9 888,2-37 1,-13-8-889,-20-19 0,-1-2 0,-10 29 0,-5 46 0,2 32 0,0 5 0,0 67 0,3-37 0,2 17 0,2 0 0,1-12 0,4 4 0,1 1 0,2 2 0,6 21 0,-10-38 0,-22-19 0,0-30 0,-17-18 0,7-15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25.505"/>
    </inkml:context>
    <inkml:brush xml:id="br0">
      <inkml:brushProperty name="width" value="0.17143" units="cm"/>
      <inkml:brushProperty name="height" value="0.17143" units="cm"/>
      <inkml:brushProperty name="color" value="#5B2D90"/>
    </inkml:brush>
  </inkml:definitions>
  <inkml:trace contextRef="#ctx0" brushRef="#br0">0 1 5734,'19'47'0,"1"1"0,14 36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26.125"/>
    </inkml:context>
    <inkml:brush xml:id="br0">
      <inkml:brushProperty name="width" value="0.17143" units="cm"/>
      <inkml:brushProperty name="height" value="0.17143" units="cm"/>
      <inkml:brushProperty name="color" value="#5B2D90"/>
    </inkml:brush>
  </inkml:definitions>
  <inkml:trace contextRef="#ctx0" brushRef="#br0">379 0 5734,'-90'20'0,"16"33"0,23-27 0,1 6 0,7 36 0,12 4 0,12-10 0,4 0 0,9 3 0,24-13 0,10-7 0,19 5 0,16 7 0,-9-91 0,-29 1 0,5-29 0,-1-3 0,-7 7 0,0-7 0,-4 5 0,-11 29 0,0-2 0,8 100 0,4 34 0,8-19 0,-10-12 0,1 12 0,2-18 0,14-14 0,16-64 0,-16-49 0,-5-13 0,13-3-364,-16 6 0,-6 14 364,-17 50 0,3 9 0,6 26 0,-1-2 0,17 55 0,-11-37 0,36 34 0,7-1 0,-19-34 0,25 8 0,1-16 0,-31-51 728,36-24-728,3 21 0,8 24 0,-27 4 0,-20 19 0,-43-24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29.501"/>
    </inkml:context>
    <inkml:brush xml:id="br0">
      <inkml:brushProperty name="width" value="0.17143" units="cm"/>
      <inkml:brushProperty name="height" value="0.17143" units="cm"/>
      <inkml:brushProperty name="color" value="#5B2D90"/>
    </inkml:brush>
  </inkml:definitions>
  <inkml:trace contextRef="#ctx0" brushRef="#br0">82 198 5734,'-6'20'0,"1"-9"0,7 10 0,6-6 0,-4-8 0,4 3 0,-5-13 0,-1-10 0,-5-39 0,-16-29 0,5 10 0,-8 9 0,8 62 0,4 56 0,0-18 0,4 32 0,9-40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29.789"/>
    </inkml:context>
    <inkml:brush xml:id="br0">
      <inkml:brushProperty name="width" value="0.17143" units="cm"/>
      <inkml:brushProperty name="height" value="0.17143" units="cm"/>
      <inkml:brushProperty name="color" value="#5B2D90"/>
    </inkml:brush>
  </inkml:definitions>
  <inkml:trace contextRef="#ctx0" brushRef="#br0">0 37 5734,'56'57'0,"-33"-23"0,25-23 0,-44-19 0,-1-3 0,-8-31 0,1 17 0,-5-17 0,0 32 0,0 19 0,0 0 0,-2 9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38.258"/>
    </inkml:context>
    <inkml:brush xml:id="br0">
      <inkml:brushProperty name="width" value="0.17143" units="cm"/>
      <inkml:brushProperty name="height" value="0.17143" units="cm"/>
      <inkml:brushProperty name="color" value="#5B2D90"/>
    </inkml:brush>
  </inkml:definitions>
  <inkml:trace contextRef="#ctx0" brushRef="#br0">301 299 5734,'-2'-8'0,"-12"16"0,4 2 0,-26 45 0,-5 19 0,7 0 0,2 3 0,-8 5 0,2 1 0,8 1 0,11-14 0,15-41 0,13-39 0,15-53 0,-1-7 0,10-13 0,-19 46 0,5-12 0,1-3 0,5-14 0,-4 12 0,0 0 0,7-19 0,0 6 0,-8 19 0,17-6 0,1 4 0,-15 20 0,41-46 0,-60 77 0,30 88 0,-17-25 0,0 4 0,3-3 0,0 0 0,-4 3 0,-4-9 0,0-14 0,7 40 0,-4-19 0,1 11 0,-9-46 0,8-8 0,-11-17 0,8 5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21.979"/>
    </inkml:context>
    <inkml:brush xml:id="br0">
      <inkml:brushProperty name="width" value="0.08571" units="cm"/>
      <inkml:brushProperty name="height" value="0.08571" units="cm"/>
      <inkml:brushProperty name="color" value="#E71224"/>
    </inkml:brush>
  </inkml:definitions>
  <inkml:trace contextRef="#ctx0" brushRef="#br0">400 0 5734,'-17'0'0,"-42"41"0,24-9 0,-6 13 0,1 5 0,6 9 0,5 11 0,-3 18 0,6-5 0,9-3 0,2 0-154,-5-4 1,-1 5-1,8-5 154,13 6 0,15-10 56,10-25 1,11-9-57,24-5 0,7-15 0,-7-18 0,-3-16 0,7-31 0,-14-17 0,-31-8 0,-16-3 0,-11 8 0,-9 5 0,-24-28 0,-36 56 0,-4 86 0,5 3-197,37-6 1,7 3 0,10 10 0,11-8-1</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38.737"/>
    </inkml:context>
    <inkml:brush xml:id="br0">
      <inkml:brushProperty name="width" value="0.17143" units="cm"/>
      <inkml:brushProperty name="height" value="0.17143" units="cm"/>
      <inkml:brushProperty name="color" value="#5B2D90"/>
    </inkml:brush>
  </inkml:definitions>
  <inkml:trace contextRef="#ctx0" brushRef="#br0">1 355 5734,'76'-38'0,"1"1"0,0 0 0,-1 0 0,14-9 0,-3 2 0,-9 14 0,-13 20 0,-8 10 0,31 6 0,-1 16 0,-4 7 0,-16 6-1200,7 29 1200,-56-41 384,4 7-384,11 14 197,-3-6-197,1-28 0,-16-10 0,-7-33 619,-2 2-619,-1 5 0,7-45 0,-7 37 0,7-42 0,-6 44 0,1-8 0,-3 18 0,3 11 0,-2 11 0,3 7 0,-1 4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39.305"/>
    </inkml:context>
    <inkml:brush xml:id="br0">
      <inkml:brushProperty name="width" value="0.17143" units="cm"/>
      <inkml:brushProperty name="height" value="0.17143" units="cm"/>
      <inkml:brushProperty name="color" value="#5B2D90"/>
    </inkml:brush>
  </inkml:definitions>
  <inkml:trace contextRef="#ctx0" brushRef="#br0">333 158 5734,'-35'-56'0,"0"1"0,-20 19 0,2 25 0,18 62 0,5 17 0,-36 2 0,45-1 0,18-10 0,18-48 0,-2-6 0,19-9 0,-13-4 0,31-36 0,-25 8 0,11-25 0,-19 14 0,-7 3 0,-2 0 0,-4 23 0,0 4 0,1 41 0,-1-5 0,3 19 0,9 43 0,-7-33 0,4 27 0,0 2 0,-6-16 0,0 14 0,-2 0 0,-6-17 0,-2 9 0,-7 4 0,-8-17 0,-4-4 0,-12 36 0,-10-21 0,13-79 0,4-30 0,2-20 0,34 2 0,15-14 0,5 8 0,9 4 0,5 3 0,-8 1 0,3-4 0,0 14 0,44 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39.473"/>
    </inkml:context>
    <inkml:brush xml:id="br0">
      <inkml:brushProperty name="width" value="0.17143" units="cm"/>
      <inkml:brushProperty name="height" value="0.17143" units="cm"/>
      <inkml:brushProperty name="color" value="#5B2D90"/>
    </inkml:brush>
  </inkml:definitions>
  <inkml:trace contextRef="#ctx0" brushRef="#br0">45 38 5734,'-15'-22'0,"0"9"0,8 10 0,-1 8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39.913"/>
    </inkml:context>
    <inkml:brush xml:id="br0">
      <inkml:brushProperty name="width" value="0.17143" units="cm"/>
      <inkml:brushProperty name="height" value="0.17143" units="cm"/>
      <inkml:brushProperty name="color" value="#5B2D90"/>
    </inkml:brush>
  </inkml:definitions>
  <inkml:trace contextRef="#ctx0" brushRef="#br0">0 421 5734,'75'25'0,"5"-19"0,-15-9 0,21-6 0,15-3 0,6-2 0,0 0 0,-7 0-944,-7 0 1,0 0-1,0-1 1,0-1 0,-1 1-1,1-1 944,2 1 0,1 0 0,-1-1 0,0 1 0,-2 0 0,-3 0 182,2 0 0,-2 0 0,-2 0 1,-4 1-1,-3 0-182,22-4 0,-6 0 0,-6 2 308,-16 2 1,-4 2 0,-5-1-309,12-4 0,-15 3 0,-27 5 0,-95 17 0,-33 8 0,41-6 0,3 0 0,-5 2 0,1-1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0:40.207"/>
    </inkml:context>
    <inkml:brush xml:id="br0">
      <inkml:brushProperty name="width" value="0.17143" units="cm"/>
      <inkml:brushProperty name="height" value="0.17143" units="cm"/>
      <inkml:brushProperty name="color" value="#5B2D90"/>
    </inkml:brush>
  </inkml:definitions>
  <inkml:trace contextRef="#ctx0" brushRef="#br0">0 457 5734,'86'-19'0,"-1"0"0,0 1 0,-34 5 0,5-1 0,17 0 0,24-3 0,13-2 0,2 1 0,-9 1 0,-21 4-2831,10-3 1,-5 2 2830,-4 1 0,12-2 0,-2 0 0,-18 3 0,-16 2 0,-9 2 704,-1 0 1,3-1-705,12-2 0,7-3 0,-8 2 0,31-7 0,-23 4 0,9-2 0,-19 2 0,-24 4 860,29-14-860,-66 20 0,-7-3 0,-9 6 0,-3 0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17.030"/>
    </inkml:context>
    <inkml:brush xml:id="br0">
      <inkml:brushProperty name="width" value="0.17143" units="cm"/>
      <inkml:brushProperty name="height" value="0.17143" units="cm"/>
      <inkml:brushProperty name="color" value="#5B2D90"/>
    </inkml:brush>
  </inkml:definitions>
  <inkml:trace contextRef="#ctx0" brushRef="#br0">0 140 5734,'0'-16'0,"0"9"0,0 26 0,0-1 0,1 14 0,15 38 0,8-24 0,25 30 0,49-75 0,-30-26 0,14-19 0,-52-17 0,-21 27 0,1-46 0,-8 44 0,-2-34 0,-2 53 0,-3 5 0,1 21 0,-2 60 0,2 26 0,1-5 0,1 4 0,-2-9 0,0 4 0,-1 0 0,-3 2 0,-1-1 0,-1-10 0,-2-12 0,-1-7-323,-3 3 1,-1-10 322,-2-23 0,-10-95 0,39-9 0,2-12 0,10-9 0,20 6 0,9-1 0,-14 24 0,1-1 0,0-2 0,2-12 0,0-1 0,-3 14 0,25-2 0,-34 12 0,-8 22 0,-15 89 0,-1-16 645,5 30-645,1-8 0,6 18 0,1-35 0,-3-14 0,-3-11 0,-7-6 0,-3-5 0,-1 23 0,0-8 0,0 10 0,2-4 0,5 0 0,17 6 0,26-7 0,19-20 0,9-19 0,-27-12 0,-1-7 0,23-34 0,-4-1 0,-38 0 0,-13 3 0,-20 30 0,12-46 0,-26 99 0,19 44 0,11 10 0,2 0 0,9-8 0,-11-32 0,-4 47 0,-56-26 0,8 13 0,-22-45 0,37-20 0,29-6 0,4 0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17.176"/>
    </inkml:context>
    <inkml:brush xml:id="br0">
      <inkml:brushProperty name="width" value="0.17143" units="cm"/>
      <inkml:brushProperty name="height" value="0.17143" units="cm"/>
      <inkml:brushProperty name="color" value="#5B2D90"/>
    </inkml:brush>
  </inkml:definitions>
  <inkml:trace contextRef="#ctx0" brushRef="#br0">0 44 5734,'1'-24'0,"1"5"0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17.899"/>
    </inkml:context>
    <inkml:brush xml:id="br0">
      <inkml:brushProperty name="width" value="0.17143" units="cm"/>
      <inkml:brushProperty name="height" value="0.17143" units="cm"/>
      <inkml:brushProperty name="color" value="#5B2D90"/>
    </inkml:brush>
  </inkml:definitions>
  <inkml:trace contextRef="#ctx0" brushRef="#br0">89 550 5734,'-12'-17'0,"0"4"0,4 14 0,-22 49 0,25 27 0,4 7 0,-9-34 0,1 0 0,7 45 0,16-31 0,38-119 0,0-35 0,-32 22 0,-6 1 0,0-11 0,-14 19 0,-33 24 0,-38 19 0,62 46 0,24 61 0,24-36 0,33-69 0,6-20 0,-4-3-214,-28-10 1,3-13 0,-14 2 213,-17-39 0,-7 19 0,-7-1 0,-4-14 0,-4 48 0,-9 76 0,-4-119 0,10 128 0,2 48 0,3 6 0,5-6 0,5 10 0,1-1 0,-2-9-895,-4-13 1,-1-7 0,2 5 894,3 13 0,3 10 0,-1-7 0,-2-24 0,-1-18-274,6 31 274,-8-52 0,3 17 0,-7-69 0,-1 4 0,2-53 0,0 37 0,5-60 0,-1 60 3191,12-47-3191,1 36 0,16-5 0,12-11 0,-5 9 0,20-18 0,-3 3 0,-6 12 0,-34 44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18.561"/>
    </inkml:context>
    <inkml:brush xml:id="br0">
      <inkml:brushProperty name="width" value="0.17143" units="cm"/>
      <inkml:brushProperty name="height" value="0.17143" units="cm"/>
      <inkml:brushProperty name="color" value="#5B2D90"/>
    </inkml:brush>
  </inkml:definitions>
  <inkml:trace contextRef="#ctx0" brushRef="#br0">282 0 5734,'-24'7'0,"1"3"0,-1 4 0,-12 29 0,12 1 0,-2 11 0,30 17 0,7-34 0,24 8 0,7-3 0,-3-15 0,41 19 0,-23-59 0,-41 4 0,14-15 0,-63 9 0,5 4 0,-62 1 0,46 9 0,-9 8 0,2 3 0,18 4 0,-27 32 0,41-23 0,-5 35 0,21-32 0,15 43 0,6-36 0,23 21 0,-5-34 0,13-7 0,-12-12 0,36-9 0,-29 1 0,33-16 0,4-5 0,-17 1 0,1-3 0,-1 1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18.780"/>
    </inkml:context>
    <inkml:brush xml:id="br0">
      <inkml:brushProperty name="width" value="0.17143" units="cm"/>
      <inkml:brushProperty name="height" value="0.17143" units="cm"/>
      <inkml:brushProperty name="color" value="#5B2D90"/>
    </inkml:brush>
  </inkml:definitions>
  <inkml:trace contextRef="#ctx0" brushRef="#br0">0 1 5734,'31'54'0,"-1"0"0,10 11 0,-1-5 0,6-3 0,-7-14 0,1-1 0,13 5 0,-5-11 0,-19-23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22.134"/>
    </inkml:context>
    <inkml:brush xml:id="br0">
      <inkml:brushProperty name="width" value="0.08571" units="cm"/>
      <inkml:brushProperty name="height" value="0.08571" units="cm"/>
      <inkml:brushProperty name="color" value="#E71224"/>
    </inkml:brush>
  </inkml:definitions>
  <inkml:trace contextRef="#ctx0" brushRef="#br0">0 75 5734,'60'-40'0,"-17"10"0,5 25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18.999"/>
    </inkml:context>
    <inkml:brush xml:id="br0">
      <inkml:brushProperty name="width" value="0.17143" units="cm"/>
      <inkml:brushProperty name="height" value="0.17143" units="cm"/>
      <inkml:brushProperty name="color" value="#5B2D90"/>
    </inkml:brush>
  </inkml:definitions>
  <inkml:trace contextRef="#ctx0" brushRef="#br0">405 22 5734,'-22'-12'0,"0"3"0,9 11 0,-50 45 0,30-17 0,-37 36 0,39-3 0,3 14 0,4-10 0,-6 12 0,7-10 0,0 0 0,0 0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19.458"/>
    </inkml:context>
    <inkml:brush xml:id="br0">
      <inkml:brushProperty name="width" value="0.17143" units="cm"/>
      <inkml:brushProperty name="height" value="0.17143" units="cm"/>
      <inkml:brushProperty name="color" value="#5B2D90"/>
    </inkml:brush>
  </inkml:definitions>
  <inkml:trace contextRef="#ctx0" brushRef="#br0">209 173 5734,'-17'-23'0,"1"11"0,8 28 0,-1 8 0,-5 27 0,-4 41 0,3-14 0,6 3 0,5 7 0,7-6 0,2-4 0,-4-13 0,0-4 0,6 12 0,-1-30 0,-6-46 0,-4-40 0,-2-19 0,0 10 0,0-2 0,-2-15 0,1-11 0,5 6 0,2-12 0,2 3 0,2 14 0,1 13 0,9 6 0,24-20 0,15-5 0,-6 31 0,-9 46 0,25 27 0,-19 6 0,-70-11 0,-3 1 0,-35 21 0,8-6 0,-15 9 0,3 2 0,38-27 0,-7 10 0,30-23 0,4-2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19.631"/>
    </inkml:context>
    <inkml:brush xml:id="br0">
      <inkml:brushProperty name="width" value="0.17143" units="cm"/>
      <inkml:brushProperty name="height" value="0.17143" units="cm"/>
      <inkml:brushProperty name="color" value="#5B2D90"/>
    </inkml:brush>
  </inkml:definitions>
  <inkml:trace contextRef="#ctx0" brushRef="#br0">98 105 5734,'-25'-75'0,"16"50"0,-23 21 0,21 34 0,-9 46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20.006"/>
    </inkml:context>
    <inkml:brush xml:id="br0">
      <inkml:brushProperty name="width" value="0.17143" units="cm"/>
      <inkml:brushProperty name="height" value="0.17143" units="cm"/>
      <inkml:brushProperty name="color" value="#5B2D90"/>
    </inkml:brush>
  </inkml:definitions>
  <inkml:trace contextRef="#ctx0" brushRef="#br0">1 547 5734,'95'-15'0,"0"-1"0,0 1 0,0-1 0,0 1 0,0-1 0,0 1 0,0 0 0,0-1 0,0 1 0,0-1 0,0 1 0,0-1 0,0 1 0,0 0 0,-1-1 0,1 1 0,16-2 0,-5 1 0,-5 1 0,-2 0 0,-3 1 0,-2 0 0,0 0 0,-1-1 0,1-1 0,15-4 0,13-3 0,5-1 0,-4 0 0,-13 2 0,-20 4 0,-30 6 0,-39 7 0,-61 11 0,-23 5 0,3-1 0,-20 6 0,-2 2 0,3-1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20.337"/>
    </inkml:context>
    <inkml:brush xml:id="br0">
      <inkml:brushProperty name="width" value="0.17143" units="cm"/>
      <inkml:brushProperty name="height" value="0.17143" units="cm"/>
      <inkml:brushProperty name="color" value="#5B2D90"/>
    </inkml:brush>
  </inkml:definitions>
  <inkml:trace contextRef="#ctx0" brushRef="#br0">1 437 5734,'86'-17'0,"0"-1"0,0 1 0,0-1 0,-1 1 0,8-3 0,-4 1 0,2 1 0,9 2 0,-14 6 0,9 1 0,6 1 0,0 1 0,-3 1 0,-8 0 0,-13 0-1887,4-1 0,-12 1 0,11-2 1887,-3 2 0,17-1 0,8-1 0,0 0 0,-8 0 0,-16 1 0,-24 1 1181,-5-4-1181,-8 1 891,22-18-891,-34 11 0,13-9 0,-41 15 0,-22-4 823,4 3 1,-14-8 0,10 7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22.825"/>
    </inkml:context>
    <inkml:brush xml:id="br0">
      <inkml:brushProperty name="width" value="0.17143" units="cm"/>
      <inkml:brushProperty name="height" value="0.17143" units="cm"/>
      <inkml:brushProperty name="color" value="#5B2D90"/>
    </inkml:brush>
  </inkml:definitions>
  <inkml:trace contextRef="#ctx0" brushRef="#br0">7547 1576 5734,'-56'-44'0,"0"-1"0,-16-12 0,-5 1 0,44 33 0,-24-18 0,-7-6 0,14 11 0,-1-2-979,-3-1 1,-4-2 0,5 3 978,5 2 0,-1 2 0,-7-1 0,-6-2 0,2 2 110,-4-1 1,-4 0-111,-1 1 0,-10-5 0,-3 0 0,4 3 0,-7-1 0,3 4 0,-3 0-240,14 5 0,-2-1 0,-1 1 0,0 1 240,-2 1 0,-2 1 0,3 2 0,6 2-856,-21-6 1,5 3 855,24 6 0,-1 1 0,-11-1-59,1 2 1,-14-1 0,-6-1 0,0 1 0,6 1 0,13 3 58,-23-5 0,-1 1 0,7 1 0,-20-5 0,-3 0 0,11 4 0,26 6 0,-9 5 0,2 6 0,-17 1 0,-1 3 0,14 2 0,1 2 0,-12 4 0,13-1 0,-11 3 0,-7 2 0,1 0 0,5 0 0,11-1 0,-16 2 0,12 1 0,-2 2 0,6 0 0,-5 4 0,5-1 0,13-2 0,10 0 0,9-2 0,-32 11 0,23-6 0,-10 4 0,7-1 0,6-1 0,0 1 280,0-1 1,-5 3-1,0 3-280,-4 5 0,0 3 0,6-4 0,8-6 0,-1 6 0,-5 10 0,-12 14 0,-4 8 0,4-1 0,14-8 0,13-4 0,9-4 0,-4 5-49,-14 7 0,-8 5 1,2 1-1,13-6 49,8 15 0,14-10 2552,5-6-2552,-1 21 0,1 6 0,9-31 0,1 0 342,-4 21 1,0 2-343,7-19 0,2 3 18,2 10 0,3 9 0,5 6-18,8 1 0,8 7 0,0 1 0,-3-4-668,-6 6 1,-2-3 0,5 0 667,3-20 0,3 1 0,4-3 0,4-7-272,10-1 0,5-8 1,-3-6 271,-3-4 0,2 1 116,13 16 0,8 10 0,2-7-116,-2-16 0,1-5 0,2-1 0,2 0 0,2-1 0,-1-2-217,-3 0 0,0-1 0,-1-4 217,29 11 0,-8-9 2636,-7-6-2636,-2-5 0,14 5 0,-9-5 0,-24-10 0,1 0 0,6 2 0,9 4 0,7 0 0,6-3 0,-2-7 0,9-2 0,4-1 0,0-2 0,-4 0 0,-10 0-622,15 4 1,-10 0-1,10-1 622,-14-3 0,11 1 0,5-1 0,-2-1 0,-9-2 0,-15-4 0,10-5 0,-14-3-59,-13 1 1,6 0 58,13-3 0,15-3 0,2 0 0,-14 2-75,-3-1 0,-2-1 75,4 0 0,11-2 0,-1-1 0,-16 3 0,-17 0 0,-4 0 0,15-3 0,7-1 0,-8 0 0,-13 3 0,0-1 0,20-6 0,8-2 0,-9 1 0,23-7-6,-13-1 1,16-6 0,2-5 5,-14-1 0,2-5 0,1-1 0,-4 3 0,-10 7 0,-3 3 0,1-1 0,-1-1 586,9-7 0,3-3 0,-5 1 0,-9 4-586,0-2 0,-7 2 9,9-7 0,2-3-9,-18 11 0,2-2 0,1-2 0,6-7 0,1-3 0,-3 0 100,14-17 0,-6 1-100,-8 4 0,-3-3 0,-16 13 0,-1-3 0,-3-2-171,-3-2 1,-4-2 0,-1-1 170,1 1 0,-2-1 0,-3-7-565,-6-15 0,-4-11 0,-3 0 0,-3 14 565,0 1 0,-4 3 0,-3-11 0,-1-7 0,-4 18 72,-8 8-72,-3 5 0,-6-7 0,0 13 0,-4-4 0,-3-3 0,-7-16 0,-5-3 0,-11 0 0,1 23 0,-10-1 0,-3 1 0,0 2 0,7 6 0,-2-7 0,4 5 0,-6 4 0,-25 1 0,0 1 0,-1-1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26.266"/>
    </inkml:context>
    <inkml:brush xml:id="br0">
      <inkml:brushProperty name="width" value="0.17143" units="cm"/>
      <inkml:brushProperty name="height" value="0.17143" units="cm"/>
      <inkml:brushProperty name="color" value="#5B2D90"/>
    </inkml:brush>
  </inkml:definitions>
  <inkml:trace contextRef="#ctx0" brushRef="#br0">93 340 5734,'5'-5'0,"-1"-7"0,-5 6 0,0-6 0,-1 6 0,-1 0 0,-3-16 0,8-2 0,11-19 0,30-1 0,8 3 0,-6 2-230,4 2 1,-5 7 229,-29 23 0,4 1 0,41 28 0,-20 13 0,4 31 0,-5 8 0,-16-2 0,-6-8 0,-6-3 0,-14-17 0,-23 40 0,-10-7 0,-7 7 229,8-44 1,-6-5-230,-37 14 0,19-21 0,-1-3 0,-17 4 0,1-28 0,56-11 0,-3-8 0,8-4 0,7 1 0,5 1 0,8-1 0,1 11 0,69-8 0,19 5 0,-37 8-519,36-5 1,-7 5 518,-58 12 0,-1 1-374,39 15 374,-33-11-83,36 14 83,-51-19 0,19 7 0,-20-7 986,36 5-986,-16-21 0,42-31 0,-40 7 0,10-23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26.888"/>
    </inkml:context>
    <inkml:brush xml:id="br0">
      <inkml:brushProperty name="width" value="0.17143" units="cm"/>
      <inkml:brushProperty name="height" value="0.17143" units="cm"/>
      <inkml:brushProperty name="color" value="#5B2D90"/>
    </inkml:brush>
  </inkml:definitions>
  <inkml:trace contextRef="#ctx0" brushRef="#br0">302 31 5734,'-18'-15'0,"-1"3"0,-14 9 0,-2 16 0,-37 46 0,24 5 0,-3 12 0,31-8 0,15-33 0,5 13 0,4 5 0,17 28 0,23-27 0,17 3 0,-8-7 0,16 17-609,14-21 0,-6-17 609,-49-36 0,-1-1 0,25-32 0,1-12 0,-11-14 0,8 0 0,-11-8 0,-43 1 0,-16 2 0,5 16 0,-3 2 0,-10-18 0,-6 6 609,0 23 0,-4 10-609,-36 6 0,13 28 0,-1 10 0,-12 22 0,27-8 0,1 0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27.660"/>
    </inkml:context>
    <inkml:brush xml:id="br0">
      <inkml:brushProperty name="width" value="0.17143" units="cm"/>
      <inkml:brushProperty name="height" value="0.17143" units="cm"/>
      <inkml:brushProperty name="color" value="#5B2D90"/>
    </inkml:brush>
  </inkml:definitions>
  <inkml:trace contextRef="#ctx0" brushRef="#br0">1 402 5734,'32'-2'0,"6"-1"0,4 1 0,15-2 0,5-2 0,22-2 0,13 0 0,2-1-809,-18 1 0,7 1 1,4-1-1,3 0 1,0 0-1,-3 0 0,-3 1 809,0-1 0,-3 0 0,-2 1 0,0-1 0,2 1 0,2-1-11,1 0 1,5 0-1,4 0 1,-3 0-1,-4 1 1,-10 0 0,-13 2 10,16-1 0,0-1 0,-15 1 0,16-1 0,9-2 0,4 1 0,-1-1 0,-9 1 0,-12 1 0,9-1 0,-12 2 0,12-2 0,0 0 0,16-1 0,7-1 0,-4 0 0,-10 2 0,-22 1 0,-9 1 0,-8 2 0,37-4 0,2 1 0,-22 2 0,-4-1 0,-2-1 0,-15 0 0,-34 1 0,-65-1 0,4 2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28.476"/>
    </inkml:context>
    <inkml:brush xml:id="br0">
      <inkml:brushProperty name="width" value="0.17143" units="cm"/>
      <inkml:brushProperty name="height" value="0.17143" units="cm"/>
      <inkml:brushProperty name="color" value="#5B2D90"/>
    </inkml:brush>
  </inkml:definitions>
  <inkml:trace contextRef="#ctx0" brushRef="#br0">1 11 5734,'2'-6'0,"0"2"0,7 69 0,-4-19 0,1 18 0,2 20 0,0 6-1082,-1 0 1,-1 7 0,1 4-1,0 1 1082,-1-11 0,0 1 0,0 3 0,0 3 0,0 7 0,-2-15 0,0 5 0,1 4 0,-1 3 0,0 1 0,-1-1 0,1-2 0,-2-4 0,0 1 0,0-3 0,-1-2 0,0 0 0,-1 0 0,0 2 0,1 3-173,-1-2 1,0 2-1,0 3 1,0 0-1,-1 0 1,1-1 0,0-1-1,-1-3 173,1 0 0,-1-1 0,0-2 0,0-1 0,1 1 0,1 0 0,2 2 0,1-5 0,3 4 0,0 1 0,2 0 0,0-1 0,-1-3 0,1-6 0,-2-5 0,0 23 0,0-10 0,0-4 0,5 4 0,1-6 0,3 8 0,1-4 0,2-11 0,-1-20 179,20 2 0,-5-16 0,6-27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22.495"/>
    </inkml:context>
    <inkml:brush xml:id="br0">
      <inkml:brushProperty name="width" value="0.08571" units="cm"/>
      <inkml:brushProperty name="height" value="0.08571" units="cm"/>
      <inkml:brushProperty name="color" value="#E71224"/>
    </inkml:brush>
  </inkml:definitions>
  <inkml:trace contextRef="#ctx0" brushRef="#br0">0 102 5734,'65'-52'0,"-19"21"0,25 12 0,-26 26 0,7 25 0,-1 9 0,-5 1 0,-1 2 0,-9 5 0,-33 16 0,-24-10 0,-17 5 0,-24 4 0,-17 2 0,10-4 0,10-1 0,17-1 0,22-4 0,22-13 0,63-51 0,28-23 0,-20 15 0,4-1 0,-5-1 0,4-8 0,-11 1 0,-7-4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29.306"/>
    </inkml:context>
    <inkml:brush xml:id="br0">
      <inkml:brushProperty name="width" value="0.17143" units="cm"/>
      <inkml:brushProperty name="height" value="0.17143" units="cm"/>
      <inkml:brushProperty name="color" value="#5B2D90"/>
    </inkml:brush>
  </inkml:definitions>
  <inkml:trace contextRef="#ctx0" brushRef="#br0">352 43 5734,'-8'-24'0,"1"6"0,3 19 0,-3 34-1063,0 25 0,0 27 0,0 6 0,1-12 1063,-1 3 0,1 2-353,0 3 1,-1 16 0,1-1 0,2-18 352,3-13 0,1-9-37,0 5 1,1 9 36,0 9 0,1 16 0,-1 5 0,0-7 0,0-19 0,-1-5 0,0 2 0,0 7 0,0-2 0,0 7 0,0 3 0,0 2 0,-1-3 0,0-5 0,-1-1 0,0-3 0,0-2 0,-1 0 0,1 1 0,-1 4 0,-1 0 0,1 0 0,-1 1 0,1 0 0,-1 2 0,0 0 0,0 1 0,0 0 0,1 1 0,-1-1 0,1-2 0,0 2 0,0 3 0,0 8 0,0-22 0,1 5 0,0 5 0,0 1 0,0 3 0,0-1 0,1 0 0,-1-2 0,1-4 0,-1 11 0,1-5 0,0-2 0,0 1 0,-1 2 0,1 6 0,0 7 0,1-22 0,-1 5 0,0 4 0,0 5 0,0 1 0,1 3 0,-1 0 0,0 0 0,0 0 0,0-2 0,1-3 0,-1-3 0,0-4 0,0 12 0,0-2 0,0-4 0,0-1 0,0-1 0,0-2 0,0 0 0,0 1 0,0 0 0,0 0 0,0 0 0,1 0 0,-1 0 0,0-1 0,1-1 0,-1-2 0,-1-3 0,1-3 0,-1 19 0,-1 0 0,0-4 0,0-5 0,0-8 0,0-10 0,-1 25 0,-2-5 0,-2-5 0,-1 13 0,-1-2 0,1-15 0,-2-8 0,-1-4 0,0 6 0,-1 6 0,-2-18 0,-9-10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29.980"/>
    </inkml:context>
    <inkml:brush xml:id="br0">
      <inkml:brushProperty name="width" value="0.17143" units="cm"/>
      <inkml:brushProperty name="height" value="0.17143" units="cm"/>
      <inkml:brushProperty name="color" value="#5B2D90"/>
    </inkml:brush>
  </inkml:definitions>
  <inkml:trace contextRef="#ctx0" brushRef="#br0">0 1 5734,'11'41'0,"1"2"-1133,-4 20 1,1 29 0,1 14 0,-1-3 0,-2-18 1132,2 9 0,0 2-13,-3-22 1,2 15 0,0 6 0,-1 0 0,0-8 0,-2-17 12,-2 8 0,0-8 0,0 0 0,0 5 0,0 7 0,-1-7 0,1 6 0,-1 4 0,1 3 0,-1 1 0,1-2 0,-1 4 0,1 2 0,-1 1 0,1 0 0,-1-1 0,0 0 0,1-2 0,-1 1 0,0 1 0,0 3 0,-1 3 0,0-8 0,0 4 0,0 3 0,-1 1 0,0 1 0,0-2 0,0-1 0,0-4 0,-1-1 0,-1-1 0,1-2 0,-1-1 0,0-1 0,0-1 0,0-1 0,0 5 0,0 0 0,1-2 0,-1-1 0,-1-3 0,1-1 0,-2 15 0,-1 0 0,1 1 0,0-1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30.476"/>
    </inkml:context>
    <inkml:brush xml:id="br0">
      <inkml:brushProperty name="width" value="0.17143" units="cm"/>
      <inkml:brushProperty name="height" value="0.17143" units="cm"/>
      <inkml:brushProperty name="color" value="#5B2D90"/>
    </inkml:brush>
  </inkml:definitions>
  <inkml:trace contextRef="#ctx0" brushRef="#br0">60 1011 5734,'-34'-1'0,"9"-1"0,31 2 0,37-7 0,40-5 0,19-3 0,1 1 0,-19 1-1418,-15 3 1,-8 1 0,10-1 1417,5-2 0,12-1 0,8 0 0,1-1 0,-3 0 0,-9 2 0,0 0 0,-8 1 0,3 1 0,13 0-157,-12 2 1,8 0-1,8 0 1,5 1-1,3-1 1,2 0-1,0 1 1,-2-1-1,-5 1 157,-6 0 0,-3 0 0,-1 1 0,0 0 0,0-1 0,2 1 0,3-1 0,3-1 0,6 0-5,-19 1 0,5-1 0,4 0 0,4 0 0,2-1 0,2 0 0,0 0 1,1-1-1,-1 1 0,-3 0 0,-1 0 0,-4 1 0,-4 0 0,-6 0 1,-5 2 4,24-3 0,-8 2 0,-6 0 0,-4 1 0,-1-1 0,0-1 0,3-1 0,7-1 0,7-2 0,1-1 0,-4-1 0,-7 1 0,-14 1 0,-18 2 0,28-14 0,-12 0 0,-8-40 0,-8-8 0,-16 6 0,-5-11 0,1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33.084"/>
    </inkml:context>
    <inkml:brush xml:id="br0">
      <inkml:brushProperty name="width" value="0.17143" units="cm"/>
      <inkml:brushProperty name="height" value="0.17143" units="cm"/>
      <inkml:brushProperty name="color" value="#5B2D90"/>
    </inkml:brush>
  </inkml:definitions>
  <inkml:trace contextRef="#ctx0" brushRef="#br0">18 399 5734,'-9'-4'0,"2"1"0,6 2 0,14 0 0,0 0 0,18 1 0,28-2 0,6-5 0,27-6 0,13-2 0,3-1 0,-8 1 0,-14 4 0,-3-1 0,1 1 0,1 0 0,4-2-373,4 0 0,4-1 0,2 0 0,1-1 1,-2 1-1,-3 1 373,4-1 0,-1 0 0,-3 1 0,-1 1 0,-3 1 0,8 0 0,-4 1 0,-1 1 0,1 0-663,1-1 0,1 1 0,-2 0 1,-2 0 662,-12 1 0,1 0 0,-6 1 0,-9 1 0,12-1 0,-24 4 0,-41 5 0,-63 11 0,18-2 0,-50 8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33.472"/>
    </inkml:context>
    <inkml:brush xml:id="br0">
      <inkml:brushProperty name="width" value="0.17143" units="cm"/>
      <inkml:brushProperty name="height" value="0.17143" units="cm"/>
      <inkml:brushProperty name="color" value="#5B2D90"/>
    </inkml:brush>
  </inkml:definitions>
  <inkml:trace contextRef="#ctx0" brushRef="#br0">41 539 5734,'-22'-1'0,"5"-1"0,16 1 0,13-3 0,83-17 0,-19 5 0,11-2-359,-2 1 1,9-1 0,13-2 358,-28 6 0,9-1 0,6-2 0,3 0 0,0 1 0,-4 0 0,-7 2-573,3 0 0,-5 1 1,-2 0-1,1 1 0,5-2 573,4 0 0,6-2 0,2 0 0,-1 0 0,-4 2 0,-6 1 0,6 2 0,-6 1 0,-3 1 0,2 0-449,4-1 0,2 0 0,-2 0 1,-2 1 448,8-1 0,-2 0 0,4 0 0,-19 2 0,9-1 0,-1 0 0,-9 1 0,-18 2 0,21 0 0,-18 4 0,-24 4 0,-65 9 0,-43 11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33.837"/>
    </inkml:context>
    <inkml:brush xml:id="br0">
      <inkml:brushProperty name="width" value="0.17143" units="cm"/>
      <inkml:brushProperty name="height" value="0.17143" units="cm"/>
      <inkml:brushProperty name="color" value="#5B2D90"/>
    </inkml:brush>
  </inkml:definitions>
  <inkml:trace contextRef="#ctx0" brushRef="#br0">31 513 5734,'-31'-3'0,"60"-2"0,47-5 0,28-2 0,11 0 0,-7-1 0,-26 3-2831,9-3 1,2 0 2830,-23 4 0,13-1 0,9-1 0,4 0 0,2 0 0,-5 0 0,-6 1 0,10-3 0,-2 0 0,-2 1 0,-7 0 0,-6 2 155,-2-1 0,-9 2 0,13-3-155,-8 2 0,13-2 0,6-1 0,4-1 0,-1 1 0,-7 0 0,-10 1 0,3-1 0,-9 1 0,-3 0 0,7-1 0,6 0 0,6-1 0,2-1 0,-5 2 0,-8 1-48,0-1 0,-9 1 0,-3 2 48,24-4 0,-37 11 0,-64 13-75,-57 27 0,14-10 0,6-4 0,0 0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34.170"/>
    </inkml:context>
    <inkml:brush xml:id="br0">
      <inkml:brushProperty name="width" value="0.17143" units="cm"/>
      <inkml:brushProperty name="height" value="0.17143" units="cm"/>
      <inkml:brushProperty name="color" value="#5B2D90"/>
    </inkml:brush>
  </inkml:definitions>
  <inkml:trace contextRef="#ctx0" brushRef="#br0">0 423 5734,'88'-7'0,"0"-1"0,0 1 0,0 0 0,0-1 0,8-1 0,4-1 0,-1-1 0,-5 1 0,-10 0-553,-7-1 0,-9 1 1,11-2 552,-2 0 0,14-2 0,5-1 0,1 0 0,-8 1 0,-12 2-674,-4 1 0,-10 1 0,8-1 674,12-1 0,10-2 0,6-1 0,-2 1 0,-10 2 0,14-1 0,-9 2 0,-2 1 257,-10 0 1,-3 0 0,7 0-258,10 0 0,10 0 0,-3 1 0,-18 1-613,-18 2 0,-4 1 613,39-3 0,-23 7 0,-69 6 564,-7 4-564,-40 15 0,3-6 0,-31 12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34.509"/>
    </inkml:context>
    <inkml:brush xml:id="br0">
      <inkml:brushProperty name="width" value="0.17143" units="cm"/>
      <inkml:brushProperty name="height" value="0.17143" units="cm"/>
      <inkml:brushProperty name="color" value="#5B2D90"/>
    </inkml:brush>
  </inkml:definitions>
  <inkml:trace contextRef="#ctx0" brushRef="#br0">0 302 5734,'64'23'0,"8"-7"0,10-20 0,-18-3 0,15-3 0,6-2 0,-1 0-1416,0 0 1,0-1 0,2 0 0,1 0 1415,6-1 0,1 0 0,1-1 0,1 0 0,-14 2 0,3 0 0,0-1 0,-6 1 0,-8 2 473,24-3 0,-2 1-473,-13 2 0,8-1 0,2 0 0,-7 2 0,-3 0 0,-5 3 0,2-1 307,11-1 0,2 1 0,-2 2-307,-12 4 0,-2 1 0,-8 3 0,-7 1 0,-7 1 0,41 9 0,-95 1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34.855"/>
    </inkml:context>
    <inkml:brush xml:id="br0">
      <inkml:brushProperty name="width" value="0.17143" units="cm"/>
      <inkml:brushProperty name="height" value="0.17143" units="cm"/>
      <inkml:brushProperty name="color" value="#5B2D90"/>
    </inkml:brush>
  </inkml:definitions>
  <inkml:trace contextRef="#ctx0" brushRef="#br0">33 491 5734,'-33'11'0,"69"-9"0,54-5 0,25-4 0,2-1 0,-25 1-2831,0 0 1,3-2 2830,-15 3 0,18-1 0,8 0 0,-1-1 0,-10 0 0,-19 0-37,5-4 1,-11 0 36,1 1 0,8-1 0,7-1 0,16-2 0,1 0 0,-13 2 0,5-1 0,-2 0 0,-8 2 0,10-2 0,-1 1 0,-16 2 0,-8 1 0,-11 2 0,30-5 0,-13 0 0,12-3 0,-16-1 0,0-14 0,13 4 0,-21-5 0,-71-3 0,-12 0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36.956"/>
    </inkml:context>
    <inkml:brush xml:id="br0">
      <inkml:brushProperty name="width" value="0.17143" units="cm"/>
      <inkml:brushProperty name="height" value="0.17143" units="cm"/>
      <inkml:brushProperty name="color" value="#5B2D90"/>
    </inkml:brush>
  </inkml:definitions>
  <inkml:trace contextRef="#ctx0" brushRef="#br0">240 1 5734,'-49'60'0,"1"1"0,3-7 0,9-7 0,17-13 0,1 1 0,4-7 0,4-4 0,26-36 0,-6 1 0,35-46 0,-7-1 0,0 0 0,3-7 0,-26 42 0,9-16 0,26 81 0,-23-32 0,27 51 0,-29-33 0,-5-7 0,26 28 0,-27-27 0,14 18 0,-27-30 0,-3 0 0,-3-5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22.728"/>
    </inkml:context>
    <inkml:brush xml:id="br0">
      <inkml:brushProperty name="width" value="0.08571" units="cm"/>
      <inkml:brushProperty name="height" value="0.08571" units="cm"/>
      <inkml:brushProperty name="color" value="#E71224"/>
    </inkml:brush>
  </inkml:definitions>
  <inkml:trace contextRef="#ctx0" brushRef="#br0">69 0 5734,'-29'36'0,"45"18"0,23 18 0,-4-5 0,-13-11 0,3 0-1106,15 14 1,7 6-1,-8-14 1106,0-3 0,-16-20 965,-4-3-965,1 44 532,-47-23-532,-34-33 0,-10-10 0,-18-9 0,11-28 0,1-1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38.203"/>
    </inkml:context>
    <inkml:brush xml:id="br0">
      <inkml:brushProperty name="width" value="0.17143" units="cm"/>
      <inkml:brushProperty name="height" value="0.17143" units="cm"/>
      <inkml:brushProperty name="color" value="#5B2D90"/>
    </inkml:brush>
  </inkml:definitions>
  <inkml:trace contextRef="#ctx0" brushRef="#br0">304 15 5734,'4'-9'0,"0"4"0,-4 5 0,4 35 0,-1-11 0,4 32 0,-3-15 0,1 4 0,0 16 0,1 6 0,-2-18 0,0 4 0,2 39 0,-1 15 0,-6-27 0,-1 9 0,-2 1 0,2-9 0,0-11 0,0-5 0,0 8-225,-2 4 1,-2 12 0,0 2 0,1-4 0,-1-12 224,0 14 0,-1-4 0,-1 8 0,-1 8 0,1-10 0,1-9 0,1-4 0,-2 13 0,1 0-209,2-13 1,2-5 208,1-16 0,1 5-961,2 32 0,1 16 1,1-15 960,-1-30 0,0-3 0,1 15 0,1 8 0,-1-16-177,-1-3 177,0 2 332,-2 7 1,1 9-333,0 1 0,1 3 0,-1-23 0,-1 2 0,1 1 0,1 7 0,-1 0 0,1-6 151,0-11 1,1 1-152,0 19 0,1 10 0,-1-12 0,3 20 1005,-1-11 0,0-9-1005,-2-36 13,0 13 0,0 4-13,0 19 0,-2 17 0,0 0 0,-2-17 0,-1-19 0,0-2 0,-1 0 0,1-13 38,-1 40-38,2-30 0,1 20 0,0-33 0,0 6 0,0-21 1274,0 2-1274,0-13 281,-5-20-281,1 3 0,-4-14 0,-3-3 0,-17-26 0,-7-10 0,-7-15 0,-4-12 0,21 32 0,-8-22 0,16 33 0,-13-26 0,17 34 0,-1 3 0,17 32 0,8 25 0,-3-10 0,7 22 0,-4-8 0,11 36 0,-2 3 0,0 1 0,4 8-335,-6-14 0,-3-10 335,-9-39 0,-1-2 0,5 5 0,-3-6 0,4 3 0,-5-10 0,3-2 670,-3-4-670,19-13 0,28-40 0,-4-1 0,-18 3 0,3-12 0,-6-2 0,-4-27 0,-6-3 0,-1 28 0,0-2 0,-4 2 0,-7-26 0,0 0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38.855"/>
    </inkml:context>
    <inkml:brush xml:id="br0">
      <inkml:brushProperty name="width" value="0.17143" units="cm"/>
      <inkml:brushProperty name="height" value="0.17143" units="cm"/>
      <inkml:brushProperty name="color" value="#5B2D90"/>
    </inkml:brush>
  </inkml:definitions>
  <inkml:trace contextRef="#ctx0" brushRef="#br0">48 1 5734,'-4'16'0,"0"2"0,3 3 0,0 3 0,-6 73 0,4-45 0,-1-4 0,0 10 0,-1 12 0,0 9 0,2-11 0,4 14 0,-8 25 0,6-17 0,10-76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39.480"/>
    </inkml:context>
    <inkml:brush xml:id="br0">
      <inkml:brushProperty name="width" value="0.17143" units="cm"/>
      <inkml:brushProperty name="height" value="0.17143" units="cm"/>
      <inkml:brushProperty name="color" value="#5B2D90"/>
    </inkml:brush>
  </inkml:definitions>
  <inkml:trace contextRef="#ctx0" brushRef="#br0">127 330 5734,'13'-63'0,"0"0"0,-4-10 0,-7 15 0,-10 37 0,-9-19 0,5 29 0,-47 34 0,41-12 0,-32 29 0,56-22 0,38 46 0,17-2 0,0 8 0,2-1 0,6-2-384,-25-22 0,-12-6 384,-25-24 0,1 25 0,-11-13 0,-29 13 0,-10-36 0,-4-4 0,7-20 0,20 2 768,-8-27-768,20-54 0,7 13 0,18 1 0,6 2 0,4 5 0,-6 23 0,-1 1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40.244"/>
    </inkml:context>
    <inkml:brush xml:id="br0">
      <inkml:brushProperty name="width" value="0.17143" units="cm"/>
      <inkml:brushProperty name="height" value="0.17143" units="cm"/>
      <inkml:brushProperty name="color" value="#5B2D90"/>
    </inkml:brush>
  </inkml:definitions>
  <inkml:trace contextRef="#ctx0" brushRef="#br0">224 42 5734,'-4'-8'0,"1"2"0,1 4 0,-6 10 0,-10 64 0,8-34 0,-4 48 0,17-48 0,2-9 0,15 29 0,-8-34 0,26 20 0,-21-36 0,28-4 0,-25-9 0,19-53 0,-7-19 0,-28-2 0,18 4 0,-8 3 0,-47 16 0,12 43 0,-56 42 0,-9 17 0,27-11 0,-21 19 0,1-1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40.694"/>
    </inkml:context>
    <inkml:brush xml:id="br0">
      <inkml:brushProperty name="width" value="0.17143" units="cm"/>
      <inkml:brushProperty name="height" value="0.17143" units="cm"/>
      <inkml:brushProperty name="color" value="#5B2D90"/>
    </inkml:brush>
  </inkml:definitions>
  <inkml:trace contextRef="#ctx0" brushRef="#br0">96 70 5734,'-5'-10'0,"-1"2"0,-16 26 0,10-3 0,-13 21 0,13 2 0,3-6 0,4 48 0,9-32 0,3 18 0,10-28 0,46-23 0,2-35 0,-15-8 0,-2-7 0,5-31 0,-30 5 0,-9 1 0,-10 16 0,-15-43 0,-15 65 0,-22 7 0,4 25 0,-33 49 0,34-18 0,-21 29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41.161"/>
    </inkml:context>
    <inkml:brush xml:id="br0">
      <inkml:brushProperty name="width" value="0.17143" units="cm"/>
      <inkml:brushProperty name="height" value="0.17143" units="cm"/>
      <inkml:brushProperty name="color" value="#5B2D90"/>
    </inkml:brush>
  </inkml:definitions>
  <inkml:trace contextRef="#ctx0" brushRef="#br0">11 136 5734,'-2'24'0,"2"-7"0,57 59 0,-34-55 0,43 34 0,-50-59 0,0-3 0,18-30 0,-15 13 0,20-49 0,-28 40 0,0-58 0,-96 67 0,51-11-208,-18 38 1,2 16 207,24 17 0,-1 2 0,1 1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41.748"/>
    </inkml:context>
    <inkml:brush xml:id="br0">
      <inkml:brushProperty name="width" value="0.17143" units="cm"/>
      <inkml:brushProperty name="height" value="0.17143" units="cm"/>
      <inkml:brushProperty name="color" value="#5B2D90"/>
    </inkml:brush>
  </inkml:definitions>
  <inkml:trace contextRef="#ctx0" brushRef="#br0">142 153 5734,'-4'-4'0,"11"66"0,-2-40 0,11 50 0,-6-62 0,38-9 0,-10-17 0,16-1 0,-16-34 0,-23-9 0,-16-29 0,-41 62 0,-8 6 0,-5-13 0,-14 51 0,3 18 0,32 1 0,-18 24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42.241"/>
    </inkml:context>
    <inkml:brush xml:id="br0">
      <inkml:brushProperty name="width" value="0.17143" units="cm"/>
      <inkml:brushProperty name="height" value="0.17143" units="cm"/>
      <inkml:brushProperty name="color" value="#5B2D90"/>
    </inkml:brush>
  </inkml:definitions>
  <inkml:trace contextRef="#ctx0" brushRef="#br0">91 38 5734,'-18'0'0,"0"3"0,9 8 0,-13 32 0,15 31 0,14 3 0,29-28 0,-22-96 0,-3-20 0,12 19 0,-22-28 0,-13 19 0,-3 64 0,-1 6 0,-8 17 0,6-3 0,-6 13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42.601"/>
    </inkml:context>
    <inkml:brush xml:id="br0">
      <inkml:brushProperty name="width" value="0.17143" units="cm"/>
      <inkml:brushProperty name="height" value="0.17143" units="cm"/>
      <inkml:brushProperty name="color" value="#5B2D90"/>
    </inkml:brush>
  </inkml:definitions>
  <inkml:trace contextRef="#ctx0" brushRef="#br0">86 107 5734,'-13'36'0,"2"-4"0,14-14 0,8 12 0,2-7 0,4 5 0,4-13 0,39-49 0,-33-60 0,7 21 0,-46-15 0,-44 97 0,21 9 0,-31 29 0,31-17 0,-8 11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45.066"/>
    </inkml:context>
    <inkml:brush xml:id="br0">
      <inkml:brushProperty name="width" value="0.17143" units="cm"/>
      <inkml:brushProperty name="height" value="0.17143" units="cm"/>
      <inkml:brushProperty name="color" value="#5B2D90"/>
    </inkml:brush>
  </inkml:definitions>
  <inkml:trace contextRef="#ctx0" brushRef="#br0">127 101 5734,'-19'20'0,"-8"34"0,2 4 0,10-21 0,-8 18 0,6-7 0,16-40 0,14-18 0,4-10 0,28-36 0,-4-4 0,0-2 0,5-3 0,-11 10 0,-5 12 0,-19 36 0,-3 5 0,52 62 0,-27-15 0,3 2 0,-3-1 0,-13-6 0,-8-10 0,-11-18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22.849"/>
    </inkml:context>
    <inkml:brush xml:id="br0">
      <inkml:brushProperty name="width" value="0.08571" units="cm"/>
      <inkml:brushProperty name="height" value="0.08571" units="cm"/>
      <inkml:brushProperty name="color" value="#E71224"/>
    </inkml:brush>
  </inkml:definitions>
  <inkml:trace contextRef="#ctx0" brushRef="#br0">0 335 5734,'68'-43'0,"0"-1"0,-5 3 0,-9 8 0,-12 14 0,1 0 0,11-6 0,3-1 0,7-4 0,-7 3 0,1 0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45.759"/>
    </inkml:context>
    <inkml:brush xml:id="br0">
      <inkml:brushProperty name="width" value="0.17143" units="cm"/>
      <inkml:brushProperty name="height" value="0.17143" units="cm"/>
      <inkml:brushProperty name="color" value="#5B2D90"/>
    </inkml:brush>
  </inkml:definitions>
  <inkml:trace contextRef="#ctx0" brushRef="#br0">162 1 5734,'18'78'0,"-3"-8"0,-12-39 0,1 3 0,0 23 0,1 5 0,0 3-763,-1 2 0,0-2 763,-2-9 0,-1 28 119,-1-20 1,-1 12-1,2-2-119,1 21 0,0 0 0,-1-24 0,-1 1 0,0-8 0,3-5 0,-1-13 0,-3-20 0,-10-30 0,-6-7 1168,-2-20-1168,-6-14 0,-14-38 0,12 25 0,-1-4 0,3 2 0,6 15 0,-2-6 0,16 36 0,19 50 0,4 26 0,4-1 0,-2 8 0,-5-27 0,0-3 0,4 8 0,-4-18 0,-6-12 0,11-17 0,-9-3 0,23-14 0,-14 2 0,15-19 0,2-4 0,3-5 0,-4 1 0,1-1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46.390"/>
    </inkml:context>
    <inkml:brush xml:id="br0">
      <inkml:brushProperty name="width" value="0.17143" units="cm"/>
      <inkml:brushProperty name="height" value="0.17143" units="cm"/>
      <inkml:brushProperty name="color" value="#5B2D90"/>
    </inkml:brush>
  </inkml:definitions>
  <inkml:trace contextRef="#ctx0" brushRef="#br0">0 112 5734,'35'-44'0,"-14"21"0,41-14 0,-37 33 0,17 0 0,-9 24 0,13 51 0,-14 1 0,-14-17 0,-11 3 0,-27 2 0,-9-5 0,-5 12 0,-23 8 0,27-51 0,17-15 0,-11 8 0,17-12 0,-3 1 0,11-6 0,62-18 0,25-9 0,-33 9 0,31-8 0,-2 0 0,-39 7 0,18-10 0,-18 6 0,-12-8 0,-36 21 0,-19-2 0,-1 8 0,-2 1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47.193"/>
    </inkml:context>
    <inkml:brush xml:id="br0">
      <inkml:brushProperty name="width" value="0.17143" units="cm"/>
      <inkml:brushProperty name="height" value="0.17143" units="cm"/>
      <inkml:brushProperty name="color" value="#5B2D90"/>
    </inkml:brush>
  </inkml:definitions>
  <inkml:trace contextRef="#ctx0" brushRef="#br0">1 464 5734,'9'0'0,"39"-2"0,-18 1 0,27-3 0,20-2 0,-4 0 0,-5-1 0,0 0-811,4 0 0,6-1 0,-2 0 811,25-5 0,-7 0 0,-33 4 0,5-1 0,16-3 0,18-2 0,1 0 0,-12 1 0,4 0 0,2 0 0,-13 1 0,16-3 0,4 0 0,-6 1 0,-15 2 0,5-1 0,-2 1 0,-4-1 0,13-2 0,-2 0 0,-15 3 0,-12 1 0,-2 1 0,12-3 0,9-1 0,-13 2 739,19-4-739,-23 3 0,-5 2 395,-13 5-395,-31 4 0,-28 5 0,-26 3 0,10-6 0,-1 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48.231"/>
    </inkml:context>
    <inkml:brush xml:id="br0">
      <inkml:brushProperty name="width" value="0.17143" units="cm"/>
      <inkml:brushProperty name="height" value="0.17143" units="cm"/>
      <inkml:brushProperty name="color" value="#5B2D90"/>
    </inkml:brush>
  </inkml:definitions>
  <inkml:trace contextRef="#ctx0" brushRef="#br0">0 1 5734,'9'83'0,"-1"0"0,-1-19 0,-2-4 0,-3 0 0,-2-8 0,1-8 0,-1 31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48.587"/>
    </inkml:context>
    <inkml:brush xml:id="br0">
      <inkml:brushProperty name="width" value="0.17143" units="cm"/>
      <inkml:brushProperty name="height" value="0.17143" units="cm"/>
      <inkml:brushProperty name="color" value="#5B2D90"/>
    </inkml:brush>
  </inkml:definitions>
  <inkml:trace contextRef="#ctx0" brushRef="#br0">23 7 5734,'-5'-5'0,"0"4"0,2 3 0,-2 24 0,3-10 0,0 17 0,37 23 0,15 3 0,-14-22 0,3 1 0,3 13 0,3 7 0,-5-9 0,20 15 0,-48 3 0,-56-32 0,-17-19 0,-6-5 0,-7 1 0,18-15 0,-1 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48.806"/>
    </inkml:context>
    <inkml:brush xml:id="br0">
      <inkml:brushProperty name="width" value="0.17143" units="cm"/>
      <inkml:brushProperty name="height" value="0.17143" units="cm"/>
      <inkml:brushProperty name="color" value="#5B2D90"/>
    </inkml:brush>
  </inkml:definitions>
  <inkml:trace contextRef="#ctx0" brushRef="#br0">1 226 5734,'12'-10'0,"3"-2"0,54-26 0,-31 18 0,40-19 0,-33 18 0,-11 4 0,22-12 0,-26 12 0,9-5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49.550"/>
    </inkml:context>
    <inkml:brush xml:id="br0">
      <inkml:brushProperty name="width" value="0.17143" units="cm"/>
      <inkml:brushProperty name="height" value="0.17143" units="cm"/>
      <inkml:brushProperty name="color" value="#5B2D90"/>
    </inkml:brush>
  </inkml:definitions>
  <inkml:trace contextRef="#ctx0" brushRef="#br0">5 1 5734,'-4'33'0,"9"37"0,3 4 0,-1-28 0,3 20 0,0 0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49.950"/>
    </inkml:context>
    <inkml:brush xml:id="br0">
      <inkml:brushProperty name="width" value="0.17143" units="cm"/>
      <inkml:brushProperty name="height" value="0.17143" units="cm"/>
      <inkml:brushProperty name="color" value="#5B2D90"/>
    </inkml:brush>
  </inkml:definitions>
  <inkml:trace contextRef="#ctx0" brushRef="#br0">8 11 5734,'-5'-11'0,"6"83"0,2-48 0,8 62 0,1-70 0,55 39 0,-28-24 0,34 24 0,-14 5 0,-50-27 0,25 20 0,-50-32 0,6-13 0,-32 16 0,19-14 0,-28 1 0,-3-5 0,19-10 0,-44-5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50.166"/>
    </inkml:context>
    <inkml:brush xml:id="br0">
      <inkml:brushProperty name="width" value="0.17143" units="cm"/>
      <inkml:brushProperty name="height" value="0.17143" units="cm"/>
      <inkml:brushProperty name="color" value="#5B2D90"/>
    </inkml:brush>
  </inkml:definitions>
  <inkml:trace contextRef="#ctx0" brushRef="#br0">0 248 5734,'72'-37'0,"-1"0"0,0-1 0,13-7 0,-9 4 0,7-8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53.496"/>
    </inkml:context>
    <inkml:brush xml:id="br0">
      <inkml:brushProperty name="width" value="0.17143" units="cm"/>
      <inkml:brushProperty name="height" value="0.17143" units="cm"/>
      <inkml:brushProperty name="color" value="#5B2D90"/>
    </inkml:brush>
  </inkml:definitions>
  <inkml:trace contextRef="#ctx0" brushRef="#br0">9 172 5734,'-5'-5'0,"2"0"0,2 0 0,2 3 0,0-1 0,1 2 0,20-7 0,5-4 0,23-9 0,5-1 0,5-4 0,30-11 0,-64 23 0,-19 10 0,-6-2 0,-8 6 0,-18 3 0,0 5 0,-12 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5:42.374"/>
    </inkml:context>
    <inkml:brush xml:id="br0">
      <inkml:brushProperty name="width" value="0.17143" units="cm"/>
      <inkml:brushProperty name="height" value="0.17143" units="cm"/>
      <inkml:brushProperty name="color" value="#5B2D90"/>
    </inkml:brush>
  </inkml:definitions>
  <inkml:trace contextRef="#ctx0" brushRef="#br0">3 216 5734,'3'-11'0,"-1"2"0,0 7 0,-2 12 0,1-1 0,0 12 0,-1 7 0,-6 52 0,1 14 0,4 6 0,8-39 0,2-1 0,-11 30 0,15-21 0,69-76 0,-14-23 0,10-13 0,-18 10 0,7-4 0,2-3 0,0 0 0,4-3 0,0-1 0,1-1 0,1-3 0,9-7 0,3-5 0,-3 3 0,-12 6-711,6-3 0,-11 6 711,-5-1 0,-30 18 0,-73 47 0,-4 3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24.066"/>
    </inkml:context>
    <inkml:brush xml:id="br0">
      <inkml:brushProperty name="width" value="0.08571" units="cm"/>
      <inkml:brushProperty name="height" value="0.08571" units="cm"/>
      <inkml:brushProperty name="color" value="#E71224"/>
    </inkml:brush>
  </inkml:definitions>
  <inkml:trace contextRef="#ctx0" brushRef="#br0">527 18 5734,'-13'-9'0,"-2"1"0,-34 10 0,8 12 0,-19 8 0,-1 38 0,2 14 0,22-16 0,2 1-190,-22 19 0,5 4 190,20-3 0,16 1 0,21-4 0,10-1 0,-2-2 0,7-3 0,16 4 0,7-13 0,16-13 94,10-32-94,-16-32 0,0-11 0,4-31 0,-23-26 0,-28 31 0,-10 0 286,-36-34-286,-30 95 0,-7 18 0,5-8-343,4 35 1,24 3 342,54-32 0,3-1 0,3-3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54.110"/>
    </inkml:context>
    <inkml:brush xml:id="br0">
      <inkml:brushProperty name="width" value="0.17143" units="cm"/>
      <inkml:brushProperty name="height" value="0.17143" units="cm"/>
      <inkml:brushProperty name="color" value="#5B2D90"/>
    </inkml:brush>
  </inkml:definitions>
  <inkml:trace contextRef="#ctx0" brushRef="#br0">297 1 5734,'-6'63'0,"0"0"0,1-5 0,1-12 0,2-24 0,1 26 0,0-24 0,1 29 0,12-24 0,0-7 0,10-2 0,22-26 0,3-6 0,46-8 0,4 0 0,-23 3-404,10 0 0,-13 5 404,-57 14 0,-1 1 0,-2 1 0,17 23 0,-13-1 0,8 8 0,-19 6 808,-23 2-808,-23 20 0,3-15 0,-6-11 0,-2-3 0,7-9 0,-11 5 0,-5-1 0,-8-4 0,14-8 0,-1-1 0,-20 0 0,8-12 0,1-4 0,-6-5 0,13-2 0,1-1 0,-5-8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55.904"/>
    </inkml:context>
    <inkml:brush xml:id="br0">
      <inkml:brushProperty name="width" value="0.17143" units="cm"/>
      <inkml:brushProperty name="height" value="0.17143" units="cm"/>
      <inkml:brushProperty name="color" value="#5B2D90"/>
    </inkml:brush>
  </inkml:definitions>
  <inkml:trace contextRef="#ctx0" brushRef="#br0">875 1 5734,'-96'7'0,"18"20"0,16-1 0,-8 7 0,8 0 0,14-2 0,5 1-1101,-16 18 0,8-1 1101,16-7 0,-11 21 0,12 2 0,1 3 0,-8 17 0,14-18 0,6-5 0,18-16 338,12 20 0,19 5-338,25-20 0,18-5 0,-8 2 0,-13 22 0,2-6-321,14-22 0,10-8 0,-17-16 321,-17-25 0,-1-3-654,36-33 654,-35 17 0,0-13 0,-5-3 0,-18 5 0,1-58 0,-22 50 304,-27-17 1,-21-16 0,-4 19-305,-5 35 0,-5 4 0,7-25 0,-2-10 0,2 22-350,-4 38 0,7 14 350,3 8 0,-10 12 0,-2 4 0,-6 6 0,8-5 0,-1 0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56.667"/>
    </inkml:context>
    <inkml:brush xml:id="br0">
      <inkml:brushProperty name="width" value="0.17143" units="cm"/>
      <inkml:brushProperty name="height" value="0.17143" units="cm"/>
      <inkml:brushProperty name="color" value="#5B2D90"/>
    </inkml:brush>
  </inkml:definitions>
  <inkml:trace contextRef="#ctx0" brushRef="#br0">684 23 5734,'-24'-12'0,"3"2"0,13 9 0,-3 1 0,-18 8 0,-18 18 0,-7 9 0,3 0 0,-2 3 0,-19 16 0,1 4 0,11-2 0,7 6 0,7 7 0,11 8 0,21-10 0,8 7 0,4-3 0,1 16 0,11-3 0,23 12 0,13-12 0,-5-39 0,8-13 0,25-6 0,4-13 0,-22-8 0,1-11 0,28-30 0,-10-19 0,-42 9 0,-9-4 0,5-5 0,-8 1 0,-27-27 0,-47 14 0,-3 22 0,-14-7 0,-12 49 0,42 9 0,-15 13 0,-3 5 0,-6 12-123,13-6 0,0 3 123,-14 15 0,19-12 0,7-5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57.265"/>
    </inkml:context>
    <inkml:brush xml:id="br0">
      <inkml:brushProperty name="width" value="0.17143" units="cm"/>
      <inkml:brushProperty name="height" value="0.17143" units="cm"/>
      <inkml:brushProperty name="color" value="#5B2D90"/>
    </inkml:brush>
  </inkml:definitions>
  <inkml:trace contextRef="#ctx0" brushRef="#br0">634 5 5734,'-11'-2'0,"-1"0"0,-1 1 0,-8 2 0,-3 2 0,-11 3 0,-24 21 0,8 16 0,-6 15 0,4-6 0,12-15 0,0 1-146,-10 15 0,-3 7 1,14-7 145,17 7-62,14 1 0,5 6 62,2-9 0,7 2 0,16 35 0,11-3 0,-3-37 0,11-8 0,32 8 0,10-15 0,-20-30 0,0-8 0,1 3 0,-3-8 0,30-34 0,-50-21 0,-7-4 0,4 5 0,-12-24 0,-18 2 0,-48 33 0,-34 25 0,-16 15 0,8 13 0,-1 10-304,18-3 1,-1 3 0,3 2-1,-11 10 1,8-1 0,-12 5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1:59.923"/>
    </inkml:context>
    <inkml:brush xml:id="br0">
      <inkml:brushProperty name="width" value="0.17143" units="cm"/>
      <inkml:brushProperty name="height" value="0.17143" units="cm"/>
      <inkml:brushProperty name="color" value="#5B2D90"/>
    </inkml:brush>
  </inkml:definitions>
  <inkml:trace contextRef="#ctx0" brushRef="#br0">72 0 5734,'-6'19'0,"0"-3"0,-5 58 0,0 12 0,3-29-877,-3 26 0,0-7 877,8-48 0,0-3 137,2 18 0,0-22 0,2 13 1</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00.315"/>
    </inkml:context>
    <inkml:brush xml:id="br0">
      <inkml:brushProperty name="width" value="0.17143" units="cm"/>
      <inkml:brushProperty name="height" value="0.17143" units="cm"/>
      <inkml:brushProperty name="color" value="#5B2D90"/>
    </inkml:brush>
  </inkml:definitions>
  <inkml:trace contextRef="#ctx0" brushRef="#br0">16 1 5734,'-9'52'0,"2"-20"0,12 11 0,0-23 0,6 9 0,-1-7 0,13 15 0,22 6 0,-12-12 0,49 24 0,-42-33 0,20 13 0,-29-16 0,-8 19 0,-27 4 0,-5 7 0,-46 6 0,-11-24 0,7-4 0,1-17 0,31-11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00.509"/>
    </inkml:context>
    <inkml:brush xml:id="br0">
      <inkml:brushProperty name="width" value="0.17143" units="cm"/>
      <inkml:brushProperty name="height" value="0.17143" units="cm"/>
      <inkml:brushProperty name="color" value="#5B2D90"/>
    </inkml:brush>
  </inkml:definitions>
  <inkml:trace contextRef="#ctx0" brushRef="#br0">1 308 5734,'24'-19'0,"-6"4"0,46-20 0,10-2 0,-16 7 0,28-16 0,-2 1 0,-38 14 0,24-18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02.441"/>
    </inkml:context>
    <inkml:brush xml:id="br0">
      <inkml:brushProperty name="width" value="0.17143" units="cm"/>
      <inkml:brushProperty name="height" value="0.17143" units="cm"/>
      <inkml:brushProperty name="color" value="#5B2D90"/>
    </inkml:brush>
  </inkml:definitions>
  <inkml:trace contextRef="#ctx0" brushRef="#br0">1 7 5734,'9'-2'0,"9"1"0,-10 2 0,9 0 0,4-2 0,-6-1 0,11-1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03.353"/>
    </inkml:context>
    <inkml:brush xml:id="br0">
      <inkml:brushProperty name="width" value="0.17143" units="cm"/>
      <inkml:brushProperty name="height" value="0.17143" units="cm"/>
      <inkml:brushProperty name="color" value="#5B2D90"/>
    </inkml:brush>
  </inkml:definitions>
  <inkml:trace contextRef="#ctx0" brushRef="#br0">0 87 5734,'18'-4'0,"0"-1"0,-2 1 0,2-1 0,0 0 0,48-14 0,-37 11 0,34-10 0,-48 12 0,-3 0 0,-1 0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03.788"/>
    </inkml:context>
    <inkml:brush xml:id="br0">
      <inkml:brushProperty name="width" value="0.17143" units="cm"/>
      <inkml:brushProperty name="height" value="0.17143" units="cm"/>
      <inkml:brushProperty name="color" value="#5B2D90"/>
    </inkml:brush>
  </inkml:definitions>
  <inkml:trace contextRef="#ctx0" brushRef="#br0">24 0 5734,'-7'87'0,"0"0"0,1-9 0,2-12 0,7-22 0,0-18 0,2 10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24.250"/>
    </inkml:context>
    <inkml:brush xml:id="br0">
      <inkml:brushProperty name="width" value="0.08571" units="cm"/>
      <inkml:brushProperty name="height" value="0.08571" units="cm"/>
      <inkml:brushProperty name="color" value="#E71224"/>
    </inkml:brush>
  </inkml:definitions>
  <inkml:trace contextRef="#ctx0" brushRef="#br0">0 143 5734,'4'-77'0,"2"16"0,-2 57 0,1 4 0,-2 4 0,1-1 0,-1 1 0,0 0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04.057"/>
    </inkml:context>
    <inkml:brush xml:id="br0">
      <inkml:brushProperty name="width" value="0.17143" units="cm"/>
      <inkml:brushProperty name="height" value="0.17143" units="cm"/>
      <inkml:brushProperty name="color" value="#5B2D90"/>
    </inkml:brush>
  </inkml:definitions>
  <inkml:trace contextRef="#ctx0" brushRef="#br0">1 1 5734,'59'62'0,"-1"0"0,-3-5 0,-16-12 0,-34-30 0,-24 25 0,-20-3 0,0 5 0,-15-16 0,33-23 0,-5-3 0,9-5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04.360"/>
    </inkml:context>
    <inkml:brush xml:id="br0">
      <inkml:brushProperty name="width" value="0.17143" units="cm"/>
      <inkml:brushProperty name="height" value="0.17143" units="cm"/>
      <inkml:brushProperty name="color" value="#5B2D90"/>
    </inkml:brush>
  </inkml:definitions>
  <inkml:trace contextRef="#ctx0" brushRef="#br0">0 22 5734,'19'2'0,"2"-1"0,50 0 0,8-3 0,-20-4 0,18 4 0,-10-4 0,-49-4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04.537"/>
    </inkml:context>
    <inkml:brush xml:id="br0">
      <inkml:brushProperty name="width" value="0.17143" units="cm"/>
      <inkml:brushProperty name="height" value="0.17143" units="cm"/>
      <inkml:brushProperty name="color" value="#5B2D90"/>
    </inkml:brush>
  </inkml:definitions>
  <inkml:trace contextRef="#ctx0" brushRef="#br0">0 0 5734,'5'89'0,"-1"1"0,0-1 0,0-10 0,-1-4 0,-1-19 0,0-23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04.752"/>
    </inkml:context>
    <inkml:brush xml:id="br0">
      <inkml:brushProperty name="width" value="0.17143" units="cm"/>
      <inkml:brushProperty name="height" value="0.17143" units="cm"/>
      <inkml:brushProperty name="color" value="#5B2D90"/>
    </inkml:brush>
  </inkml:definitions>
  <inkml:trace contextRef="#ctx0" brushRef="#br0">53 5 5734,'-10'-3'0,"0"2"0,-6 45 0,9-16 0,-2 36 0,31 22 0,7-1 0,-9-23 0,8 19 0,1-1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05.018"/>
    </inkml:context>
    <inkml:brush xml:id="br0">
      <inkml:brushProperty name="width" value="0.17143" units="cm"/>
      <inkml:brushProperty name="height" value="0.17143" units="cm"/>
      <inkml:brushProperty name="color" value="#5B2D90"/>
    </inkml:brush>
  </inkml:definitions>
  <inkml:trace contextRef="#ctx0" brushRef="#br0">1 1 5734,'19'48'0,"0"0"0,6 33 0,2 14 0,-7-19 0,-8-12-798,13 39 0,-17-20 798,-32-80 502,-3-2-502,0-5 0,-3-2 0,0-1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05.121"/>
    </inkml:context>
    <inkml:brush xml:id="br0">
      <inkml:brushProperty name="width" value="0.17143" units="cm"/>
      <inkml:brushProperty name="height" value="0.17143" units="cm"/>
      <inkml:brushProperty name="color" value="#5B2D90"/>
    </inkml:brush>
  </inkml:definitions>
  <inkml:trace contextRef="#ctx0" brushRef="#br0">1 63 5734,'67'-25'0,"-24"9"0,26 0 0,-34 10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05.349"/>
    </inkml:context>
    <inkml:brush xml:id="br0">
      <inkml:brushProperty name="width" value="0.17143" units="cm"/>
      <inkml:brushProperty name="height" value="0.17143" units="cm"/>
      <inkml:brushProperty name="color" value="#5B2D90"/>
    </inkml:brush>
  </inkml:definitions>
  <inkml:trace contextRef="#ctx0" brushRef="#br0">0 0 5734,'7'24'0,"84"16"0,7-24 0,-21-7 0,-1-4 0,8-7 0,-34-14 0,-40 5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05.580"/>
    </inkml:context>
    <inkml:brush xml:id="br0">
      <inkml:brushProperty name="width" value="0.17143" units="cm"/>
      <inkml:brushProperty name="height" value="0.17143" units="cm"/>
      <inkml:brushProperty name="color" value="#5B2D90"/>
    </inkml:brush>
  </inkml:definitions>
  <inkml:trace contextRef="#ctx0" brushRef="#br0">27 14 5734,'-10'-5'0,"2"0"0,2 2 0,4 12 0,2 0 0,5 15 0,11 33 0,8 23 0,-5-12 0,-2 3 0,2-1 0,0 0 0,0 0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05.776"/>
    </inkml:context>
    <inkml:brush xml:id="br0">
      <inkml:brushProperty name="width" value="0.17143" units="cm"/>
      <inkml:brushProperty name="height" value="0.17143" units="cm"/>
      <inkml:brushProperty name="color" value="#5B2D90"/>
    </inkml:brush>
  </inkml:definitions>
  <inkml:trace contextRef="#ctx0" brushRef="#br0">66 39 5734,'-14'-20'0,"1"3"0,-2 15 0,8 7 0,-5 11 0,9 23 0,2-4 0,1 19 0,2 6 0,5 20 0,-2 12 0,0 0 0,3-4 0,-1 11 0,-5-77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06.012"/>
    </inkml:context>
    <inkml:brush xml:id="br0">
      <inkml:brushProperty name="width" value="0.17143" units="cm"/>
      <inkml:brushProperty name="height" value="0.17143" units="cm"/>
      <inkml:brushProperty name="color" value="#5B2D90"/>
    </inkml:brush>
  </inkml:definitions>
  <inkml:trace contextRef="#ctx0" brushRef="#br0">76 0 5734,'23'59'0,"-1"-1"0,-2-9 0,-1 0 0,1 7 0,-5-6 0,-7-10 0,7 55 0,-33-87 0,-2-1 0,-50-21 0,34 2 0,-37-18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25.170"/>
    </inkml:context>
    <inkml:brush xml:id="br0">
      <inkml:brushProperty name="width" value="0.08571" units="cm"/>
      <inkml:brushProperty name="height" value="0.08571" units="cm"/>
      <inkml:brushProperty name="color" value="#E71224"/>
    </inkml:brush>
  </inkml:definitions>
  <inkml:trace contextRef="#ctx0" brushRef="#br0">21 240 5734,'1'-15'0,"11"-23"0,-4 20 0,12-19 0,-8 21 0,3 1 0,29-18 0,25 4 0,27-2 0,1 23 0,-15 30 0,-24 28 0,-38 1 0,-9 5 0,-6 31 0,-7-36 0,-8-1 0,-18 2 0,-8-3 0,-2-7 0,-5 0 0,-16 15 0,-7-1 0,-9-8 0,1-10 0,-9-6 0,26-32 0,92-37 0,25 0 0,-4 13 0,22 18 0,-5 11 0,18 6 0,8 3 0,-47-8 0,-1-3 0,33-3 0,-7-6 0,-30-6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06.162"/>
    </inkml:context>
    <inkml:brush xml:id="br0">
      <inkml:brushProperty name="width" value="0.17143" units="cm"/>
      <inkml:brushProperty name="height" value="0.17143" units="cm"/>
      <inkml:brushProperty name="color" value="#5B2D90"/>
    </inkml:brush>
  </inkml:definitions>
  <inkml:trace contextRef="#ctx0" brushRef="#br0">1 315 5734,'22'-29'0,"-1"3"0,36-21 0,7-3 0,-14 1 0,15-8 0,1 0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12.156"/>
    </inkml:context>
    <inkml:brush xml:id="br0">
      <inkml:brushProperty name="width" value="0.17143" units="cm"/>
      <inkml:brushProperty name="height" value="0.17143" units="cm"/>
      <inkml:brushProperty name="color" value="#5B2D90"/>
    </inkml:brush>
  </inkml:definitions>
  <inkml:trace contextRef="#ctx0" brushRef="#br0">1 34 5734,'5'-13'0,"-1"1"0,0 3 0,24 31 0,7 27 0,7 20 0,-2-6 0,-3-12 0,0 0-961,8 20 1,4 8 0,-8-12 960,4 5 0,1 0 0,-13-18 0,5 8 0,-4-5 0,-5-7 0,1 1 0,10 18 0,4 8 0,-7-9 209,-13-23 1,-2 1-210,15 30 0,5 13 0,-5-8 0,-10-22 0,0 4 0,2 5 0,5 14 0,2 7 0,0-2 0,-5-10-554,0 4 0,-4-8 1,2 6 553,3 5 0,2 8 0,-1-2 0,-4-8 0,-4-13 0,-3-6 0,-1 2 0,3 12 0,-1 3 0,-2-8 0,-4-12 0,0 1 0,4 13 0,2 8 0,-1-5-419,2 6 1,0-2 418,-3-13 0,1 4 0,1 0 0,0 0 0,1 0 0,1 0 0,1 3 0,2-1 0,-1-3 0,6 15 0,2 2 0,0-2 0,4 6 0,0 2 0,-9-20 0,1 0 0,-1 1 0,1 3 0,4 9 0,1 2 0,0 2 0,2 4 0,-7-20 0,0 3 0,0 1 0,2 2 0,2 0 0,2-1 115,4 6 0,3-1 0,1 0 0,2 2 0,0-1 0,1 1-115,-6-7 0,1 0 0,0 0 0,1 1 0,1 0 0,1 0 0,1-1 0,-2-5 0,1 0 0,1 0 0,1 1 0,1-1 0,1-1 0,0-1 0,2-2 0,7 9 0,4-1 0,1-1 0,1-1 0,-2-2 0,-4-4 0,-3-4-366,8 14 0,-5-4 0,-1-5 0,3-3 366,8 0 0,4-1 0,-4-7 0,-13-12 0,14 8 0,-20-14 0,8 7 0,-3-2 0,3 4 0,6 7 0,-7-3 0,12 13 0,7 7 0,2 2 0,-3-4 0,-8-8 0,-1-6 0,-5-5 0,-1-2 0,4 6 0,4 7 0,5 7 0,0 2 0,-3-6 0,-8-11 0,-2-10 0,-6-8 0,-7-6 0,27 18 0,-20-14 0,15 11 0,8 5 0,0 0 0,-7-6 0,6 5 0,-4-4 0,14 8 0,-17-13 0,12 7 0,8 5 0,5 2 0,-1-1 0,-3-2 0,-8-5 0,-11-8 0,16 10 0,-12-9 0,6 3 0,-6-6 0,8 4 0,1 1 0,-8-7 0,-16-9 0,24 4 0,2 1 0,-19-10 0,13 3 0,-4 0 0,12 2 0,0 1 0,-7-2 0,5 1 0,-8-3 0,-8-1 0,13 1 0,-25-9 0,16 2 0,12 2 0,8 2 0,7 1 0,3 1 0,1-1 0,-3 0 0,-6-2 0,-8-3 0,-10-2 0,12 2 0,-12-4 0,-4-1 0,5 0 0,12 5 0,-13-3 0,10 4 0,8 2 0,4 1 0,4 1 0,0 0 0,0 0 0,-5-3 0,-6-2 0,-7-3 0,-11-4 0,27-1 0,-12-6 0,-8-3 0,-7 1 0,14 2 0,2-1 0,-18-1 0,12 1 0,4-1 0,-4 1 0,-13-2 0,15 1 0,-3-1 0,-10-1 0,8 1 0,1-1 0,-8-1 0,20-2 0,-1-3 136,-6-1 1,6-3 0,1-5-137,-15-1 0,0-3 0,2-2 0,-1-4 0,3-3 0,1-3 0,-1-3 0,-1-2 177,-2-1 1,0-2-1,-2-3 1,-4-2-178,-5-2 0,-3-4 0,-3 0 0,-6 1 0,-1-1 0,-6 1 0,-2-2 0,-4 0 0,0-1 0,1 0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14.215"/>
    </inkml:context>
    <inkml:brush xml:id="br0">
      <inkml:brushProperty name="width" value="0.17143" units="cm"/>
      <inkml:brushProperty name="height" value="0.17143" units="cm"/>
      <inkml:brushProperty name="color" value="#5B2D90"/>
    </inkml:brush>
  </inkml:definitions>
  <inkml:trace contextRef="#ctx0" brushRef="#br0">75 25 5734,'6'-16'0,"-1"7"0,-5 31 0,-3 18 0,-2 17 0,-3 9 0,-2 8 0,0 6 0,1-10 0,0 4 0,0-5-258,0 10 0,2-7 0,2-15 1,4-9-1,6-2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14.721"/>
    </inkml:context>
    <inkml:brush xml:id="br0">
      <inkml:brushProperty name="width" value="0.17143" units="cm"/>
      <inkml:brushProperty name="height" value="0.17143" units="cm"/>
      <inkml:brushProperty name="color" value="#5B2D90"/>
    </inkml:brush>
  </inkml:definitions>
  <inkml:trace contextRef="#ctx0" brushRef="#br0">55 1 5734,'-12'76'0,"0"0"0,5-24 0,-5 39 0,1-4 0,11-49 0,6 11 0,2 1 0,1-5 0,15 43 0,37-96 0,6-24 0,-4-20 0,8 14 0,-7-4-683,-30-28 683,-19 29 0,-2-14 0,-2-1 0,1 1 0,-2-16 0,-3 9 0,-8 47 0,-2-12 0,-4 72 0,-5 38 0,-1 10 0,5-35 0,-1 6-792,-1 20 1,-3 18-1,1 1 1,2-20 791,3-19 0,1-4 0,-3 17 0,0 8 0,3-20 0,4-21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15.887"/>
    </inkml:context>
    <inkml:brush xml:id="br0">
      <inkml:brushProperty name="width" value="0.17143" units="cm"/>
      <inkml:brushProperty name="height" value="0.17143" units="cm"/>
      <inkml:brushProperty name="color" value="#5B2D90"/>
    </inkml:brush>
  </inkml:definitions>
  <inkml:trace contextRef="#ctx0" brushRef="#br0">117 1 5734,'-8'10'0,"0"1"0,-4 8 0,-25 73 0,27-14 0,1 4 0,-7-18 0,2 0 0,11 12 0,7-10 0,5-24 0,-1-11 0,23 32 0,-12-36 0,38 24 0,-29-39 0,26 1 0,-27-13 0,34-27 0,-2-44 0,0-2 0,-21-9 0,-7-6 0,-14 32 0,-4 2 0,5-9 0,-2 3 0,-1-12 0,-11 50 0,-2-11 0,-2 20 0,-7 7 0,-7 51 0,0-8 0,-2 29 0,6-15 0,1 0 0,-2 8 0,-1 15 0,1 1 0,4-18 0,-2 7 0,1-1 0,1-10 0,-3 12 0,-3 17 0,2-15 0,-1-5 0,-2 17 0,0 0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16.655"/>
    </inkml:context>
    <inkml:brush xml:id="br0">
      <inkml:brushProperty name="width" value="0.17143" units="cm"/>
      <inkml:brushProperty name="height" value="0.17143" units="cm"/>
      <inkml:brushProperty name="color" value="#5B2D90"/>
    </inkml:brush>
  </inkml:definitions>
  <inkml:trace contextRef="#ctx0" brushRef="#br0">19 1 5734,'0'38'0,"-2"5"0,1 6 0,-2-5 0,1-16 0,0 1 0,-3 40 0,2-19 0,3 13 0,3-2 0,1-16 0,23 4 0,10-8 0,6-33 0,28 12 0,-18-39 0,-29 4 0,41-39 0,-38 26 0,4-12 0,-2-1 0,-8 4 0,20-50 0,-24 28 0,-1 1 0,6-9-244,0-26 244,-22 90 0,-1 3 0,-2 20 0,0-3 0,-6 45 0,1 0 0,-4 13 0,-2-6 0,-5 10 0,0 2 0,3-7-880,2-5 1,1-6-1,-2 4 880,-8 26 0,-2 3 0,1-23 0,-3-25 0,-2-3 0,-3-2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19.108"/>
    </inkml:context>
    <inkml:brush xml:id="br0">
      <inkml:brushProperty name="width" value="0.17143" units="cm"/>
      <inkml:brushProperty name="height" value="0.17143" units="cm"/>
      <inkml:brushProperty name="color" value="#5B2D90"/>
    </inkml:brush>
  </inkml:definitions>
  <inkml:trace contextRef="#ctx0" brushRef="#br0">7 466 5734,'-4'-4'0,"1"1"0,9 3 0,1 0 0,7 2 0,45-6 0,40-7 0,13-3 0,-11 1 0,-6-1 0,-6 0 0,9 0-365,-10 2 0,8 0 1,3-1-1,0 0 0,-6 0 365,6-3 0,-4 0 0,-1-1 0,-2 1 0,-3 1 0,-2 0 0,-1 1 0,2-2-177,5 0 1,0-1-1,1 0 1,-2 0 176,-1 1 0,1-1 0,-5 1 0,-8 0 0,17-3 0,-16 1 0,6-2 0,-107 55 0,-24-3 0,5-3 0,-2 1 0,-24 8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19.912"/>
    </inkml:context>
    <inkml:brush xml:id="br0">
      <inkml:brushProperty name="width" value="0.17143" units="cm"/>
      <inkml:brushProperty name="height" value="0.17143" units="cm"/>
      <inkml:brushProperty name="color" value="#5B2D90"/>
    </inkml:brush>
  </inkml:definitions>
  <inkml:trace contextRef="#ctx0" brushRef="#br0">444 0 5734,'-61'9'0,"-13"11"0,46-5 0,-16 12 0,20-7 0,-13 16 0,9-6 0,-3 12 0,1 4 0,0 16 0,6-11 0,4 0 0,7 7 0,19 10 0,10 1 0,15-2 0,-12-9 0,4-5 0,15-22 0,19-16 0,-12-13 0,28-3 0,-33-10 0,26-33 0,-32 4 0,0-51 0,-28 49 0,-21-11 0,3 47 0,-24 6 0,-10 22 0,-18 11 0,1 21 0,11 4-604,11-10 604,9-4 0,10-13 0,1-1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22.911"/>
    </inkml:context>
    <inkml:brush xml:id="br0">
      <inkml:brushProperty name="width" value="0.17143" units="cm"/>
      <inkml:brushProperty name="height" value="0.17143" units="cm"/>
      <inkml:brushProperty name="color" value="#5B2D90"/>
    </inkml:brush>
  </inkml:definitions>
  <inkml:trace contextRef="#ctx0" brushRef="#br0">8 47 5734,'-4'-17'0,"3"7"0,-2-3 0,3 8 0,0 4 0,4 9 0,-2-3 0,3 8 0,-4-9 0,6 7 0,-1-2 0,3 2 0,-4-5 0,-3-3 0,8 2 0,1-1 0,39-2 0,9-1 0,-6-2 0,23-2 0,-4-1 0,-37 0 0,13-2 0,-42 4 0,0 0 0,-3 0 0,-1 1 0,-2 0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24.018"/>
    </inkml:context>
    <inkml:brush xml:id="br0">
      <inkml:brushProperty name="width" value="0.17143" units="cm"/>
      <inkml:brushProperty name="height" value="0.17143" units="cm"/>
      <inkml:brushProperty name="color" value="#5B2D90"/>
    </inkml:brush>
  </inkml:definitions>
  <inkml:trace contextRef="#ctx0" brushRef="#br0">7 15 5734,'0'-15'0,"-4"38"0,4-10 0,-3 28 0,5-29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25.486"/>
    </inkml:context>
    <inkml:brush xml:id="br0">
      <inkml:brushProperty name="width" value="0.08571" units="cm"/>
      <inkml:brushProperty name="height" value="0.08571" units="cm"/>
      <inkml:brushProperty name="color" value="#E71224"/>
    </inkml:brush>
  </inkml:definitions>
  <inkml:trace contextRef="#ctx0" brushRef="#br0">81 0 5734,'-16'51'0,"0"0"0,-3 0 0,20 4 0,9-2-635,9-14 635,3-1 0,3 1 207,32 32-207,-19-28 0,1 2 0,-2-2 0,0 2 52,5 6 1,-8-2-53,-13 6 0,-47-1 0,-20-43 0,-11-12 0,6-5 0,0-5 0,-7-3 0,7-4 0,2-24 0,27 15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31.495"/>
    </inkml:context>
    <inkml:brush xml:id="br0">
      <inkml:brushProperty name="width" value="0.17143" units="cm"/>
      <inkml:brushProperty name="height" value="0.17143" units="cm"/>
      <inkml:brushProperty name="color" value="#5B2D90"/>
    </inkml:brush>
  </inkml:definitions>
  <inkml:trace contextRef="#ctx0" brushRef="#br0">160 11 5734,'2'-5'0,"0"0"0,-2 4 0,-6 2 0,4 1 0,-21 27 0,1 12 0,-6 6 0,-5 32 0,14-12 0,0 1 0,8 4 0,11-20 0,0-11 0,8 11 0,-3-35 0,13 9 0,-7-22 0,39-26 0,-14-16 0,22-31 0,-28 21 0,0-19 0,-19 40 0,9-33 0,-10 23 0,1 1 0,-5 52 0,-4 2 0,-1 50 0,-1 9 0,0-25 0,0 9 0,0 0 0,-2-16 0,0-10 0,-5 35 0,0 1 0,11 1 0,1-21 0,13-33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31.661"/>
    </inkml:context>
    <inkml:brush xml:id="br0">
      <inkml:brushProperty name="width" value="0.17143" units="cm"/>
      <inkml:brushProperty name="height" value="0.17143" units="cm"/>
      <inkml:brushProperty name="color" value="#5B2D90"/>
    </inkml:brush>
  </inkml:definitions>
  <inkml:trace contextRef="#ctx0" brushRef="#br0">0 74 5734,'2'-29'0,"-2"19"0,3-17 0,-2 26 0,2-6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32.028"/>
    </inkml:context>
    <inkml:brush xml:id="br0">
      <inkml:brushProperty name="width" value="0.17143" units="cm"/>
      <inkml:brushProperty name="height" value="0.17143" units="cm"/>
      <inkml:brushProperty name="color" value="#5B2D90"/>
    </inkml:brush>
  </inkml:definitions>
  <inkml:trace contextRef="#ctx0" brushRef="#br0">48 0 5734,'-13'0'0,"0"1"0,5 3 0,-6 21 0,23 72 0,10-13 0,-6-26 0,4-5 0,19 2 0,-3-17 0,3 1 0,26 28 0,-25-27 0,-1-2 0,14 17 0,-39 4 0,-57-19 0,-47-11 0,3-32 0,42-15 0,0-1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32.199"/>
    </inkml:context>
    <inkml:brush xml:id="br0">
      <inkml:brushProperty name="width" value="0.17143" units="cm"/>
      <inkml:brushProperty name="height" value="0.17143" units="cm"/>
      <inkml:brushProperty name="color" value="#5B2D90"/>
    </inkml:brush>
  </inkml:definitions>
  <inkml:trace contextRef="#ctx0" brushRef="#br0">1 267 5734,'10'-15'0,"8"-11"0,12-3 0,45-27 0,-10 1 0,5 5 0,-37 14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2:33.419"/>
    </inkml:context>
    <inkml:brush xml:id="br0">
      <inkml:brushProperty name="width" value="0.17143" units="cm"/>
      <inkml:brushProperty name="height" value="0.17143" units="cm"/>
      <inkml:brushProperty name="color" value="#5B2D90"/>
    </inkml:brush>
  </inkml:definitions>
  <inkml:trace contextRef="#ctx0" brushRef="#br0">3107 876 5734,'-3'-19'0,"1"7"0,-5-6 0,-29-25 0,-7-2 0,9 9-535,-12-13 1,-1 2 534,15 24 256,-19-13-256,-1-1 0,-11-6 0,-3 2 0,-9-3 0,-1 1 0,-1 1 0,-3 2 0,2 0-315,6 2 1,0 1 0,4 5 314,-12 2 0,2 8-54,-3 6 0,-1 4 54,2 3 0,-1 2 0,-4-2 0,1 3-332,12 8 0,9 4 332,3 2 0,-28 10 0,-4 3 0,12 0 0,5-1 0,-4 4-92,12 4 1,5 3 91,14-4 0,0 4 0,-31 17 0,2 5 0,25-7 0,6 6 279,8 0 0,0 5 0,4 4-279,2 5 0,5 3 0,1 3 0,1 10 0,3 4 0,4-4-321,0 11 1,8-4 320,13-2 0,8-3 0,4-13 0,5 1 0,7 21 0,2 1 0,-4-15 0,1 0 0,9 10 0,2-3 0,-11-30 0,2 0 0,17 28 0,3 2 0,-5-15 0,1-1 0,7 8 0,7 0 0,-11-23 0,5 0 0,-1-3 0,18 15 0,9 0 0,-7-16 0,10 4 0,4-3 0,-6-6 0,-3-6 0,-2-6 0,1-1 79,11 7 1,1 0 0,-4-9-80,11-10 0,-11-8 0,4-3 0,-21-7 0,11-2 0,-9-1 0,31-3 0,-27-3 0,10-1 0,-12-1 0,6-6 97,10-8 0,8-8-97,-14-11 0,-4-2 0,-9 12 0,0-5-191,-11-2 0,0-6 1,-10 4 190,9-27 367,-23 30 0,1-7-367,12-42 0,-4-2 0,-21 40 0,-2-2 0,6-22 0,3-11 0,-6 11 1202,-4-16-1202,-10 7 0,-2-15 0,-3 6 0,-5 6 0,-3 0-377,2-4 1,-1-7-1,-2 8 377,-3 5 0,-4 3 133,-6 5 1,-4-5-1,0 7-133,-5 0 0,-2 3 0,1-21 0,-14 2 0,-16 27 0,-16 5 0,-6 8 0,-8 13 0,-6 8 0,0-3 0,25-2 0,0-3 0,1 0 0,-2 5 0,-23 5 0,-1-1 0,0 1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28.451"/>
    </inkml:context>
    <inkml:brush xml:id="br0">
      <inkml:brushProperty name="width" value="0.17143" units="cm"/>
      <inkml:brushProperty name="height" value="0.17143" units="cm"/>
      <inkml:brushProperty name="color" value="#5B2D90"/>
    </inkml:brush>
  </inkml:definitions>
  <inkml:trace contextRef="#ctx0" brushRef="#br0">0 334 5734,'10'-5'0,"-2"2"0,-1 19 0,11 72 0,-1 8 0,-7-36 0,-2-1 0,0 27 0,-2-9 0,-1 14 0,0-15 0,2 9 0,-4-9 0,2 13 0,3-26 0,9-34 0,36-19 0,37-10 0,-32-10 0,8-7 0,5-2-227,-5 2 0,4-2 0,4-2 1,6-1 226,3 0 0,6-1 0,6-2 0,2 0 0,0-1 0,-3 2 0,-4 1 0,-2 0 0,0 0 0,1 0 0,4-1 0,5-2 0,-9 2 0,6-2 0,6-1 0,1-1 0,1-1 0,-2 2 0,-4 0 0,-5 2 0,-9 2-619,8-1 1,-9 2 0,-4 1-1,-1 0 1,5-2 618,0-1 0,6-2 0,1-1 0,-4 1 0,-10 3 0,-15 5 0,-10 3 0,0 1 0,14-5 0,18-4 0,6-2 0,-3 2 0,-15 3-868,3-1 1,0 1 867,12-4 0,17-5 0,-5 2 0,-26 7 0,-13 4 360,8-6-360,-28 8 2410,-18-5-2410,-40 17 0,-21-7 0,-11 1 0,-7 0 0,-4 1 1482,-9 1 0,-4 0-1482,-19-2 0,24 2 0,4 1 0,11-1 0,57 5 0,6 2 0,57 7 0,9 1 0,4-2 0,2 0 0,14 1 0,4-6 0,-9-1 0,-50-1 0,49-1 0,-86 3 0,0 0 0,0 10 0,0-3 0,0 30 0,-1-15 0,-7 34 0,-10 15 0,-8-13 0,-8 3 0,-3 1 0,-5 8 0,-2 2 0,-3-3 0,0-3 0,-1-2 0,-1-7 0,-15-6 0,0 1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28.607"/>
    </inkml:context>
    <inkml:brush xml:id="br0">
      <inkml:brushProperty name="width" value="0.17143" units="cm"/>
      <inkml:brushProperty name="height" value="0.17143" units="cm"/>
      <inkml:brushProperty name="color" value="#5B2D90"/>
    </inkml:brush>
  </inkml:definitions>
  <inkml:trace contextRef="#ctx0" brushRef="#br0">357 238 5734,'-14'-49'0,"5"15"0,-2 11 0,-9-6 0,9 14 0,-10-13 0,10 16 0,-9-8 0,6 8 0,-2-2 0,10 12 0,-3 17 0,-2 3 0,-8 24 0,-11 45 0,5-10 0,-2 8 0,11-27 0,2 2 0,1-1 0,0-3-277,1 6 0,1-6 277,9-31 0,0-1 0,3 39 0,14-6 0,2 1 0,-3 21 0,3-25 0,3-10 0,-4-28 0,-3-6 0,20 8 554,21-12-554,2-5 0,-1-7 0,-13-16 0,-9-13 0,4-16 0,-8 5 0,-8-10 0,-14 29 0,5-47 0,-8 23 0,-1-33 0,-7 36 0,-8-14 0,-6-15 0,2 13 0,0 1-458,-8-34 1,0 15 457,17 69 0,-25-16 0,-27 17 0,0-7 0,-15 20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56.749"/>
    </inkml:context>
    <inkml:brush xml:id="br0">
      <inkml:brushProperty name="width" value="0.17143" units="cm"/>
      <inkml:brushProperty name="height" value="0.17143" units="cm"/>
      <inkml:brushProperty name="color" value="#5B2D90"/>
    </inkml:brush>
  </inkml:definitions>
  <inkml:trace contextRef="#ctx0" brushRef="#br0">4307 939 5734,'4'-9'0,"-1"0"0,4-11 0,-4 8 0,2-8 0,-40-47 0,19 40 0,-37-41 0,-7 0 0,20 31 0,-7-5 0,-1 1 0,-3 4 0,11 8 0,-16-5 0,-16-9 0,5 4 0,9 9 0,-2 1 0,-21-11 0,-10-4 0,10 8 0,18 13 0,4 5 0,-18-3 0,4 2 0,-3 1 0,11 4 0,1 2 0,-15-1-735,21 6 1,-1 0 734,-17 2 0,6 8 0,1 3 0,2 2 0,-15 7 0,-15 9 0,29 0 0,-4 7 0,-1 2 0,3-3 0,-8 3 0,2-1 0,-2 2-265,6-2 0,-3 2 0,2 0 0,9-3 265,-13 9 0,15-6 0,7-4 0,-19 14 0,-3 2 0,34-18 0,1-1 645,-21 10 1,-5 8-646,-2 13 0,-4 11 0,9-6 0,16-7 0,1 0-272,-14 7 1,-7 6-1,14-6 272,21-12 0,8 1 440,-6 30 0,1 7-440,2-3 0,-1 9-751,6-11 0,-3 12 0,2-1 1,3-11 750,-1 10 0,3-5 0,2-11 0,1 3 0,4-11 0,1 24 0,9-32 0,2 7 0,2 2 0,1 3 0,3 2 0,-1-1 126,-1-2 0,-1 0 0,5 2-126,6 14 0,6 3 0,1-8 0,6-3 0,6 0 0,-3-14 0,4 6 0,1 1 0,-1-9 0,8 17 0,7-4 0,-4-16 0,9 6 0,0-3 0,-8-11 0,-7-10 0,2-2 0,10 8 0,9 10 0,5 0 0,-4-7 0,1-4 0,-1-5 0,13-1 0,0-6 0,13 1 0,8 1 0,1-2 0,-4-1 0,-11-4-646,14 9 1,-9-5 0,8-3 645,-14-9 0,7 0 0,2-2 0,-1-5 0,-6-5 0,25-7 0,-5-9 0,-11 1 737,-15 2 0,2-1-737,10-1 0,16-2 0,1 0 0,-10-1 0,-19-1 0,-6-1 0,2-1 0,12 0 0,3 0 0,4-4 0,-2-2 0,5-5 0,0-1 0,-6-1 0,-2-2 0,-5-1 0,8-11 0,-11-2 0,9-11 0,5-5 0,-2-2 0,-7 3 0,-11 8-492,1-1 1,-11 5 0,2-7 491,10-8 0,6-8 0,-5-3 0,-18 0 0,-21 2 0,-14-2 0,-4 0 0,-2 2 0,-5 0 0,2-3 0,8-10 0,1-2 0,-5 0 0,-9 6 0,-5 0 0,-1 10 0,1-26 0,-1 16 0,0-12 0,0 8 0,0 20 0,0-1 0,-2-33 0,1-15 0,-2 16 0,2 36 0,-4-4 0,-6-5 0,-5-18 0,-4-9 0,-3-3 0,-1 3 0,-2 10 0,-10-7 0,-4 7 0,-1 2 0,1-6 0,7-3 0,0-7 0,1-1 0,-2 5 0,-2 10 0,-17-11 0,-4 10 0,8 17 0,-14-3 0,5 35 0,-21-3 0,-16-1 0,-8 2 0,-3 5 0,5 7 0,8 11 0,-3 7 0,-2 6 0,-1 1 0,-2 1 0,0-3 0,0-6 0,7-5 0,-2-4 0,0-3 0,-1-2 0,0 2 0,1 2 0,0 5 0,2 6 0,-10 8 0,-2 6 0,-1 4 0,3 3 0,4 2 0,7-1 0,9-1 0,-14 7 0,0 0 0,0 0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52.977"/>
    </inkml:context>
    <inkml:brush xml:id="br0">
      <inkml:brushProperty name="width" value="0.17143" units="cm"/>
      <inkml:brushProperty name="height" value="0.17143" units="cm"/>
      <inkml:brushProperty name="color" value="#5B2D90"/>
    </inkml:brush>
  </inkml:definitions>
  <inkml:trace contextRef="#ctx0" brushRef="#br0">402 204 5734,'-4'-24'0,"-8"34"0,-27 52 0,7 5 0,8-16 0,-1 1 0,4-7 0,-2 3 0,-7 16 0,-5 8 0,4-7 0,7-13 0,0-1 0,-20 41 0,12-20 0,30-61 0,5-7 0,17-26 0,9-23 0,2-20 0,9-27 0,2-6 0,-6 11 0,-6 19 0,-4 5 0,3-5-574,6-11 1,5-11 0,-2 6 0,-7 19 573,8-7 0,-17 117 0,-9-5 0,7 27 0,6 22 0,-3-5 0,-4-4 0,-2 0-202,5 0 1,1 5 0,-7-8 201,-10-8 0,-7-15 0,-14-16 0,-9 6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53.320"/>
    </inkml:context>
    <inkml:brush xml:id="br0">
      <inkml:brushProperty name="width" value="0.17143" units="cm"/>
      <inkml:brushProperty name="height" value="0.17143" units="cm"/>
      <inkml:brushProperty name="color" value="#5B2D90"/>
    </inkml:brush>
  </inkml:definitions>
  <inkml:trace contextRef="#ctx0" brushRef="#br0">1 421 5734,'70'-19'0,"-1"0"0,1 0 0,10 33 0,7 17 0,-3 6 0,-14-7 0,-11-7 0,-4 2 0,13 23 0,4 6 0,-27-35 0,-48-86 0,-3-12-798,4 23 1,2 2 797,1-4 177,11-16 1,10-2-178,26 8 0,-2 12 0,6 10 0,38 36 0,-5 21 0,-23 9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25.669"/>
    </inkml:context>
    <inkml:brush xml:id="br0">
      <inkml:brushProperty name="width" value="0.08571" units="cm"/>
      <inkml:brushProperty name="height" value="0.08571" units="cm"/>
      <inkml:brushProperty name="color" value="#E71224"/>
    </inkml:brush>
  </inkml:definitions>
  <inkml:trace contextRef="#ctx0" brushRef="#br0">0 249 5734,'35'-31'0,"-1"3"0,-8 13 0,52-19 0,-12 11 0,0 0 0,1 1 0,4 1-362,11-4 1,-40 12 0,-3 0-1</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53.746"/>
    </inkml:context>
    <inkml:brush xml:id="br0">
      <inkml:brushProperty name="width" value="0.17143" units="cm"/>
      <inkml:brushProperty name="height" value="0.17143" units="cm"/>
      <inkml:brushProperty name="color" value="#5B2D90"/>
    </inkml:brush>
  </inkml:definitions>
  <inkml:trace contextRef="#ctx0" brushRef="#br0">373 0 5734,'-84'47'0,"0"-1"0,24-32 0,18 6 0,38 39 0,25-8 0,34-58 0,-41-11 0,11-42 0,-17 8 0,20 45 0,-1 75 0,-3 28 0,-6-45 0,-1 3-166,0 17 1,-1 9 0,-6-13 165,-8 4 0,-4-19 0,-9 1 0,-6 0 0,-22 7 0,-5 12 0,-13-55 0,-3-20 0,8-36 0,-39 2 0,84-11 0,15-5 0,22-20-287,12-17 1,2 19 0,-13 23-1</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53.916"/>
    </inkml:context>
    <inkml:brush xml:id="br0">
      <inkml:brushProperty name="width" value="0.17143" units="cm"/>
      <inkml:brushProperty name="height" value="0.17143" units="cm"/>
      <inkml:brushProperty name="color" value="#5B2D90"/>
    </inkml:brush>
  </inkml:definitions>
  <inkml:trace contextRef="#ctx0" brushRef="#br0">1 0 5734,'6'29'0,"-2"-6"0,12 18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54.052"/>
    </inkml:context>
    <inkml:brush xml:id="br0">
      <inkml:brushProperty name="width" value="0.17143" units="cm"/>
      <inkml:brushProperty name="height" value="0.17143" units="cm"/>
      <inkml:brushProperty name="color" value="#5B2D90"/>
    </inkml:brush>
  </inkml:definitions>
  <inkml:trace contextRef="#ctx0" brushRef="#br0">28 28 5734,'-27'-12'0,"30"4"0,1 3 0,24 3 0,-13 3 0,-1 0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54.346"/>
    </inkml:context>
    <inkml:brush xml:id="br0">
      <inkml:brushProperty name="width" value="0.17143" units="cm"/>
      <inkml:brushProperty name="height" value="0.17143" units="cm"/>
      <inkml:brushProperty name="color" value="#5B2D90"/>
    </inkml:brush>
  </inkml:definitions>
  <inkml:trace contextRef="#ctx0" brushRef="#br0">0 500 5734,'20'-48'0,"56"7"0,18 4 0,-36 9 0,4 2 0,7 3 0,9 0 0,-4 2 0,14 0 0,-8 3-3133,10-3 3133,-13 4 0,-2 0 11,0-2-11,-32 8 493,28-21-493,-56 21 0,-8-22 0,-25 18 0,-9-6 0,3 5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59.613"/>
    </inkml:context>
    <inkml:brush xml:id="br0">
      <inkml:brushProperty name="width" value="0.17143" units="cm"/>
      <inkml:brushProperty name="height" value="0.17143" units="cm"/>
      <inkml:brushProperty name="color" value="#5B2D90"/>
    </inkml:brush>
  </inkml:definitions>
  <inkml:trace contextRef="#ctx0" brushRef="#br0">0 1436 5734,'90'-26'0,"0"1"0,-37 8 0,0-1 0,9-5 0,6-3 0,-8-1 0,-16 4 0,1-6 0,20-18 0,13-14 0,3-4 0,-11 9 0,6-5 0,-1 0-283,-8 7 0,9-8 0,-2 1 0,-14 9 283,-12 8 0,-9 5 135,-4 2 1,-1 0-136,19-22 0,1-7 0,-34 42 0,-7 7 0,-7 10 861,-6 7-861,-5 9 0,2-5 0,-2 9 0,2-5 0,-8 52 0,2 8 0,-3 19 0,12 10 0,9-39 0,8 3 0,12 14 0,3-1 0,-8-8 0,7-3 0,7-11 0,10-1 0,8-13 0,24-22 0,12-15 0,-6 2 0,-2 22 0,7-13 0,-19-29 0,16-15 0,10-12 0,2-6 0,-3-1 0,-12 4 0,-16 9-1340,12-12 0,-5-4 1340,-14 12 0,12-9 0,5-4 0,-1-1 0,-10 6 0,-18 10 0,-9 1 0,-9 4-236,6-10 0,-1 1 236,22-27-22,-28 28 0,-4 2 22,-4-2 0,3-13 0,-7 16 2497,-8 12-2497,-4 15 636,-8 13-636,0 0 63,-2 3-63,2-2 0,-2 2 0,0 7 0,1 0 0,-2 5 0,4 2 0,-3 31 0,2-16 0,-3 59 0,4-40 0,1 2 0,0 3 0,1 1-565,0 3 0,1-4 565,4 21-8,5-16 1,5 0 7,6-7 0,7-1 0,19 24 0,10-5 0,-2-23 0,10-12 0,0-13 0,9-7 0,10-15-503,-10-17 1,10-14 0,6-8 0,0-4 0,-3 1 0,-9 9 502,-1 5 0,-6 4 0,-2-1 0,6-7-128,-3-3 0,9-7 1,2-4-1,-3 0 1,-10 1-1,-16 6 128,0-9 0,-11-2 202,16-28 1,-3-2-203,-17 20 0,0-1 0,-3-3 0,2-5 0,-10 11 0,-5-4 0,-5 2 9,-18 50-9,0 0 2839,-1 7-2839,0-3 1234,-6 11-1234,3-7 437,-2 8-437,2 1 0,1-2 0,-1 3 0,0-5 0,1 0 0,-3 14 0,2-8 0,-6 33 0,3 9 0,1 2 0,-2 3 0,1-4 0,2-3 0,3-19 0,0-10 0,4 66 0,3 15 0,6-13 0,4-5 0,6 16 0,0-19 0,13-2-117,-4-22 0,3-4 117,11-9 0,-9-13 0,12-1 0,5-3 0,20-5 0,9-23 0,20-10 0,-10-4 0,-15-4 0,2-10-663,-5-5 0,14-10 0,3-5 0,-5 0 0,-15 7 663,5-7 0,-8-2 0,7-5 0,6-7 0,-7 1-385,-18 7 0,-4 1 0,-7 6 385,-10 11 0,-1 0 0,38-38 0,-8 5 0,-35 33 129,-3 3-129,6-12 0,4-7 0,-7 10 0,7-8 0,-19 25 2806,2-4-2806,-11 13 1769,-8 6-1769,0 9 0,-4-1 0,6 8 0,-2-1 0,2 6 0,-2-3 0,8 38 0,-3-2 0,5 14 0,-3-4 0,9 42 0,-5-38 0,8 17 0,9 1 0,21-11 0,0-23 0,14 3 0,-3-8 0,1-9 0,0-5 0,21 6 0,7-10 0,9-21 0,0-13 0,-15-9 0,0-4-403,-13 8 0,3-1 0,-3-3 403,17-18 0,-10-3 0,-23 10 0,-6 0 0,26-20 0,-28 17 0,-4 1 0,-2-1 0,28-28 0,-32 27 0,6-4 0,-7 5 0,7-3 0,-15 13 1209,2 0-1209,-19 18 0,-8 7 0,-4 4 0,-21 14 0,-62 21 0,12-5 0,13-11 0,0 1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01.100"/>
    </inkml:context>
    <inkml:brush xml:id="br0">
      <inkml:brushProperty name="width" value="0.17143" units="cm"/>
      <inkml:brushProperty name="height" value="0.17143" units="cm"/>
      <inkml:brushProperty name="color" value="#5B2D90"/>
    </inkml:brush>
  </inkml:definitions>
  <inkml:trace contextRef="#ctx0" brushRef="#br0">162 16 5734,'-2'-16'0,"-14"30"0,8 3 0,-13 30 0,11-2 0,0 4 0,0 9 0,-3 16 0,2-4 0,0 9 0,1 1 0,-1-8 0,-1 5 0,2 0 0,6 4 0,2 1 0,1-14 0,3 7 0,1-1 0,0 1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01.768"/>
    </inkml:context>
    <inkml:brush xml:id="br0">
      <inkml:brushProperty name="width" value="0.17143" units="cm"/>
      <inkml:brushProperty name="height" value="0.17143" units="cm"/>
      <inkml:brushProperty name="color" value="#5B2D90"/>
    </inkml:brush>
  </inkml:definitions>
  <inkml:trace contextRef="#ctx0" brushRef="#br0">0 323 5734,'7'98'0,"1"0"0,-1-1 0,-9 10 0,8-15 0,20-35 0,3-14 0,-5-19 0,0-4 0,39-5 0,-18-83 0,8 37 0,-39-22 0,-15-8 0,-25-14 0,2 20 0,-2-1 0,-1 5 0,2-3 0,5-24 0,13 0 0,33-12 0,38 16 0,12 10 0,-33 36 0,4 7 0,21 3 0,11 5 0,-16 7 0,-15 15-210,6 1 0,-7 5 210,-32 12 0,1 23 0,-1 7 0,3 21 0,-3-16 0,3 11 0,-3-10 0,6 19 0,-5-21 0,2-5 0,8-8 0,-6-13 0,29 19 0,-22-32 0,40 4 0,-35-26 0,41-26 0,-43 4 0,26-51 0,-69-19 0,-21-8 0,13 37 0,-8 1 0,-13-7 0,-11-4 0,-2 23 0,-3 38 0,0 14 0,-31 4 0,47 41 0,43-18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02.255"/>
    </inkml:context>
    <inkml:brush xml:id="br0">
      <inkml:brushProperty name="width" value="0.17143" units="cm"/>
      <inkml:brushProperty name="height" value="0.17143" units="cm"/>
      <inkml:brushProperty name="color" value="#5B2D90"/>
    </inkml:brush>
  </inkml:definitions>
  <inkml:trace contextRef="#ctx0" brushRef="#br0">20 119 5734,'-6'-19'0,"58"-29"0,-25 31 0,50-18 0,-11 61 0,-5 25 0,-27 17 0,-4 5 0,31-13 0,-15 6 0,-54 14 0,-27 10 0,-5-17 0,6-31 0,-7-9 0,-17 4 0,-9 0 0,10-12 0,-4-14 0,-5-45 0,70 18 0,50-19 0,19 23 0,7-12 0,-5 32 0,15 12 0,-15-3 0,2-3 0,-10 0 0,0 1 0,-1 0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02.455"/>
    </inkml:context>
    <inkml:brush xml:id="br0">
      <inkml:brushProperty name="width" value="0.17143" units="cm"/>
      <inkml:brushProperty name="height" value="0.17143" units="cm"/>
      <inkml:brushProperty name="color" value="#5B2D90"/>
    </inkml:brush>
  </inkml:definitions>
  <inkml:trace contextRef="#ctx0" brushRef="#br0">44 1 5734,'4'86'0,"0"0"0,-1 1 0,1-7 0,-1-2 0,-2-12 0,-4 16 0,-5-5 0,-2 3 0,3-30 0,-1 1 0,-5 27 0,0 0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03.044"/>
    </inkml:context>
    <inkml:brush xml:id="br0">
      <inkml:brushProperty name="width" value="0.17143" units="cm"/>
      <inkml:brushProperty name="height" value="0.17143" units="cm"/>
      <inkml:brushProperty name="color" value="#5B2D90"/>
    </inkml:brush>
  </inkml:definitions>
  <inkml:trace contextRef="#ctx0" brushRef="#br0">1 1679 5734,'54'-21'0,"12"0"0,18 0-1390,-4 1 1,14-3 1389,-15 4 0,9-2 0,3-1 0,-3 2-454,-15 2 0,-3 1 0,3 0 0,10-2 454,-5 1 0,5-1 0,5-1 0,5-1 0,6-1 0,4-1 0,6 1 0,-30 5 0,6 1 0,4-1 0,3-1 0,4 0 0,2-1 0,2 1 0,1-1 0,1 0 0,-1 1 0,-1-1 0,-2 1 0,-3 0 0,-2 1 0,-5-1-104,9-1 0,-4 1 1,-3 0-1,-2 0 1,-2 1-1,1-1 1,0 1-1,2-1 1,3-1-1,4 0 1,4-1 103,-12 3 0,5-1 0,4-1 0,5-1 0,1 0 0,3 0 0,1-1 0,0 0 0,0 1 0,-1-1 0,-2 1 0,-4 0 0,-2 1 0,-5 1 0,-5 0 0,-6 2 0,-7 0 0,35-7 0,-13 3 0,-9 1 0,-3 1 0,2-2 0,5-3 0,5-1 0,6-3 0,2-2 0,-1 0 0,-5 2 0,-9 1 0,-13 4 0,4 0 0,-14 2 0,5-1 0,9-5 0,9-3 0,-9 2 0,-27 9 0,-26 7 0,-48 13 0,-30 8 0,-27 5 0,-11 2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38.365"/>
    </inkml:context>
    <inkml:brush xml:id="br0">
      <inkml:brushProperty name="width" value="0.08571" units="cm"/>
      <inkml:brushProperty name="height" value="0.08571" units="cm"/>
      <inkml:brushProperty name="color" value="#E71224"/>
    </inkml:brush>
  </inkml:definitions>
  <inkml:trace contextRef="#ctx0" brushRef="#br0">1 24 5734,'0'-10'0,"0"1"0,3 5 0,0 5 0,9 30 0,-3 26 0,0 11 0,-2-4 0,0 3 0,1 10 0,0 3 0,5 11 0,0-9 0,2-14 0,1-8 0,3-5 0,1-15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04.025"/>
    </inkml:context>
    <inkml:brush xml:id="br0">
      <inkml:brushProperty name="width" value="0.17143" units="cm"/>
      <inkml:brushProperty name="height" value="0.17143" units="cm"/>
      <inkml:brushProperty name="color" value="#5B2D90"/>
    </inkml:brush>
  </inkml:definitions>
  <inkml:trace contextRef="#ctx0" brushRef="#br0">1 361 5734,'82'-30'0,"0"0"0,0 0 0,1 0 0,18-7 0,-3 0 0,-23 10 0,-18 6 0,2-3 0,0-1 0,6 0 0,-15 3 0,-6 5 0,-21 12 0,-33 60 0,3-15-826,-14 48 826,6-29 0,0 5 0,0-1 0,-3 13 0,1-4 0,1-3 0,1 7 0,1 0 0,-3 17 0,0 5 0,1-2 0,2-13 0,3-4 0,2-9 0,0 3 0,-4 26 0,1 4 0,2-12 0,3-15 0,4-18 0,1-27 0,-1 10 0,2-42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09.729"/>
    </inkml:context>
    <inkml:brush xml:id="br0">
      <inkml:brushProperty name="width" value="0.17143" units="cm"/>
      <inkml:brushProperty name="height" value="0.17143" units="cm"/>
      <inkml:brushProperty name="color" value="#5B2D90"/>
    </inkml:brush>
  </inkml:definitions>
  <inkml:trace contextRef="#ctx0" brushRef="#br0">253 0 5734,'-3'13'0,"0"4"0,1 4 0,-7 32 0,-5 25 0,0-3 0,-3 13 0,0 2-1079,2-9 0,-1 5 0,1-8 1079,0-3 0,1-5 349,-5 4 0,2-4-349,6-18 0,0 0 0,-6 20 0,2-5 0,7-5 0,11-48 0,1-2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10.314"/>
    </inkml:context>
    <inkml:brush xml:id="br0">
      <inkml:brushProperty name="width" value="0.17143" units="cm"/>
      <inkml:brushProperty name="height" value="0.17143" units="cm"/>
      <inkml:brushProperty name="color" value="#5B2D90"/>
    </inkml:brush>
  </inkml:definitions>
  <inkml:trace contextRef="#ctx0" brushRef="#br0">71 137 5734,'-16'39'0,"1"2"0,6 0 0,0 5 0,0 33 0,1 6 0,3-13 0,7-7 0,3 11 0,3-18 0,10-21 0,30 29 0,-11-55 0,52-29 0,-21-29 0,0-20-1131,-16 2 0,-1-9 1,-2 3 1130,-8 16 0,-1 2 0,-5-2 0,5-38 0,-13 13 0,-19 39 0,-2-9 0,0 6 0,-2 9 0,-1 30 0,-1 14 0,3 40 0,-3-13 0,-1 24 0,-2 26 0,0 8 0,-2-12 0,-1 9 0,-2 0-204,3-13 0,2 9 0,-2-1 0,0-12 204,-5 6 0,0-16 2988,3-9-2988,3 10 0,2 0 0,1-15 0,6 38 0,-1-71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11.884"/>
    </inkml:context>
    <inkml:brush xml:id="br0">
      <inkml:brushProperty name="width" value="0.17143" units="cm"/>
      <inkml:brushProperty name="height" value="0.17143" units="cm"/>
      <inkml:brushProperty name="color" value="#5B2D90"/>
    </inkml:brush>
  </inkml:definitions>
  <inkml:trace contextRef="#ctx0" brushRef="#br0">450 254 5734,'-2'-7'0,"0"1"0,0 3 0,0 0 0,-2-7 0,-3-4 0,2 1 0,-1-1 0,4 9 0,-3-10 0,1 6 0,-3-6 0,0 5 0,1 2 0,-3-4 0,3 3 0,-6-3 0,1 1 0,1 1 0,1 2 0,7 5 0,-2 1 0,2 1 0,-1 1 0,0 0 0,1 0 0,-1 0 0,1 0 0,-2 4 0,-2-1 0,0 2 0,-5 2 0,0-1 0,-23 16 0,2 0 0,0 0 0,8-5 0,9 2 0,-2 8 0,1 0 0,0 5 0,9-17 0,-7 21 0,5-13 0,-8 32 0,6-20 0,1 9 0,5-19 0,0 17 0,2-13 0,0 12 0,1-16 0,2 19 0,0-12 0,3 21 0,-1-27 0,1 7 0,3 2 0,0-3 0,10 16 0,1-19 0,1 0 0,2-8 0,-10-14 0,59 21 0,-46-18 0,51 16 0,-43-19 0,3-2 0,-2 0 0,21-12 0,-18-7 0,32-15 0,-14-16 0,-11 3 0,-12 4 0,-4-9 0,-17 29 0,11-41 0,-13 25 0,2-16 0,-6 18 0,1-18 0,-2 25 0,-2-28 0,0-2 0,-2 15 0,-3-54 0,-7 41 0,-6-4 0,2 7 0,-2 13 0,10 25 0,-22-23 0,13 18 0,-38-27 0,-27 22 0,-12-2 0,40 15 0,1 2 0,-28 0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15.659"/>
    </inkml:context>
    <inkml:brush xml:id="br0">
      <inkml:brushProperty name="width" value="0.17143" units="cm"/>
      <inkml:brushProperty name="height" value="0.17143" units="cm"/>
      <inkml:brushProperty name="color" value="#5B2D90"/>
    </inkml:brush>
  </inkml:definitions>
  <inkml:trace contextRef="#ctx0" brushRef="#br0">0 27 5734,'4'-14'0,"0"2"0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16.813"/>
    </inkml:context>
    <inkml:brush xml:id="br0">
      <inkml:brushProperty name="width" value="0.17143" units="cm"/>
      <inkml:brushProperty name="height" value="0.17143" units="cm"/>
      <inkml:brushProperty name="color" value="#5B2D90"/>
    </inkml:brush>
  </inkml:definitions>
  <inkml:trace contextRef="#ctx0" brushRef="#br0">1037 182 5734,'-93'1'0,"1"1"0,-1-1 0,1 0 0,-1 0 0,2-1 0,9 0 0,-1 2 0,-16 3 0,-1 3 0,32 1 0,42 0 0,5 7 0,18-6 0,7 45 0,6 4 0,0 18 0,-1-25 0,0 6 0,0 14 0,-1 11 0,0-2 0,0 13 0,0 3 0,0-7-1131,-1-3 0,1-4 1,-1 3 1130,0-6 0,-1 6 0,0-5 0,-1-13 0,-1-11 0,0-10 0,1 18 0,0 8 0,4 3 0,24 15 0,-20-27 0,4-8 0,27-25 0,-15-40 0,4-4 0,38-8 0,27-7 0,-2 2 0,-27 10 0,-3 1 0,11-1 0,-2 0 0,12-3 0,7-1 0,0 0 0,-6 2 0,-13 3-634,3 2 0,-10 2 1,3 0 633,22-2 0,4-1 0,-23 4 0,-21 3 2450,-1 0-2450,6-3 0,6-3 0,-14-1 0,2-3 0,24-7 0,-3-15 0,-27-14 0,-7-13 0,-5 5 0,-3 11 0,-5-1-529,6-42 0,-10 6 529,-19 29 0,-3-3 775,-5 0 0,-4-14 1,-2-3-776,-4-6 0,-3-2 0,-1-2 0,2 12 0,-1-3 0,-1 1 0,0 4-280,-4-8 0,-1 3 1,-2 12-1,-4 8 1,-2 12-1,-13-1 1</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33.123"/>
    </inkml:context>
    <inkml:brush xml:id="br0">
      <inkml:brushProperty name="width" value="0.17143" units="cm"/>
      <inkml:brushProperty name="height" value="0.17143" units="cm"/>
      <inkml:brushProperty name="color" value="#5B2D90"/>
    </inkml:brush>
  </inkml:definitions>
  <inkml:trace contextRef="#ctx0" brushRef="#br0">0 1355 5734,'7'-9'0,"49"-12"0,46-9 0,16-2 0,-19 5-1887,-31 8 0,-8 1 0,12-1 1887,0-2 0,13-2 0,6-2 0,0 0 0,-5 2 0,-12 4 109,2-1 1,-10 5-1,15-3-109,-13 3 0,11 0 0,8-2 0,6-1 0,4-1 0,2 1 0,-2-1 0,-2 2 0,-5 0 0,-3 1 0,-2 1 0,-3 0 0,1 1 0,0-1 0,3 0 0,3-1 0,6-2-11,-14 3 1,5-1-1,3-1 1,3 0-1,2-1 1,2 0-1,0 0 1,0-1-1,0 1 1,-2-1-1,-1 1 1,-4 0-1,-3 0 11,18-4 0,-1-1 0,-1 1 0,-2-1 0,-2 1 0,-3 0 0,-2 0 0,-3 2 0,-4 0-44,10-2 0,-5 1 0,-3 1 0,-3 0 0,-3 0 0,-1-1 44,5-3 0,3-3 0,-5 2 0,-12 2 0,-19 5 0,2-3 264,20-4-264,-125 46 0,37-14 0,-53 17 0,0 0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33.471"/>
    </inkml:context>
    <inkml:brush xml:id="br0">
      <inkml:brushProperty name="width" value="0.17143" units="cm"/>
      <inkml:brushProperty name="height" value="0.17143" units="cm"/>
      <inkml:brushProperty name="color" value="#5B2D90"/>
    </inkml:brush>
  </inkml:definitions>
  <inkml:trace contextRef="#ctx0" brushRef="#br0">1 1501 5734,'48'-29'0,"4"10"0,24-4 0,14-2 0,5-1 0,-4 2 0,-13 3-1887,12-2 0,-8 3 0,11-4 1887,-19 6 0,7-3 0,6-2 0,4 0 0,3-1 0,1 0 0,0 1 0,-8 3 0,4 0 0,4-1 0,1 0 0,-1 1 0,-1 0 0,-3 1 0,-5 0 0,-7 2-15,11-2 0,-11 1 1,-2 1-1,2 0 1,11-3 14,-10 3 0,8-2 0,6-1 0,3-1 0,2 0 0,-3 0 0,-3 1 0,-7 2 0,-9 1 0,24-6 0,-9 2 0,-8 1 0,-2 1 0,4-2 0,-4 2 0,9-4 0,-11 3 0,10-4 0,5-2 0,0 0 0,-5 1 0,-9 3 0,17-7 0,-10 2 0,5-1 0,0 0 0,6-1 0,-2 0 0,-11 1 0,-14 3 0,-7 1 0,-4 1 0,18-3 0,-27-2 0,-56-7 0,-4 14 0,-71 29 0,0-1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33.748"/>
    </inkml:context>
    <inkml:brush xml:id="br0">
      <inkml:brushProperty name="width" value="0.17143" units="cm"/>
      <inkml:brushProperty name="height" value="0.17143" units="cm"/>
      <inkml:brushProperty name="color" value="#5B2D90"/>
    </inkml:brush>
  </inkml:definitions>
  <inkml:trace contextRef="#ctx0" brushRef="#br0">1 1039 5676,'89'-30'0,"0"0"0,1-1 0,-1 1 0,0-1 0,0 1 0,-11 7 0,8-1 0,6-1 0,6-1 0,2 0 0,2 0 0,1 0 0,-2 0 0,-3 2 0,-5 1 0,-6 2 0,-7 1 0,-11 3-1404,31-7 0,-20 6 0,0 0 0,14-3 1404,-18 4 0,12-2 0,8-2 0,6-1 0,1 0 0,-2 0 0,-5 1 0,-9 3 0,-12 2 0,-17 4 548,16-3 0,-13 3-548,33-8 0,1-2 0,-22 3 0,-2-1 0,3 2 0,-6-3 0,4-19 226,-72 10 0,-11-2 0,-20 2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37.794"/>
    </inkml:context>
    <inkml:brush xml:id="br0">
      <inkml:brushProperty name="width" value="0.17143" units="cm"/>
      <inkml:brushProperty name="height" value="0.17143" units="cm"/>
      <inkml:brushProperty name="color" value="#5B2D90"/>
    </inkml:brush>
  </inkml:definitions>
  <inkml:trace contextRef="#ctx0" brushRef="#br0">4258 1260 5734,'3'-12'0,"0"2"0,-1 5 0,-1 0 0,-1-22 0,-1 12 0,-34-62 0,-10-10 0,13 30-649,-15-24 1,1 5 648,19 43 0,-1 0-196,-11-6 0,-5-3 196,-26-19 0,10 10 0,-1 2 0,-13-4 0,2 10 0,-8-1 0,2 6 0,-5 1-236,12 6 1,-4-2 0,0 3 235,-4 2 0,0 2 0,6 3 0,-2 1 0,3 4 0,-10 0 0,1 3 0,14 5 0,3 3 0,12-1 0,-4 2 0,-10 2 0,-7 1 0,10 1 0,-20 2 0,-7 3 0,1 1 0,14 3 0,-20 8 0,-3 2 0,5 2 0,25-3 0,-15 6 0,-4 1 0,11 0 0,-15 6 0,1 3 161,14-4 0,-8 5 0,-1 1 0,10 0-161,6 1 0,6 1 0,4 0 0,-16 8 0,9 2 0,20-3 0,6 4 61,2 12 0,4 5-61,4-3 0,1 3 0,4-3 0,0 5 0,3-4 0,5 4 0,3 3 0,3 1 0,2 8 0,1 1 0,2 6 0,1 2 0,1 1 129,0 1 0,1 2 0,1 1-129,3-13 0,2 3 0,0-2 0,1-10-638,2 5 1,2-7 637,3 10 0,2-4 0,9 18 240,-2-23-240,6 13 0,3 0 0,0-5 0,11 15 0,2-2-406,-6-22 406,2-3 0,2-1 326,1-4-326,8-6 0,14 11 0,1-6 0,-14-16 0,1-4 0,7 3 0,2-1 0,8 5 0,4 1 0,0-2 0,-5-7-462,17 4 0,-2-6 1,-2-3 461,-1-1 0,0-2 0,-4-5 0,8-5 0,4-8-664,8-7 0,9-4 0,-9-1 664,-12 2 0,-1-1 0,14-2 0,9-1 0,-14-4 0,-25-3 0,-9-2 0,37-8 0,-29-1 0,19-7 0,7-5 0,-3 0 0,-13 3 0,14-8 0,-1-4 0,-12 7 0,15-8 0,2-1 0,-7 0 0,-19 6 0,-10-1 0,-8-3 0,14-19 0,5-11 0,-8 3 0,-7-1 0,-4 0 319,-4 12 0,1-3 1,-5 2-320,4-15 0,-6-3 0,-8 5 0,-1-5 0,-3 4 0,4-8 0,-1 0 0,-3 8 0,1-4 0,-5 5 0,-4-6 0,-4 4 0,-5 5 0,-1 1 0,1 0 0,-2 0 1353,-2 8 0,-4-3-1353,-3-7 0,-4-7 0,0 6 0,1 4 0,-3-5 0,0-13 0,-2-15 0,-4-5 0,-6 8 0,-10 13 0,-6 3 0,-2 3 0,2 2-668,1-14 1,3 2 0,-9 6 667,-15-4 0,-8 4 0,-1 25 0,8 36 0,-6 13-554,-11-1 0,-9 3 0,2 1 554,13 1 0,2 1 0,-4 0 0,-26 1 0,-6 1 0,5 0 0,22 2 0,-1-1 0,1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38.788"/>
    </inkml:context>
    <inkml:brush xml:id="br0">
      <inkml:brushProperty name="width" value="0.08571" units="cm"/>
      <inkml:brushProperty name="height" value="0.08571" units="cm"/>
      <inkml:brushProperty name="color" value="#E71224"/>
    </inkml:brush>
  </inkml:definitions>
  <inkml:trace contextRef="#ctx0" brushRef="#br0">0 105 5734,'38'-46'0,"-2"8"0,-11 25 0,3 5 0,25 19 0,6 12 0,18 31 0,-8-8 0,-8 11 0,-34 22 0,-17 4 0,-11-21 0,-6-2 0,-2 5 0,-10-4 0,-18-17 0,-7-10 0,-26-4 0,9-12 0,14-12 0,41-15 0,-18-5 0,94 0 0,-22 22 0,45 16 0,-45-10 0,3 1 0,14 4 0,-3-1-139,11 3 0,-17-9 0,-33-9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39.707"/>
    </inkml:context>
    <inkml:brush xml:id="br0">
      <inkml:brushProperty name="width" value="0.17143" units="cm"/>
      <inkml:brushProperty name="height" value="0.17143" units="cm"/>
      <inkml:brushProperty name="color" value="#5B2D90"/>
    </inkml:brush>
  </inkml:definitions>
  <inkml:trace contextRef="#ctx0" brushRef="#br0">297 49 5734,'-19'-25'0,"9"13"0,-4 1 0,14 17 0,4 13 0,4 21 0,11 45 0,-6-23 0,1 5-186,5 20 0,2 6 186,-5-13 0,1 4 0,-1-5 0,1 2 0,-1 1 0,0 4 0,0 6 0,-3-8-339,-2-12 1,-2 0 338,0 7 0,1 9 0,-1 1 0,-3-1 0,-2 2 0,0-1 0,0-1 0,0 0 0,-1 4 0,-2-3 0,0 4 0,0 0 0,-1-7 0,0-2 0,0-7 0,0 0 0,0-3 0,-1-1 0,0-7 0,1 1 0,-1-14 0,-1-19 0,-2 23 0,-1-36 0,-15-12 0,-13-51 0,-8-38 0,4 9 0,9 28 0,1-2-83,-12-25 0,-5-12 0,8 14 83,-3-4 658,9 17-658,0-5 0,-1-4 0,-6-29 0,12 34 0,3 3 0,0-11 0,26 52 0,23 54 0,-2 0 0,18 40 0,-23-40 0,8 13 0,1 3 0,-3-3 320,5 7 0,4 6-320,-1-7 0,-1-5 0,12 23 0,-10-23 0,-2-10 0,-11-31 0,3 1 0,5-19 0,-10-4 0,45-51 0,-33 23 0,17-29 0,2-13 0,-14 10 0,-3-6 0,-6-5 0,-1-7 0,-3 6 0,-1 5 0,-7 5 0,-15-1 0,1-1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40.234"/>
    </inkml:context>
    <inkml:brush xml:id="br0">
      <inkml:brushProperty name="width" value="0.17143" units="cm"/>
      <inkml:brushProperty name="height" value="0.17143" units="cm"/>
      <inkml:brushProperty name="color" value="#5B2D90"/>
    </inkml:brush>
  </inkml:definitions>
  <inkml:trace contextRef="#ctx0" brushRef="#br0">310 57 5734,'-29'-22'0,"1"2"0,-1 6 0,-19 17 0,4 49 0,16 17 0,9 16 0,10-9 0,6 9 0,3 9-202,4-19 0,2 9 0,2 4 0,1 2 0,-2-2 0,-2-3 202,-2 3 0,-2-2 0,-1-1 0,0 0 0,2-1-598,4 1 0,2 1 0,0-1 0,-2-5 0,-6-8 598,-8 7 0,-6-9 0,-2-15 0,-16-5 0,-5-6 0,-2-6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40.882"/>
    </inkml:context>
    <inkml:brush xml:id="br0">
      <inkml:brushProperty name="width" value="0.17143" units="cm"/>
      <inkml:brushProperty name="height" value="0.17143" units="cm"/>
      <inkml:brushProperty name="color" value="#5B2D90"/>
    </inkml:brush>
  </inkml:definitions>
  <inkml:trace contextRef="#ctx0" brushRef="#br0">1 1085 5734,'84'-40'0,"0"0"0,1-1 0,-1 1 0,1 0 0,-1-1 0,0 1 0,1-1 0,12 0 0,9 0 0,-3 2 0,-12 1 0,-22 1 0,-33 2 0,-56-39 0,-31 66 0,-9 38 0,3 9 0,19-9-180,-10 8 1,12-1 179,38-21 88,48 4-88,-7-17 0,53-11 0,-14-30 0,-21 8 0,-15 100 0,-27-45 0,-11 74 271,25-105-271,-12-4 0,52-43 0,-39 25 0,10-9 0,0 1 0,-8 10 0,53 15 0,6 19 0,-34 32 0,17-18 0,-11 5 0,-54 24 0,-22-12 0,-22-30 0,5-26 0,33-61 0,17-18 0,-15 43 0,4 1-530,12-11 1,6-4-1,-1 14 530,10 4 0,29-17 0,-30 33 0,0 1 0,40-28 0,-4 10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41.697"/>
    </inkml:context>
    <inkml:brush xml:id="br0">
      <inkml:brushProperty name="width" value="0.17143" units="cm"/>
      <inkml:brushProperty name="height" value="0.17143" units="cm"/>
      <inkml:brushProperty name="color" value="#5B2D90"/>
    </inkml:brush>
  </inkml:definitions>
  <inkml:trace contextRef="#ctx0" brushRef="#br0">494 296 5734,'-69'52'0,"0"0"0,0 0 0,0 0 0,-18 7 0,4 0 0,35-1 0,56 1 0,15-4-1693,-4 5 1693,-1-8 0,5-3 530,23-3-530,-9-103 0,2-20 0,12 39 0,-25-28 0,-6-22 0,-7 11 0,-12-15 278,9 8-278,4 76 0,10 47 0,0 21 0,5 15-302,-6-20 1,-1-7 301,-6-25 827,-1-5-827,26-13 0,-19-10 0,28-29 0,-32 1 0,4-36 0,3-3 0,7 20 0,-12-7 0,2 15 0,3 50 0,9 73 0,-6-13 330,0 1 1,1 1-331,7 7 0,40-87 0,-46-6 0,2-49 0,2-33 0,-9 15 0,-3 10 0,2-22 0,3 14 0,-8 64 0,5 19 0,30 42 0,-7 21 0,-1 6 0,-12-19 0,-1-2 0,8 23 0,-11-29 0,-27-66 0,-11-10 0,-2-18 0,-4-10 0,-2-12 0,0 0 0,6 21 0,2 2 0,-10-16 0,14 14 0,33 38 0,12 18 0,12 2 0,0 6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42.419"/>
    </inkml:context>
    <inkml:brush xml:id="br0">
      <inkml:brushProperty name="width" value="0.17143" units="cm"/>
      <inkml:brushProperty name="height" value="0.17143" units="cm"/>
      <inkml:brushProperty name="color" value="#5B2D90"/>
    </inkml:brush>
  </inkml:definitions>
  <inkml:trace contextRef="#ctx0" brushRef="#br0">294 132 5734,'-67'-32'0,"1"-1"0,-25 53 0,24 24 0,67 15 0,-3 9 0,13-9 0,55-45 0,-9-59 0,-8-15 0,-16 12 0,15-34 0,-41 93 0,4 28 0,27 38 0,-9-32 0,25 34 0,-19-55 0,8-21 0,7-44 0,-17 24 0,1-20 0,-22 48 0,1 0 0,38 21 0,-16-17 0,58-32 0,-45-51 0,-10 21 0,-3 0 0,-4-25 0,-1 32 0,-2 45 0,9 18 0,-3 41 0,2 31 0,-5-5 0,-2-10 0,-4 7 0,-7-15 0,0 14 0,-1 3 0,-5-5 0,-8-15 0,-12 0 0,-7-9 0,6 21 0,-9-24 0,-32-71 0,31-10 0,-20-62 0,22 37 0,9-30 0,11-11 0,20 11 0,14-4-309,-4 15 1,6-7-1,3 0 1,-3 7 0,-1 3-1,-2 5 1,4 0 0,11-4-1,0 0 1,0-1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42.926"/>
    </inkml:context>
    <inkml:brush xml:id="br0">
      <inkml:brushProperty name="width" value="0.17143" units="cm"/>
      <inkml:brushProperty name="height" value="0.17143" units="cm"/>
      <inkml:brushProperty name="color" value="#5B2D90"/>
    </inkml:brush>
  </inkml:definitions>
  <inkml:trace contextRef="#ctx0" brushRef="#br0">189 67 5734,'-21'-25'0,"-2"2"0,-20 5 0,12 92 0,5 26 0,-12-23-851,32-1 1,9 29 0,6 12-1,2-6 1,-1-24 850,1-12 0,4-4 0,1 9 0,5 15 0,-1-1 0,-5-20-37,-4 23 37,-8-28-134,-19-9 1,-6-4-1,-6-16 1,-31 18-1</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43.684"/>
    </inkml:context>
    <inkml:brush xml:id="br0">
      <inkml:brushProperty name="width" value="0.17143" units="cm"/>
      <inkml:brushProperty name="height" value="0.17143" units="cm"/>
      <inkml:brushProperty name="color" value="#5B2D90"/>
    </inkml:brush>
  </inkml:definitions>
  <inkml:trace contextRef="#ctx0" brushRef="#br0">0 479 5734,'77'-10'0,"0"0"0,-21 51 0,1 27 0,-6 7 0,-14-14-3633,1 22 3633,-5 13 0,2 18 0,-16-55 0,-18-58 411,16-74-411,-4 26 231,11-31 1,10-25 0,1 14-232,-5 30 0,7 10 0,34-18 0,4 23 0,-6 54 0,-28 41 0,-11 4 0,-15-32 1889,-10-18-1889,-11-26 638,-1 1-638,-20-57 0,11 35 0,-5-11 0,-1 1 0,2 13 0,-20-36 0,27 52 0,-7-11 0,28 41 0,15 5 0,31 12 0,20-17 0,7-6 0,-23 0 0,0 0 0,29 2 0,-7 0 0,-23-1 0,-23 18 0,-27-7 0,-3-4 0,7 4 0,17-24 0,15-16 0,29-27 0,-28 17 0,2 4 0,-38 31 0,6 4 0,44 16 0,-4-11 0,12-11 0,0-6 0,-6-8-162,25-29 0,-63 20 1,2-2-1</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44.891"/>
    </inkml:context>
    <inkml:brush xml:id="br0">
      <inkml:brushProperty name="width" value="0.17143" units="cm"/>
      <inkml:brushProperty name="height" value="0.17143" units="cm"/>
      <inkml:brushProperty name="color" value="#5B2D90"/>
    </inkml:brush>
  </inkml:definitions>
  <inkml:trace contextRef="#ctx0" brushRef="#br0">90 161 5734,'-17'75'0,"-1"0"0,1-1 0,1-3 0,2-2 0,7-9 0,15 27 0,1-27 0,-5-47 0,-2-50 0,2 15 0,-2-41 0,0 31 0,3-11 0,-1 15 0,1 8 0,-1 18 0,0 24 0,-3 5 0,2 21 0,4-5 0,-3-19 0,9-12 0,18-41 0,11-25 0,0 5 0,4-7 0,-2 3 0,8-9 0,0 2 0,13-20 0,-12 15 0,-35 43 0,12 56 0,-13 1 0,6 35 0,-19-14 0,0 37 0,2 2 0,5-9 0,0-34 0,9-73 0,3-20 0,2-10 0,-2 6 0,2-3 0,11-23 0,0 1 0,7-8 0,-12 36 0,0 137 0,-15-35 0,-7 4 0,6-12 0,21-43 0,14-77 0,-8 30 0,2-36 0,-36 68 0,-3 3 0,25 29 0,-15-10 0,26 27 0,-24-25 0,21 9 0,18-34 0,2-17 0,7-28 0,-36 8 0,-3-6 0,-2 0 0,-1 2 0,12-25 0,32 77 0,-45 31 0,4 7 0,1 5 0,-2 31 0,-4-14 0,-1 22 0,-2 8 0,-8-36 0,-1 1 0,3 33 0,-4 4 0,-10-19 0,-7-6 0,-3-12 0,-5-6 0,-30 25 0,-3-72 0,14-37 0,29-33 0,15-26 0,9 4 0,6 24 0,9 4 0,3-7-679,-2-7 1,4-12-1,2-2 1,0 4 0,-2 13 678,21-18 0,-2 11 0,18-18 0,-35 31 0,-65 68 0,-21 11 0,-12 8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45.375"/>
    </inkml:context>
    <inkml:brush xml:id="br0">
      <inkml:brushProperty name="width" value="0.17143" units="cm"/>
      <inkml:brushProperty name="height" value="0.17143" units="cm"/>
      <inkml:brushProperty name="color" value="#5B2D90"/>
    </inkml:brush>
  </inkml:definitions>
  <inkml:trace contextRef="#ctx0" brushRef="#br0">0 445 5734,'55'-48'0,"1"21"0,14 1 0,-8 5 0,23-1-565,8-1 1,0 8 564,-12 36 0,-28 12 0,-2 5 0,21 13 0,-28 2 0,-10 1 0,-21-5 0,-11 7 0,-6-1 0,-4-7 0,-29 41 0,18-71 362,-44-58-362,50-28 0,-20-26 186,47 17-186,23 8 0,17-2-1067,-2 25 1,7 2-1,-3-2 1067,-10-3 0,-2-1 0,5 4 0,18 3 0,6 6 0,-17 12 0,-19 15 0,21-3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46.082"/>
    </inkml:context>
    <inkml:brush xml:id="br0">
      <inkml:brushProperty name="width" value="0.17143" units="cm"/>
      <inkml:brushProperty name="height" value="0.17143" units="cm"/>
      <inkml:brushProperty name="color" value="#5B2D90"/>
    </inkml:brush>
  </inkml:definitions>
  <inkml:trace contextRef="#ctx0" brushRef="#br0">1 963 5734,'83'-29'0,"0"-1"0,0 1 0,-6 3 0,-2 1 0,-27 3 0,-34 5 0,-9-4 0,-26 2 0,-24 11 0,-22 26 0,20 14 0,80 16 0,23 1 0,-1-9-686,23-2 0,1-8 686,-16-28 0,28-7 0,-22-6 0,2-12 0,6-31 0,-3-5 0,-16 31 0,-10-3 0,-18-26 0,-25 12 0,-44 47 0,-10 2 0,6 15 1372,17 0-1372,23 32 0,37-37 0,29-6 0,-9-27 0,-12-4 0,-25 31 0,9 6 0,6-51 0,1-15 0,-2 11 0,-2-19 0,-7-7 0,-23-6 0,-1 15 0,-5-13 0,-1-2 0,-1 7 0,-3-8 0,0 4 0,2 34 0,20 109 0,7 36 0,-4-25-764,2 2 0,3 16 0,-3-19 764,-2-11 0,1-1 0,-2 13 0,1 1 0,1-9 0,-2-3 0,0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39.080"/>
    </inkml:context>
    <inkml:brush xml:id="br0">
      <inkml:brushProperty name="width" value="0.08571" units="cm"/>
      <inkml:brushProperty name="height" value="0.08571" units="cm"/>
      <inkml:brushProperty name="color" value="#E71224"/>
    </inkml:brush>
  </inkml:definitions>
  <inkml:trace contextRef="#ctx0" brushRef="#br0">14 103 5734,'-6'-23'0,"4"12"0,-3-11 0,4 16 0,1 1 0,1 1 0,4-3 0,32-1 0,-16-1 0,23 1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47.179"/>
    </inkml:context>
    <inkml:brush xml:id="br0">
      <inkml:brushProperty name="width" value="0.17143" units="cm"/>
      <inkml:brushProperty name="height" value="0.17143" units="cm"/>
      <inkml:brushProperty name="color" value="#5B2D90"/>
    </inkml:brush>
  </inkml:definitions>
  <inkml:trace contextRef="#ctx0" brushRef="#br0">437 1051 5734,'-77'-1'0,"0"0"0,4 28 0,8 15 0,19 7 0,8 7-1028,5 10 1,11-5 1027,17-18 0,5-3 634,3-4-634,53 14 336,1-56-336,-17-43 0,5-34 0,-3-9 0,-5 15-1423,-2 7 1,-5-2 1422,-2-13 0,3-18 0,-5 3 0,-12 26 0,-15 8 747,-2 8-747,-7-30 0,5 79 0,-1-24 0,10 71 0,7 29 0,14 6 0,10 6 0,-2-11 0,5 4 0,0-4 1591,4 17 1,11-6-1592,19-12 0,15-5 0,-9-29 0,-26-44 0,-1-8 0,39 32 0,-12-16 0,-44-76 0,-27-20 0,-16 33 0,-9 2 0,-2-15 0,-6 6 0,-27-3 0,12 63 0,23 36 0,12 44 0,12-15 0,8 31 0,5-44 0,16-4 0,-17-24 0,45-39 0,-38 13 0,24-10 0,-18 89 0,-11-20 0,9 28 0,9-70 0,-9-39 0,-5-11 0,-2-6 0,1-29 0,-14 19 0,-3-11 0,-2 6 0,-2 8 0,-1 1-1020,1-39 1,-1 2 1019,-2 43 0,0 3-446,0-17 0,0 6 446,0 14 0,1-20 0,2 66 0,15 71 0,1-9 0,6 11 0,-2-4 0,-1 2 0,3 3-157,4-4 0,5 9 0,1-3 0,-5-16 157,16 12 0,-8-9 0,7-9 27,8-35 0,-1-12-27,-6-3-116,13-44 1,-8-18 115,-36-18 0,-5-11 0,-4 2 0,-9 23 0,-8-7 0,8 77 2381,6 20-2381,17 30 1003,14 2-1003,1-21 0,5-2 352,23 13-352,18 3 0,-32 10 0,-42-39 0,-15 11 0,-37-44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47.344"/>
    </inkml:context>
    <inkml:brush xml:id="br0">
      <inkml:brushProperty name="width" value="0.17143" units="cm"/>
      <inkml:brushProperty name="height" value="0.17143" units="cm"/>
      <inkml:brushProperty name="color" value="#5B2D90"/>
    </inkml:brush>
  </inkml:definitions>
  <inkml:trace contextRef="#ctx0" brushRef="#br0">1 1 5734,'77'10'0,"0"0"0,0 0 0,-1-1 0,10 3 0,-1-1 0,1 0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47.499"/>
    </inkml:context>
    <inkml:brush xml:id="br0">
      <inkml:brushProperty name="width" value="0.17143" units="cm"/>
      <inkml:brushProperty name="height" value="0.17143" units="cm"/>
      <inkml:brushProperty name="color" value="#5B2D90"/>
    </inkml:brush>
  </inkml:definitions>
  <inkml:trace contextRef="#ctx0" brushRef="#br0">7 30 5734,'-4'-17'0,"1"5"0,13 17 0,-4 2 0,10 14 0,-8-6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4:47.868"/>
    </inkml:context>
    <inkml:brush xml:id="br0">
      <inkml:brushProperty name="width" value="0.17143" units="cm"/>
      <inkml:brushProperty name="height" value="0.17143" units="cm"/>
      <inkml:brushProperty name="color" value="#5B2D90"/>
    </inkml:brush>
  </inkml:definitions>
  <inkml:trace contextRef="#ctx0" brushRef="#br0">5746 1 5734,'-96'13'0,"0"0"0,9-1 0,-10 7 0,28 1 0,-12 6 0,-5 4 0,-2 1 0,5-1 0,8-3-1887,-17 4 0,8-1 0,-10 3 1887,10-3 0,-12 4 0,-5 2 0,1 0 0,5-1 0,13-4-25,-9 4 1,11-3 0,0 0 24,-6 2 0,-1 0 0,1 1 0,3-1 0,0-1 0,-13 9 0,27-11 0,-8 4 0,-5 2 0,-4 4 0,-4 2 0,-2 2 0,-1 2 0,1 2 0,15-7 0,-2 3 0,-1 2 0,-3 2 0,0 2 0,-1 1 0,0-1 0,0 1 0,1-1 0,1-1 0,1-2 0,3-2 0,-13 5 0,1-1 0,2-2 0,1-1 0,0-1 0,1 1 0,0 1 0,1 0 0,-1 2 0,-3 5 0,-6 4 0,-3 3 0,1 0 0,3 0 0,7-5 0,9-5 0,13-9 0,15-9 0,-27 22 0,65-48 0,24-50 0,3 7 0,20-41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03.669"/>
    </inkml:context>
    <inkml:brush xml:id="br0">
      <inkml:brushProperty name="width" value="0.17143" units="cm"/>
      <inkml:brushProperty name="height" value="0.17143" units="cm"/>
      <inkml:brushProperty name="color" value="#5B2D90"/>
    </inkml:brush>
  </inkml:definitions>
  <inkml:trace contextRef="#ctx0" brushRef="#br0">243 148 5734,'1'-8'0,"-22"68"0,-1 13 0,2-9 0,-3 12 0,2-6-1793,3-10 0,0-1 1793,-7 22 0,1 6 233,9-20 0,1 3 0,3-9-233,-1 27 634,31-19-634,4-105 0,5-27 0,-2-9-728,-13 15 1,-5 3 727,6-37 523,-7 9 1,-1-17 0,3 6-524,10-5 0,1 3 0,-12 24 0,0 0 0,5 10 271,36-21-271,-2 149 0,-21-26 0,4 5 0,11 15 0,8 9 0,0-2 0,-5-7 0,-1-1 0,2 4 0,-4-1 0,3 5 0,-3-2 0,-4-7 0,5 6 0,-9-6 0,-15-8 0,0 0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04.005"/>
    </inkml:context>
    <inkml:brush xml:id="br0">
      <inkml:brushProperty name="width" value="0.17143" units="cm"/>
      <inkml:brushProperty name="height" value="0.17143" units="cm"/>
      <inkml:brushProperty name="color" value="#5B2D90"/>
    </inkml:brush>
  </inkml:definitions>
  <inkml:trace contextRef="#ctx0" brushRef="#br0">0 503 5734,'97'6'0,"-1"0"0,1 0 0,-1 0 0,0 0 0,1 0 0,9 0 0,6-3 0,-6 1 0,-19 5 0,-30 7 0,-26 24 0,1 7 0,-2-1 0,-7-14 0,19 33 0,-49-86 0,-1-1 0,-4-37 0,-1-9 0,3 2-803,0-18 0,1 1 803,8 18-548,4 3 0,1 1 548,4 4 0,26-2 0,15 9 0,27 33 0,-23-2 0,0 5 0,23 32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04.443"/>
    </inkml:context>
    <inkml:brush xml:id="br0">
      <inkml:brushProperty name="width" value="0.17143" units="cm"/>
      <inkml:brushProperty name="height" value="0.17143" units="cm"/>
      <inkml:brushProperty name="color" value="#5B2D90"/>
    </inkml:brush>
  </inkml:definitions>
  <inkml:trace contextRef="#ctx0" brushRef="#br0">278 73 5734,'-77'38'0,"-1"0"0,3-5 0,28-2 0,56-9 0,3-5 0,0-5 0,9-76 0,-11 15 0,4-37 0,-6 40 0,2 28 0,44 32 0,-10 23 0,1 15 0,4 16 0,3 11 0,-5-5 0,3-2 0,-10 1 0,-17 7 0,-9 8 0,-14-25 0,-21-33 0,-38 30 0,25-63 0,-16-28 0,19-15 0,29-17 0,11-4 0,10-4 0,8 17 0,0 0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04.591"/>
    </inkml:context>
    <inkml:brush xml:id="br0">
      <inkml:brushProperty name="width" value="0.17143" units="cm"/>
      <inkml:brushProperty name="height" value="0.17143" units="cm"/>
      <inkml:brushProperty name="color" value="#5B2D90"/>
    </inkml:brush>
  </inkml:definitions>
  <inkml:trace contextRef="#ctx0" brushRef="#br0">52 23 5734,'-27'-23'0,"16"27"0,-2 0 0,13 25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04.952"/>
    </inkml:context>
    <inkml:brush xml:id="br0">
      <inkml:brushProperty name="width" value="0.17143" units="cm"/>
      <inkml:brushProperty name="height" value="0.17143" units="cm"/>
      <inkml:brushProperty name="color" value="#5B2D90"/>
    </inkml:brush>
  </inkml:definitions>
  <inkml:trace contextRef="#ctx0" brushRef="#br0">93 1948 5734,'-63'12'0,"33"-13"0,103-33 0,-31 13 0,12-5-808,0-1 0,16-7 0,10-5 0,7-3 0,1-1 0,-2 1 0,-6 4 808,-4 1 0,-4 4 0,-1 0 0,2-2 0,8-3 0,10-6 0,-25 11 0,7-2 0,6-5 0,6-2 0,3-2 0,5-2 0,1-1 0,2-1 0,1-1 0,-1 1 0,0 0 0,-4 1 0,-2 2 0,-4 2 0,-6 2 0,-5 3 0,-8 4 0,34-16 0,-13 5 0,-7 4 0,-3 2 0,3-3 0,8-4 0,-1 2 0,15-9 0,9-4 0,1-1 0,-4 2 0,-13 6 0,-19 9 0,-26 12 0,-34 16 0,-89 33-10,12 5 0,-9 7 0,6-2 1,1 0-1,4-2 0,-6 3 0,-1 0 1</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05.215"/>
    </inkml:context>
    <inkml:brush xml:id="br0">
      <inkml:brushProperty name="width" value="0.17143" units="cm"/>
      <inkml:brushProperty name="height" value="0.17143" units="cm"/>
      <inkml:brushProperty name="color" value="#5B2D90"/>
    </inkml:brush>
  </inkml:definitions>
  <inkml:trace contextRef="#ctx0" brushRef="#br0">167 931 5734,'-57'17'0,"0"0"0,5-5 0,107-34 0,-13 6 0,12-5-734,14-6 1,17-7 0,11-5 0,2-1 0,-6 3 733,-8 3 0,-2 1 0,0 0 0,5-1 0,8-4 0,-13 6 0,8-3 0,6-2 0,4-1 0,0-1 0,-2 1 0,-4 2 0,-6 3 0,-11 3-207,20-8 0,-11 5 0,-5 2 0,2 0 1,16-5-1,10-3 0,-21 8 0,-51 19 0,-94 38 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39.474"/>
    </inkml:context>
    <inkml:brush xml:id="br0">
      <inkml:brushProperty name="width" value="0.08571" units="cm"/>
      <inkml:brushProperty name="height" value="0.08571" units="cm"/>
      <inkml:brushProperty name="color" value="#E71224"/>
    </inkml:brush>
  </inkml:definitions>
  <inkml:trace contextRef="#ctx0" brushRef="#br0">111 5 5734,'-45'-5'0,"11"5"0,16 15 0,10 3 0,2 4 0,25 62 0,-6-40 0,33 34 0,9-1 0,-11-31 0,3 1 0,3-1 0,15-4 0,11 7 0,-25-15 0,-1 2 0,-7-1 0,-5 0 0,12 12 0,-55 27 0,-58-30 0,23-12 0,-6-5 0,-33-20 0,0-12 0,3-4 0,27-12 0,1-1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06.225"/>
    </inkml:context>
    <inkml:brush xml:id="br0">
      <inkml:brushProperty name="width" value="0.17143" units="cm"/>
      <inkml:brushProperty name="height" value="0.17143" units="cm"/>
      <inkml:brushProperty name="color" value="#5B2D90"/>
    </inkml:brush>
  </inkml:definitions>
  <inkml:trace contextRef="#ctx0" brushRef="#br0">29 2999 5734,'-17'-4'0,"6"3"0,20 26 0,2-2 0,2 3 0,18 50 0,-15-39 0,14 35 0,-16-46 0,-3-9 0,40 1 0,-18-17 0,20-13 0,20-13 0,15-9 0,-25 6 0,9-7 0,7-4 0,7-5 0,4-3 0,3-2 0,1 0 0,0 2 0,-3 1 0,-3 5-340,-6 3 1,0 2 0,0 1 0,-1 1 0,1 0-1,-1 0 1,2 0 0,1-1 0,0-2 0,2-1 339,-3 0 0,2-3 0,1 0 0,2-2 0,0-1 0,0 1 0,1-1 0,-1 1 0,-2 2 0,-1 1 0,-1 2 0,-3 3-284,19-7 0,1 3 1,0 1-1,-3 1 1,-3 3-1,-5 2 1,-5 2-1,-7 2 284,6-2 0,-11 5 0,-1 0 0,14-4-9,-14 4 1,7-1 0,6-3 0,4-1 0,3-1 0,1 0 0,-1 0 0,-2 1 0,-4 1 8,-2 1 0,-2 1 0,-2 0 0,0 1 0,1-1 0,2-1 0,4-2 0,4-3 0,-11 4 0,4-3 0,5-2 0,3-1 0,1-2 0,2 0 0,1-1 0,-2 1 0,-1 0 0,-3 2 0,-3 1 0,-5 2 0,-6 3 0,17-6 0,-6 4 0,-5 1 0,-3 2 0,-1-1 0,1-2 0,2-3 0,13-7 0,8-6 0,3-3 0,-5 1 0,-11 3 0,-18 8 0,-25 8 0,-13-3 0,8-25 60,-64 40-60,-5 7 0,-37 6 0,-9 5 0,-11 3 1,6 4 1,-16 2-1,11 2-1,23-3 0,-2 3 0,-13 2 0,-15 3 0,-8 1 0,-1 0 0,6-2 0,-6 1 0,-1 0 0,2-1 0,7 0 0,7-1 0,6 0 0,0-1 0,-3 1-16,-24 2 0,-11 2 0,14-3 0,39-6 16,43-8 0,13-2 0,61-17 0,25-3 0,-4 2 0,3 0 767,-17 5 0,2 0-767,7-1 0,6-1 0,-7 1 0,-12 3 0,0 1 0,17-5 0,10-2 0,-3 2 0,12-3 0,-3 2 0,-2 0 0,0 2 1496,2 2 0,-9 10-1496,-3 40 0,-26-1 0,-34 20 0,-10 7 0,-8 3 0,-12 21 0,-7 2 748,-9-2-748,-8-12 0,-15 21 0,-4 1 0,8-17 0,6-17 0,0-2 0,-7 9 0,1 1 0,-1-1 0,1 0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16.852"/>
    </inkml:context>
    <inkml:brush xml:id="br0">
      <inkml:brushProperty name="width" value="0.17143" units="cm"/>
      <inkml:brushProperty name="height" value="0.17143" units="cm"/>
      <inkml:brushProperty name="color" value="#5B2D90"/>
    </inkml:brush>
  </inkml:definitions>
  <inkml:trace contextRef="#ctx0" brushRef="#br0">114 17 5734,'-2'-8'0,"0"2"0,0 4 0,-2 9 0,2 0 0,-3 10 0,-1 13 0,-6 27 0,2-9 0,0 6 0,-2 30 0,0 2 0,3-31 0,0 3 0,2 13 0,1 8 0,3-16 0,4-11 0,-2 6 0,2-7 0,7-35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18.325"/>
    </inkml:context>
    <inkml:brush xml:id="br0">
      <inkml:brushProperty name="width" value="0.17143" units="cm"/>
      <inkml:brushProperty name="height" value="0.17143" units="cm"/>
      <inkml:brushProperty name="color" value="#5B2D90"/>
    </inkml:brush>
  </inkml:definitions>
  <inkml:trace contextRef="#ctx0" brushRef="#br0">211 278 5734,'-49'27'0,"25"-10"0,-31 36 0,37-19 0,-4 19 0,2 20 0,4-14 0,9 20 0,35-30 0,13-15 0,48-59 0,1 47 0,-48-57 0,-13-15 0,-27-11 0,-14 8 0,-4 0 0,2-16 0,-16-25 0,26 69 0,5 14 0,47-21 0,30 11 0,2 5 0,3 1 0,12 1 0,-36 6 0,-11 9 0,-26 16 0,-12-5 0,1 75 0,-14-21 0,-2 27 0,5-10 0,21-1 0,10-3 0,4-8 0,46-25 0,-45-35 0,46 5 0,-21-41 0,-22 7 0,-51-69 0,-23-12 0,6 43 0,-22-34 0,-3 10 0,21 55 0,11 8 0,-15-15 0,27 20 0,3-13 0,72 1 0,22 5 0,-29 1-466,27-5 0,-7 5 466,-52 15 0,-2 2 0,30 3 0,-18 3 0,23 7 0,-33 0 0,4 20 0,-17-12 0,3 32 0,-2 8 0,-1 3 0,1 5 0,0-2 0,-3-21 932,19-2-932,-20-42 0,44-68 0,-33-8 0,0 28 0,-5-2 0,-13-3 0,-10 3 0,-20-15 0,-13-24 0,45 32 0,2 21 0,60 26 0,18 12 0,3 5 0,-19-6 0,-3 5 0,2 16 0,-30 5 0,8 18 0,-6 31 0,-6 1 0,0-19 0,3-3 0,15 0 0,12-2 0,-19-58 0,19-33 0,0-20 0,0 0 0,-21-15 0,-40 11 0,-6 1 0,3-3 0,-4 3 0,-9 7 0,-14 26 0,3 10 0,-36 10 0,-8 8 0,1 5-293,-4 2 0,0 4 0,4 8 1,0 1-1</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20.377"/>
    </inkml:context>
    <inkml:brush xml:id="br0">
      <inkml:brushProperty name="width" value="0.17143" units="cm"/>
      <inkml:brushProperty name="height" value="0.17143" units="cm"/>
      <inkml:brushProperty name="color" value="#5B2D90"/>
    </inkml:brush>
  </inkml:definitions>
  <inkml:trace contextRef="#ctx0" brushRef="#br0">36 594 5734,'-21'-13'0,"11"4"0,5 8 0,11 1 0,-2 0 0,77-2 0,28-4 0,-12-3-485,-30 1 0,24-5 1,15-3-1,7-1 1,-2 0-1,-9 1 1,-19 3 484,-1-1 0,-14 1 0,12-1-379,2-2 1,16-2 0,6-2 0,-2 0 0,-9 2 0,-19 4 378,-2 0 0,-3 1-19,15-4 1,16-4 0,3 0 0,-10 2 18,-11 2 0,-6 2 0,6-2 0,4-1 0,8-1 0,-2 0 0,-9 2 0,22-5 0,-18 4 0,-1-1 0,-25 4 0,-22 9 253,-67 26 1,-3-5 0,-16 5-1,-1 0 1</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20.828"/>
    </inkml:context>
    <inkml:brush xml:id="br0">
      <inkml:brushProperty name="width" value="0.17143" units="cm"/>
      <inkml:brushProperty name="height" value="0.17143" units="cm"/>
      <inkml:brushProperty name="color" value="#5B2D90"/>
    </inkml:brush>
  </inkml:definitions>
  <inkml:trace contextRef="#ctx0" brushRef="#br0">18 501 5734,'-14'-1'0,"10"-1"0,47-5 0,0-1-622,39-5 622,-31 5 0,10-2 0,1-1 0,11-1 0,7-1 0,4-1 0,-2 1 0,6 0 0,5-2 0,2 1 0,1 0 0,-3 0-646,1 0 0,1 0 0,0 0 1,0 1-1,-1-1 0,-1 1 646,-6 0 0,2 1 0,-2-1 0,-1 1 0,-4 0 0,-5 2 0,7-1 0,-5 1 0,-3 1 0,-2 0 209,13-4 1,-4 0 0,-3 0-210,19-3 0,-2 1 0,-25 3 0,1 0 0,-10 1 0,19-5 0,-63 12 0,-43 15 0,-1-4 0,-44 14 0,19-9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21.181"/>
    </inkml:context>
    <inkml:brush xml:id="br0">
      <inkml:brushProperty name="width" value="0.17143" units="cm"/>
      <inkml:brushProperty name="height" value="0.17143" units="cm"/>
      <inkml:brushProperty name="color" value="#5B2D90"/>
    </inkml:brush>
  </inkml:definitions>
  <inkml:trace contextRef="#ctx0" brushRef="#br0">0 491 5734,'92'-33'0,"2"2"0,-10 15 0,12-2 0,-33 8 0,19-3 0,14-2 0,8-1 0,3 0 0,-2 1 0,-8 1-392,-10 2 0,-2 1 0,-1 1 0,0-1 1,1 1-1,3-2 0,4 0 392,-3 0 0,5-2 0,4 0 0,2-1 0,0 0 0,-2 0 0,-3 2 0,-5 0 0,-7 1-527,21-1 1,-4 2-1,-6 0 1,-9 2-1,-11-1 527,19-3 0,-25 2 926,-31 5-926,-18 2 0,-4 0 0,-37 5 0,-32 3 0,-6 0 0,-15 0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21.529"/>
    </inkml:context>
    <inkml:brush xml:id="br0">
      <inkml:brushProperty name="width" value="0.17143" units="cm"/>
      <inkml:brushProperty name="height" value="0.17143" units="cm"/>
      <inkml:brushProperty name="color" value="#5B2D90"/>
    </inkml:brush>
  </inkml:definitions>
  <inkml:trace contextRef="#ctx0" brushRef="#br0">44 257 5734,'-28'-2'0,"12"1"0,65-5 0,27-2 0,2-1 0,-1 1 0,21-2 0,-22 2 0,16-2 0,9 0 0,0-1 0,-8 2 0,-13 1-1887,-7 0 0,-10 2 0,10-1 1887,7-1 0,16-2 0,7 0 0,-1 0 0,-12 1 0,-19 2 0,-4 1 0,-13 2 1409,32-3-1409,-23 1 0,10-2 0,-8 0 0,34-5 0,-29 4 0,-8-1 0,-27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08.742"/>
    </inkml:context>
    <inkml:brush xml:id="br0">
      <inkml:brushProperty name="width" value="0.17143" units="cm"/>
      <inkml:brushProperty name="height" value="0.17143" units="cm"/>
      <inkml:brushProperty name="color" value="#5B2D90"/>
    </inkml:brush>
  </inkml:definitions>
  <inkml:trace contextRef="#ctx0" brushRef="#br0">79 18 5734,'-3'-14'0,"0"10"0,-4 37 0,0 32 0,0 7 0,0 6-632,0-5 0,0-8 632,4-35 0,1 2-324,-6 47 324,3-33 0,0 10 0,1 3 0,1 15 0,3 1 0,3-14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09.363"/>
    </inkml:context>
    <inkml:brush xml:id="br0">
      <inkml:brushProperty name="width" value="0.17143" units="cm"/>
      <inkml:brushProperty name="height" value="0.17143" units="cm"/>
      <inkml:brushProperty name="color" value="#5B2D90"/>
    </inkml:brush>
  </inkml:definitions>
  <inkml:trace contextRef="#ctx0" brushRef="#br0">225 1 5734,'-35'73'0,"0"0"0,0 1 0,11-24 0,2-2 0,-15 39 0,1 0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10.096"/>
    </inkml:context>
    <inkml:brush xml:id="br0">
      <inkml:brushProperty name="width" value="0.17143" units="cm"/>
      <inkml:brushProperty name="height" value="0.17143" units="cm"/>
      <inkml:brushProperty name="color" value="#5B2D90"/>
    </inkml:brush>
  </inkml:definitions>
  <inkml:trace contextRef="#ctx0" brushRef="#br0">1 262 5734,'61'-74'0,"-22"29"0,22-13 0,23 29 0,3 10 0,-20 7-1007,23-6 1,-9 12 1006,-50 28 623,4 21-623,-20 25 0,-8 9 0,-1-26 0,-7 4-678,-20 15 0,-15 15 0,-4-1 0,5-16 678,7-19 0,-4-4 0,-14 17 0,-8 6 0,8-21-212,-2-30 212,19-8 685,-52-16-685,58-20 0,1-28 0,70-7 1637,9 29 0,9 7-1637,0 12 0,0 5 0,-4 1 0,-1 8 0,8 19 0,-9 8 0,-19-1 0,31 22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39.757"/>
    </inkml:context>
    <inkml:brush xml:id="br0">
      <inkml:brushProperty name="width" value="0.08571" units="cm"/>
      <inkml:brushProperty name="height" value="0.08571" units="cm"/>
      <inkml:brushProperty name="color" value="#E71224"/>
    </inkml:brush>
  </inkml:definitions>
  <inkml:trace contextRef="#ctx0" brushRef="#br0">5 109 5734,'-5'-10'0,"44"-12"0,28 10 0,8 2 0,22-8-320,-18 7 0,-5 4 320,-16 6 208,10 2-208,-12-7 0,-10 3 0,-31-6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10.335"/>
    </inkml:context>
    <inkml:brush xml:id="br0">
      <inkml:brushProperty name="width" value="0.17143" units="cm"/>
      <inkml:brushProperty name="height" value="0.17143" units="cm"/>
      <inkml:brushProperty name="color" value="#5B2D90"/>
    </inkml:brush>
  </inkml:definitions>
  <inkml:trace contextRef="#ctx0" brushRef="#br0">222 0 5734,'-33'60'0,"1"-1"0,-1 0 0,-10-2 0,16 8 0,-1 16 0,11-19 0,13-25 0,1-5 0,2-3 0,2-3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11.011"/>
    </inkml:context>
    <inkml:brush xml:id="br0">
      <inkml:brushProperty name="width" value="0.17143" units="cm"/>
      <inkml:brushProperty name="height" value="0.17143" units="cm"/>
      <inkml:brushProperty name="color" value="#5B2D90"/>
    </inkml:brush>
  </inkml:definitions>
  <inkml:trace contextRef="#ctx0" brushRef="#br0">6 140 5734,'-6'-15'0,"12"-21"0,25 8 0,0-6 0,18 15 0,18 12 0,-13 14 0,2 4 0,37 11 0,0 11 0,-64 3 0,-49 24 0,-38 17 0,14-11 0,-20-10 0,56-43 0,2-3 0,14 3 0,25 2 0,-5-2 0,46 17 0,-35 21 0,-4 4 0,16-4-272,-20 6 0,-17-6 272,-28-31 0,-43 28 0,26-23 0,-29 9 0,-6-4 0,-3-15 0,-29 5 0,51-44 0,35 2 0,15-15 0,6 14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11.245"/>
    </inkml:context>
    <inkml:brush xml:id="br0">
      <inkml:brushProperty name="width" value="0.17143" units="cm"/>
      <inkml:brushProperty name="height" value="0.17143" units="cm"/>
      <inkml:brushProperty name="color" value="#5B2D90"/>
    </inkml:brush>
  </inkml:definitions>
  <inkml:trace contextRef="#ctx0" brushRef="#br0">34 0 5734,'3'14'0,"-4"43"0,0-24-423,-3 35 423,2-34 0,1 2 0,-4-1 0,-4 24 0,4-23 0,-3 17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12.019"/>
    </inkml:context>
    <inkml:brush xml:id="br0">
      <inkml:brushProperty name="width" value="0.17143" units="cm"/>
      <inkml:brushProperty name="height" value="0.17143" units="cm"/>
      <inkml:brushProperty name="color" value="#5B2D90"/>
    </inkml:brush>
  </inkml:definitions>
  <inkml:trace contextRef="#ctx0" brushRef="#br0">14 164 5734,'-1'10'0,"-4"37"0,2 2 0,-2 11 0,6-12 0,5-13 0,8 8 0,46 24 0,8-32 0,18-6 0,-31-49 0,-4-10 0,-2-2 0,-3-9 0,-4-1 0,-17 9 0,27-52 0,-36 49 0,15-45 0,-25 52 0,5-29 0,-8 36 0,-1-27 0,-2 39 0,-2-9 0,-7 92 0,1 11 0,2-38 0,1 10-309,3 24 1,1 20-1,3 1 1,0-19 0,2-26-1,0-1 1,1 25 0,-1 0-1,0 0 1,0 0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12.385"/>
    </inkml:context>
    <inkml:brush xml:id="br0">
      <inkml:brushProperty name="width" value="0.17143" units="cm"/>
      <inkml:brushProperty name="height" value="0.17143" units="cm"/>
      <inkml:brushProperty name="color" value="#5B2D90"/>
    </inkml:brush>
  </inkml:definitions>
  <inkml:trace contextRef="#ctx0" brushRef="#br0">87 6 5734,'-1'-6'0,"-3"33"0,3-8 0,-5 27 0,2-19 0,-2 20 0,1-9 0,-2 13 0,-1 1 0,0-5-101,-8 36 0,6-54 0,-1-2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13.206"/>
    </inkml:context>
    <inkml:brush xml:id="br0">
      <inkml:brushProperty name="width" value="0.17143" units="cm"/>
      <inkml:brushProperty name="height" value="0.17143" units="cm"/>
      <inkml:brushProperty name="color" value="#5B2D90"/>
    </inkml:brush>
  </inkml:definitions>
  <inkml:trace contextRef="#ctx0" brushRef="#br0">121 28 5734,'-1'-15'0,"0"3"0,0 13 0,-10 19 0,3-6 0,-7 17 0,1-3 0,0 4 0,-9 19 0,7-6 0,-1 14 0,40-3 0,9-1 0,-7-1-375,13-2 1,4-9 374,-9-29-84,37 9 0,9 3 84,-31-9 0,0 2 0,18 7 0,8 5 0,-13-4 0,4 7 0,-4 11 0,-62-29 0,-59 31 0,14-17 0,-36 15 736,36-29-736,-9-3 0,-6-3 181,-38-1-181,26-8 0,4-3 0,-2-11 0,38-16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13.643"/>
    </inkml:context>
    <inkml:brush xml:id="br0">
      <inkml:brushProperty name="width" value="0.17143" units="cm"/>
      <inkml:brushProperty name="height" value="0.17143" units="cm"/>
      <inkml:brushProperty name="color" value="#5B2D90"/>
    </inkml:brush>
  </inkml:definitions>
  <inkml:trace contextRef="#ctx0" brushRef="#br0">16 145 5734,'-7'-4'0,"1"2"0,4 2 0,13-2 0,15-5 0,0 1 0,40-11 0,-13 4 0,2 1 0,23-8 0,-25 8 0,-5 1 0,-14 2 0,-20 5 0,19-3 0,3 4 0,3-3 0,2 2 0,-14-1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14.831"/>
    </inkml:context>
    <inkml:brush xml:id="br0">
      <inkml:brushProperty name="width" value="0.17143" units="cm"/>
      <inkml:brushProperty name="height" value="0.17143" units="cm"/>
      <inkml:brushProperty name="color" value="#5B2D90"/>
    </inkml:brush>
  </inkml:definitions>
  <inkml:trace contextRef="#ctx0" brushRef="#br0">199 1 5734,'-5'15'0,"-19"40"0,11-27 0,-14 32 0,14-36 0,2 2 0,-2 0 0,-16 35 0,9-20 0,-9 18 0,15-32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15.596"/>
    </inkml:context>
    <inkml:brush xml:id="br0">
      <inkml:brushProperty name="width" value="0.17143" units="cm"/>
      <inkml:brushProperty name="height" value="0.17143" units="cm"/>
      <inkml:brushProperty name="color" value="#5B2D90"/>
    </inkml:brush>
  </inkml:definitions>
  <inkml:trace contextRef="#ctx0" brushRef="#br0">360 19 5734,'-17'-10'0,"6"5"0,-11 2 0,9 4 0,-7 5 0,-19 14 0,1 18 0,0 5 0,-13 8 0,16-6 0,5 1 0,11 6 0,5 9 0,5 7 0,6-7 0,8 4 0,11 3 0,8 6 0,0-10 0,-2-14 0,3-7-302,20 8 0,-1-13 302,-17-29 0,58-12 0,-24-16 0,23 0 0,-39-24 0,-71-32 0,7 34 0,-34-24 0,1 64 0,4 11 604,-26 30-604,26 8 0,7 3 0,34-10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3:15.848"/>
    </inkml:context>
    <inkml:brush xml:id="br0">
      <inkml:brushProperty name="width" value="0.17143" units="cm"/>
      <inkml:brushProperty name="height" value="0.17143" units="cm"/>
      <inkml:brushProperty name="color" value="#5B2D90"/>
    </inkml:brush>
  </inkml:definitions>
  <inkml:trace contextRef="#ctx0" brushRef="#br0">83 0 5734,'-6'0'0,"-7"24"0,6-5 0,-7 42 0,0 9 0,5-5 0,-1-3 0,1-1 0,9-18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5:42.759"/>
    </inkml:context>
    <inkml:brush xml:id="br0">
      <inkml:brushProperty name="width" value="0.17143" units="cm"/>
      <inkml:brushProperty name="height" value="0.17143" units="cm"/>
      <inkml:brushProperty name="color" value="#5B2D90"/>
    </inkml:brush>
  </inkml:definitions>
  <inkml:trace contextRef="#ctx0" brushRef="#br0">35 372 5734,'4'-4'0,"-3"38"0,-2-8 0,-3 33 0,0-20 0,-3 20 0,-2 18 0,3-7 0,3-17 0,2 0 0,-2 21 0,2 9 0,10-20 0,30-15 0,18-55 0,26-25 0,7-11 0,-8 2 0,-4-1 0,-5-4 0,6-2-851,-10 8 1,6-3 0,2-1-1,-4 0 1,-8 2 850,5-9 0,-8 1 0,-7 3 0,-3 3 0,-3-1-141,23-24 0,-1-2 0,-17 16 1,0-1-1,-8 8 0,1-1 0,-1 0 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47.233"/>
    </inkml:context>
    <inkml:brush xml:id="br0">
      <inkml:brushProperty name="width" value="0.08571" units="cm"/>
      <inkml:brushProperty name="height" value="0.08571" units="cm"/>
      <inkml:brushProperty name="color" value="#E71224"/>
    </inkml:brush>
  </inkml:definitions>
  <inkml:trace contextRef="#ctx0" brushRef="#br0">35 297 5734,'-17'-5'0,"8"2"0,0-3 0,52-28 0,22-6 0,-13 1 0,0 4 0,12-7 0,-6 8 0,-11 13 0,-1 6 0,11-4 0,-3 15 0,-2 40 0,-14 17 0,-26-3 0,-9 5 0,5 11 0,-12 2 0,-41 13 0,-15-7 0,19-29 0,-3-2 0,-22 23 0,-1-4 0,23-27 0,2-7 0,-24 7 0,47-45 0,28-11 0,12-3 0,49 8 0,-33 15 0,49 3 0,11 0 0,-44-4 0,-2-2 0,36 5 0,-1-3 0,5-14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18.815"/>
    </inkml:context>
    <inkml:brush xml:id="br0">
      <inkml:brushProperty name="width" value="0.17143" units="cm"/>
      <inkml:brushProperty name="height" value="0.17143" units="cm"/>
      <inkml:brushProperty name="color" value="#5B2D90"/>
    </inkml:brush>
  </inkml:definitions>
  <inkml:trace contextRef="#ctx0" brushRef="#br0">5424 797 5734,'-13'-23'0,"0"3"0,5 7 0,-26-29 0,-7-1 0,-18-11 0,-4 0 0,-4-2-150,14 15 0,0 2 150,-8 5 0,13 7 0,-20-6 0,-6-2 0,24 13 0,-2 1-990,-34-14 1,0 1 989,37 15 0,-3 2-59,-21-6 1,-13-1 0,-8 4 58,16 10 0,-7 4 0,-4 3 0,-1 0 0,1-2 0,-2-2 0,0-2 0,-1 1 0,-1 1 0,2 1-314,-1 4 1,-1 1 0,1 1 0,3 1 0,5 1 313,-23 3 0,7 2 0,14 0 0,26-3 0,0 1 0,-11 1 0,-15 1 0,0 1 0,13-2 0,6 0 0,0 0 0,-8 0 0,-12 1 0,-3 2 0,6 0-572,-1 4 1,3 1 0,4-1 571,-15 1 0,2 1 0,20-2 0,-1 1 0,9 4 343,12 5 1,3 7-344,-23 23 0,-3 9 0,20-19 0,1 1 0,-3 6 0,1 5 0,-3 6 0,1 2 0,5-3 0,4 0 0,5-2 0,1-1-81,0-2 0,0 0 0,6-2 81,0 7 0,10-2 1409,8 38-1409,12-36 0,7 6 0,7-1 0,6 5 0,2-2 0,9 17 0,3-2 1450,2-2 1,3-3-1451,4-7 0,3-3 0,0-7 0,4 0 0,-5-8 0,3 1 0,5 1 0,14 6 0,5 0 0,-3-5 0,0 1 0,0-6-744,12 0 1,-5-10 743,-8-15-85,6-5 1,16 2-1,-1-4 85,14 0 0,1-1 0,-11 1 0,5 1 0,-2-4 0,-7-6 0,-2-4 0,0-2-188,-4-1 1,-1-2 0,5-1 187,-2-1 0,6-2 0,0 0 0,-4 0 0,3 1 0,-4-1 0,5-2 0,0-4 0,6-1 0,0-3 0,-6 0 0,0-2 0,-4-1 0,6-3 0,-12 2 0,4-1 0,3-2 0,2-2 0,-1-3-48,8-6 1,1-3 0,2-3 0,-2-2 0,-2-1 47,-2-1 0,-2-3 0,0-2 0,-3 1 0,-4 2-342,4-2 1,-4 1-1,-3 0 1,-6 0 341,3-6 0,-6-1 0,-12 7 0,12-16 583,-19 13-583,7-15 0,11-20 0,-8-4 0,-17 5 0,-8-2 0,4-1-5,1 19 0,4 1 0,-2-2 0,-7 0 5,-2-26 0,-10-1 0,-12 7 0,-16 1 0,-15 4 0,-6 12 0,-7-2 0,0 3 0,-4-14 0,-5 6 186,-8 12 1,-23 12-187,7 29 0,-18 8 0,-12 5 0,-3 3 0,3 3 0,11 0 0,1 2 0,9 4 0,-2 0 0,-10-1 0,6-3 0,-10-2 0,-6-1 0,-1 0 0,2 2 0,6 2 0,11 4 0,7 10 0,0 0 0,0 0 0,0 0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33.325"/>
    </inkml:context>
    <inkml:brush xml:id="br0">
      <inkml:brushProperty name="width" value="0.17143" units="cm"/>
      <inkml:brushProperty name="height" value="0.17143" units="cm"/>
      <inkml:brushProperty name="color" value="#5B2D90"/>
    </inkml:brush>
  </inkml:definitions>
  <inkml:trace contextRef="#ctx0" brushRef="#br0">159 316 5734,'1'-14'0,"-1"-3"0,0 8 0,-1 4 0,-4 21 0,-13 60 0,-1 9 0,-1 8 0,2-11 0,0 3 0,2-6 0,-1 5 0,4-14 0,-1 6 0,27-152 0,8-41 0,-13 66 0,1-3-618,3-17 1,4-16-1,-2 2 1,-2 18 617,-1-11 0,0 14 0,-1-2 0,-2 11 0,1 3 0,14-41 0,-9 104 0,-4 45 0,-5 32 0,-1-7 0,0-14 0,0 0 0,-2 8 0,1 7 0,6-11 0,13-13 0,3-14 0,-1-14 2470,34 31-2470,-34-89 0,17-30 0,-10-9 0,5-17 0,-4 4 0,3-2 0,-2-1 0,-3 6 0,2-4 0,-6 19 0,-5 19 0,-15 93 0,-4 30 0,4-19 0,0 1 0,0 17 0,3-2 0,-3-21 0,11-8 0,45-5 0,14-19 0,-27-28 0,2-5 0,29 18 0,-6-12 0,-35-30 0,-9-15 0,-1-27 0,-4 16 0,-5 53 0,17-63 0,-39 133 0,-4 25 0,3-33 0,0 2 0,1-2 0,-1 0 0,2-3 0,-1-3 0,-3 16 0,-9-68 0,5 9 0,-5-42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33.478"/>
    </inkml:context>
    <inkml:brush xml:id="br0">
      <inkml:brushProperty name="width" value="0.17143" units="cm"/>
      <inkml:brushProperty name="height" value="0.17143" units="cm"/>
      <inkml:brushProperty name="color" value="#5B2D90"/>
    </inkml:brush>
  </inkml:definitions>
  <inkml:trace contextRef="#ctx0" brushRef="#br0">1 1 5734,'23'91'0,"0"-9"0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33.966"/>
    </inkml:context>
    <inkml:brush xml:id="br0">
      <inkml:brushProperty name="width" value="0.17143" units="cm"/>
      <inkml:brushProperty name="height" value="0.17143" units="cm"/>
      <inkml:brushProperty name="color" value="#5B2D90"/>
    </inkml:brush>
  </inkml:definitions>
  <inkml:trace contextRef="#ctx0" brushRef="#br0">536 770 5734,'-29'-34'0,"-21"-7"0,-22 5 0,11 9 0,-1 21 0,14 19 0,-28 36 0,49 9 0,6 16 0,0-8 0,-7-18 0,5 1-432,6 51 0,19-15 432,17-67 0,76-39 0,-69-29 0,-7-30 0,-5-17 0,0-4 0,1 7 0,6 21-1553,32-6 0,-3-1 1553,-28 5 0,-4-23 0,-2-8 0,-5 7 0,-3 20 0,-5 36 0,-4 33 0,1 63 0,3 40 0,-2-41 0,0 6 103,2 35 1,2 6-104,1-17 0,3 3 0,-2-9 0,2 4 0,6 7 0,4-10 0,7 8 0,3 1 0,-1-3 0,-3-9 0,-2-2 0,-3-7 0,5 3 0,8 7 0,0 0 0,1 0 0,-1-1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34.469"/>
    </inkml:context>
    <inkml:brush xml:id="br0">
      <inkml:brushProperty name="width" value="0.17143" units="cm"/>
      <inkml:brushProperty name="height" value="0.17143" units="cm"/>
      <inkml:brushProperty name="color" value="#5B2D90"/>
    </inkml:brush>
  </inkml:definitions>
  <inkml:trace contextRef="#ctx0" brushRef="#br0">282 449 5734,'-22'92'0,"0"1"0,1 0 0,-1-1 0,0 1 0,-5-13 0,-3-5 0,5-4 0,10-1 0,20 18 0,11-2 0,-4-27 0,-10-36 0,-1 14 0,-10-71 0,-1-9 0,-5-41 0,4-4 0,0-5 0,2 28 0,1-2-803,0-9 1,0-6 0,1 11 802,0-25-11,5 31 0,-1-16 0,3-2 0,4 9 11,12-16 0,8 7 0,13-14 0,7 16 0,15 33 0,-21 82 0,-10 16 0,-27-8 0,-8 20 0,-12-4 0,-7 3 0,-3-2 0,-2 1 0,-11 14 0,2-3 0,-3 14 0,25-39 0,37-29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34.872"/>
    </inkml:context>
    <inkml:brush xml:id="br0">
      <inkml:brushProperty name="width" value="0.17143" units="cm"/>
      <inkml:brushProperty name="height" value="0.17143" units="cm"/>
      <inkml:brushProperty name="color" value="#5B2D90"/>
    </inkml:brush>
  </inkml:definitions>
  <inkml:trace contextRef="#ctx0" brushRef="#br0">194 3 5734,'-58'38'0,"1"0"0,23 23 0,8 12 0,10-13 0,13-8 0,16 31 0,7-24 0,7-97 0,-4 18 0,-34-53 0,-11-6 0,12 35-167,-14-17 0,10 7 167,29 41 0,22-8 0,54-14 0,-25 10 0,3 22 0,14 8 0,-15 8 0,-6 27-449,16-12 0,-12 6 449,-57 15 0,-7-22-424,-5 49 424,1-42 72,-12 31 0,9-61 1,-6-6-1</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35.043"/>
    </inkml:context>
    <inkml:brush xml:id="br0">
      <inkml:brushProperty name="width" value="0.17143" units="cm"/>
      <inkml:brushProperty name="height" value="0.17143" units="cm"/>
      <inkml:brushProperty name="color" value="#5B2D90"/>
    </inkml:brush>
  </inkml:definitions>
  <inkml:trace contextRef="#ctx0" brushRef="#br0">3 34 5734,'-3'-21'0,"14"8"0,7 16 0,10 5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35.727"/>
    </inkml:context>
    <inkml:brush xml:id="br0">
      <inkml:brushProperty name="width" value="0.17143" units="cm"/>
      <inkml:brushProperty name="height" value="0.17143" units="cm"/>
      <inkml:brushProperty name="color" value="#5B2D90"/>
    </inkml:brush>
  </inkml:definitions>
  <inkml:trace contextRef="#ctx0" brushRef="#br0">1 803 5734,'20'97'0,"1"0"0,-1-5 0,-3-11 0,2-13 0,-7-32 0,8 9 0,-9-54 0,3-5 0,31-47 0,4-11 0,-7 9 0,5-15 0,10-18 0,-13 16 0,-10 11-674,1-5 0,-4 7 674,-21 37 319,46 92-319,-36-2 0,-4 13 0,2-5 0,13-3 0,-1 1-304,-12 6 1,-4 6 0,-6-29 303,-5-39 0,1-1 0,5-8 927,17-22-927,15-35 0,11-23 0,-7 9 0,-14 23 0,0 1-545,15-27 0,6-11 0,-15 18 545,-18 20 0,2-17 0,1-3 0,-1 0 277,-2-1 1,3-14-1,-5 13-277,-2-5 0,-2 10 0,-2 7 0,-8 29 0,-6 54 0,0 8 0,0 27 0,0 11 907,0-2 1,-1 8-908,1-8 0,0 11 0,0 0 0,1-10-1088,0 10 0,0-5 1088,-1-5 0,0 2 0,5-14 0,15-2 0,7-10 0,12 1 0,-6-45 0,-11-17 0,-11-22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35.963"/>
    </inkml:context>
    <inkml:brush xml:id="br0">
      <inkml:brushProperty name="width" value="0.17143" units="cm"/>
      <inkml:brushProperty name="height" value="0.17143" units="cm"/>
      <inkml:brushProperty name="color" value="#5B2D90"/>
    </inkml:brush>
  </inkml:definitions>
  <inkml:trace contextRef="#ctx0" brushRef="#br0">1 222 5734,'74'-25'0,"0"-1"0,21-4 0,-2 1 0,-25 11 0,-4 1 0,-9 2 0,-4 0 0,32-20 0,-90 31 0,-13-4 0,3 10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37.448"/>
    </inkml:context>
    <inkml:brush xml:id="br0">
      <inkml:brushProperty name="width" value="0.17143" units="cm"/>
      <inkml:brushProperty name="height" value="0.17143" units="cm"/>
      <inkml:brushProperty name="color" value="#5B2D90"/>
    </inkml:brush>
  </inkml:definitions>
  <inkml:trace contextRef="#ctx0" brushRef="#br0">1250 179 5734,'-79'-17'0,"1"-1"0,-1 1 0,0-1 0,-4 2 0,-3 0 0,9 4 0,-15-2 0,-4 0 0,7 1 0,19 5 0,11 2 0,8 4 0,-21-5 0,16 10 0,43 25 0,-4-4 0,9 23 0,0 22 0,1 20 0,0-10 0,-1 19 0,1-21 0,-1 13 0,2-2 0,2-9 0,3-1 0,-1-12 0,-1 18 0,0 21 0,1-12 0,2-64 0,1-18 0,-1 8 0,8-12 0,-2-2 0,6 5 0,3-3 0,47 7 0,12-12 0,9-4 0,-4 4 0,3-3-1117,16-4 1,-3-3 1116,-29 1 0,-4 0 0,-10 0 0,-1 0 0,3-2 0,0 1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47.476"/>
    </inkml:context>
    <inkml:brush xml:id="br0">
      <inkml:brushProperty name="width" value="0.08571" units="cm"/>
      <inkml:brushProperty name="height" value="0.08571" units="cm"/>
      <inkml:brushProperty name="color" value="#E71224"/>
    </inkml:brush>
  </inkml:definitions>
  <inkml:trace contextRef="#ctx0" brushRef="#br0">15 1 5734,'18'53'0,"-1"0"0,19 39 0,3-39 0,15 18 0,-12-12 0,-12-15 0,-4 1 0,-8 12 0,0 0 0,-27-4 0,-30-21 0,-23 0 0,-9-15 0,8-14 0,22-15 0,13-2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39.284"/>
    </inkml:context>
    <inkml:brush xml:id="br0">
      <inkml:brushProperty name="width" value="0.17143" units="cm"/>
      <inkml:brushProperty name="height" value="0.17143" units="cm"/>
      <inkml:brushProperty name="color" value="#5B2D90"/>
    </inkml:brush>
  </inkml:definitions>
  <inkml:trace contextRef="#ctx0" brushRef="#br0">181 181 5734,'-7'-2'0,"0"1"0,6 1 0,9-3 0,-2 1 0,49-16 0,3 1 0,13-4 0,7 1 0,-22 10 0,29 0 0,8 0 0,-35 3 0,0 1 0,22-2 0,-6 1 0,-15-3 0,-44 2 0,1 0 0,-4-2 0,-7 8 0,-3 1 0,-4 10 0,-1 2 0,-8 59 0,3 15 0,5-9 0,0 14 0,0-6 0,-1 0 0,1-1 0,3-14 0,0 3 0,0-7 0,-3 3 0,-1-11 0,0-1 0,1 12 0,-1 2 0,2 1 0,1-14 0,0-3 0,2-1 0,4 14 0,-1-14 0,4 12 0,-4-18 0,0-9 0,-1-22 0,0 5 0,-1-9 0,0 2 0,0-5 0,-1-3 0,-1-4 0,-1-1 0,-3 1 0,1-1 0,0 0 0,-68 10 0,24-2 0,-46 7 0,-2 9 0,39-10 0,-9 4 0,-15 5 0,9-4 0,-24 4-405,-2 3 0,1-3 0,19-17 0,-1-4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46.957"/>
    </inkml:context>
    <inkml:brush xml:id="br0">
      <inkml:brushProperty name="width" value="0.17143" units="cm"/>
      <inkml:brushProperty name="height" value="0.17143" units="cm"/>
      <inkml:brushProperty name="color" value="#5B2D90"/>
    </inkml:brush>
  </inkml:definitions>
  <inkml:trace contextRef="#ctx0" brushRef="#br0">43 79 5734,'-2'-17'0,"1"1"0,3 69 0,-2-22-1292,4 59 1292,-5-38 0,-2 40 0,-1 6 0,0-2 0,1-30 0,0 8 0,0-14 411,-2-4-411,1-20 0,0-76 0,1-22 0,1 4-113,-1-17 1,1-5 112,2-16-11,0 24 0,0-5 11,-1 2 0,2 2 318,4 3 0,8 16-318,17 36 0,6 45 0,-9 18 0,-3 5 0,5 5 0,10 17 0,3 6 0,-16-28 0,1 1-123,15 30 1,0 0 122,-14-25 0,-4-4 0,-4-1 0,-4-4 0,2 22 0,-13-12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47.423"/>
    </inkml:context>
    <inkml:brush xml:id="br0">
      <inkml:brushProperty name="width" value="0.17143" units="cm"/>
      <inkml:brushProperty name="height" value="0.17143" units="cm"/>
      <inkml:brushProperty name="color" value="#5B2D90"/>
    </inkml:brush>
  </inkml:definitions>
  <inkml:trace contextRef="#ctx0" brushRef="#br0">0 923 5734,'73'-31'0,"-1"0"0,1 1 0,-6 1 0,-2 1 0,-14 3 0,-5-11 0,6-26 0,-3-16 0,-24-5 0,-8-6 0,-3 21 0,0-2 0,-7 4 0,-8-11 0,-13 13 0,-36 8 0,24 74 0,16-5 0,2 30 0,52 1 0,16-1 0,10 14 0,-8-13 0,2-2 0,13 5 0,-27 7 0,-39 1 0,-12 4 0,-8-10 0,-7-1 0,-10 4 0,-7-6 0,-45 11 0,45-43 0,-13-2 0,24-16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47.645"/>
    </inkml:context>
    <inkml:brush xml:id="br0">
      <inkml:brushProperty name="width" value="0.17143" units="cm"/>
      <inkml:brushProperty name="height" value="0.17143" units="cm"/>
      <inkml:brushProperty name="color" value="#5B2D90"/>
    </inkml:brush>
  </inkml:definitions>
  <inkml:trace contextRef="#ctx0" brushRef="#br0">195 1 5734,'-46'56'0,"0"-1"0,-1 1 0,22 4 0,11 7 0,2 24 0,7 13 0,12-14 0,12-24 0,16-11 0,26-10 0,16-6 0,-14-16 0,-7-21 0,15-6 0,-1 0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47.808"/>
    </inkml:context>
    <inkml:brush xml:id="br0">
      <inkml:brushProperty name="width" value="0.17143" units="cm"/>
      <inkml:brushProperty name="height" value="0.17143" units="cm"/>
      <inkml:brushProperty name="color" value="#5B2D90"/>
    </inkml:brush>
  </inkml:definitions>
  <inkml:trace contextRef="#ctx0" brushRef="#br0">62 55 5734,'-17'-18'0,"-3"-2"0,11 12 0,-7-1 0,20 19 0,-6-2 0,13 14 0,-5-6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48.112"/>
    </inkml:context>
    <inkml:brush xml:id="br0">
      <inkml:brushProperty name="width" value="0.17143" units="cm"/>
      <inkml:brushProperty name="height" value="0.17143" units="cm"/>
      <inkml:brushProperty name="color" value="#5B2D90"/>
    </inkml:brush>
  </inkml:definitions>
  <inkml:trace contextRef="#ctx0" brushRef="#br0">0 1098 5734,'77'-42'0,"1"1"0,-1 0 0,0-1 0,0 1 0,0-1 0,0 1 0,4-4 0,-2 0 0,-1 0 0,0 0 0,0 0 0,2 0-944,6-2 1,3-1-1,0 0 1,-1 1 0,-4 2-1,-6 2 944,9-7 0,-2 0 0,-11 5 0,-19 12 0,-8 2 1409,-9 5-1409,-29 2 0,-46 34 0,-15 1 0,-32 30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48.305"/>
    </inkml:context>
    <inkml:brush xml:id="br0">
      <inkml:brushProperty name="width" value="0.17143" units="cm"/>
      <inkml:brushProperty name="height" value="0.17143" units="cm"/>
      <inkml:brushProperty name="color" value="#5B2D90"/>
    </inkml:brush>
  </inkml:definitions>
  <inkml:trace contextRef="#ctx0" brushRef="#br0">1 625 5734,'79'-42'0,"1"1"0,-1-1 0,0 1 0,1-1 0,-1 1 0,1-1 0,-1-4 0,-11 5 0,9-2-230,10 0 1,18-6 0,0 1 0,-21 10-1,-39 17 1,-39 17 0,-8 3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48.569"/>
    </inkml:context>
    <inkml:brush xml:id="br0">
      <inkml:brushProperty name="width" value="0.17143" units="cm"/>
      <inkml:brushProperty name="height" value="0.17143" units="cm"/>
      <inkml:brushProperty name="color" value="#5B2D90"/>
    </inkml:brush>
  </inkml:definitions>
  <inkml:trace contextRef="#ctx0" brushRef="#br0">1 691 5734,'9'-14'0,"5"-4"0,37-25 0,20-9 0,-2 8 0,9-2 0,-2 1 0,-14 3 0,-1 1 0,1 0-121,12-1 1,2 0 0,-10 7 120,-17 10 0,-5 3 0,34-29 0,-5 5 0,-29 5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5:51.064"/>
    </inkml:context>
    <inkml:brush xml:id="br0">
      <inkml:brushProperty name="width" value="0.17143" units="cm"/>
      <inkml:brushProperty name="height" value="0.17143" units="cm"/>
      <inkml:brushProperty name="color" value="#5B2D90"/>
    </inkml:brush>
  </inkml:definitions>
  <inkml:trace contextRef="#ctx0" brushRef="#br0">401 167 5734,'-3'-9'0,"1"2"0,0-1 0,-1-5 0,-7-15 0,3 9 0,-3-5 0,4 16 0,1 3 0,-9-8 0,4 5 0,-8-4 0,5 4 0,-7 4 0,-23 14 0,19-5 0,-15 12 0,30-10 0,-17 12 0,14-10 0,-12 8 0,3 6 0,11-10 0,-9 12 0,12-7 0,4-8 0,-9 34 0,7-16 0,-9 49 0,10-46 0,-1 17 0,4-36 0,1 7 0,1 16 0,0 25 0,1-19 0,5 29 0,-1-51 0,2 15 0,-2-16 0,-2-7 0,7 18 0,-7-16 0,8 19 0,-9-21 0,4 14 0,-4-12 0,6 17 0,9 7 0,-6-11 0,5 3 0,-13-23 0,1-1 0,6 6 0,-5-5 0,8 5 0,-9-8 0,25 8 0,-5-7 0,28-1 0,-18-8 0,-5-2 0,-8-3 0,-13 5 0,14-10 0,-16 9 0,21-22 0,-16 14 0,15-22 0,-11 14 0,-4 5 0,2-5 0,-11 16 0,5-7 0,-4 7 0,-1 1 0,10-13 0,-8 11 0,9-14 0,-11 16 0,4-5 0,-5 5 0,4-8 0,-4 5 0,0-1 0,-16 14 0,-11 12 0,-4 0 0,-5 3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9T09:26:09.92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557 1,'22'72,"1"0,0 0,0 0,2 22,-1-4,-5-50,-6-109,-7-35,-4 16,-7 13,-42 109,21-4,-4 35,-3 27,7-13,4 11,7-22,-1 8,7-17,12-20,14 19,13-60,-2 17,11-87,-23 11,-4-7,-3-6,-1 0,1 5,-3 4,-18-29,-8 98,-15 27,4 22,7 6,3 3,1 5,1 28,4-1,10-31,12 17,11-117,3-27,-3 14,-1-5,2-23,0-7,-10 45,-23 123,17-103,-16 91,-5 43,14-39,1-9,1-8,0 4,1-11,2-43,0-5,9-53,-4-8,-1-8,1-3,-2-4,3-19,-13 0,-31 2,-16 23,-39 50,12 16,1 23,29 35,8 24,5-3,-3 1,6-2,-1 11,24-30,52-73,-4-41,1-29,-3 1,-5 14,-3 1,0-1,5-11,0 0,-11 11,-16-16,-43 138,-1 34,1 8,15-43,1 1,-3 12,0 8,7-12,11 0,20-17,27-76,6-22,5 0,-12-7,2-14,-10 12,-8-3,-5 4,-5 6,-10 24,-14 14,-15 68,-2 32,8-17,4 7,8 17,3 9,4-11,2-25,6-6,11 21,9-30,7-80,7-41,-7 9,5-7,-4 6,6-12,-12 15,-19 10,-4 8,-6 7,-23 98,13 12,4 20,-1-7,-7-9,3 1,7 22,6 7,13-52,30-110,8-39,-15 34,-2-3,0-5,0-6,-7 4,-1-12,-23 26,-38 51,-23 70,22-23,-1 7,-10 36,6 0,5-5,5-2,4-2,7-13,6 0,12-18,41-66,20-24,-16-13,3-17,-2-1,-8 11,-3 0,0-1,2-3,1 1,-6 2,5-29,-21 40,-33 86,-20 46,-10 20,2-2,11-27,-9 9,9-8,-13 26,-2 8,9-11,19-29,23-18,4-18,60-31,-23-17,15-19,1-7,2-20,-11 2,-7 14,-27 44,-22 43,-21 27,-7 11,4-8,1 4,6-3,0 5,4-10,-4 22,5-7,6-6,16-30,16-12,24-42,13-36,6-23,-11 4,1-10,-2 4,-7 16,-1 3,-3 0,20-43,-26 40,-37 67,-26 46,-11 21,6-6,0 3,-10 19,2-2,13-26,7-9,4-3,47-100,14-37,-5 8,-15-2,-35 9,-7 5,7-19,-56 109,-6 28,27 9,-4 12,10-10,1 1,21-25,29-40,23-35,6-16,19-23,-15 12,6-13,-7 5,-7 4,-4-1,-1-1,1-7,-5 8,-5 9,-7 6,-4-6,-13 14,-36 37,-35 35,-2 22,25 0,-5 11,8-6,13-14,1 0,-9 14,-3 5,9-9,5-1,-6 16,39-42,40-50,5-6,-3-22,11-26,-1-7,-9 15,-8 4,-1 1,1 3,6-9,-3 3,-13 16,-15-2,-39 87,-23 43,-5 13,12-20,-6 9,6-12,-14 19,8-4,25-25,31-26,7-12,50-20,10-28,-3-4,4-15,-18-8,-1-11,-5 8,2 10,-10 1,-15-23,-26 20,-83 89,32-12,-4 4,-20 20,6 1,0 2,-9 12,29-11,65-43,28-10,-2-17,6-11,7-10,5-9,-11-2,-8-16,-13-2,6-4,-28 18,-71 53,-42 31,9 0,28-12,1 8,-7 11,-12 11,6 3,25-7,20 14,101-59,21-11,-27 24,24-33,22-21,-20 1,-41 12,-7-3,22-23,-10 0,-28 6,-45 3,-27 46,-15 16,-19 11,-1 4,14-9,6 5,-3 19,31-1,71-19,12 9,23-25,-14-7</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47.658"/>
    </inkml:context>
    <inkml:brush xml:id="br0">
      <inkml:brushProperty name="width" value="0.08571" units="cm"/>
      <inkml:brushProperty name="height" value="0.08571" units="cm"/>
      <inkml:brushProperty name="color" value="#E71224"/>
    </inkml:brush>
  </inkml:definitions>
  <inkml:trace contextRef="#ctx0" brushRef="#br0">0 254 5734,'7'-20'0,"2"-1"0,5-1 0,28-3 0,14 0 0,12 4 0,7 1 0,-7 1 0,4-1 0,-3 3 0,15 1 0,-5 4 0,-16 5 0,-1-1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19T09:26:12.37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32 0,'0'60,"0"-5,-1-18,-1 28,-1 4,0-4,0 5,-1-4,1-25,0-1,-2 38,3-26,-1 18,3-34,0-14,0-2,0-4</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6:37.646"/>
    </inkml:context>
    <inkml:brush xml:id="br0">
      <inkml:brushProperty name="width" value="0.08571" units="cm"/>
      <inkml:brushProperty name="height" value="0.08571" units="cm"/>
      <inkml:brushProperty name="color" value="#E71224"/>
    </inkml:brush>
  </inkml:definitions>
  <inkml:trace contextRef="#ctx0" brushRef="#br0">11940 878 5734,'-30'-18'0,"-10"-3"0,-38-15 0,23 12 0,-1 1 0,-31-11 0,30 11 0,-11-1 0,-13 0 0,-18-2 0,-1 0 0,13 3-1696,1 0 0,-2-1 1696,-3 0 0,-17-3 0,3 0 0,23 7 0,-15-2-165,0 1 165,26 4 0,-11-3 0,7 2 0,12 3 0,-2-1-268,-5-1 0,-11-3 0,-2-1 1,11 4 267,-4-2 0,-1 0 0,0 1 0,-10-1 0,-6-1 0,0 3-148,15 5 1,-2 1 0,-1 2 0,-2 0 0,-4 0 147,-2 0 0,-4 1 0,-3 1 0,0 0 0,3 0 0,4 1 0,3 1 0,2 0 0,3 1 0,2 0 0,0 2 0,-17 1 0,0 2 0,6 1 0,12-1-38,8 1 1,-4 1 37,6 0 0,-12 1 0,-10 0 0,-5 0 0,-3 0 0,0-1 0,9-1 0,-4-1 0,-3 0 0,-2-1 0,0 0 0,0 0 0,2 1 0,3 0-43,-2 1 1,1 1 0,2 0 0,0 0 0,1 0 0,0 0 0,-1-2 42,-5 0 0,-6-1 0,-2 0 0,3-1 0,8 0 0,13 0 0,16 1 0,3-1 0,12 0 0,-2 1 0,-5-1 0,-27 1 0,-13 0 0,10 0 0,19 0 0,0 1 0,-26 0 0,-13 0 0,15 2 0,25 0 0,5 2 0,-20 1 0,-3 1 0,2 2 0,0 0 0,2 1 0,-6 3 0,-4 3 0,-7 3 0,3 0 0,17-3 0,3 0 0,-7 3 0,-7 2 0,-9 3 0,-1 2 0,6 0 0,16-2 0,3 2 0,2-1 0,3-1 0,-9 2 0,4-1 0,3 1 0,-22 12 0,14-3 0,21-5 0,-5 7 0,-5 4 0,20-10 0,-3 2 0,-14 10 0,-9 8 0,1 2 0,1 3 0,1 3 0,1-1 0,6-4 0,2 0 0,0 0 0,3-2 0,1-1 0,7-3 0,4 2 0,8-6 178,3 0-178,-1 4 0,-5 14 0,1 17 0,-2 13 0,3-7 0,0-10 0,2 0 0,-1 10 0,-1 8 0,14-21 0,15-17 0,15 22 0,6 22 0,0-13 0,-4-33 0,1 1 721,0 25 0,4 13 1,11-2-722,19-3 0,12-3 0,-1-8 0,3-4 0,3-1-234,-16-9 0,4 7 1,0-2-1,0-9 234,26 6 0,-6-14 0,12 3 0,-21-18 0,13 5 0,5 3 0,-4-4 0,-3 0 0,-2-2 0,17 5 0,-19-12 0,13 5 0,9 3 0,7 1 0,4 3 0,1-1 0,-1-1 0,-6-2 0,-6-3 0,-11-4 0,8 4 0,-11-6 0,-3-1 0,2 1 0,10 2 0,2 1 0,9 3 0,7 3 0,2 0 0,0-1 0,-5-3 0,-7-3 0,-12-6-469,26 3 0,-13-7 0,-5-2 469,-15-2 0,-2-1 0,11 2 0,2 0 0,15 3 0,6 1 0,2-1 0,-6 0 0,-12-3 0,10 1 0,-11-2 0,12 2 0,-12-2 0,9 1 0,5 1 0,5 1 0,0-1 0,0-1 0,-10-3 0,-1 0 0,2-1 0,1 0 0,3 0 0,3 0 0,5 0 0,-17-3 0,5 0 0,4 1 0,2-1 0,2 1 0,1-1 0,0 0 0,0 0 0,-3 0 0,-1 0 0,-5 0 0,6 1 0,-5 0 0,-1 0 0,-2-1 0,0 1 0,1-1 0,2 0 0,2 0 0,4-1 0,-8-1 0,3 1 0,3-1 0,2 0 0,1-1 0,1 1 0,1-1 0,-2-1 0,-1 0 0,-2-1 0,-2 0 0,-3-2 0,8 0 0,-3-1 0,-2-1 0,-2-1 0,-1 0 0,0-1 0,1 0 0,2-1 0,3 1 0,-9-1 0,3-1 0,0 1 0,2-2 0,0 1 0,1-1 0,-1 1 0,0-1 0,-1 0 0,-2 0 0,-2 0 0,11 0 0,-1 1 0,0-1 0,-2 0 0,0 0 0,-2 0 0,-2-1 0,-2-1 0,-3 0 0,4-2 0,-4 0 0,-3 0 0,-1-1 0,0-2 0,2-1 0,3-3 0,2-2 0,2-2 0,1-2 0,1-1 0,1-2 0,0-1 0,1-2 0,0-3 0,-14 3 0,1-2 0,-1-2 0,1-2 0,0 0 0,1-2 0,1 0 0,0 0 0,2 0 0,1 1 0,-4 2 0,2 0 0,1 0 0,3-1 0,-1 1 0,2-2 0,-2 1 0,0 0 0,-1-1 0,-3 1 0,-2-1 0,-4 0 0,8-4 0,-1-1 0,-2 0 0,-1-1 0,-3 1 0,-3 0 0,-1 0 0,-4 0 0,-3 1 0,7-5 0,-4 2 0,-5-1 0,-1 0 0,-1-2 0,2-3 0,9-10 0,1-5 0,0-3 0,-3 1 0,-3 3 0,-6 6 0,-2 4 0,-8 5 0,0 0 0,6-5 0,1-3 0,7-7 0,4-2 0,-3 0 0,-9 4 0,-14 8 0,2-9 0,-13-3 0,-4-15 0,-3-11 0,-5 1 0,-8 18 0,-3 1 0,-3-3 0,6-14 0,-3-4 0,-18 0 0,-22 14 0,-15-2 0,-6 3 0,4 9 0,-6-9 0,-7 3 0,10 14 0,-6-6 0,-7-4 0,-3 1 0,-4 5 0,1 9 0,-4 2 0,-3 2 0,-3 1 0,-3 0 0,1 0 0,2 2 0,0 1 0,-1 1 0,-2-1 0,-3 0 0,-3 1 0,-3-1 0,10 6 0,-2-1 0,-3 0 0,-3-1 0,-1 1 0,-1 0 0,-1 1 0,-2 2 0,0 1 0,0 3 0,5 2 0,1 1 0,1 0 0,-1 2 0,0 1 0,-3 1 0,-3 2 0,-3 1 0,-4 2 0,-6 2 0,-6 3 0,28 5 0,-4 2 0,-4 2 0,-4 1 0,-4 1 0,-2 1 0,-4 1 0,-1 1 0,-3 0 0,-1 2 0,-2 0 0,0 1 0,-1 0 0,0 1 0,0 0 0,1 0 0,0 0 0,2 1 0,2-1 0,1 0 0,3 1 0,3-2 0,3 1 0,4-1 0,3-1 0,-22 0 0,4 0 0,6 0 0,2-1 0,4 1 0,1 0 0,1 0 0,0 1 0,-1 0 0,-1 1 0,-2 1 0,-4 0 0,-4 2 0,-5 0 0,10 5 0,0-1 0,-1 0 0,1 1 0,0-1 0,0 0 0,0 1 0,0-1 0,0 0 0,-1 0 0,1 1 0,0-1 0,0 0 0,0 1 0,0-1 0,0 0 0,0 1 0,-1-1 0,1 0 0,0 1 0,0-1 0,0 0 0,0 1 0,0-1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6:57.441"/>
    </inkml:context>
    <inkml:brush xml:id="br0">
      <inkml:brushProperty name="width" value="0.08571" units="cm"/>
      <inkml:brushProperty name="height" value="0.08571" units="cm"/>
      <inkml:brushProperty name="color" value="#E71224"/>
    </inkml:brush>
  </inkml:definitions>
  <inkml:trace contextRef="#ctx0" brushRef="#br0">4583 826 5734,'-22'-17'0,"11"9"0,-12-14 0,13 14 0,-31-31 0,9 9 0,-17-14 0,-5-5 0,-18-10 0,32 25 0,0 1 0,-17-9 0,3 9 0,0 2 0,2 0 0,-2 0 0,2 1 0,19 13 0,-24-6 0,-20-6 0,11 4 0,-15-6-142,15 6 1,-10-3 0,15 7 141,14 11 0,-34-5 0,30 7 0,-2 0 0,-35-5 0,21 7 0,-1 2 0,13 1 0,0 2 0,-26-2 0,-1 1 0,25 1 0,1-1 0,-15 1 0,7-1 0,10 1 0,-18-1 0,-1 0 0,12 1 0,-11 1 0,3 0 0,20 0 0,-50 5 0,52-1 424,-21 3-424,12 4 0,3 2 0,-3-1 0,-19 9 0,-5 3 0,31-7 0,3 0 0,-3 1 0,2-1 0,-31 14 0,45-18 0,-34 16 0,-5 1 0,13-5 0,-10 5 0,5-1 0,34-14 0,-41 29 0,13-8 0,-13 10 0,29-14 0,3 16 0,0 6 0,-14 22 0,12-18 0,4-3 0,9-3 0,7 0 0,1 7 0,1 4 0,1 2 0,-4 2 0,0 0 0,8-9 0,3-7 0,2-8 0,-1 13 0,1 5 0,-5 31 0,5-25 0,-1 8 0,2-10 0,0 12-397,1-16 0,1-8 397,3-26 0,-1 9 0,2 12 0,1 6 0,2 29 0,-2-29 0,2-4 0,2 3 0,5 12 0,3 4 0,8 21 0,-6-15 0,0-3 0,10 7 0,6 5 794,3 8-794,-10-32 0,3 6 0,12 20 0,1 0 0,-6-20 0,-1-2 0,0 3 0,5 2 0,7-3 0,6 1 0,-5-9 0,20 17 0,-4 3 0,2-4 0,4-19 0,-37-32 0,50 32 0,-36-29 0,15 11 0,-25-18 0,27 6 0,4-1 0,-11-5 0,23 8 0,13 1 0,4-6 0,-5-3 0,-34-6 0,0-1 0,34 8 0,3 0 0,-14-2 0,-7-1 0,8 1 0,-5-4 0,15 3 0,-15-5 0,-5-2 0,-5-2 0,-1-3 0,-8-6 0,-8 0 0,16-2 0,6 0 0,21-2-254,-17 1 0,0 0 254,25-2 0,-7 0-162,-6-1 162,-5 0 0,-4-2 0,-7-1 0,3-4 0,-12 1 0,0 0 0,4 0 0,2-3 0,12-12 0,-6-1 0,-11 0 0,-9 6 0,1-2 0,15-16 0,-24 12 0,1-2 0,2 1 0,1-3 249,17-16 1,-1-3-250,-15 9 0,-4 1 0,-5 6 0,-2-1 0,4-9 0,-5 2 0,-6 6 0,4-6 0,-1-1 0,-4 5 0,3-6 0,-1 0 0,-4 6 0,5-9 0,0-3 0,1-4 85,8-18 1,2-7-86,-15 24 0,-1-2 0,11-27 0,-2 2 0,-16 36 0,-3 2 0,0-16 0,-4 5 0,-5 4 0,2-32 0,-10 40 0,-4-22 0,-9-10 0,-3-5 0,5 25 0,-1 0 0,-5-25 0,-1 5 0,-3 11 0,12 37 0,-20-46 0,12 33 0,-20-16 0,-15-16 0,9 13 0,0 2-544,-19-20 1,5 11 543,41 52 0,-38-37 0,-1-1 0,-14-13 0,23 22 0,-3 2 0,-5-1 0,-20-15 543,18 18 1,-2 1-544,5 6 0,0 1 0,6 2 0,-6 0 0,-18-8 0,-12-2 0,-7 8 0,-2 15 0,-8 9 0,-2 1 0,3-4-283,13-7 0,3-3 1,0 1-1,-5 4 0,4 9 1,-7 3-1,1 2 0,5 2 1,11 0-1,-11 2 0,0 0 1</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7:08.286"/>
    </inkml:context>
    <inkml:brush xml:id="br0">
      <inkml:brushProperty name="width" value="0.08571" units="cm"/>
      <inkml:brushProperty name="height" value="0.08571" units="cm"/>
      <inkml:brushProperty name="color" value="#E71224"/>
    </inkml:brush>
  </inkml:definitions>
  <inkml:trace contextRef="#ctx0" brushRef="#br0">31 276 5734,'-17'-7'0,"11"4"0,-2-1 0,91 7 0,-25-3-493,3 1 0,7-1 493,0-2 0,11-2 0,-6 0 0,13 0 0,8-1 0,7 0 0,2 1-252,-17 1 0,1 0 0,3 0 0,3 0 0,5 0 1,7 0-1,7 0 0,10 0 252,-50 2 0,6-1 0,3 0 0,5 0 0,3 0 0,4 0 0,2 0 0,3 0 0,2 0 0,2 0 0,2 0 0,0 0 0,2 0 0,0 0 0,0 0 0,0 0 0,-1 0 0,0 0 0,-2 0 0,-1 0 0,-3 0 0,-1 0 0,-4 0 0,-2 1 0,-4-1-150,20 0 0,-2 0 0,-4 0 0,-2 1 0,-1-1 0,-2 0 1,-1 0-1,-1 1 0,0-1 0,1 1 0,0-1 0,1 1 1,1-1-1,3 0 0,1 1 0,3-1 150,-14 1 0,4 0 0,2-1 0,2 1 0,2-1 0,1 1 0,2 0 0,1-1 0,-1 1 0,1 0 0,0-1 0,-2 1 0,0 0 0,-2-1 0,-2 1 0,-3 0 0,-2 0 0,-3-1 0,-4 1 0,-3 0 0,-5 0 0,-4 0-42,41-1 0,-6 1 0,-6-1 0,-5 1 0,-7 0 0,-6-1 0,-7 1 1,-6 0 41,16 0 0,-14 0 0,9-1 0,-4 0 0,10 0 0,6-2 0,-1 1 0,-5 0 0,-12-1 0,6 1 0,-11-1 0,8-1 0,4-1 0,13-2 0,3 0 0,-10 0 0,-18 1 0,-6 0 0,-23-2 0,-30-4 0,-72 16 0,-20 3 0,-5 2 0,-7-1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7:08.781"/>
    </inkml:context>
    <inkml:brush xml:id="br0">
      <inkml:brushProperty name="width" value="0.08571" units="cm"/>
      <inkml:brushProperty name="height" value="0.08571" units="cm"/>
      <inkml:brushProperty name="color" value="#E71224"/>
    </inkml:brush>
  </inkml:definitions>
  <inkml:trace contextRef="#ctx0" brushRef="#br0">0 614 5734,'80'-15'0,"-18"3"0,-7 5 0,4 1-884,32-4 884,-24 3 0,21-2 0,15-1 0,5-1 0,0 1 0,-9 0-377,-16 3 1,-6-1-1,0 1 1,3 1-1,11-2 1,15 1 376,-37 2 0,7 1 0,7-1 0,7 0 0,5 0 0,4-1 0,5 1 0,3 0 0,2-1 0,3 1 0,1-1 0,0 1 0,1-1 0,-2 1 0,-1 0 0,-2-1 0,-4 1 0,-3 1 0,-4-1 0,-5 1 0,-6-1 0,-7 2-211,34-3 0,-11 1 1,-8 0-1,-5 0 1,-2 1-1,2 0 1,3 0-1,6-1 1,10 1 210,-24 1 0,5-1 0,7 1 0,3-1 0,5 1 0,2-1 0,2 0 0,0 1 0,2-1 0,-2 1 0,-2 0 0,-2 0 0,-3 0 0,-5 0 0,-5 0 0,-6 1 0,-7 0 0,-8 0-140,45-1 1,-16 2 0,-11-1 0,-4 1 0,1 0 139,4-1 0,-7 1 0,3-1 0,12 0 0,-21 1 0,9-1 0,6 0 0,5 0 0,1 0 0,-2 0 0,-3 0 0,-7 0 0,-9 1 0,20-1 0,-13 0 0,-1 1 0,14-2 0,-12 1 0,11 0 0,7-1 0,3 0 0,0 0 0,-4 0 0,-8 0 0,-13 0 0,5 0 0,-13-1 0,-2 1 0,5-1 0,3-1 0,5 1 0,1-1 0,-4 0 0,-9 0 0,0 0 0,-8-1 0,0-1 0,8-1 0,1-2 0,-12-4 0,17-21 0,7 6 0,-128 11 0,-28 3 0,-24 11 0,2 1 0,1 0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7:09.228"/>
    </inkml:context>
    <inkml:brush xml:id="br0">
      <inkml:brushProperty name="width" value="0.08571" units="cm"/>
      <inkml:brushProperty name="height" value="0.08571" units="cm"/>
      <inkml:brushProperty name="color" value="#E71224"/>
    </inkml:brush>
  </inkml:definitions>
  <inkml:trace contextRef="#ctx0" brushRef="#br0">1 1009 5734,'67'-14'0,"0"0"0,0 0 0,7 0 0,2-1 0,2 2 0,5 2 0,2 0 0,-2 1-1887,-6 0 0,-2 0 0,2 0 1887,8-1 0,0-1 0,-2 1 90,-20 3 0,-1-1 1,18 0-91,-16 1 0,12 0 0,10-2 0,9 0 0,6 0 0,6-1 0,3 0 0,1 0 0,0 0 0,-2 0 0,-3 1 0,-5 1-29,-6 1 0,-1 1 1,0 0-1,-1 0 0,1 0 1,-1 1-1,1-1 0,0 1 1,1-1-1,2 0 0,0 0 1,2-1 28,-9 0 0,3 0 0,0 0 0,3-1 0,0 1 0,1-1 0,0 0 0,1 0 0,-2 0 0,0 0 0,-1 1 0,-2 0 0,-2 0 0,-2 1 0,-3 0 0,19 0 0,-1 0 0,-1 1 0,-2 0 0,-2 0 0,-2 1 0,-4 0 0,-3 0 0,-4 0 0,-5 0 0,24-1 0,-7 0 0,-7 1 0,-3-1 0,-1 1 0,1-1 0,-6 1 0,2-1 0,12 0 0,-10 0 0,10 0 0,8-1 0,3 0 0,0 0 0,-3 0 0,-8 0 0,-11 1 0,10 0 0,-14 0 0,1 0 0,11-1 0,-10 1 0,11-1 0,8 0 0,2-1 0,-1 0 0,-5 1 0,-9 0 0,-14 1 0,8-1 0,-15 2 0,13-4 0,-3-1 0,15-3 0,8-2 0,2-1 0,-4 1 0,-12 0 0,-18 2 0,5-3 0,-6-1 0,16-3 0,1-1 0,-1 1 0,1-1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7:38.909"/>
    </inkml:context>
    <inkml:brush xml:id="br0">
      <inkml:brushProperty name="width" value="0.08571" units="cm"/>
      <inkml:brushProperty name="height" value="0.08571" units="cm"/>
      <inkml:brushProperty name="color" value="#E71224"/>
    </inkml:brush>
  </inkml:definitions>
  <inkml:trace contextRef="#ctx0" brushRef="#br0">5519 1064 5734,'-3'-7'0,"-1"0"0,-3-4 0,-6-6 0,2 3 0,-9-9 0,-21-20 0,-28-26 0,12 13 0,-15-12 0,29 38 0,-2 0 0,-1 0 0,0 0 0,-5-4 0,1 3 0,-23-13 0,13 9 0,-3-2 0,11 8 0,-4-1 0,-4-3 0,-6-3 0,-4 3 0,-12 0 0,-5 2 0,3 4 0,17 5 0,1 3 0,-6 0-848,-18-1 0,-10-1 0,0 3 0,15 2 848,2 3 0,7 2 0,1 2 0,-3 0 0,17 2-338,10 4 338,1 0 0,-18 1 0,-2 1 0,-1-1 0,-10 1 0,3 1 0,25 1 0,-12 2 0,-1-1 0,5 2-92,-35 2 1,-6 1 91,50-2 0,1 0 0,-30 3 0,2-1 0,-3 2 0,-10 4 0,45-6 0,-3 1 0,1 0 0,7-1 0,-11 5 0,0 1 0,10-1 1567,-7 4 0,-1 2-1567,4 2 245,-1 3 0,-4 6-245,2 4 0,-1 3 0,-6 4 0,1 0 0,13-6 0,2-2 0,-25 20 289,39-32-289,-39 28 0,35-24 0,-10 7 0,-5 7 0,-2 12 0,2 2 0,-23 16 0,25-18 0,3 0 0,2 2 0,2 0 0,-2 3 0,-12 15-433,14-17 0,5-6 433,16-22 0,0-1-473,-21 39 473,18-30 0,-21 39 0,29-48 0,-18 47 0,11-18 0,1 1 0,1 3 0,0 11 0,9 23 0,9 11 0,15-14 0,3-1 0,-9 3 0,3-2-103,9-13 0,0-13 103,-8-28 0,22 29 0,4 4 0,-6-12 231,4 8 1,6 1-232,-5-23 0,0-6 0,30 24 0,-10-20 0,12 5 0,-8-6 0,-18-12 0,1-3 0,12 2 0,8 1 0,1-5 0,-2-7 0,1-5 0,2 1 0,8 1 0,1 0 0,0-1-783,-1 0 0,0 0 0,-5-2 783,8-1 0,2-1-114,-10 0 1,8 1 0,1 0 0,-7-1 113,17 1 0,1 1 0,-17-1 0,8 0 0,-2 0 0,-10 0 375,-1-1 1,-5-2-376,29-2 0,3-1 0,-15-2 0,5 0 0,4-2 0,8 0 0,-1-3 0,-7-3 0,-1-2 0,-7 1 0,3 0 0,-1-1 0,5-5 0,6-3 0,-7 0 0,-7-4 0,-2-3 0,-2 1 0,5-3 0,4-6-179,-5-3 1,5-5-1,-2-2 1,-9 6 178,13-6 0,-6 1 0,-8 0 0,2-2 0,-13 7-269,5-4 269,-25 14 0,12-8 0,0-1 0,-11 6 0,1-1 0,-1-2 0,-1-6 0,1-17 0,0-8 0,-18 20 0,-1-2-313,9-14 0,-5 1 313,-10-4 0,-5-16 0,-8 35 1361,-1-8 1,0-4-1362,-6-31 0,-4 20 0,-1-4 0,-2 6 0,-3-1 0,-7-17 0,-2 5 0,-6-8 0,-5 11 0,-1 5 0,4 18 0,-15-16 0,-9-5 0,7 24 0,-6 1-96,-4-1 1,-6-3 0,-1 5 95,7 6 0,0 4 0,-16 5 0,1 12 0,-16 4 0,-10 2 0,-4 3 0,0 1 0,6 2 0,10 0 0,-4-1 0,10 2 0,-1 1 0,-10 2 0,-5 3 0,-1 0 0,1 1 0,-1-1 0,1 0 0,-1 0 0,1 0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6:26.633"/>
    </inkml:context>
    <inkml:brush xml:id="br0">
      <inkml:brushProperty name="width" value="0.08571" units="cm"/>
      <inkml:brushProperty name="height" value="0.08571" units="cm"/>
      <inkml:brushProperty name="color" value="#E71224"/>
    </inkml:brush>
  </inkml:definitions>
  <inkml:trace contextRef="#ctx0" brushRef="#br0">1 1 5734,'77'61'0,"1"0"0,-1 0 0,0 0 0,1-1 0,-1 1 0,0 0 0,-5-5 0,0-1 0,-1 1 0,1-1 0,0 1 0,-1-1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6:28.476"/>
    </inkml:context>
    <inkml:brush xml:id="br0">
      <inkml:brushProperty name="width" value="0.08571" units="cm"/>
      <inkml:brushProperty name="height" value="0.08571" units="cm"/>
      <inkml:brushProperty name="color" value="#E71224"/>
    </inkml:brush>
  </inkml:definitions>
  <inkml:trace contextRef="#ctx0" brushRef="#br0">55 158 5734,'1'18'0,"0"-2"0,2 3 0,-1-2 0,6 70 0,-3-7 0,-1-29 0,0 5 0,-3 13 0,0 5 0,1-6 0,0 4 0,-1-5 0,0 4 0,-1-2 0,3 29 0,-1-17 0,-2-55 0,0 6 0,1-9 0,-1-4 0,0-18 0,-4-66 0,2 16 0,-3-37 0,-1 2 0,3 39 0,-2-13 0,0-1 0,0 12 0,-1-6 0,0-3 0,-5-23 0,-2-12 0,6 38 0,0 2 0,0-10 0,3 8 0,7 29 0,8 25 0,36 46 0,-21-13 0,24 31 0,-28-28 0,31 46 0,-10-14 0,9 14 0,-8-13 0,-9-20 0,-1-3 0,-8-16 0,-12-33 0,29-32 0,1-8 0,2-8 0,1-7 0,-14 11 0,-2 0 0,1-1 0,-1 0 0,-4-1 0,-3 0 0,-4 2 0,-1-2 0,3-3 0,0-1 0,1-8 0,-1 5 0,-3 3 0,-4 13 0,-13 36 0,-1 2 0,1 7 0,7 56 0,-2-1 0,1 6 0,1 11 0,-4 20 0,-1-1 0,1-32 0,-2-2 0,0 19 0,-2-6 0,-3-8 0,2-24 0,-1 56 0,2-63 0,20 26 0,-8-65 0,17-4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6:30.642"/>
    </inkml:context>
    <inkml:brush xml:id="br0">
      <inkml:brushProperty name="width" value="0.08571" units="cm"/>
      <inkml:brushProperty name="height" value="0.08571" units="cm"/>
      <inkml:brushProperty name="color" value="#E71224"/>
    </inkml:brush>
  </inkml:definitions>
  <inkml:trace contextRef="#ctx0" brushRef="#br0">1 1087 5734,'32'-12'0,"-3"-1"0,-10 5 0,52-26 0,-12-4 0,1-19 0,-3-5 0,-9-2 0,-20 16 0,-9 2 0,-26 13 0,-5 10 0,-35-12 0,15 20 0,-42 22 0,25 58 0,0 22 0,31-16 0,7-1 0,4 7-495,11 9 495,3-63 0,1 1-186,26 21 186,-13-22 0,42 22 0,-35-35 0,62-3 0,-11-28 0,3-8 0,-23 13 0,0-2 0,23-12 0,-7-4 0,-10-11 0,-33 22 0,37-40 0,-43 37 486,28-38-486,-31 30 195,5-14-195,-8 4 0,-10 6 0,-2 4 0,-11 3 0,-4 11 0,0 2 0,-3 1 0,-17-4 0,-30 8 0,19-3 0,-11 16 0,43 4 0,-17 29 0,13-18 0,-24 50 0,27-47 0,-9 20 0,11-23 0,3 18 0,2-7 0,2 7 0,3-18 0,27 11 0,-10-18 0,15 12 0,-18-24 0,-13 1 0,8-5 0,-9 5 0,5-5 0,-8 5 0,0-1 0,-1 3 0,2-3 0,-1 3 0,1-2 0,0 2 0,0-2 0,2-1 0,-2 0 0,6-3 0,0-1 0,-1 2 0,-1 2 0,-6 4 0,0-1 0,0 1 0,0-1 0,1 0 0,-1 0 0,1 0 0,-1 0 0,5-4 0,-3 3 0,7-9 0,1-1 0,5-13 0,-4 7 0,2-10 0,-9 14 0,13-68 0,-11 35 0,-1-21 0,-2-1 0,-5 21 0,-3-26 0,-1 47 0,3 5 0,-7-31 0,6 27 0,-10-44 0,6 33 0,-1-5 0,4 23 0,4 19 0,1 26 0,0 17 0,1 0 0,-1 16 0,3 28 0,2 1 0,-1-16-520,1 20 1,0-11 519,-1-57 0,11 34 0,3-13 0,0 9 0,3-23 0,-10-21 0,20-4 0,16-41 0,2-11 0,0 13 177,0-17 0,-8 0-177,-30 25 0,3-11 0,5-44 0,-7 30 0,1-13 0,-13 55 0,0 16 685,-1 1-685,1 3 0,2 40 0,-3-25 0,4 40 0,-3-42 0,-16 50 0,7-61 0,-15 29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47.851"/>
    </inkml:context>
    <inkml:brush xml:id="br0">
      <inkml:brushProperty name="width" value="0.08571" units="cm"/>
      <inkml:brushProperty name="height" value="0.08571" units="cm"/>
      <inkml:brushProperty name="color" value="#E71224"/>
    </inkml:brush>
  </inkml:definitions>
  <inkml:trace contextRef="#ctx0" brushRef="#br0">536 0 5734,'-38'24'0,"8"0"0,2 38 0,4 9 0,-1 1-1320,4-3 1,1-1 1319,5-5 0,1 0 249,-9 10 1,-7 4-250,2-26 0,-2-1 0,-13 26 0,-3-8 0,-20-13 0,12-31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6:30.832"/>
    </inkml:context>
    <inkml:brush xml:id="br0">
      <inkml:brushProperty name="width" value="0.08571" units="cm"/>
      <inkml:brushProperty name="height" value="0.08571" units="cm"/>
      <inkml:brushProperty name="color" value="#E71224"/>
    </inkml:brush>
  </inkml:definitions>
  <inkml:trace contextRef="#ctx0" brushRef="#br0">1 16 5734,'30'-10'0,"-4"5"0,-21 20 0,-1 1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6:31.676"/>
    </inkml:context>
    <inkml:brush xml:id="br0">
      <inkml:brushProperty name="width" value="0.08571" units="cm"/>
      <inkml:brushProperty name="height" value="0.08571" units="cm"/>
      <inkml:brushProperty name="color" value="#E71224"/>
    </inkml:brush>
  </inkml:definitions>
  <inkml:trace contextRef="#ctx0" brushRef="#br0">258 112 5734,'-20'-63'0,"-28"26"0,19 36 0,-18 16 0,29-3 0,-29 56 0,27-15 0,-8 42 0,30-54 0,15-11 0,38-58 0,-14-6 0,-5 2 0,0-7 0,6-48 0,-22 43 0,-4-2 0,-17 53 0,0 5 0,-1 32 0,1-17 0,3 40 0,0-42 0,6 21 0,-4-30 0,73-44 0,-50 11 0,17-15 0,-1-4 0,-14-11 0,-9 20 0,-5 53 0,-13-2 0,-7 44 0,6-52 0,0 0 0,4 7 0,-3-12 0,7 5 0,-4-16 0,15-13 0,-8 1 0,29-36 0,3-6 0,-16 21 0,14-21 0,-6 8 0,-28 38 0,10 4 0,-10 10 0,22 28 0,24 43 0,-12-22 0,9 15 0,-30-62 0,-8-11 0,3-4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6:31.888"/>
    </inkml:context>
    <inkml:brush xml:id="br0">
      <inkml:brushProperty name="width" value="0.08571" units="cm"/>
      <inkml:brushProperty name="height" value="0.08571" units="cm"/>
      <inkml:brushProperty name="color" value="#E71224"/>
    </inkml:brush>
  </inkml:definitions>
  <inkml:trace contextRef="#ctx0" brushRef="#br0">3 22 5734,'-2'-21'0,"101"28"0,-60 0-457,20 7 1,-3-1 456,-32-7 0,-5 2 0,0 1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6:32.097"/>
    </inkml:context>
    <inkml:brush xml:id="br0">
      <inkml:brushProperty name="width" value="0.08571" units="cm"/>
      <inkml:brushProperty name="height" value="0.08571" units="cm"/>
      <inkml:brushProperty name="color" value="#E71224"/>
    </inkml:brush>
  </inkml:definitions>
  <inkml:trace contextRef="#ctx0" brushRef="#br0">0 130 5734,'8'-8'0,"66"-21"0,-3-1 0,21-5 0,-28 7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6:32.864"/>
    </inkml:context>
    <inkml:brush xml:id="br0">
      <inkml:brushProperty name="width" value="0.08571" units="cm"/>
      <inkml:brushProperty name="height" value="0.08571" units="cm"/>
      <inkml:brushProperty name="color" value="#E71224"/>
    </inkml:brush>
  </inkml:definitions>
  <inkml:trace contextRef="#ctx0" brushRef="#br0">0 164 5734,'3'34'0,"0"-4"0,0 15 0,3 4 0,0 5 0,13 18 0,2-1 0,-6-30-252,5 20 1,1-7 251,-8-42 123,2-1-123,28 2 0,-17-7 0,56-7 0,-49-6 0,37-16 0,-31-1 0,11-51 0,-2-10 0,-7 17 74,0-15 0,-10 4-74,-27 31 0,-2 14 0,-4-40 0,0 45 0,-4-25 0,4 43 0,0-5 0,1 10 232,5 32-232,-2-8 0,4 30 0,-3 37 0,0 11 0,-2-30 0,0 14 0,-1 3 0,1-10 0,-1 8 0,0 1 0,2 5 0,1 15 0,0-3 0,0-21 0,2 14 0,1-11 0,3-8 0,3-38 0,-1-9 0,29 12 0,-17-27 0,19 0 0,-18-24 0,-1-5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6:34.287"/>
    </inkml:context>
    <inkml:brush xml:id="br0">
      <inkml:brushProperty name="width" value="0.08571" units="cm"/>
      <inkml:brushProperty name="height" value="0.08571" units="cm"/>
      <inkml:brushProperty name="color" value="#E71224"/>
    </inkml:brush>
  </inkml:definitions>
  <inkml:trace contextRef="#ctx0" brushRef="#br0">7480 1111 5734,'1'-8'0,"0"1"0,-2 0 0,0 1 0,-3-9 0,2-8 0,-3-12 0,3 6 0,-3-9 0,-22-37 0,-9 14 0,8 13 0,-3 4-644,-20-2 644,2 11 0,-12 4 0,-22-6 0,-9-2 0,7 6 0,0 4 0,2 4 0,-4-3-367,15 1 1,-5-4 0,-2-1 0,2 2 0,6 6 366,-14 1 0,6 7 0,-3 0 0,8 4 0,-2 1 0,-1 0 0,-1 1-643,-2-1 0,-1 2 0,-2-1 0,1 1 643,-5-2 0,-1 0 0,1 0 0,1 1 0,6 2 0,-1 1 0,5 1 0,9 1-117,4 0 1,-1 1 116,-8-1 0,-14 0 0,0-1 0,11 1 0,0 1 0,-3 0 0,-5-1 0,-17 0 0,-9 0 0,2 1 0,9 1 0,14 2 0,6 2 0,0 0 0,-7 0-58,5 0 1,-5 1-1,-4-1 1,0 2 0,2 0-1,5 2 58,-18 3 0,4 1 0,2 3 0,1 1 0,3 3 0,0 3 0,3 0 0,8 0 363,12-4 0,6-1 0,-11 12-363,8 3 0,-13 10 0,-8 7 0,-3 5 0,0 0 0,4-2 0,10-4 0,12-8 0,-2 2 0,13-5 0,-10 6 0,-2 0 0,-16 9 0,-6 5 0,-2 1 0,7-3 0,14-6 0,22-10 267,-1 22-267,-5 26 0,0 4 0,25-46 0,0 6 0,-6 16 0,-8 19 0,-2 9 0,3 1 0,7-8 0,8-3 0,7-3 0,0 0 0,-2 1-348,-9 9 0,-4 3 0,2-2 0,6-4 348,5 11 0,7-5 0,4-18 0,6-4 0,3-22 0,1 5 0,8 28 0,2 2 0,-4-24 0,1 1 543,12 31 0,3-6-543,2-20-86,17 1 0,17 12 0,5-5 86,-3-18 0,5-5 0,5 3 0,-13-6 0,6 5 0,1 1 0,-1-3 0,-3-7 0,13 4 0,-3-7 0,6-1 0,5-4 0,10 0 0,-3-3 0,-14-5 189,-11-6 1,-2-1-190,13 4 0,9 2 0,6-2 0,-7-7 0,5-1 0,5-3 0,5 1-214,-11-4 1,6-1 0,4 0-1,1 0 1,-1 0 0,-5 0 213,6 2 0,-3 1 0,-1 0 0,0-1 0,2-1 0,-7-3 0,5 1 0,1-2 0,-5 0 0,-9-2 0,-16-1 0,6-2 0,-12-2 0,0 0 0,13 0 0,1-3 0,18-2 0,12-1 0,4-1 0,-3-1 0,-12 1 0,3 0 0,-9-1 0,3-1 0,12-2 0,-19 0 0,11-1 0,8-2 0,4-1 0,1-1 0,-2 0 0,-5 1 0,-10 0 0,-11 2 0,7-3 0,-13 2 0,-5-1 0,5-2 0,21-7 0,6-4 0,-8 0 0,-22 3 0,1-10 266,-4-1-266,1-7 0,-1-3 0,7-7-89,-23 13 0,7-8 1,-8 1 88,-8-4 0,-5-1 0,11-10 0,-2-7 0,-11 6 0,-3-6 0,-2 1 0,6-17 0,-3-5 0,-3 4 0,0-6 0,-3 7 0,-2 7 0,-3 3 0,4-20 0,-4 4 0,-11 42 0,-2 3 1090,2-13 1,-1-2-1091,-2-5 0,-2 1 0,-3 13 0,-1 1 917,-1-6 0,-2 4-917,-2-11 0,-1 14 0,-2 1 0,1 3-501,-7-47 501,7 58 645,-8-60-645,3 39 0,0-1 0,0 1 0,-3-3 0,-13-30 0,-3 7 0,-2 13 0,-19-8 0,-12 2 0,4 33 0,-3 5-416,-1-10 0,-6 2 416,-25 5 0,0 8 0,37 16 0,0 2 0,-20-4 0,-1-1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6:34.874"/>
    </inkml:context>
    <inkml:brush xml:id="br0">
      <inkml:brushProperty name="width" value="0.08571" units="cm"/>
      <inkml:brushProperty name="height" value="0.08571" units="cm"/>
      <inkml:brushProperty name="color" value="#E71224"/>
    </inkml:brush>
  </inkml:definitions>
  <inkml:trace contextRef="#ctx0" brushRef="#br0">38 1626 5734,'-38'-2'0,"113"-53"0,-12 26-2271,20-8 1,8 0 2270,-29 19 0,14 0 0,-18 5 0,13-3 0,10-1 0,10-2 0,6-1 0,4-1 0,2-1 0,1 1 0,-3 0 0,-3 0-100,-12 3 1,2-1-1,0 0 1,1 0-1,1-1 1,0 1 0,1-1-1,0 1 1,0-1-1,0 0 1,0 1 0,-1 0 99,3-1 0,0 0 0,1 0 0,1 0 0,-1 0 0,1 1 0,-1-1 0,-1 0 0,0 0 0,-1 1 0,-2 0 0,-1-1 0,8-1 0,3 0 0,0 0 0,-1-1 0,-1 1 0,-3 0 0,-5 1 0,-6 1 0,-7 2 0,-8 0 0,33-8 0,-19 2 0,1 0 0,1 0 0,0 0 0,13-4 0,-18 4 0,13-4 0,7-3 0,2 0 0,-2 0 0,-7 3 0,-12 2 0,19-5 0,-14 3 0,9-2 0,3 1 0,20-5 0,-3 0 0,-27 4 0,-51 11 0,-44 10 0,-62 16 0,-24 10 0,32-8 0,-1 1 0,-12 2 0,0-1 0,0 1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6:35.276"/>
    </inkml:context>
    <inkml:brush xml:id="br0">
      <inkml:brushProperty name="width" value="0.08571" units="cm"/>
      <inkml:brushProperty name="height" value="0.08571" units="cm"/>
      <inkml:brushProperty name="color" value="#E71224"/>
    </inkml:brush>
  </inkml:definitions>
  <inkml:trace contextRef="#ctx0" brushRef="#br0">72 1654 5734,'-71'-3'0,"95"-10"0,43-9 0,30-7 0,16-2 0,3-1 0,-9 3 0,-22 6-1887,7-1 0,-12 3 0,16-3 1887,-24 5 0,12-3 0,10-3 0,4-1 0,2 0 0,-2 0 0,-7 2 0,-10 3 0,-14 4-25,12-2 1,-15 4 0,0 0 24,5-1 0,1-1 0,0 1 0,-2 0 0,0 0 0,11-2 0,-4 1 0,11-2 0,7-2 0,0-1 0,-3 2 0,-9 2 0,-4 0 0,-8 3 0,1-1 0,10-2 0,-1 0 0,10-2 0,7-1 0,1-1 0,-3 1 0,-6 1 0,-13 4 0,10-3 0,-13 3 0,14-2 0,-9 2 0,9-2 0,8-1 0,5-1 0,3 0 0,1 1 0,-1 0 0,-11 4 0,3 0 0,2 0 0,2 0 0,0 0 0,0 1 0,-2 0 0,-3-1 0,-3 1 0,5-2 0,-3 0 0,-2 0 0,-2 0 0,0 1 0,1-1 0,2 2 0,11-2 0,8 0 0,3 1 0,-3 0 0,-11 1 0,-16 2 0,-23 3 0,9-4 0,-2-13 0,-22 4 590,-21-24-590,-41 19 0,-14-13 0,-4 9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7:06.220"/>
    </inkml:context>
    <inkml:brush xml:id="br0">
      <inkml:brushProperty name="width" value="0.08571" units="cm"/>
      <inkml:brushProperty name="height" value="0.08571" units="cm"/>
      <inkml:brushProperty name="color" value="#E71224"/>
    </inkml:brush>
  </inkml:definitions>
  <inkml:trace contextRef="#ctx0" brushRef="#br0">0 938 5734,'14'-1'0,"4"1"-1133,36-7 1,38-6 0,18-4 0,-2 1 0,-20 3 1132,8-2 0,1 0-13,-19 4 1,15-3 0,7-1 0,0 0 0,-8 0 0,-16 3 12,8-2 0,5-3 0,-19 5 0,18-4 0,12-2 0,9-2 0,3-1 0,1 1 0,-6 0 0,-8 2 0,-14 3 0,11-3 0,-15 4 0,2-1 0,20-4 0,-32 6 0,13-2 0,9-3 0,7 0 0,6-2 0,4-1 0,1 0 0,0 1 0,-3-1 0,-4 2 0,-7 1 0,-8 1 0,-12 2 0,-12 3 0,32-6 0,-22 3 0,10-1 0,3-1 0,16-3 0,6-2 0,-5 1 0,-13 3 0,-24 5 0,13-5 0,-4 1 0,-3 0 0,-10 1 0,1 2 0,-24 3 18,-83 12 0,7 2 1,-39 3-1</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7:06.659"/>
    </inkml:context>
    <inkml:brush xml:id="br0">
      <inkml:brushProperty name="width" value="0.08571" units="cm"/>
      <inkml:brushProperty name="height" value="0.08571" units="cm"/>
      <inkml:brushProperty name="color" value="#E71224"/>
    </inkml:brush>
  </inkml:definitions>
  <inkml:trace contextRef="#ctx0" brushRef="#br0">11 1053 5734,'-10'3'0,"44"-7"0,-1 0 0,47-8-2557,-7-1 2557,14-4 0,-42 7 0,10-2 0,20-5 0,19-5 0,13-2 0,1-1 0,-8 3 0,-18 4 0,-6 3 0,1-1 0,9-1 0,17-4 0,-36 7 0,10-2 0,6-2 0,8-1 0,5-1 0,5-1 0,3-1 0,3-1 0,1 0 0,0 0 0,0 1 0,-2-1 0,-2 1 0,-4 1 0,-5 1 0,-6 2 0,-6 0 0,-9 3-392,26-5 1,-13 2 0,-8 2 0,-2 1 0,0 0 0,7-2 0,10-2 391,-9 2 0,12-3 0,10-2 0,6-1 0,3 0 0,2-1 0,-3 0 0,-5 1 0,-7 2 0,-11 2 0,-13 2 0,-17 4 0,-18 3 770,10-4-770,-8 1 0,-10 3 0,-1-3 0,-29 10 0,-49 5 0,-25 6 0,-13 3 0,-6 1 0,0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48.015"/>
    </inkml:context>
    <inkml:brush xml:id="br0">
      <inkml:brushProperty name="width" value="0.08571" units="cm"/>
      <inkml:brushProperty name="height" value="0.08571" units="cm"/>
      <inkml:brushProperty name="color" value="#E71224"/>
    </inkml:brush>
  </inkml:definitions>
  <inkml:trace contextRef="#ctx0" brushRef="#br0">1 95 5734,'32'-60'0,"-16"26"0,78 62 0,-57 3 0,29 25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7:07.032"/>
    </inkml:context>
    <inkml:brush xml:id="br0">
      <inkml:brushProperty name="width" value="0.08571" units="cm"/>
      <inkml:brushProperty name="height" value="0.08571" units="cm"/>
      <inkml:brushProperty name="color" value="#E71224"/>
    </inkml:brush>
  </inkml:definitions>
  <inkml:trace contextRef="#ctx0" brushRef="#br0">0 933 5734,'99'-17'0,"-1"-1"0,0 1 0,1 0 0,-1 0 0,0 0 0,0 0 0,1 0 0,-1-1 0,0 1 0,1 0 0,-1 0 0,-7 0 0,2 0 0,3-2 0,1 1 0,2-1 0,0 0 0,0 0 0,-1-1 0,-1 1 0,-1 0 0,-2 1 0,-3 0 0,-4 0 0,-2 2 0,-6 0-708,21-4 0,-6 1 1,-5 1-1,-4 0 1,-1 1-1,-1 0 1,2-1-1,2-1 708,8-1 0,4-1 0,2-1 0,0 0 0,-4 0 0,-7 2 0,-8 1 0,-12 2 48,10-4 0,-13 2 0,-14 4-48,3-2 1009,30-12-1009,-42 13 0,19-7 0,-51 17 2839,-32 7-2839,-25 4 0,-8 0 0,-12 1 0,22-3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7:40"/>
    </inkml:context>
    <inkml:brush xml:id="br0">
      <inkml:brushProperty name="width" value="0.08571" units="cm"/>
      <inkml:brushProperty name="height" value="0.08571" units="cm"/>
      <inkml:brushProperty name="color" value="#E71224"/>
    </inkml:brush>
  </inkml:definitions>
  <inkml:trace contextRef="#ctx0" brushRef="#br0">1 1648 5734,'59'-25'0,"0"0"0,1 0 0,-2 3 0,-14 6 0,8 0-1133,16-4 1,21-4 0,8-3 0,-1 2 0,-12 2 1132,0 1 0,-7 2 0,9-2 0,-10 3 0,8-3 0,6-1 0,1 0 0,-2 1 0,-7 2 0,5 1 0,-7 2 0,4 0 0,19-4-6,-35 6 1,10-1 0,7-2 0,6-2-1,5 0 1,4-2 0,3 0 0,0 0 0,1 0-1,-2 0 1,-2 0 0,-4 1 0,-5 2 0,-6 0 5,19-4 0,-6 2 0,-5 0 0,-2 1 0,-1 0 0,3-1 0,4-1 0,8-1 0,-22 5 0,5-2 0,5 0 0,3 0 0,3-2 0,1 1 0,0-1 0,-1 1 0,-1-1 0,-4 1 0,-3 1 0,-5 1 0,-7 0 0,-6 2 0,37-10 0,-11 2 0,-9 1 0,-5 1 0,-1 0 0,0-2 0,-5 1 0,-2-1 0,0 1 0,4 1 0,3 0 0,-6-1 0,-17-2 0,-8-8 0,-26 3 0,-42 12 0,-80 25 0,-1 1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7:40.405"/>
    </inkml:context>
    <inkml:brush xml:id="br0">
      <inkml:brushProperty name="width" value="0.08571" units="cm"/>
      <inkml:brushProperty name="height" value="0.08571" units="cm"/>
      <inkml:brushProperty name="color" value="#E71224"/>
    </inkml:brush>
  </inkml:definitions>
  <inkml:trace contextRef="#ctx0" brushRef="#br0">0 1431 5734,'87'-28'0,"0"1"0,0-1 0,-12 4 0,0 1 0,23-4 0,-37 13 0,10-1 0,11-2 0,8-2 0,7 0 0,6 0 0,3-1 0,3-1 0,2 1 0,-2 0 0,-1 0 0,-3 1 0,-6 1 0,-6 0 0,-7 2 0,-10 2-944,29-6 1,-16 3-1,-7 1 1,0 0 0,8-1-1,16-3 944,-28 5 0,10-1 0,9-3 0,6 0 0,5-2 0,4 0 0,2 0 0,1-1 0,-2 1 0,-2 0 0,-4 1 0,-6 1 0,-6 2 0,-10 1 0,-9 2 0,-13 2-25,41-6 1,-26 5 0,6-2 24,0 1 0,2 0 0,6-2 0,10-1 0,-19 3 0,9-2 0,6-2 0,4 0 0,1 0 0,-4 1 0,-4 0 0,-9 2 0,5-1 0,-10 2 0,-2 1 0,4-2 0,9-1 0,-4 0 0,12-3 0,8-1 0,4-1 0,0 0 0,-5 1 0,-10 1 0,-14 3 0,-17 3 0,7-3 0,-9 2 0,35-6 0,11-3 0,-48 4 0,-58 12 0,-17 2 0,-50 4 0,-17 3 0,-19 0 0,33 0 0,-7 2 0,5-1 0,6 0 0,-1 1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7:40.809"/>
    </inkml:context>
    <inkml:brush xml:id="br0">
      <inkml:brushProperty name="width" value="0.08571" units="cm"/>
      <inkml:brushProperty name="height" value="0.08571" units="cm"/>
      <inkml:brushProperty name="color" value="#E71224"/>
    </inkml:brush>
  </inkml:definitions>
  <inkml:trace contextRef="#ctx0" brushRef="#br0">1 1447 5734,'91'-18'0,"1"0"0,-1 0 0,-3 1 0,-26 6 0,8-2-1133,2 0 1,17-4 0,6-2 0,-1 1 0,-10 2 1132,2 0 0,-8 1 0,24-4 0,-36 7 0,13-2 0,11-2 0,8-1 0,7-2 0,5 0 0,2-1 0,1 0 0,0 1 0,-4 0 0,-5 0 0,-6 2 0,-9 2 0,-11 1-15,28-5 0,-17 3 1,-7 2-1,6-2 1,14-2 14,-23 5 0,8-2 0,8-2 0,5 0 0,3 0 0,2-1 0,-1 0 0,-3 1 0,-4 0 0,-6 1 0,-8 1 0,-11 2 0,30-6 0,-15 1 0,-8 2 0,-1 0 0,6-1 0,-3 1 0,9-3 0,-8 1 0,10-3 0,5-1 0,2 0 0,-6 0 0,-9 2 0,-4 1 0,-9 2 0,0-1 0,6-2 0,0 1 0,5-2 0,5-2 0,-1 1 0,-3-1 0,-6 1 0,8-3 0,-5-1 0,-3 1 0,-4 1 0,6-3 0,-5 0 0,-3 2 0,17-6 0,-17 5 0,-38 9 0,-90 38 0,15-7 0,-33 11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7:42.288"/>
    </inkml:context>
    <inkml:brush xml:id="br0">
      <inkml:brushProperty name="width" value="0.08571" units="cm"/>
      <inkml:brushProperty name="height" value="0.08571" units="cm"/>
      <inkml:brushProperty name="color" value="#E71224"/>
    </inkml:brush>
  </inkml:definitions>
  <inkml:trace contextRef="#ctx0" brushRef="#br0">86 1307 5734,'-38'-24'0,"21"12"0,-11-9 0,25 16 0,6-1 0,30-6 0,2 0-879,33-7 879,2 0 0,-14 4 0,18-4 0,15-5 0,7-1 0,2-1 0,-4 1 0,-9 2 0,2 0 0,-7 1 0,0 0 0,6-2 0,13-3-239,-26 7 1,10-2-1,6-1 1,7-2-1,3-1 1,2-1-1,2 0 1,-1 0-1,-2 1 1,-4 1-1,-6 1 1,-6 2-1,-8 2 239,30-8 0,-13 3 0,-7 1 0,2 1 0,7-2-251,-2 0 0,8-1 1,5-1-1,-2 0 1,-6 2-1,-11 2 1,-16 6 250,5-2 0,-5 1 0,16-4 0,15-3 0,2-1 0,-15 3 0,2 1 0,-1-1 0,-10 3 0,11-2 0,-3 0 0,-19 4 0,12-4 0,-68 15 747,-14 3-747,-55 9 0,-47 15 0,7-2 0,22-5 0,-1 1 0,-2-1 0,-1 0 0,1 1 0,0-1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7:42.638"/>
    </inkml:context>
    <inkml:brush xml:id="br0">
      <inkml:brushProperty name="width" value="0.08571" units="cm"/>
      <inkml:brushProperty name="height" value="0.08571" units="cm"/>
      <inkml:brushProperty name="color" value="#E71224"/>
    </inkml:brush>
  </inkml:definitions>
  <inkml:trace contextRef="#ctx0" brushRef="#br0">1 1118 5734,'89'-28'0,"-1"0"0,1 0 0,0 0 0,-2 3 0,6-1 0,4-1 0,1 1 0,-1 0 0,-2 3 0,-9 3 0,0 2 0,-1 1 0,-1 0 0,1 0 0,-1 0-944,1-1 1,-1-1-1,0 1 1,-1 0 0,1 0-1,-1 1 944,16-2 0,1 0 0,-1 1 0,-4 0 0,-7 3 0,11-3 0,-7 3 0,6-2 0,-15 3 0,6-2 0,2-1 0,0 0 0,-3 1 0,6-1 0,-4 1 0,2-2 0,9-2-11,-15 2 1,10-3-1,5-2 1,0 0-1,-3 0 1,-9 2 0,-12 3 10,7-2 0,-13 3 0,5-2 0,10-4 0,10-2 0,-7 0 0,-22 6 0,-2-3 0,-25 8 0,-81 4 0,-23 3 0,-13 6 0,9 2 0,0-1 0,0 1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7:42.975"/>
    </inkml:context>
    <inkml:brush xml:id="br0">
      <inkml:brushProperty name="width" value="0.08571" units="cm"/>
      <inkml:brushProperty name="height" value="0.08571" units="cm"/>
      <inkml:brushProperty name="color" value="#E71224"/>
    </inkml:brush>
  </inkml:definitions>
  <inkml:trace contextRef="#ctx0" brushRef="#br0">0 966 5734,'89'-24'0,"-1"0"0,0 0 0,1-1 0,-12 7 0,11-3 0,9-1 0,5 0 0,3-1 0,-1 0 0,-2 1 0,-7 2 0,-7 1 0,-13 3-1416,15-3 1,-16 4 0,-1 0 0,14-2 1415,-12 2 0,13-3 0,7-1 0,5 0 0,0-1 0,-3 1 0,-7 1 0,-10 2 0,-15 4-37,35-8 1,-17 4 36,6 0 0,-1 0 0,-6 0 0,5 0 0,3-2 0,9-1 0,-4 0 0,-20 3 0,-2 1 0,2 0 0,12-3 0,1 0 0,-1 0 0,-7 0 0,-3-1 0,-9 3 0,-17 3 0,-1 1 0,48-14 0,-5 1 0,-22 4 0,4-5 0,-62 18 1328,-36 7-1328,-28 2 0,4 1 0,-17-2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8:47.831"/>
    </inkml:context>
    <inkml:brush xml:id="br0">
      <inkml:brushProperty name="width" value="0.08571" units="cm"/>
      <inkml:brushProperty name="height" value="0.08571" units="cm"/>
      <inkml:brushProperty name="color" value="#E71224"/>
    </inkml:brush>
  </inkml:definitions>
  <inkml:trace contextRef="#ctx0" brushRef="#br0">140 17 5734,'3'-16'0,"-8"58"0,-2 3 0,-3 13 0,-1 10 0,-2 14 0,0 3 0,1-9 0,-3 13 0,1 1 0,2-6 0,-1 13 0,2-5 0,5-23 0,5-4 0,2-6 0,1 0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8:48.937"/>
    </inkml:context>
    <inkml:brush xml:id="br0">
      <inkml:brushProperty name="width" value="0.08571" units="cm"/>
      <inkml:brushProperty name="height" value="0.08571" units="cm"/>
      <inkml:brushProperty name="color" value="#E71224"/>
    </inkml:brush>
  </inkml:definitions>
  <inkml:trace contextRef="#ctx0" brushRef="#br0">1 310 5734,'6'-14'0,"1"-1"0,12-16 0,6 0 0,4-5 0,24-10 0,-24 23 0,15-5 0,1 2 0,-4 6 0,36-5 0,11 11 0,-23 26 0,-1 11 0,15 3 0,-4 8 0,-21 0 0,-14 8 0,-23 10 0,-12-1 0,-10-3 0,-12 14 0,-7 3 0,-17 16 0,2-7 0,-13 2 0,-5-20 0,-9-2 0,7-5 0,12-5 0,-1-2 0,-33 20 0,5-16 0,28-42 0,18-24 0,-7 4 0,31-29 0,36 0 0,12 2 0,16-3 0,15 5 0,3 10 0,-8 28-594,21 14 594,-52-2 0,2 2 0,33 3 0,6-1 0,-2-1-698,6 0 1,-3-3 697,-20-12 0,-2-2 0,0-2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8:51.428"/>
    </inkml:context>
    <inkml:brush xml:id="br0">
      <inkml:brushProperty name="width" value="0.08571" units="cm"/>
      <inkml:brushProperty name="height" value="0.08571" units="cm"/>
      <inkml:brushProperty name="color" value="#E71224"/>
    </inkml:brush>
  </inkml:definitions>
  <inkml:trace contextRef="#ctx0" brushRef="#br0">259 13 5734,'-17'-7'0,"-39"1"0,0 27 0,-15 11 0,29 10 0,26 0 0,42 18 0,23 14 0,-5-10 0,2 7 0,-3-7 0,10 11 0,-4-17 0,25-9 0,-6-7 0,-4 7 0,-32-2 0,-4 1 0,23-2 0,-16-4 0,-69 8 0,-9-33 0,9-4 0,-17 2 0,-4-1 0,-18 0 0,17-10 0,2-6 0,5-9 0,20-22 0,26 5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48.182"/>
    </inkml:context>
    <inkml:brush xml:id="br0">
      <inkml:brushProperty name="width" value="0.08571" units="cm"/>
      <inkml:brushProperty name="height" value="0.08571" units="cm"/>
      <inkml:brushProperty name="color" value="#E71224"/>
    </inkml:brush>
  </inkml:definitions>
  <inkml:trace contextRef="#ctx0" brushRef="#br0">198 78 5734,'-59'-39'0,"22"15"0,5 9 0,6 34 0,9-5 0,-9 15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8:51.663"/>
    </inkml:context>
    <inkml:brush xml:id="br0">
      <inkml:brushProperty name="width" value="0.08571" units="cm"/>
      <inkml:brushProperty name="height" value="0.08571" units="cm"/>
      <inkml:brushProperty name="color" value="#E71224"/>
    </inkml:brush>
  </inkml:definitions>
  <inkml:trace contextRef="#ctx0" brushRef="#br0">1 118 5734,'3'-1'0,"47"-1"0,38-4 0,-10 1 0,9-3 0,-9 3 0,13 0 0,-16-5 0,-5-18 0,-28 10 0,19-11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8:49.857"/>
    </inkml:context>
    <inkml:brush xml:id="br0">
      <inkml:brushProperty name="width" value="0.08571" units="cm"/>
      <inkml:brushProperty name="height" value="0.08571" units="cm"/>
      <inkml:brushProperty name="color" value="#E71224"/>
    </inkml:brush>
  </inkml:definitions>
  <inkml:trace contextRef="#ctx0" brushRef="#br0">0 158 5734,'74'-30'0,"-1"0"0,0 0 0,-27 6 0,0 3 0,60 1 0,-13 18-552,-63 23 552,-4 4 180,-7 1-180,-4 2 46,-30 34 0,-14 7-46,-8 11 0,8-14 0,0-5 0,1-20 0,34-36 280,14 3-280,41 36 0,-31 33 0,15-10 0,-50-16 0,-15-1 0,-25 7 0,13-19 0,-9-2 0,-34 12 0,-7-22 0,29-43 0,0-9 0,-12 23 0,10-10 0,37-43 0,0 0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8:50.743"/>
    </inkml:context>
    <inkml:brush xml:id="br0">
      <inkml:brushProperty name="width" value="0.08571" units="cm"/>
      <inkml:brushProperty name="height" value="0.08571" units="cm"/>
      <inkml:brushProperty name="color" value="#E71224"/>
    </inkml:brush>
  </inkml:definitions>
  <inkml:trace contextRef="#ctx0" brushRef="#br0">25 325 5734,'-3'-34'0,"1"15"0,2 3 0,-2 37 0,-4 32 0,2-5 0,-3 49 0,21-1 0,-2-44 0,4-1 0,7 2 0,6-7 0,32-2 0,-4-36 0,1-53 0,-1-16 0,-4 4-737,-1-8 0,-5 0 737,-18 16-287,-2-14 1,3-17 0,-4 13 286,5-10 0,8-25 0,-9 18 0,-28 75 0,-1 8 0,-4 14 0,-9 61 0,2-20 0,-4 37 0,-2 12 0,5-29 0,2 4-331,2-8 1,1 9 0,0 1 0,1-7 330,-2 25 0,3-6 0,3 11 0,2-11 0,5-13 0,4-31 0,2-1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18.563"/>
    </inkml:context>
    <inkml:brush xml:id="br0">
      <inkml:brushProperty name="width" value="0.08571" units="cm"/>
      <inkml:brushProperty name="height" value="0.08571" units="cm"/>
      <inkml:brushProperty name="color" value="#E71224"/>
    </inkml:brush>
  </inkml:definitions>
  <inkml:trace contextRef="#ctx0" brushRef="#br0">2530 740 5734,'1'-3'0,"0"0"0,-2-1 0,-1 1 0,0-2 0,0 0 0,-26-39 0,5 13 0,-36-45 0,-6 8 0,6 14 0,-5-2 0,6 9 0,-3 0 0,6 8 0,-5 0 0,3 5 0,-1 2 0,-7 6-848,-14 5 0,-17 3 0,-2 1 0,17 4 848,14 0 0,2 3 0,-33-3 0,-12 1 0,30 6 0,45 8 0,-19 8 0,-8 6 0,6 7 0,-4 4 0,-24 7 0,-5 8 0,24 0 0,1 6 0,6-2 0,1-1 0,5-1-166,-9 11 1,8-4 165,14-5 0,6 2 0,7 20 0,2 4 0,-7 6 0,10 20 0,6 0 0,17-23 1614,4 1 0,4 5-1614,0-25 0,3-2 0,1 4 0,3 6 0,6 3 0,5 6 0,-2-6 0,1-6 0,-1-2 0,7 25 0,8 3 0,4-23 0,7 0 0,-3-10 0,-5-13 0,2-1-368,1 9 1,4 4 0,-5-9 367,22-2 0,-23-21 0,49 12 0,-19-7 0,16-4 0,0-3 0,-21-6 0,-3-3 0,4-3 0,-12-8 0,-3-3 0,-1-2 0,0-1 0,7 0 0,-3-1 1147,14-10-1147,-41 5 0,21-13 0,15-11 0,-7 3 0,-18 10 0,1-3 0,15-15 0,13-11 0,-1-1 0,-18 10 0,8-17 0,-11 2 0,-6 4 0,-26 24 0,6-11 0,2-6 0,13-26 0,-12 20 0,2-2 0,13-33 0,-19 32 0,-3 2 0,8-13 0,-10-7 0,-5 5 0,-11 32-291,1-45 291,-5 56 0,0 0 436,-7-34-436,0 17 0,-3-17 0,2 29 0,-23-42 0,-1 14 0,-6-18 0,1 19 0,16 32 0,-17-27 0,15 20 0,-3-10 0,14 16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20.172"/>
    </inkml:context>
    <inkml:brush xml:id="br0">
      <inkml:brushProperty name="width" value="0.08571" units="cm"/>
      <inkml:brushProperty name="height" value="0.08571" units="cm"/>
      <inkml:brushProperty name="color" value="#E71224"/>
    </inkml:brush>
  </inkml:definitions>
  <inkml:trace contextRef="#ctx0" brushRef="#br0">2720 578 5734,'-2'-8'0,"-1"0"0,0-1 0,-11-18 0,6 12 0,-9-13 0,-13-3 0,-19-7 0,7 9 0,-5-2 0,-13 0 0,-4 0 0,-3 2 0,2 2-139,11 6 0,2 2 139,2 1 0,-5 1 0,-14-4 0,-9-1 0,5 3 0,-1 0 0,-3 2 0,-11-4 0,-9-1 0,6 7 0,-1 10 0,8 6 0,18 1 0,2 1 0,2 1 0,2 4 0,4 6 0,2 3 0,-30 18 0,21-7 0,1 4 0,18-7 0,2 4 0,-24 33 0,2 9 0,18-14 0,1 7-779,4-2 1,-3 10-1,1 0 1,7-9 778,0 3 0,4-3 0,-12 27 0,10-7 0,23-29 0,1 45 0,7-48 0,1 4 0,2 31 0,3 1 0,3-24 0,0-3 0,0-2 0,1-2 0,3-3 0,0-5 0,5 11 3392,10 28-3392,-7-39 0,4 1 0,3 1 0,2 1 0,4 4 0,3 0 0,8 4 0,-1-5 0,10 7 0,-11-18 0,-2-5 0,-7-9 0,44 33 0,-41-37 0,12 5 0,6 0 0,39 7 0,-19-16 0,13-1 0,-2-2 0,14-2 0,-1-2-626,-26-5 0,0 0 1,-7-3 625,-3-4 0,-12-2 0,-14 0 0,1-1 0,43-6 0,-33 3 0,49-7 0,-54 4 0,32-7 0,9-6 0,-24 2 0,0-3 0,33-7 0,3-8 0,-9-16 0,-8-5 0,-24 13 0,-2-5 0,5-14 0,2-8 0,-9 7 0,-16 19 0,-4 1 0,15-25 0,-4 5 0,-12 15 0,-3 1 0,0-3 0,12-28 0,-14 31 0,-1-2 0,-7-1 0,-2 3 0,-1-16 938,-1-3 1,-4-4-939,-6 14 0,-5-2 0,-4-5 0,-4-5 0,0 4 0,-1 0 0,-1 2-528,-7-11 0,1 8 528,2 13 0,5 16 0,-10-12 0,-4-3 0,-4-1-277,-15 10 0,-21-8 1,-6 0-1,11 11 1,2 7-1,-2 5 1,-7-3-1,0 0 1,1 1-1,-1-1 1</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23.519"/>
    </inkml:context>
    <inkml:brush xml:id="br0">
      <inkml:brushProperty name="width" value="0.08571" units="cm"/>
      <inkml:brushProperty name="height" value="0.08571" units="cm"/>
      <inkml:brushProperty name="color" value="#E71224"/>
    </inkml:brush>
  </inkml:definitions>
  <inkml:trace contextRef="#ctx0" brushRef="#br0">13 77 5734,'-6'3'0,"0"2"0,6-2 0,0 3 0,4-2 0,1 0 0,74 6 0,-26-11 0,5-1 0,6 4 0,6-1-897,1-5 0,6-4 0,-9 2 897,-15 0 0,2 1 0,18-2 0,15-2 0,1 0 0,-14 2 0,-13 1 0,-1 1 0,25-2 0,11-2 0,-18 3 0,-7 2 0,2 1 0,1 0 0,8 1 0,15-1 0,-56 3 0,-2 2 0,-4-3 0,16 1 0,-13-4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24.297"/>
    </inkml:context>
    <inkml:brush xml:id="br0">
      <inkml:brushProperty name="width" value="0.08571" units="cm"/>
      <inkml:brushProperty name="height" value="0.08571" units="cm"/>
      <inkml:brushProperty name="color" value="#E71224"/>
    </inkml:brush>
  </inkml:definitions>
  <inkml:trace contextRef="#ctx0" brushRef="#br0">106 209 5734,'-17'-1'0,"1"0"0,-19 1 0,22 1 0,-12 0 0,47-1 0,43 1 0,-7-1 0,2-2 0,24-1 0,14-2 0,4 0 0,-6 1 0,-17 0 0,-7-1 0,-10 1 0,10 0-566,3-1 1,15 0 0,5 0-1,-1 0 1,-10 0 0,-19 0 565,-5 0 0,-12 0 0,20-3 0,13-6 0,6-2 0,-31 4 0,0 0 0,22-4 0,-3 0 0,-5-3 0,-34 8 0,-13 6 0,-3 1 0,-34 11 3392,-21 4-3392,-4 0 0,-16 3 0,10-3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24.723"/>
    </inkml:context>
    <inkml:brush xml:id="br0">
      <inkml:brushProperty name="width" value="0.08571" units="cm"/>
      <inkml:brushProperty name="height" value="0.08571" units="cm"/>
      <inkml:brushProperty name="color" value="#E71224"/>
    </inkml:brush>
  </inkml:definitions>
  <inkml:trace contextRef="#ctx0" brushRef="#br0">0 243 5734,'1'2'0,"4"-1"0,16 2 0,32-3 0,7-2 0,7 0-380,2-1 0,4-1 380,-15-1 0,-4 0 0,37-5 0,-12 2 0,16-2 0,-6 1 0,0 0 0,1 0-448,4-1 0,8 0 1,-7 0 447,3 0 0,-2-1 0,-21 3 0,2-2 0,3 0 0,12-3 0,3-1 0,-7 2 0,1-1 0,-6 1 0,16-3 0,-27 3 0,-65 10 0,-2 2 0,-17 1 0,-12 2 0,-12 2 0,-8-2 0,4 1 0,-2-2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25.101"/>
    </inkml:context>
    <inkml:brush xml:id="br0">
      <inkml:brushProperty name="width" value="0.08571" units="cm"/>
      <inkml:brushProperty name="height" value="0.08571" units="cm"/>
      <inkml:brushProperty name="color" value="#E71224"/>
    </inkml:brush>
  </inkml:definitions>
  <inkml:trace contextRef="#ctx0" brushRef="#br0">6 175 5734,'-6'0'0,"70"-5"0,-4 2 0,12-1 0,5-1 0,9 0 0,-3 0-1240,13 0 0,-1-1 1240,-16 2 0,4-1 0,-1 0 0,-3 1 0,-1-1 0,-5 1 0,10-1 0,0 0 0,-1 0 0,6 0 0,-11 0 47,-17 0 0,-5 1-47,11-1 0,2-1 0,-1-1 0,-3 0 0,15-3 269,-20 3 1,-6 0-270,-18 0 0,-9-5 0,-42 9 0,-29-1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25.901"/>
    </inkml:context>
    <inkml:brush xml:id="br0">
      <inkml:brushProperty name="width" value="0.08571" units="cm"/>
      <inkml:brushProperty name="height" value="0.08571" units="cm"/>
      <inkml:brushProperty name="color" value="#E71224"/>
    </inkml:brush>
  </inkml:definitions>
  <inkml:trace contextRef="#ctx0" brushRef="#br0">1 86 5734,'45'7'0,"-15"-4"0,46 0 0,9-1 0,-11-4-232,-1 0 0,6-1 232,-13-2 0,3-2 0,1 1 0,6 0 0,0-1 0,-1 1 0,0 0 0,0 0 0,-2 0 0,-1 0 0,-4 0 0,15 1 0,-11 0 0,0 1 0,21-2 0,-49 4 152,-3-1-152,-20 1 0,-57 4 0,-23 3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14.790"/>
    </inkml:context>
    <inkml:brush xml:id="br0">
      <inkml:brushProperty name="width" value="0.08571" units="cm"/>
      <inkml:brushProperty name="height" value="0.08571" units="cm"/>
      <inkml:brushProperty name="color" value="#E71224"/>
    </inkml:brush>
  </inkml:definitions>
  <inkml:trace contextRef="#ctx0" brushRef="#br0">106 313 5734,'-2'-6'0,"1"-1"0,-1-1 0,2 0 0,-1 1 0,2-2 0,2 1 0,5-7 0,8-9 0,26-23 0,-12 13 0,45-32 0,-12 30 0,-8 9 0,2 17 0,-1 52 0,-5 13 0,16-11 0,-37 24 0,-21 3 0,-38-17 0,-3-12 0,-4 2 0,-1-1 0,-4 0 0,-24 17 0,-6-4 0,8-17 0,-1-6 0,8-6 0,1-5 0,-25-7 0,54-22 0,18-7 0,38-10 0,-10 9 0,45-4 0,7 3 0,-22 9 0,11-2 0,1 4 0,-6 7 0,1 1 0,-3-2 0,0 0 0,3-2 0,16-3 0,-51-3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26.326"/>
    </inkml:context>
    <inkml:brush xml:id="br0">
      <inkml:brushProperty name="width" value="0.08571" units="cm"/>
      <inkml:brushProperty name="height" value="0.08571" units="cm"/>
      <inkml:brushProperty name="color" value="#E71224"/>
    </inkml:brush>
  </inkml:definitions>
  <inkml:trace contextRef="#ctx0" brushRef="#br0">11 191 5734,'-6'0'0,"2"0"0,23 0 0,23-4 0,4 0 0,37-7 0,-30 4 0,25-4 0,5 0 0,1 1-1063,-12 2 0,20-2 0,1 1 0,-16 1 1063,-22 2 0,3 1-282,16-2 0,21-1 1,6-1-1,-7 0 0,-23 3 282,20-3 0,-10 2 0,12-2 0,-31 3 0,-45 3 0,0 0 0,-28 1 0,-47-1 0,16 1 0,-30-1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26.677"/>
    </inkml:context>
    <inkml:brush xml:id="br0">
      <inkml:brushProperty name="width" value="0.08571" units="cm"/>
      <inkml:brushProperty name="height" value="0.08571" units="cm"/>
      <inkml:brushProperty name="color" value="#E71224"/>
    </inkml:brush>
  </inkml:definitions>
  <inkml:trace contextRef="#ctx0" brushRef="#br0">7 102 5734,'-7'0'0,"14"-1"0,76-9 0,-28 4 0,-7 1 0,10-2 0,19-1 0,14 0 0,3 1 0,-17 4 0,3 1 0,1 0 0,2-1-1063,9-1 0,2-1 0,0 0 0,-5 1 1063,13 3 0,-5 0 0,-16 2 0,-25 0 0,-11 0 860,2 1-860,48 0 0,-48-4-140,35 0 140,-61-5 0,-3 0 0,-2-2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37.883"/>
    </inkml:context>
    <inkml:brush xml:id="br0">
      <inkml:brushProperty name="width" value="0.08571" units="cm"/>
      <inkml:brushProperty name="height" value="0.08571" units="cm"/>
      <inkml:brushProperty name="color" value="#E71224"/>
    </inkml:brush>
  </inkml:definitions>
  <inkml:trace contextRef="#ctx0" brushRef="#br0">1 1 5734,'1'6'0,"4"11"0,1-4 0,1 4 0,-2-7 0,-1-5 0,1 1 0,0 0 0,3 5 0,-2-1 0,15 38 0,-4 10 0,1 6 0,8 21 0,-8-20 0,-4 1 0,-3 19 0,-2 11 0,-3-32 0,-2 3 0,-1 9 0,-1-4 0,-1 12 0,0 15 0,1-80 0,-1 2 0,1-21 0,0 0 0,-1-1 0,82 7 0,-46-4-286,15 2 0,-1 0 286,-14 0 0,4 1 0,13 1 0,3 0 0,8 2 0,15 0 0,6 1 0,-23-1 0,-1-1 0,0 1 0,3 0 0,14 4 0,-6-1 0,-10 1 0,-11 0 0,-3 1 0,-7 4 0,5 2 0,-11 8 0,-24-16 572,11 11-572,-16-13 0,8 14 0,-8-12 0,5 17 0,-1 39 0,-4-26 0,3 38 0,-6-4 0,0-24 0,-1 28 0,0 2 0,-1-7 0,-1 6 0,0 4-320,-2-32 1,0 0 319,0 15 0,0 3 0,0-1 0,-1 2 0,1 25 0,2 7 0,1-23 0,0 3 0,1 1 0,0 1 0,0 0 0,0-3-336,1-11 1,0-3 0,0-5 335,0 2 0,0-8 0,0 11 0,0-14 0,1 3 0,2 32 0,20-8 0,-10-70 0,14-37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39.450"/>
    </inkml:context>
    <inkml:brush xml:id="br0">
      <inkml:brushProperty name="width" value="0.08571" units="cm"/>
      <inkml:brushProperty name="height" value="0.08571" units="cm"/>
      <inkml:brushProperty name="color" value="#E71224"/>
    </inkml:brush>
  </inkml:definitions>
  <inkml:trace contextRef="#ctx0" brushRef="#br0">1504 18 5734,'-4'-6'0,"2"1"0,-2-1 0,4 6 0,0 3 0,1 2 0,1 1 0,3 9 0,0 0 0,5 11 0,-2-1 0,4 3 0,-1 6 0,-4-11 0,2 7 0,-6-17 0,7 20 0,-5-17 0,7 23 0,-7-23 0,7 44 0,-9-21 0,5 18 0,-7-23 0,3 15 0,-2-20 0,3 42 0,-3-42 0,3 34 0,-2-36 0,3 30 0,-2-27 0,3 31 0,0-3 0,-2-14 0,-1-7 0,-4-34 0,0 3 0,-3-3 0,2 2 0,-3-3 0,-6 1 0,-11 3 0,-47 3 0,-9 1 0,13-1 0,-12-1 0,3 0 0,24-5 0,-17 1 0,-15 0 0,12-1 0,-5 1 0,9 1 0,1-1 0,5 0 0,3 0 0,-21 4 0,50-4 0,1 1 0,-25 6 0,22-5 0,-15 5 0,-13 5 0,22-5 0,-24 8 0,41-13 0,3 1 0,-5 4 0,-4 3 0,-27 21 0,26-17 0,-10 8 0,30-22 0,1 0 0,-7 7 0,3-4 0,-4 7 0,6-7 0,-2 6 0,4-5 0,-17 42 0,15-36 0,-11 30 0,16-40 0,1-1 0,5 5 0,1-6 0,31-9 0,-11-2 0,22-9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40.172"/>
    </inkml:context>
    <inkml:brush xml:id="br0">
      <inkml:brushProperty name="width" value="0.08571" units="cm"/>
      <inkml:brushProperty name="height" value="0.08571" units="cm"/>
      <inkml:brushProperty name="color" value="#E71224"/>
    </inkml:brush>
  </inkml:definitions>
  <inkml:trace contextRef="#ctx0" brushRef="#br0">1 17 5734,'3'-9'0,"-2"6"0,1-1 0,-1 17 0,50 69 0,-24-37-466,6 3 0,2-3 466,-7-18 112,18 9 1,7 3-113,22 15 0,-14-10 0,-3-3 0,-8-10 0,-23-12 0,-25-23 0,-1 0 0,2-3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40.626"/>
    </inkml:context>
    <inkml:brush xml:id="br0">
      <inkml:brushProperty name="width" value="0.08571" units="cm"/>
      <inkml:brushProperty name="height" value="0.08571" units="cm"/>
      <inkml:brushProperty name="color" value="#E71224"/>
    </inkml:brush>
  </inkml:definitions>
  <inkml:trace contextRef="#ctx0" brushRef="#br0">635 3 5734,'-21'-2'0,"2"2"0,13 5 0,-48 56 0,27-29 0,-38 43 0,20-22 0,3-2 0,1-1 0,-7 6 0,-11 12 0,12-14 0,11-15-207,-9 11 1,6-9 206,30-33 0,-6 5 0,8-8 0,-3 4 0,12-10 0,2 0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41.515"/>
    </inkml:context>
    <inkml:brush xml:id="br0">
      <inkml:brushProperty name="width" value="0.08571" units="cm"/>
      <inkml:brushProperty name="height" value="0.08571" units="cm"/>
      <inkml:brushProperty name="color" value="#E71224"/>
    </inkml:brush>
  </inkml:definitions>
  <inkml:trace contextRef="#ctx0" brushRef="#br0">123 202 5734,'6'-40'0,"2"6"0,1 21 0,50-26 0,-26 20 0,39-20 0,13 22 0,7 38 0,-9-8 0,-25 30 0,-75 13 0,-15-10 0,-7 3 0,0 5 0,-1-1 0,4-6 0,2-5 0,-5 8 0,67-52 0,-8 0 0,32 3 0,3 2 0,-14 2 0,24 28 0,-7 7 0,-40-10 0,17 48 0,-49-45 0,-28 12 0,-7 0 0,2 3 0,-19 2 0,-7-6 0,-16-20 0,9-2 0,28-14 0,2-7 0,-17-20 0,13-13 0,13-7 0,52-17 0,9 21 0,11-12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41.836"/>
    </inkml:context>
    <inkml:brush xml:id="br0">
      <inkml:brushProperty name="width" value="0.08571" units="cm"/>
      <inkml:brushProperty name="height" value="0.08571" units="cm"/>
      <inkml:brushProperty name="color" value="#E71224"/>
    </inkml:brush>
  </inkml:definitions>
  <inkml:trace contextRef="#ctx0" brushRef="#br0">0 265 5734,'75'-38'0,"-7"9"0,2 1 0,-21 13 0,-1 1 0,10-5 0,-2 2-558,18-3 558,-49 13 0,-5 2 182,15-4-182,-14 4 93,9-2-93,-18 1 0,-11-9 0,-4 3 0,-10-7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42.103"/>
    </inkml:context>
    <inkml:brush xml:id="br0">
      <inkml:brushProperty name="width" value="0.08571" units="cm"/>
      <inkml:brushProperty name="height" value="0.08571" units="cm"/>
      <inkml:brushProperty name="color" value="#E71224"/>
    </inkml:brush>
  </inkml:definitions>
  <inkml:trace contextRef="#ctx0" brushRef="#br0">7 0 5734,'-1'80'0,"0"0"0,-4-13 0,9 23 0,2-3-1258,-4-38 1258,-1 0 0,2 3 0,-1 2 0,1 4 0,0-8 0,1 1 0,3 13 0,0-27 60,24 22 1,-9-48-1,16 1 1</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42.912"/>
    </inkml:context>
    <inkml:brush xml:id="br0">
      <inkml:brushProperty name="width" value="0.08571" units="cm"/>
      <inkml:brushProperty name="height" value="0.08571" units="cm"/>
      <inkml:brushProperty name="color" value="#E71224"/>
    </inkml:brush>
  </inkml:definitions>
  <inkml:trace contextRef="#ctx0" brushRef="#br0">11 185 5734,'-3'-6'0,"1"2"0,0 3 0,0 13 0,0-2 0,2 12 0,0-6 0,0 2 0,1 46 0,3-8 0,6 7 0,2 1 0,1-8 0,13 17 0,-8-53 0,22-11 0,12-11 0,0-7 0,-6-20 0,-2-6 0,1-10 0,-6-22 0,4-21 0,-8 14 0,-2-3 0,-1-20 0,-10 13 0,-22 65 0,-2-4 0,-2 22 0,0-5 0,0 26 0,2-6 0,0 9 0,1 29 0,0 26 0,2-24 0,1 5 0,2 6 0,0 1 0,2-3 0,1 2 0,5 22 0,0-1 0,-5-22 0,0-4 0,3 0 0,-6-4 0,-31 14 0,8-55 0,-24 5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15.127"/>
    </inkml:context>
    <inkml:brush xml:id="br0">
      <inkml:brushProperty name="width" value="0.08571" units="cm"/>
      <inkml:brushProperty name="height" value="0.08571" units="cm"/>
      <inkml:brushProperty name="color" value="#E71224"/>
    </inkml:brush>
  </inkml:definitions>
  <inkml:trace contextRef="#ctx0" brushRef="#br0">131 24 5734,'-49'-15'0,"9"6"0,30 20 0,2 42 0,17-4 0,21 7 0,15 12 0,-5-7 0,-15-16 0,1-2 0,38 32 0,-9-5 0,-47-21 0,-26-19 0,-52 4 0,-10-47 0,-6-15 0,33-26 0,34 7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46.712"/>
    </inkml:context>
    <inkml:brush xml:id="br0">
      <inkml:brushProperty name="width" value="0.08571" units="cm"/>
      <inkml:brushProperty name="height" value="0.08571" units="cm"/>
      <inkml:brushProperty name="color" value="#E71224"/>
    </inkml:brush>
  </inkml:definitions>
  <inkml:trace contextRef="#ctx0" brushRef="#br0">1 1085 5734,'32'-6'0,"1"0"0,3-3 0,39-10 0,-11 1 0,11-3 0,-3 0-202,-2 1 1,15-5 201,-30 7 0,14-4 0,13-4 0,8-3 0,8-3 0,4-2 0,2 0 0,0 0 0,-2 0 0,-5 2 0,-7 3 0,-10 2 0,-11 4-798,24-8 0,-18 6 0,-1 0 0,17-6 798,-17 6 0,15-4 0,9-4 0,7-2 0,3-1 0,0 0 0,-3 1 0,-8 2 0,-11 4 0,-13 4 0,-18 6 0,5-4 0,-11 4 0,25-11 0,1 6 0,-15 20 0,-2 4 0,-2-14 0,-11 10 0,-18 44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47.831"/>
    </inkml:context>
    <inkml:brush xml:id="br0">
      <inkml:brushProperty name="width" value="0.08571" units="cm"/>
      <inkml:brushProperty name="height" value="0.08571" units="cm"/>
      <inkml:brushProperty name="color" value="#E71224"/>
    </inkml:brush>
  </inkml:definitions>
  <inkml:trace contextRef="#ctx0" brushRef="#br0">144 309 5734,'4'-2'0,"0"0"0,-2-1 0,1 2 0,2 1 0,12-18 0,8-5 0,46-46 0,-30 32-299,20-17 299,-42 41 0,47-21 0,-4 12 0,14-8 0,6 48 0,-7 14 0,-33-8-271,22 12 0,-11 3 271,-49-12 0,-2 3 0,-4 17 0,-17 41 0,-8-14 0,-5 2 0,6-13 0,-2-1 12,-6 4 0,-3-6-12,-16 6 0,-8-12 0,-5-1 0,24-19 0,-1 0 0,-22 17 0,2-5 0,4-15 0,-40-17 0,38-26 0,-25 3 543,67-29-543,21-3 0,8 0 0,13-12 0,-2 22 0,3 10 274,9 0-274,0 4 0,17-5 0,-14 11 0,38 3 0,-36 6 0,47 4 0,-46 1 0,14 4 0,2 0 0,-1 0 0,30 2 0,24 3 0,-18-3 0,-7-1 0,-3-1 0,13 1 0,-26-3 0,-37-4 0,35-9 0,-30-12 0,10-7 0,-14-7 0,-10 5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48.294"/>
    </inkml:context>
    <inkml:brush xml:id="br0">
      <inkml:brushProperty name="width" value="0.08571" units="cm"/>
      <inkml:brushProperty name="height" value="0.08571" units="cm"/>
      <inkml:brushProperty name="color" value="#E71224"/>
    </inkml:brush>
  </inkml:definitions>
  <inkml:trace contextRef="#ctx0" brushRef="#br0">12 65 5734,'-11'0'0,"22"-3"0,-6 0 0,66-15 0,-2 1 0,-8 5 0,4 2 0,-10 8 0,-2 3 0,25 2 0,-28 15 0,-40-7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48.470"/>
    </inkml:context>
    <inkml:brush xml:id="br0">
      <inkml:brushProperty name="width" value="0.08571" units="cm"/>
      <inkml:brushProperty name="height" value="0.08571" units="cm"/>
      <inkml:brushProperty name="color" value="#E71224"/>
    </inkml:brush>
  </inkml:definitions>
  <inkml:trace contextRef="#ctx0" brushRef="#br0">0 171 5734,'70'-8'0,"-1"0"0,24-10 0,-10-1 0,-28-1-315,-5 0 1,-3-1 0,-6-6-1,-1-2 1</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50.787"/>
    </inkml:context>
    <inkml:brush xml:id="br0">
      <inkml:brushProperty name="width" value="0.08571" units="cm"/>
      <inkml:brushProperty name="height" value="0.08571" units="cm"/>
      <inkml:brushProperty name="color" value="#E71224"/>
    </inkml:brush>
  </inkml:definitions>
  <inkml:trace contextRef="#ctx0" brushRef="#br0">7 264 5734,'-4'0'0,"2"0"0,6-1 0,14-3 0,1-2 0,27-8 0,-15 2 0,60-25 0,-49 18 0,10-4 0,-3-1 0,-15 7 0,10-10 0,-2 1 0,-18 9 0,26-17 0,-44 31 0,-3 5 0,-1 2 0,-8 22 0,-6 42 0,1-2 0,1 23 0,1 7 0,6-41 0,0-2 0,-2 21 0,3-3 0,3 9 0,14 3 0,1-36 0,5 14 0,-6-56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51.026"/>
    </inkml:context>
    <inkml:brush xml:id="br0">
      <inkml:brushProperty name="width" value="0.08571" units="cm"/>
      <inkml:brushProperty name="height" value="0.08571" units="cm"/>
      <inkml:brushProperty name="color" value="#E71224"/>
    </inkml:brush>
  </inkml:definitions>
  <inkml:trace contextRef="#ctx0" brushRef="#br0">1 153 5734,'65'-13'0,"-5"0"0,-9-1 0,-1-2 0,4-1 0,11 1 0,16-3 0,-15 5 0,-9 4 0,13-3 0,-9 6 0,-47 11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51.568"/>
    </inkml:context>
    <inkml:brush xml:id="br0">
      <inkml:brushProperty name="width" value="0.08571" units="cm"/>
      <inkml:brushProperty name="height" value="0.08571" units="cm"/>
      <inkml:brushProperty name="color" value="#E71224"/>
    </inkml:brush>
  </inkml:definitions>
  <inkml:trace contextRef="#ctx0" brushRef="#br0">73 212 5734,'72'-57'0,"-1"0"0,17 8 0,3 15 0,-7 20 0,-13 28 0,-42 45 0,-18 26 0,-3-9 0,3 21-1173,-33-17 0,-16 12 1,0-25 1172,-8-30 0,1-2 456,-25 2 0,-5-3-456,-7-9 0,6-1 0,7-8 0,29-26 581,33-34-581,40 13 0,30-15 0,-4 22 0,-5 18 0,-2 4 0,-6 4 0,10 3 0,-1 2 0,-14 3 0,51 9 0,-49-13 0,56-10 0,-53-7 0,25-14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51.788"/>
    </inkml:context>
    <inkml:brush xml:id="br0">
      <inkml:brushProperty name="width" value="0.08571" units="cm"/>
      <inkml:brushProperty name="height" value="0.08571" units="cm"/>
      <inkml:brushProperty name="color" value="#E71224"/>
    </inkml:brush>
  </inkml:definitions>
  <inkml:trace contextRef="#ctx0" brushRef="#br0">1 43 5734,'49'-12'0,"1"0"0,38-6 0,-47 21 0,48 7 0,-42-3 0,34 6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52.023"/>
    </inkml:context>
    <inkml:brush xml:id="br0">
      <inkml:brushProperty name="width" value="0.08571" units="cm"/>
      <inkml:brushProperty name="height" value="0.08571" units="cm"/>
      <inkml:brushProperty name="color" value="#E71224"/>
    </inkml:brush>
  </inkml:definitions>
  <inkml:trace contextRef="#ctx0" brushRef="#br0">24 133 5734,'-9'2'0,"2"1"0,2-1 0,2 1 0,10-2 0,0 0 0,67-22 0,16-8 0,-24 2 0,24-7 0,0 0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52.496"/>
    </inkml:context>
    <inkml:brush xml:id="br0">
      <inkml:brushProperty name="width" value="0.08571" units="cm"/>
      <inkml:brushProperty name="height" value="0.08571" units="cm"/>
      <inkml:brushProperty name="color" value="#E71224"/>
    </inkml:brush>
  </inkml:definitions>
  <inkml:trace contextRef="#ctx0" brushRef="#br0">1 145 5734,'5'-40'0,"1"5"0,32 6 0,-12 14 0,27-7 0,-3 19 0,1 13 0,0 8 0,13 27 0,13 5 0,-95 24 0,-22-13 0,-4-3 0,4 7 0,3-8 0,22-1 0,81-18 0,27-5 0,-34 10 0,1 2 0,25-4 0,-8 0-248,-19 28 248,-69-56 0,-5 1 0,-17 6 0,-47 11 0,22-9 0,-19-7 0,1-6 0,25-9 0,-48-5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15.325"/>
    </inkml:context>
    <inkml:brush xml:id="br0">
      <inkml:brushProperty name="width" value="0.08571" units="cm"/>
      <inkml:brushProperty name="height" value="0.08571" units="cm"/>
      <inkml:brushProperty name="color" value="#E71224"/>
    </inkml:brush>
  </inkml:definitions>
  <inkml:trace contextRef="#ctx0" brushRef="#br0">1 159 5734,'37'-23'0,"-1"3"0,38 5 0,8 3 0,-7-3-1481,15-1 0,-2 0 1481,-24 1 0,1 2 0,-1 0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52.690"/>
    </inkml:context>
    <inkml:brush xml:id="br0">
      <inkml:brushProperty name="width" value="0.08571" units="cm"/>
      <inkml:brushProperty name="height" value="0.08571" units="cm"/>
      <inkml:brushProperty name="color" value="#E71224"/>
    </inkml:brush>
  </inkml:definitions>
  <inkml:trace contextRef="#ctx0" brushRef="#br0">26 67 5734,'-13'-25'0,"3"-3"0,8 23 0,2-4 0,3 9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53.032"/>
    </inkml:context>
    <inkml:brush xml:id="br0">
      <inkml:brushProperty name="width" value="0.08571" units="cm"/>
      <inkml:brushProperty name="height" value="0.08571" units="cm"/>
      <inkml:brushProperty name="color" value="#E71224"/>
    </inkml:brush>
  </inkml:definitions>
  <inkml:trace contextRef="#ctx0" brushRef="#br0">43 1 5734,'-23'0'0,"4"0"0,21 36 0,2-15 0,11 28 0,22-4 0,18 6 0,-1-3 0,11 6 0,2 2 0,-2 1 0,3 5 0,-6-8 0,-4-11 0,-9-7 0,4 14 0,-103-22 0,-48-1 0,18-4 0,23 2 0,-30-9 0,0 1 0,0 0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53.312"/>
    </inkml:context>
    <inkml:brush xml:id="br0">
      <inkml:brushProperty name="width" value="0.08571" units="cm"/>
      <inkml:brushProperty name="height" value="0.08571" units="cm"/>
      <inkml:brushProperty name="color" value="#E71224"/>
    </inkml:brush>
  </inkml:definitions>
  <inkml:trace contextRef="#ctx0" brushRef="#br0">25 99 5734,'-11'-11'0,"1"1"0,7-8 0,5 13 0,8-6 0,6 14 0,10 2 0,58-21 0,-35 8 0,39-20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54.471"/>
    </inkml:context>
    <inkml:brush xml:id="br0">
      <inkml:brushProperty name="width" value="0.08571" units="cm"/>
      <inkml:brushProperty name="height" value="0.08571" units="cm"/>
      <inkml:brushProperty name="color" value="#E71224"/>
    </inkml:brush>
  </inkml:definitions>
  <inkml:trace contextRef="#ctx0" brushRef="#br0">2766 716 5734,'-40'-46'0,"0"1"0,-2 10 0,-2 1 0,-9-17 0,-1 3-809,9 18 1,5 6 808,-1 1 169,-13-8 1,-17-7 0,0 1-170,5 9 0,-2 1 0,0-1-693,-9-9 1,-1-2 0,4 6 692,-17 0 0,15 10 0,31 14-209,-1 0 209,1 2 0,-15 6 0,-16 5 0,9-1 0,-17 2 0,11 8 0,-20 7 0,-1 4 0,19 1 0,20 5 0,6 3 0,-9-3 0,-6 2 0,9 2 0,6 14 0,12-2 0,2 0 0,-12 27 0,2 3 0,12-15-100,0 0 1,3-2 99,12-14 0,-3 13 0,-2 12 0,6-7 0,0 5 0,0 1 0,-2 2 0,1 1 0,1-2 872,-5 28 0,4-8-872,9-31 0,4-9 256,3-8-256,0 27 0,11 18-719,19-3 0,12 7 0,-5-4 719,-12 6 0,2-1 0,11-8 0,8 3 0,-7-26 0,-6-33 0,31 16 0,8 2 0,12 1 179,-13-4 0,7-2-179,-4-15 0,5-8 0,-9-10 0,4-4 0,1 1 0,-3 1 0,1 1 0,-1-3-143,1-2 0,-1-3 0,-7-3 143,-1-6 0,-8-2 0,26-9 1060,-13-4 0,13-7 0,-2-4-1060,-3-7 0,-1-6 0,0 3-827,0 6 0,0 1 0,-6-2 827,18-24 0,-20 6 0,-36 23 0,2-21 0,6-16 0,-5 9 0,5-12 0,-6 13 0,4-11 0,-12 18-181,-17 20 181,-1 1 231,0-10 1,-2-12-232,-4-20 0,-3-14 0,0 7-896,5 6 1,-2 0 895,-3-4 0,-2-7 0,-1 18 0,-5 4 1956,0 16-1956,-9-9 0,-4 0 0,-5 4-113,-8-2 1,-8 2 112,5 24 0,-5 3-234,-20-13 0,-4 1 0,8 7 0,0 0 0,-4-1 0,0 1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56.753"/>
    </inkml:context>
    <inkml:brush xml:id="br0">
      <inkml:brushProperty name="width" value="0.08571" units="cm"/>
      <inkml:brushProperty name="height" value="0.08571" units="cm"/>
      <inkml:brushProperty name="color" value="#E71224"/>
    </inkml:brush>
  </inkml:definitions>
  <inkml:trace contextRef="#ctx0" brushRef="#br0">9 1123 5734,'-5'3'0,"2"-3"0,3-2 0,3-2 0,3 1 0,5-3 0,5-2 0,34-14 0,11-4 0,16-6-640,0 1 1,18-7 0,-6 3 639,0 0 0,6-3 0,-20 9 0,11-4 0,5-3 0,3 0 0,-2 0 0,-13 6 0,1-1 0,2 0 0,-1-1 0,1 1 0,-1 0 0,0 0 0,1 0 0,-1 0 0,1 1 0,-1-1 0,-1 1-552,15-6 1,3 0 0,-3 0-1,-6 3 1,-10 4 551,-8 3 0,-9 4 0,-4 1 0,18-8 0,-13 6 0,-27 9 0,-108 31 0,21-1 0,-24 6 0,1 0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57.150"/>
    </inkml:context>
    <inkml:brush xml:id="br0">
      <inkml:brushProperty name="width" value="0.08571" units="cm"/>
      <inkml:brushProperty name="height" value="0.08571" units="cm"/>
      <inkml:brushProperty name="color" value="#E71224"/>
    </inkml:brush>
  </inkml:definitions>
  <inkml:trace contextRef="#ctx0" brushRef="#br0">1 1328 5734,'11'-18'0,"1"6"0,41-17-1445,-5 8 1445,12-4 0,-4 3 0,18-6 0,5-2 0,-4 1 0,6-1 0,-2-1 0,8-2-194,-6 2 1,8-3-1,4-1 1,2-1-1,-3 0 194,0 0 0,2-1 0,-1 0 0,-3 2 0,-6 2-200,10-4 0,-7 3 0,6-3 200,-13 5 0,8-4 0,0 0 0,-6 3 0,-15 5 0,-5 3 0,-3-1 0,29-13 0,12-6 0,-16 6 0,-34 16 0,-2 0 0,21-11 0,9-5 0,-13 5 0,12-11 0,-69 25 0,-25 15 0,-39 25 0,-1-1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9:57.470"/>
    </inkml:context>
    <inkml:brush xml:id="br0">
      <inkml:brushProperty name="width" value="0.08571" units="cm"/>
      <inkml:brushProperty name="height" value="0.08571" units="cm"/>
      <inkml:brushProperty name="color" value="#E71224"/>
    </inkml:brush>
  </inkml:definitions>
  <inkml:trace contextRef="#ctx0" brushRef="#br0">0 1306 5734,'87'-32'0,"0"1"0,-1 0 0,1 0 0,0 0 0,-1 0 0,1-1 0,0 1 0,-1 0 0,1 0 0,13-5 0,-9 4 0,-4 1 0,2-1 0,7-4-708,-11 5 0,7-4 1,5-2-1,2 0 1,-4 0-1,-6 3 1,-10 3-1,-13 5 708,26-12 0,-21 8 0,9-5 1409,-4 1-1409,-12 5 0,11-5 0,-6 1 0,-8 5 0,-1-2-103,15-8 1,7-6-1,-13 3 1,-24 8-1,-7 0 1,1-6-1,-1 0 1</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12.015"/>
    </inkml:context>
    <inkml:brush xml:id="br0">
      <inkml:brushProperty name="width" value="0.08571" units="cm"/>
      <inkml:brushProperty name="height" value="0.08571" units="cm"/>
      <inkml:brushProperty name="color" value="#E71224"/>
    </inkml:brush>
  </inkml:definitions>
  <inkml:trace contextRef="#ctx0" brushRef="#br0">8 123 5734,'-4'-24'0,"0"5"0,4 13 0,2 2 0,1 6 0,2 7 0,2 8 0,5 40 0,6 28 0,2-6 0,10-2 0,2 2-808,-8 4 0,-1 6 0,3-11 808,0-12 0,12-21-55,20-33 0,15-17 0,-4-13 55,-12-14 0,-3-11 0,4 2-376,20 10 0,5 3 0,-7-11 376,-12-22 0,-8-12 0,-6 6 0,-4 8 0,-3 2 0,10-12 0,-1 1 0,-11 18 0,-10 4 0,-23-12 0,-24 55 0,-46 25 0,12 22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12.376"/>
    </inkml:context>
    <inkml:brush xml:id="br0">
      <inkml:brushProperty name="width" value="0.08571" units="cm"/>
      <inkml:brushProperty name="height" value="0.08571" units="cm"/>
      <inkml:brushProperty name="color" value="#E71224"/>
    </inkml:brush>
  </inkml:definitions>
  <inkml:trace contextRef="#ctx0" brushRef="#br0">1 467 5734,'-1'-12'0,"2"59"0,0-4 0,9 43 0,3 4 0,2-29 0,-1 4 0,6-6 0,19-28-1418,38-43 1,28-26 0,-10 5 1417,-25 15 0,0-3 215,1-4 0,8-6 0,6-6 0,0-5-215,-13-1 0,6-8 0,2-3 0,-4-1 0,-5 5 0,-10 7 0,18-9 0,-1-1-228,-3 3 0,17-13 1,1-1-1,-14 9 1,-31 22 227,-30 21 0,-11 10 0,-5 7 0,-20 63 0,3-22 0,-1 2 0,0 0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13.419"/>
    </inkml:context>
    <inkml:brush xml:id="br0">
      <inkml:brushProperty name="width" value="0.08571" units="cm"/>
      <inkml:brushProperty name="height" value="0.08571" units="cm"/>
      <inkml:brushProperty name="color" value="#E71224"/>
    </inkml:brush>
  </inkml:definitions>
  <inkml:trace contextRef="#ctx0" brushRef="#br0">1 272 5734,'64'-53'0,"0"0"0,0 0 0,3 4 0,0 4 0,-17 27 0,-21 40 0,-7 64 0,-26 0 0,-3 2 0,10-34 0,2-2 0,-5 26 0,12-15 0,53-49 0,6 8 0,-19 12 0,-14 15 0,-51 30 0,-24 8 0,9-14 0,-10-4 0,-28 10 0,-7-16 0,19-37 0,7-14 0,12-18 0,9-4 0,-2-32 0,21 16 0,4-19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15.541"/>
    </inkml:context>
    <inkml:brush xml:id="br0">
      <inkml:brushProperty name="width" value="0.08571" units="cm"/>
      <inkml:brushProperty name="height" value="0.08571" units="cm"/>
      <inkml:brushProperty name="color" value="#E71224"/>
    </inkml:brush>
  </inkml:definitions>
  <inkml:trace contextRef="#ctx0" brushRef="#br0">352 26 5734,'-9'-12'0,"1"3"0,3 4 0,-3 6 0,-21 54 0,5 14 0,-1 6 0,4-21 0,1 3-763,-8 35 0,5-7 763,10-29 0,-4 18 0,-2 3 0,-12 3 0,15-22 0,-2-6 0,-8-21 0,14-33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13.612"/>
    </inkml:context>
    <inkml:brush xml:id="br0">
      <inkml:brushProperty name="width" value="0.08571" units="cm"/>
      <inkml:brushProperty name="height" value="0.08571" units="cm"/>
      <inkml:brushProperty name="color" value="#E71224"/>
    </inkml:brush>
  </inkml:definitions>
  <inkml:trace contextRef="#ctx0" brushRef="#br0">406 0 5734,'-61'67'0,"0"-1"0,10 11 0,1 9 0,6-10 0,12-20 0,3-2 0,-10 37 0,0 0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14.135"/>
    </inkml:context>
    <inkml:brush xml:id="br0">
      <inkml:brushProperty name="width" value="0.08571" units="cm"/>
      <inkml:brushProperty name="height" value="0.08571" units="cm"/>
      <inkml:brushProperty name="color" value="#E71224"/>
    </inkml:brush>
  </inkml:definitions>
  <inkml:trace contextRef="#ctx0" brushRef="#br0">64 15 5734,'0'-8'0,"-1"1"0,-3 47 0,-3 23 0,-1 8 0,3-20 0,-1 3 0,-4 40 0,-1 9 0,5-34 0,2 2 0,3-3-475,11 27 1,4-2 0,-9 8 0,6-9-1,14-44 1,1 0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14.442"/>
    </inkml:context>
    <inkml:brush xml:id="br0">
      <inkml:brushProperty name="width" value="0.08571" units="cm"/>
      <inkml:brushProperty name="height" value="0.08571" units="cm"/>
      <inkml:brushProperty name="color" value="#E71224"/>
    </inkml:brush>
  </inkml:definitions>
  <inkml:trace contextRef="#ctx0" brushRef="#br0">34 7 5734,'-33'-6'0,"36"62"0,-6-29 0,47 29 0,35 18 0,-11-12 0,2-3-325,-9-13 1,11 7 0,-19-9 324,-23-5 313,-13-11-313,-17 33 161,-25-18-161,-27 20 0,2-25 0,-39 6 0,42-29 0,-49-9 0,53-36 0,-7-11 0,25-12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14.604"/>
    </inkml:context>
    <inkml:brush xml:id="br0">
      <inkml:brushProperty name="width" value="0.08571" units="cm"/>
      <inkml:brushProperty name="height" value="0.08571" units="cm"/>
      <inkml:brushProperty name="color" value="#E71224"/>
    </inkml:brush>
  </inkml:definitions>
  <inkml:trace contextRef="#ctx0" brushRef="#br0">1 217 5734,'77'-40'0,"1"0"0,-1 1 0,-11 6 0,-1 1 0,1 0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14.841"/>
    </inkml:context>
    <inkml:brush xml:id="br0">
      <inkml:brushProperty name="width" value="0.08571" units="cm"/>
      <inkml:brushProperty name="height" value="0.08571" units="cm"/>
      <inkml:brushProperty name="color" value="#E71224"/>
    </inkml:brush>
  </inkml:definitions>
  <inkml:trace contextRef="#ctx0" brushRef="#br0">67 1 5734,'-5'5'0,"-2"13"0,-2 28 0,1-7 0,1 20 0,4-26 0,-6 51 0,3-43 0,-6 37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16.187"/>
    </inkml:context>
    <inkml:brush xml:id="br0">
      <inkml:brushProperty name="width" value="0.08571" units="cm"/>
      <inkml:brushProperty name="height" value="0.08571" units="cm"/>
      <inkml:brushProperty name="color" value="#E71224"/>
    </inkml:brush>
  </inkml:definitions>
  <inkml:trace contextRef="#ctx0" brushRef="#br0">68 115 5734,'-5'-12'0,"-1"9"0,-6 49 0,-1 12 0,-1 17 0,1 17 0,8-36 0,7 0 0,2 1 0,5-1 0,15 4 0,6-5 0,2-21 0,36-16 0,9-21 0,-31-29 0,-2-13 0,27-12 0,-5-12 0,-33 4 0,-8-9 0,-4 4 0,-1-12 0,-5 4 0,0 3 0,-5 10 0,-9 17 0,-12 116 0,-3 35 0,2-21-619,3-15 0,-1 11 1,4-13 618,5-1-218,11 20 0,4 6 218,-4-37 0,0-1 0,7 34 0,2-7 0,5-16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16.355"/>
    </inkml:context>
    <inkml:brush xml:id="br0">
      <inkml:brushProperty name="width" value="0.08571" units="cm"/>
      <inkml:brushProperty name="height" value="0.08571" units="cm"/>
      <inkml:brushProperty name="color" value="#E71224"/>
    </inkml:brush>
  </inkml:definitions>
  <inkml:trace contextRef="#ctx0" brushRef="#br0">243 0 5734,'-27'80'0,"1"0"0,-1 0 0,1 0 0,-1-1 0,0 4 0,-1-1 0,1 0 0,-1 0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18.596"/>
    </inkml:context>
    <inkml:brush xml:id="br0">
      <inkml:brushProperty name="width" value="0.08571" units="cm"/>
      <inkml:brushProperty name="height" value="0.08571" units="cm"/>
      <inkml:brushProperty name="color" value="#E71224"/>
    </inkml:brush>
  </inkml:definitions>
  <inkml:trace contextRef="#ctx0" brushRef="#br0">616 344 5734,'3'-12'0,"1"0"0,6-34 0,-4-10 0,1-3 0,-9 6 0,-35 1 0,-32 31 0,2-12 0,15 39 0,2 10 0,3 10 0,-11 19 0,-2 12 0,12 2 0,4 8 0,6-8 0,0 5 0,12 3 0,17 7 0,11 4 0,4-7 0,-2-3 0,9-7 0,22 6 0,10-13 0,21-27 0,13-34 0,1-8 0,2 8 0,-11-40 0,-20-9 0,-55 22 0,-18-36 0,-20 58 0,-15 28 0,-5 10 0,-23 26 0,25-18 0,9 6 0,23 36 0,32-41 0,8 8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18.759"/>
    </inkml:context>
    <inkml:brush xml:id="br0">
      <inkml:brushProperty name="width" value="0.08571" units="cm"/>
      <inkml:brushProperty name="height" value="0.08571" units="cm"/>
      <inkml:brushProperty name="color" value="#E71224"/>
    </inkml:brush>
  </inkml:definitions>
  <inkml:trace contextRef="#ctx0" brushRef="#br0">60 1 5734,'-11'74'0,"0"0"0,0 0 0,-2 17 0,0 1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19.069"/>
    </inkml:context>
    <inkml:brush xml:id="br0">
      <inkml:brushProperty name="width" value="0.08571" units="cm"/>
      <inkml:brushProperty name="height" value="0.08571" units="cm"/>
      <inkml:brushProperty name="color" value="#E71224"/>
    </inkml:brush>
  </inkml:definitions>
  <inkml:trace contextRef="#ctx0" brushRef="#br0">21 53 5734,'1'-21'0,"0"2"0,0 6 0,-2 18 0,-3 45 0,-1-2 0,-1 14 0,0 17 0,5 13 0,2 13 0,0-10-402,-2-9 0,2-1 0,2 10 0,2 7 1,3-25-1,10-27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8:32.114"/>
    </inkml:context>
    <inkml:brush xml:id="br0">
      <inkml:brushProperty name="width" value="0.17143" units="cm"/>
      <inkml:brushProperty name="height" value="0.17143" units="cm"/>
      <inkml:brushProperty name="color" value="#5B2D90"/>
    </inkml:brush>
  </inkml:definitions>
  <inkml:trace contextRef="#ctx0" brushRef="#br0">0 0 5734,'24'8'0,"44"5"0,-28-6 0,31 4 0,-46-8 0,14 1 0,29 3 0,-18-4 0,2 1 0,1-1 0,0 0 0,12 0 0,-1-1 0,32-1 0,-19-1 0,2-1 0,-16 1 0,-3-1 0,0 0 0,-2 1 0,-3 1 0,-2 2 0,33 3 0,5-1 0,-8 0 0,-21-4 0,7 0 0,-2 0 0,4 1 0,-17 0 0,-2 0 0,7 1 0,-1-1 0,27 5 0,-12-5 0,-6-2 0,3-1 0,-18-1 0,2 0 0,37-3 0,-5 1 0,-16 1 0,-16 1 0,-4 1 0,-15 1 0,-7 0 0,22-2 0,4 1 0,13-2 0,-5 0 0,0 0 0,12-1 0,5-1 0,-10 1 0,-11-1 0,11 4 0,-38-1 0,22 0 0,-23 0 0,13 0 0,18-2 0,29 1 0,-24 0 0,12-1 0,-14 2 0,-23 0 0,47-2 0,-34 2 0,2 0 0,-2-1 0,0 1 0,1 0 0,-1 0 0,42-3 0,-62 4 0,63-1 0,-44 2 0,2 0 0,4 0 0,1 0 0,-4 0 0,-2 1 0,35 0 0,-45 0 0,43 1 0,-3 0 0,-3-2 0,1 1 0,10 0-572,-19 0 1,-7 0 571,-28-1 0,24 2 0,7 0 0,-8 0 0,-9 0 0,4 0 0,-5-1 0,0 0 0,6 0 0,1 1 0,4-2 0,-4 0 0,10 1 1143,3 0-1143,-11 1 0,17 1 0,3 1 0,6 0-582,-11-1 1,-7 0 581,-30-2 0,20 1 0,2 0 0,1-1-329,36 1 1,4-1 328,-16 0 0,-22 0 0,3-1 0,9 1 0,3 0 0,-12-2 0,2 1 0,2 0 0,1-1 0,2 1 0,1 0 0,8-1 0,1 1 0,2-1 0,7 1 0,2 0 0,-9 0-469,-12 0 0,-2 0 469,2 0 0,3 0 0,-15 0 0,-5 0 585,23-2-585,-11 0 0,3 0 0,-21 1 0,1-1 0,46-1 0,-4 0-285,-20 0 285,-6 2 0,2-1 0,16-2 0,-15 2 0,2 0 0,-17-1 0,1 1 0,21 1 0,-5-1 0,-10 0 2096,7 2-2096,-56-1 0,1 1 0,-19-3 90,-13 0 1,-10 0-1,-4 1 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15.730"/>
    </inkml:context>
    <inkml:brush xml:id="br0">
      <inkml:brushProperty name="width" value="0.08571" units="cm"/>
      <inkml:brushProperty name="height" value="0.08571" units="cm"/>
      <inkml:brushProperty name="color" value="#E71224"/>
    </inkml:brush>
  </inkml:definitions>
  <inkml:trace contextRef="#ctx0" brushRef="#br0">37 50 5734,'-19'-23'0,"2"5"0,53 10 0,-16 8 0,41 5 0,5 14 0,-24-5 0,24 8 0,-33-7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19.453"/>
    </inkml:context>
    <inkml:brush xml:id="br0">
      <inkml:brushProperty name="width" value="0.08571" units="cm"/>
      <inkml:brushProperty name="height" value="0.08571" units="cm"/>
      <inkml:brushProperty name="color" value="#E71224"/>
    </inkml:brush>
  </inkml:definitions>
  <inkml:trace contextRef="#ctx0" brushRef="#br0">310 669 5734,'7'-75'0,"-1"0"0,-8 2 0,-3-5 0,-5 6 0,-9 2 0,-3 5-821,3-20 0,-8 20 821,-27 55 516,5 40-516,4 19 0,1 2 269,18 6-269,32 0 0,18 5 0,15-7 0,12 0 0,-3 3 0,-14 2 0,-4 1 0,5-3-432,14-3 0,4-4 0,-12-6 432,-7 17 369,-98 6 0,-16-32-369,65-81 0,0-6 0,-49 57 0,8-3 0,58-63 0,34-33 0,5 10 0,5 17 0,5 7 0,-2-3 0,0 5 0,-11 23 0,-1 0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19.697"/>
    </inkml:context>
    <inkml:brush xml:id="br0">
      <inkml:brushProperty name="width" value="0.08571" units="cm"/>
      <inkml:brushProperty name="height" value="0.08571" units="cm"/>
      <inkml:brushProperty name="color" value="#E71224"/>
    </inkml:brush>
  </inkml:definitions>
  <inkml:trace contextRef="#ctx0" brushRef="#br0">40 0 5734,'2'8'0,"-1"1"0,-2 4 0,-5 54 0,-3 12 0,2-22 0,-3 21 0,1 1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19.902"/>
    </inkml:context>
    <inkml:brush xml:id="br0">
      <inkml:brushProperty name="width" value="0.08571" units="cm"/>
      <inkml:brushProperty name="height" value="0.08571" units="cm"/>
      <inkml:brushProperty name="color" value="#E71224"/>
    </inkml:brush>
  </inkml:definitions>
  <inkml:trace contextRef="#ctx0" brushRef="#br0">29 23 5734,'0'-22'0,"-6"63"0,-4 52 0,2 1 0,5-11 0,1 1 0,2 6-567,0 3 1,0 7 0,2-1 0,1-10 0,2-8 0,1-7 0,5-9 0,12-11 0,-1 0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20.387"/>
    </inkml:context>
    <inkml:brush xml:id="br0">
      <inkml:brushProperty name="width" value="0.08571" units="cm"/>
      <inkml:brushProperty name="height" value="0.08571" units="cm"/>
      <inkml:brushProperty name="color" value="#E71224"/>
    </inkml:brush>
  </inkml:definitions>
  <inkml:trace contextRef="#ctx0" brushRef="#br0">0 407 5734,'36'82'0,"-1"0"0,-4-3 0,-3-29 0,-12-55 0,2-49 0,-8-15 0,-1-5 0,11-20 0,-12 20 0,5 11 0,16 39 0,-3 9 0,58 25 0,-25 31 0,0 17 0,-2 8 0,-28-23 0,-1 1 0,24 26 0,-2-10 0,-14-31 0,28-8 0,-26-67 0,-17 11 0,-2-28 0,-5-4 0,-11 3 0,-10-15 0,-8 0 0,-21 4-638,6 25 0,-2 4 638,-15-1 0,-42 29 0,29 80 0,-3-20 0,35 49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20.582"/>
    </inkml:context>
    <inkml:brush xml:id="br0">
      <inkml:brushProperty name="width" value="0.08571" units="cm"/>
      <inkml:brushProperty name="height" value="0.08571" units="cm"/>
      <inkml:brushProperty name="color" value="#E71224"/>
    </inkml:brush>
  </inkml:definitions>
  <inkml:trace contextRef="#ctx0" brushRef="#br0">38 20 5734,'-5'-20'0,"-2"33"0,-7 49 0,8-9 0,0 31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21.385"/>
    </inkml:context>
    <inkml:brush xml:id="br0">
      <inkml:brushProperty name="width" value="0.08571" units="cm"/>
      <inkml:brushProperty name="height" value="0.08571" units="cm"/>
      <inkml:brushProperty name="color" value="#E71224"/>
    </inkml:brush>
  </inkml:definitions>
  <inkml:trace contextRef="#ctx0" brushRef="#br0">0 66 5734,'75'-4'0,"1"-1"0,-1 0 0,0 1 0,9-18 0,-4-3 0,-25 26 0,-35 52 0,-22 7 0,-14-15 0,-8 24 0,-1 5 0,-1 0 0,5-15 0,-3 9 0,6-2 0,12 10 0,4-5 0,-6-17 0,4-1 0,11 7 0,0 1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21.804"/>
    </inkml:context>
    <inkml:brush xml:id="br0">
      <inkml:brushProperty name="width" value="0.08571" units="cm"/>
      <inkml:brushProperty name="height" value="0.08571" units="cm"/>
      <inkml:brushProperty name="color" value="#E71224"/>
    </inkml:brush>
  </inkml:definitions>
  <inkml:trace contextRef="#ctx0" brushRef="#br0">354 168 5734,'-21'-83'0,"-21"-2"0,-23 112 0,-3 24 0,21-12 0,-17 17 0,17 2 0,65-13 0,-6-39 0,1-5 0,38-40 0,-27 17 0,36-53 0,-28 32 0,-11 16 0,-2 21 0,-23 39 0,-5 26 0,-1 7 0,-1 4 0,2-5 0,-2 14 0,2-7 0,5-10 0,0-3 0,-1 12 0,0-2 0,6 25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21.947"/>
    </inkml:context>
    <inkml:brush xml:id="br0">
      <inkml:brushProperty name="width" value="0.08571" units="cm"/>
      <inkml:brushProperty name="height" value="0.08571" units="cm"/>
      <inkml:brushProperty name="color" value="#E71224"/>
    </inkml:brush>
  </inkml:definitions>
  <inkml:trace contextRef="#ctx0" brushRef="#br0">175 1 5734,'-37'87'0,"0"0"0,14-31 0,-3 11 0,0-1 0,1 1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22.693"/>
    </inkml:context>
    <inkml:brush xml:id="br0">
      <inkml:brushProperty name="width" value="0.08571" units="cm"/>
      <inkml:brushProperty name="height" value="0.08571" units="cm"/>
      <inkml:brushProperty name="color" value="#E71224"/>
    </inkml:brush>
  </inkml:definitions>
  <inkml:trace contextRef="#ctx0" brushRef="#br0">21 162 5734,'2'-25'0,"14"-18"0,20 4 0,51 1 0,-24 21 0,36 30 0,-65 26 0,-9 10 0,-5 45 0,-4-40 0,-9-1 0,-40 29 0,16-55 0,-14 18 0,18-25 0,8 12 0,48-3 0,10 10 0,5 7 0,-6 1 0,-2 1 0,4 1 0,-8 0 0,-12 34 0,-100-21 0,26-35 0,-9-4 0,-19 1 0,-12-2 0,5-8 0,0-11 0,4-5 0,-9 5 0,11-8 0,25-24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23.077"/>
    </inkml:context>
    <inkml:brush xml:id="br0">
      <inkml:brushProperty name="width" value="0.08571" units="cm"/>
      <inkml:brushProperty name="height" value="0.08571" units="cm"/>
      <inkml:brushProperty name="color" value="#E71224"/>
    </inkml:brush>
  </inkml:definitions>
  <inkml:trace contextRef="#ctx0" brushRef="#br0">49 0 5734,'-28'78'0,"8"-8"0,59 16 0,22-1 0,-25-43 0,5-3 0,12 18 0,9 4 0,-2-24 0,2-39 0,-4-23 0,5-31 0,-9-16 0,-14-1 0,-7 0 0,-9 15 0,-5 8 0,-11 17 0,-8 90 0,-2 10 0,2-15 0,0 7 0,0 8 0,-1 7 0,1-4-1565,-2 7 1,1-1 1564,0-6 0,-1 3 0,-2-6 0,-6-2 0,-2-6 0,-8 33 0,4-34 0,0-1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15.882"/>
    </inkml:context>
    <inkml:brush xml:id="br0">
      <inkml:brushProperty name="width" value="0.08571" units="cm"/>
      <inkml:brushProperty name="height" value="0.08571" units="cm"/>
      <inkml:brushProperty name="color" value="#E71224"/>
    </inkml:brush>
  </inkml:definitions>
  <inkml:trace contextRef="#ctx0" brushRef="#br0">16 43 5734,'-8'-2'0,"0"-10"0,24 4 0,-13-6 0,17 8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0:25.778"/>
    </inkml:context>
    <inkml:brush xml:id="br0">
      <inkml:brushProperty name="width" value="0.08571" units="cm"/>
      <inkml:brushProperty name="height" value="0.08571" units="cm"/>
      <inkml:brushProperty name="color" value="#E71224"/>
    </inkml:brush>
  </inkml:definitions>
  <inkml:trace contextRef="#ctx0" brushRef="#br0">0 4018 5734,'95'-16'0,"0"1"0,0 0 0,0 0 0,0 0 0,0-1 0,-1 1 0,1 0 0,0 0 0,0-1 0,0 1 0,0 0 0,0 0 0,0 0 0,0-1 0,5 0 0,-2-1 0,-1 1 0,-3-1 0,0 1 0,-2 0 0,0 1 0,0 0 0,0 1 0,0 0 0,1 2-505,0 0 1,0 1 0,0 0 0,0 1 0,0 1 0,0-1 0,-1 2 0,-1 0 0,-2 0 0,-1 0 0,-2 1 504,14-1 0,-3 2 0,-2 0 0,-1 0 0,-1 1 0,0-1 0,2 1 0,2-2 0,-5 1 0,0-1 0,1 0 0,0-1 0,1 1 0,1 0 0,1 0 0,2 1 0,2 0 0,-5 0 0,5 2 0,2-1 0,3 0 0,0 1 0,0 0 0,-2 0 0,-3 1 0,-3-1 0,-4 1 0,-7-1 0,15 0 0,-10 1 0,-6 0 0,1 0 0,7-1 0,13 0 0,-27 1 0,5 0 0,6-1 0,3 0 0,4 0 0,3 0 0,2 0 0,2-1 0,0 1 0,1 0 0,-1 0 0,-1 0 0,-2 0 0,-2 0-14,-2 0 1,0 1-1,1-1 1,0 0-1,0 1 1,0-1-1,0 1 1,-1 0-1,0-1 1,-1 1-1,0-1 1,-2 1-1,0 0 1,-2-1 13,12 0 0,-1 0 0,-2 0 0,0 0 0,-2 0 0,0 0 0,0 0 0,-1 1 0,0-1 0,0 0 0,0 1 0,-3 0 0,-1-1 0,-2 1 0,0 1 0,-1-1 0,1 0 0,2 0 0,1 1 0,2-1 0,3 0 0,3 0 0,-15 1 0,4-1 0,3 1 0,3 0 0,2-1 0,2 1 0,1 0 0,1-1 0,-1 1 0,-1 0 0,-1-1 0,-2 1 0,-3 0 0,-3-1 0,-4 1 0,-5 0 0,-5 0 0,21-1 0,-10 0 0,-7 0 0,-4 0 0,1 0 0,4 0 0,7 0 0,12 0 0,-24 0 0,6 0 0,6 0 0,5 0 0,4 0 0,4 0 0,2 0 0,2-1 0,2 1 0,0-1 0,0 1 0,-1-1 0,-2 0 0,-3 0 0,-2 1 0,-5-1 0,-4 0 0,-6 0 0,-6 0 0,34-2 0,-9 0 0,-6 0 0,-4 0 0,-4-1 0,-1 1 0,1-1 0,1 1 0,-3 0 0,-1 0 0,0 0 0,-2 0 0,1 0 0,-2 0 0,-1 0 0,0 0 0,17 0 0,0-1 0,-2 1 0,-1 0 0,-2-1 0,0 0 0,-9-1 0,1 0 0,-2 0 0,-2 0 0,-2 0 0,-4-1 0,13-1 0,-6 0 0,-1-1 0,2 1 0,12-2 0,2 1 0,-1-1 0,-3 1 0,-12 0 0,-2 1 0,-2-1 0,0 2 0,-4 0 0,0 2 0,-1-1 0,-2 0 0,10-3 0,-2 0 0,3 0 0,-8 1 0,4 1 0,-2-2 0,-8-1 0,16-12 0,-14 1 0,2-3 1780,-8-17-1780,-51 21 942,4-7-942,3-32 0,-13 26 1913,6-28-1913,-10 29 0,1-23 0,3-19 0,-2 8 0,1-31 73,-1 29 1,1-12-1,-4 4-73,-8-11 0,-4 1 0,2 22 0,-3-2 0,-1-5 0,-1-5 0,-3-7 0,0-1 0,1 7 0,1 7 0,0 5 0,-1-5 0,0-6 0,-2-8 0,1 3 0,4 12 0,4 4 0,3 5 0,-6-25 0,4 1 0,8 26 0,1 12 0,-3 23 0,4-22 0,-6 49 0,-1-1 0,-5 2 205,0 0-205,-27 1 0,-41-1 0,-29 0 0,11-1 0,25 0 0,0 0-197,-6-1 1,-11 2 0,-1-2-1,11 1 197,-9-2 0,10 0 0,13 0 0,-7 1 0,-12-1 0,-15 1 0,-3 0 0,6 0 0,3 1 0,4-1 0,-4 1-727,0 0 0,-6-1 0,1 1 0,6 0 727,6-1 0,5 1 0,-16 1 0,20 0 0,-9 0 0,-8 0 0,-6 1 0,-5 0 0,-3 0 0,-1 0 0,0 1 0,2-1-114,15 0 0,-1 1 0,-1-1 0,-1 0 0,-2 1 1,0 0-1,0 0 0,-2 0 0,0-1 0,0 1 0,-1 0 1,0 0 113,0-1 0,-1 1 0,-2-1 0,0 1 0,-2-1 0,1 0 0,-1 1 0,1-1 0,1 1 0,0-1 0,2 1 0,1-1 0,2 1 0,-4 0 0,0 0 0,0 0 0,0 0 0,2 0 0,1 0 0,2 0 0,3 0 0,2 0 0,5-1 0,3 0 0,-21 1 0,4 0 0,5-1 0,5 0 0,6 0 0,6-1 0,-10 1 0,10-1 0,-11 0 0,0 1 0,-12 0 0,-8 0 0,0 0 0,6 0 0,13 0 0,-6 0 0,10 0 0,-11 1 0,20-2 0,-7 1 0,-5 0 0,-4 0 0,-3 0 0,-1 0 0,0 0 0,0 0 0,-5-1 0,-3 1 0,-1-1 0,2 0 0,2 1 0,4-1 0,7 0 0,-8 0 0,8 1 0,3-1 0,-2 1 0,-7-1 0,8 0 0,-10 0 0,-4 0 0,-2 0 0,3 0 0,7 0 0,12-1 0,15 0 0,-10 0 0,9 1 0,3 0 0,-4 0 0,-6 1 0,-4 0 0,-6 0 0,-6 1 0,-6 1 0,15-2 0,-5 1 0,-3 1 0,-4-1 0,-3 1 0,-1 0 0,0 0 0,9-1 0,-4 0 0,-1 1 0,-3-1 0,1 1 0,0-1 0,1 1 0,3-1 0,3 1 0,-6 0 0,2-1 0,2 1 0,2 0 0,1-1 0,0 1 0,1-1 0,-10 1 0,-4 0 0,1 0 0,6-1 0,10 0 0,14 0 0,-2 0 0,10 0 0,-1 0 0,-7 1 0,-23 2 0,-12 3 0,8-1 0,15-2 0,-2 0 0,4 0 0,-12 1 0,2 1 0,14-2 0,11-1 0,2 0 0,-18 3 0,-10 0 0,9 0 0,16-2 0,-2 1 0,-20 2 0,-14 1 0,-11 1 0,34-6 0,-10 1 0,-6 1 0,-1-1 0,1 0 0,5-1 0,9 0 0,-6 1 0,9-1 0,1 0 0,-10 0 0,-7 1 0,-14 1 0,-5 0 0,4 0 0,14-2 0,23-3 0,-23-1 0,30-1 0,-8 1 0,-2 1 0,-6 1 0,4 0 0,-7 1 0,0-1 505,13 0 1,-2 1-1,-4 2-505,-13 5 0,-3 2 0,-3 4 0,14-1 0,-1 2 0,-1 2 0,-1-1-379,-8 1 0,-1 0 0,1 0 0,3 1 379,-10 5 0,4 1 0,12-1 0,13-1 0,7 1 988,-4 4 0,-5 4-988,-13-2 0,-11 2 0,6-2-231,1 5 1,-1-1 230,5-7 0,-6-1 0,8-4-72,7-7 0,9-3 72,-23 8 0,30-10 0,9 0 2911,30-3-2911,14 3 0,2 29 0,2 34 0,3-7-9,-3-14 0,0 0 9,1 5 0,4 28 0,1 5 0,1 1 0,-1-33 0,1 9 0,1 7 0,4 10 0,2 9 0,1 0 0,-1-10 0,-3-17 0,-1-7 0,2 8 0,2 17 0,1 11 0,1-1 0,-1-14 107,3 4 1,0-15-108,16 13 0,-17-28 0,4-12 0,14-32 0,-8-20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8:54.637"/>
    </inkml:context>
    <inkml:brush xml:id="br0">
      <inkml:brushProperty name="width" value="0.08571" units="cm"/>
      <inkml:brushProperty name="height" value="0.08571" units="cm"/>
      <inkml:brushProperty name="color" value="#E71224"/>
    </inkml:brush>
  </inkml:definitions>
  <inkml:trace contextRef="#ctx0" brushRef="#br0">47 1 5734,'-1'11'0,"0"1"0,-4 22 0,-2 42 0,0 30 0,2-15 0,2-39 0,1 0-894,-4 42 1,-1 16 0,4-26 893,6-30 0,0-2-146,2-1 1,2-1 145,-1 5 0,7 35 0,-9-60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8:56.258"/>
    </inkml:context>
    <inkml:brush xml:id="br0">
      <inkml:brushProperty name="width" value="0.08571" units="cm"/>
      <inkml:brushProperty name="height" value="0.08571" units="cm"/>
      <inkml:brushProperty name="color" value="#E71224"/>
    </inkml:brush>
  </inkml:definitions>
  <inkml:trace contextRef="#ctx0" brushRef="#br0">235 396 5734,'-43'29'0,"1"0"0,-32 25 0,53 11 0,10 19 0,2-13 0,-4 12-954,3-11 0,0 11 0,9-22 954,13-30 0,3-4 852,30 13-852,-10-23 462,37-7-462,-16-80 0,-8-28 0,-21 26 0,-4-3 0,4 8 0,2-4 0,-10 7 0,-18 5 0,-7 10 0,-8 6 0,2 13 1548,-17-26-1548,15 31 0,-7-11 0,16 25 0,15 0 0,57-1 0,-7-1 0,29 1 0,0 2 0,-25 3-176,-2 0 1,-11 4 175,-40 6 0,0 62 0,-12 2 0,15-6 0,10 19 0,2 1 0,-6-14 0,-9-14 0,2-2-344,14 27 0,8 8 1,-4-36 343,-8-50 0,-1-5 0,22-55 0,-5-22 0,-33-15 0,26 11 0,-8 4-254,-56 7 254,12 46 0,-26-26 0,17 20 1002,-5-30-1002,95 24 0,-29 10 0,52 6 0,-40 19 0,-16 2 0,39 4 0,-41 1 0,33 15 0,-38-5 0,23 27 0,-26-16 0,20 38 0,-23-30 317,7 27 0,2 4-317,2-4 0,-7-8 0,0-4 0,1-13 0,7-10 0,-4-11 0,8 4 0,-12-14 0,18-20 0,-8-14 0,-26-21 0,-8-4 0,3-1 0,-32-7 0,-9 5 0,5 25 0,-14-13 0,13 15 0,11 10 0,-12-13 0,9 8 0,9 7 0,10 10 0,16 13 0,18 3 0,18-4 0,3 1 0,9-6 0,12-2 0,34-5 0,2 0 0,-34 4 0,0 0 0,30-4 0,-17 3 0,-53 6 0,-9 1 0,13-2 0,-18 3 0,7-2 0,-15 3 0,17 92 0,-13-31 0,2-4 0,0 1 0,-2 8 0,-4-34 0,23 58 0,-6-42 0,24-7 0,5-7 0,-9-17 0,19-25 0,1-17 0,0-52 0,4 8-692,-21-10 692,-34 48 0,-3 1 0,-5-50 0,-4 39-374,-11-46 374,2 60-33,-39-5 1,-16 4 32,14 17 0,-2 3 0,-20-10 0,-1 4 0,22 16 0,1 1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28:57.509"/>
    </inkml:context>
    <inkml:brush xml:id="br0">
      <inkml:brushProperty name="width" value="0.08571" units="cm"/>
      <inkml:brushProperty name="height" value="0.08571" units="cm"/>
      <inkml:brushProperty name="color" value="#E71224"/>
    </inkml:brush>
  </inkml:definitions>
  <inkml:trace contextRef="#ctx0" brushRef="#br0">1 153 5734,'4'0'0,"35"-8"0,23-4 0,3-2-1126,6-1 1126,-34 7-49,26-4 1,5-2 48,2 0 145,15-4 1,-5 1-146,-35 8 0,7-1 0,-44 9 0,-8 4 558,0 2-558,-3 22 374,1-9-374,-5 42 0,5-29 0,-5 50 0,5-25 0,20 16 0,11 18 0,-3-14 0,2 7-417,-3-16 1,7 9 0,-4-28 416,-9-41 0,56-26 0,-5-34 0,-29-17 0,-2-21 0,-5 10 0,-9 26 0,-5-1 0,0-19 0,-4-8 0,-27 22 0,-75 35 0,-16 23 0,12-6 0,20 5 0,-11 1 0,12 3 0,-9 13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1:40.720"/>
    </inkml:context>
    <inkml:brush xml:id="br0">
      <inkml:brushProperty name="width" value="0.08571" units="cm"/>
      <inkml:brushProperty name="height" value="0.08571" units="cm"/>
      <inkml:brushProperty name="color" value="#E71224"/>
    </inkml:brush>
  </inkml:definitions>
  <inkml:trace contextRef="#ctx0" brushRef="#br0">12 825 5734,'-5'0'0,"-2"-2"0,19 2 0,0-1 0,21 1 0,51-3 0,3-6 0,23-4-538,-36 4 0,12-1 0,8-2 0,3 0 1,0 0-1,-3 0 538,-1 1 0,0 0 0,0 0 0,0 0 0,1 0 0,2-1 0,-11 2 0,0-1 0,1 0 0,1-1 0,1 1 0,1 1 0,2-1 0,0 1 0,3 1 0,2 0 0,0-1 0,1 1 0,-1 1 0,-2-1 0,-2 1-332,0 0 0,-2 1 0,-2 0 0,0 0 0,1 0 1,2 0-1,3 0 332,-7 0 0,5 0 0,1-1 0,2 1 0,0 0 0,0 0 0,-3 0 0,-2 0 0,-5 1-31,16-2 0,-5 2 1,-3-1-1,-2 1 0,2-1 1,2 0 30,-7 1 0,4 0 0,0 0 0,0 0 0,-2-1 0,-5 0 0,-6 0 0,17-4 0,-9-1 0,-3 0 0,3 1 0,10 2 0,2 2 0,-3-3 0,-9-5 0,1-11 0,-8-5 0,-31 3 0,-38 3 466,-2-32-466,-36 43 804,-8 1-804,-13 5 0,-4 0 0,-19 0 0,12 2 0,-1 1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1:41.297"/>
    </inkml:context>
    <inkml:brush xml:id="br0">
      <inkml:brushProperty name="width" value="0.08571" units="cm"/>
      <inkml:brushProperty name="height" value="0.08571" units="cm"/>
      <inkml:brushProperty name="color" value="#E71224"/>
    </inkml:brush>
  </inkml:definitions>
  <inkml:trace contextRef="#ctx0" brushRef="#br0">6 9 5734,'-6'-9'0,"55"14"0,21 10 0,-6-1-360,14 4 1,14 7 359,-16 5 0,3 5 0,-7-1-1667,-4-4 0,0 1 1667,11 5 0,8 5 0,-4-2 0,-20-6 0,-4-2 0,-2-1 0,11 6 0,6 3 0,-11-5 0,11 6 0,5 3 0,-4-2 0,-10-5 0,19 11 0,-1-1 0,-4-1 0,12 7 0,-2 0 0,-16-9 314,-14-7 1,-3-1-315,16 12 0,8 6 0,-5-3 0,0 2 0,-4-3 0,5 11 0,-2-17 0,14-57 0,-83-23-122,0-13 1,-4-2 0,-13-9 0,-1-4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1:41.682"/>
    </inkml:context>
    <inkml:brush xml:id="br0">
      <inkml:brushProperty name="width" value="0.08571" units="cm"/>
      <inkml:brushProperty name="height" value="0.08571" units="cm"/>
      <inkml:brushProperty name="color" value="#E71224"/>
    </inkml:brush>
  </inkml:definitions>
  <inkml:trace contextRef="#ctx0" brushRef="#br0">1765 1 5734,'-66'74'0,"0"0"0,0 1 0,-1-1 0,1 0 0,8-10 0,1-2 0,1 0 0,1 2 0,1 5 0,4 4 0,0 6 0,2 4 0,0-1 0,3-2 0,1-5-1416,-6 7 1,4-6 0,0 0 0,-3 6 1415,2-4 0,-4 6 0,-1 3 0,0-1 0,4-6 0,6-11 240,-4 8 0,7-10 0,5-9-240,6-11 0,4-3 0,-4 5 0,1-2 0,-15 30 949,2-2-949,20-39 0,5-13 0,1-26 773,6-18 1,0-15 0,-4 7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36.852"/>
    </inkml:context>
    <inkml:brush xml:id="br0">
      <inkml:brushProperty name="width" value="0.08571" units="cm"/>
      <inkml:brushProperty name="height" value="0.08571" units="cm"/>
      <inkml:brushProperty name="color" value="#E71224"/>
    </inkml:brush>
  </inkml:definitions>
  <inkml:trace contextRef="#ctx0" brushRef="#br0">150 228 5734,'-8'10'0,"-9"39"0,6-10 0,-4 20 0,9-29 0,-1 2 0,-5 31 0,-2 27 0,-1 5 0,-1-4-587,3-4 0,3-16 587,9-60 280,-1-1-280,1 2 0,0-6 0,2 0 0,-1-65 0,0-33 0,1 6-180,-1-3 0,-1 1 180,1 10 429,4 15 0,1-1-429,3-23 0,-2 25 0,0 6 0,0 17 0,-5 31 0,0 2 0,-1 5 396,3 15-396,-1-1 0,7 35 0,-5-20 0,12 41 0,8 27 0,-4-17 0,1-6-431,-3 0 1,5 13 0,-5-28 430,-7-45 0,38-1 0,-20-17 0,25-2 0,-22-28 0,2-27 0,-1-10 0,-10 24 0,0-4 0,7-23 0,2-11 0,-5 13 0,-1-10-293,-8 22 1,-4 10 292,-9 34 1206,-1 2-1206,2-5 0,-4 10 0,-2 9 0,-2 27 0,-3 15 0,2 4 0,-1 41 0,2-42 335,0 16 0,1 8-335,1-5 0,2 0 0,2-1 0,0-1 0,-2-5 0,2-7 0,6-9 0,16-35 0,-12-5 0,19-5 0,-5-22 0,-8 9 0,37-52 0,-36 41 0,25-38 0,-33 45 0,17-61 0,-21 58 0,8-37 0,-19 62 0,-4 21 0,-1 12 0,0 4 0,1 28 0,7 2 0,8 27 0,0-25 0,23 11 0,-18-56 0,67 23 0,-17-87 0,8 31 0,-22-66 0,-43-17 0,-8 15 0,-1-18 0,-15 39 0,8 32 0,-21-22 0,-11 17 0,-11 3 0,-1 21 0,0 29 0,6 37 0,18-6 0,9 10 0,25-30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37.866"/>
    </inkml:context>
    <inkml:brush xml:id="br0">
      <inkml:brushProperty name="width" value="0.08571" units="cm"/>
      <inkml:brushProperty name="height" value="0.08571" units="cm"/>
      <inkml:brushProperty name="color" value="#E71224"/>
    </inkml:brush>
  </inkml:definitions>
  <inkml:trace contextRef="#ctx0" brushRef="#br0">538 625 5734,'-42'-16'0,"5"3"0,20 11 0,-49 17 0,15 16 0,-1 3 0,-35 7-554,37-4 1,9 0 553,21-14 0,-3 28 0,1 4 0,6-13-107,5 24 0,9-7 107,13-42 0,17 15 0,-7-35 0,-4-2 0,44-35 0,-24 5 0,21-19 800,-31 14-800,11-42 0,-12 12-285,-7 22 0,-3 0 285,1-18-40,-10 5 0,0-12 0,-3 5 40,-3 7 0,-1 0 0,3-12 0,0-7 0,-3 14 0,-8-2 0,0 36 0,3 75 0,-1 17 0,5 35 0,2 6 0,0-49 0,-1-1 538,3 31 1,1-3-539,6 0 67,0-26 0,4 1-67,0 0 0,2-2 0,15 38 0,22-30 0,-28-43 0,26-8 0,7-12 0,13-39 0,-9 3 0,-3-5 0,2-25 0,-26 10 0,-7 3 0,-9 13 0,-3-7 0,-2 2 0,-7 15 0,-3-40 0,-40 44 0,19-1 0,-27 30 0,27 28 0,3-4 0,-10 56 0,15-41 0,-4 48 0,13-56 0,19 49 0,47-24 0,-19 2-503,34-30 503,-46-35 0,23-19 0,3-5 0,-1-1 0,0-4 0,0 1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38.256"/>
    </inkml:context>
    <inkml:brush xml:id="br0">
      <inkml:brushProperty name="width" value="0.08571" units="cm"/>
      <inkml:brushProperty name="height" value="0.08571" units="cm"/>
      <inkml:brushProperty name="color" value="#E71224"/>
    </inkml:brush>
  </inkml:definitions>
  <inkml:trace contextRef="#ctx0" brushRef="#br0">122 98 5734,'11'54'0,"0"0"0,-9-16 0,30 53 0,-28-90 0,-1-2 0,-3-40 0,-7-3 0,1-16 0,-7 13 0,-33-25 0,27 50 0,-29-26 0,37 64 0,1 5 0,2 27 0,2 4 0,1-4-99,1 5 1,2-2-1,8-21 1,0-1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50.143"/>
    </inkml:context>
    <inkml:brush xml:id="br0">
      <inkml:brushProperty name="width" value="0.08571" units="cm"/>
      <inkml:brushProperty name="height" value="0.08571" units="cm"/>
      <inkml:brushProperty name="color" value="#E71224"/>
    </inkml:brush>
  </inkml:definitions>
  <inkml:trace contextRef="#ctx0" brushRef="#br0">3424 557 5734,'-12'-9'0,"-1"-1"0,-13-12 0,12 10 0,-11-10 0,0 4 0,-6-3 0,-20-8 0,0 1 0,12 8 0,-13-5 0,19 8 0,-26-15 0,22 13 0,-39-22 0,3 4 0,21 12 0,0 1 0,-28-12 0,15 13 0,0 4 0,-17 0 0,2 1 0,-8 3 0,2 6 0,-6 5 0,12 2 0,-5 2 0,1 2-125,8 1 1,1 1-1,-1 2 125,-11 5 0,-1 3 0,4 3 0,16 2 0,3 2 0,2 0 0,-22 10 0,4 2 0,15-4 0,2 3 0,0 3 0,3 3 0,7-2 0,0 4 0,1 1 0,-4 4 0,2 1 0,-13 19 0,6 1-857,9-10 1,6-2 856,14-7 0,6-4 0,1 7 0,3 1 0,4 6 0,1 2 0,-2 7-118,3 1 0,3 0 118,6 3 300,3-2-300,6-14 0,3 5 0,8 1 0,4 2 0,-1 3 0,1-2 863,3-4 0,3-3-863,4-8 0,6 0 0,23 18 0,9 1 0,-16-21 0,2-1 0,5 1-186,18 9 0,6 0 0,3-7 186,-2-10 0,1-7 0,4-3 0,-13-6 0,2-3 0,2-2 0,2-2 0,9-2 0,4-2 0,-1-2 0,-3-2 0,9 1 0,-4-3 0,4-5 0,-1-5 0,5-5 0,-2-2 0,-9-2 0,-16-1 0,-7-2 0,0-1 0,7-1 0,1 0 0,-4-3 0,24-14 0,-7-2 62,-24 5 0,0-2-62,-3 0 0,2-3 0,-2-2 0,13-16 0,-8 0-185,-16 13 1,-5-1 184,-8 1 0,-4-1 0,12-31 0,-14 13 0,-1-4 0,-6 14 0,-2 1 272,1-11 1,-3-1-273,-5 5 0,-3-1 79,-1-4 0,-5-8-79,-10-22 0,-7-12 0,1 11-904,6 22 1,-3 2 903,-7-5 0,-3-4 0,1 22 0,1 30-581,-35-41 581,24 32 0,-28-30 0,33 44 0,-47-32 0,-12 8 0,27 16 0,-1 4 0,-41-2 0,41 25 0,2 3 0,-8 1 0,-22 4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38.547"/>
    </inkml:context>
    <inkml:brush xml:id="br0">
      <inkml:brushProperty name="width" value="0.08571" units="cm"/>
      <inkml:brushProperty name="height" value="0.08571" units="cm"/>
      <inkml:brushProperty name="color" value="#E71224"/>
    </inkml:brush>
  </inkml:definitions>
  <inkml:trace contextRef="#ctx0" brushRef="#br0">85 66 5734,'-6'81'0,"25"-13"0,0-63 0,34-14 0,-36-1 0,14-19 0,-25-5 0,-6-2 0,-5 2 0,-18-1 0,11 22 0,-20-7 0,18 20 0,-28 22 0,23-6 0,-22 23 0,25-18 0,-3 5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39.077"/>
    </inkml:context>
    <inkml:brush xml:id="br0">
      <inkml:brushProperty name="width" value="0.08571" units="cm"/>
      <inkml:brushProperty name="height" value="0.08571" units="cm"/>
      <inkml:brushProperty name="color" value="#E71224"/>
    </inkml:brush>
  </inkml:definitions>
  <inkml:trace contextRef="#ctx0" brushRef="#br0">1 484 5734,'9'-6'0,"37"-9"0,23-1 0,22-4-753,-42 10 1,4 1 752,17-2 0,1 1 0,-16 2 0,7 0 0,10-1 0,14-2 0,6 1 0,2-1 0,-12 2 0,2 0 0,3 0 0,4 0 0,5-2-419,-12 2 0,8-2 1,3 1-1,3-1 1,0-1-1,-2 1 1,-3 1-1,-7 0 419,17-1 0,-7 1 0,-2 0 0,-1-1 0,4 0 0,-2 0 0,6-1 0,1 0 0,-4-1 0,-11 2 0,-17 2 261,0-2 0,-9 1-261,24-3 0,-5-1 0,7-2 0,-50 3 0,-94 20 0,3-3 0,-5 6 0,-2 2 0,-11 1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39.396"/>
    </inkml:context>
    <inkml:brush xml:id="br0">
      <inkml:brushProperty name="width" value="0.08571" units="cm"/>
      <inkml:brushProperty name="height" value="0.08571" units="cm"/>
      <inkml:brushProperty name="color" value="#E71224"/>
    </inkml:brush>
  </inkml:definitions>
  <inkml:trace contextRef="#ctx0" brushRef="#br0">0 356 5734,'77'-11'0,"-17"5"0,11 0 0,6 0 0,-4 1 0,6 0 0,1 0 0,-1 0-1416,-3 1 1,0-1 0,0 1 0,-2-1 1415,17-2 0,-1 1 0,-9 0 0,-4 0 0,-6 1-37,4-1 1,0 0 36,-4 1 0,8-2 0,9-1 0,17-2 0,3 0 0,-11-1 0,-12 1 0,-7 0 0,5-1 0,7 1 0,8 0 0,-3-1 0,-12 0 0,8-5 0,-17-1 0,8-7 0,-12 5 344,-55-4 0,-30 14 1,-28-6-1</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48.761"/>
    </inkml:context>
    <inkml:brush xml:id="br0">
      <inkml:brushProperty name="width" value="0.17143" units="cm"/>
      <inkml:brushProperty name="height" value="0.17143" units="cm"/>
      <inkml:brushProperty name="color" value="#5B2D90"/>
    </inkml:brush>
  </inkml:definitions>
  <inkml:trace contextRef="#ctx0" brushRef="#br0">1 1 5734,'11'92'0,"0"0"0,0 1 0,0-1 0,1 0 0,-1 0 0,0 1 0,-1-7 0,0 0 0,0 1 0,1-1 0,-1 1 0,0-1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48.894"/>
    </inkml:context>
    <inkml:brush xml:id="br0">
      <inkml:brushProperty name="width" value="0.17143" units="cm"/>
      <inkml:brushProperty name="height" value="0.17143" units="cm"/>
      <inkml:brushProperty name="color" value="#5B2D90"/>
    </inkml:brush>
  </inkml:definitions>
  <inkml:trace contextRef="#ctx0" brushRef="#br0">1 1 5734,'6'51'0,"0"0"0,2 32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50.201"/>
    </inkml:context>
    <inkml:brush xml:id="br0">
      <inkml:brushProperty name="width" value="0.17143" units="cm"/>
      <inkml:brushProperty name="height" value="0.17143" units="cm"/>
      <inkml:brushProperty name="color" value="#5B2D90"/>
    </inkml:brush>
  </inkml:definitions>
  <inkml:trace contextRef="#ctx0" brushRef="#br0">552 163 5734,'-7'-31'0,"2"9"0,-8 3 0,-11-3 0,4 7 0,-9-7 0,2 9 0,10 6 0,-41-3 0,23 8 0,-15 11 0,-1 4 0,12 2 0,-33 31 0,42-1 0,3-6 0,2 12 0,15 12 0,4 17 0,3-11 0,0 10-848,20-1 0,12 24 0,5-2 0,-3-28 848,20-11 0,-6-6 0,7 8 0,-8-22 0,-9-32 0,21-14 0,5-7 0,15-20 0,-19-10 0,6-14 0,-11 5 0,5-25-429,-18 2 0,-10 5 429,-21 30 0,-2 0 2273,-3-48-2273,-4 40 0,-6-17 0,-5-1 0,-9 10 0,3 3 0,-8 11 0,-60 57 0,41-17 873,-26 66-873,61-33 767,2 37-767,11-20 0,4 6 0,2 17 0,6 5 0,4 7 0,10 8-820,4-16 0,9 10 0,0-2 0,-6-11 820,-5-2 0,0-3 0,14 15 0,5 5 0,-19-34 0,-28-45 0,-9-12 0,1-2 0,-9-9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52.117"/>
    </inkml:context>
    <inkml:brush xml:id="br0">
      <inkml:brushProperty name="width" value="0.17143" units="cm"/>
      <inkml:brushProperty name="height" value="0.17143" units="cm"/>
      <inkml:brushProperty name="color" value="#5B2D90"/>
    </inkml:brush>
  </inkml:definitions>
  <inkml:trace contextRef="#ctx0" brushRef="#br0">34 412 5734,'-3'-9'0,"-3"36"0,3-11 0,-4 29 0,4-22 0,-1 0 0,0 3 0,2 39 0,1-27 0,6 51 0,0-56 0,17 38 0,29-62 0,6-7 0,-4 20-310,8-27 1,-6-11 309,-28-9 0,-1-3 0,6-17 0,-1-5 0,1 1 0,-3-2 0,-2 2 0,-12 13 0,-2-19 0,-2 1 0,-4 25 0,6-50 0,-19 98 0,2 2 0,6 55 0,2-36 0,11 50 0,-5-60 0,19 24 0,16-17 619,10-10-619,-6-34 0,1-13 0,15-31 0,3-15 0,-31-6 0,-27 42 0,4-34 0,-13 40 0,-7-20 0,-13 26 0,-3 4 0,-17 24 0,16 7 0,0 5 0,13-4 0,6-12 0,-2 7 0,5-4 0,-1-1 0,2 0 0,0-5 0,0 5 0,1 5 0,-1-2 0,4 12 0,-2-13 0,3 9 0,-2-10 0,0 3 0,-1-6 0,3 2 0,0-9 0,10-11 0,12-26 0,-3 2 0,0-5 0,-12 18 0,-8 13 0,5-5 0,-5 16 0,1-4 0,3 28 0,2 11 0,2 1 0,-3-5 0,3-20 0,9-25 0,7-8 0,-1-3 0,5-14 0,-21 25 0,8-9 0,5 71 0,-12-38 0,12 44 0,-14-56 0,24-25 0,-8 3 0,9-9 0,-15 11 0,-7 21 0,7 4 0,-5 7 0,15 12 0,-15-13 0,27 7 0,-23-13 0,26-6 0,-26-3 0,40-33 0,-28-6 0,-3-4 0,-3-2 0,-4-12 0,-11 10 0,-4 4 0,-4 13 0,-2-32 0,-6 73 0,-4 34 0,3 34 0,9 24 0,3 0 0,0-20-404,3-4 0,-1-12 404,-7-44 0,-3-5 0,-3-3 0,-2-2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52.303"/>
    </inkml:context>
    <inkml:brush xml:id="br0">
      <inkml:brushProperty name="width" value="0.17143" units="cm"/>
      <inkml:brushProperty name="height" value="0.17143" units="cm"/>
      <inkml:brushProperty name="color" value="#5B2D90"/>
    </inkml:brush>
  </inkml:definitions>
  <inkml:trace contextRef="#ctx0" brushRef="#br0">0 0 5734,'73'42'0,"-1"-1"0,0 1 0,28 7 0,-30-8 0,-63-19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52.430"/>
    </inkml:context>
    <inkml:brush xml:id="br0">
      <inkml:brushProperty name="width" value="0.17143" units="cm"/>
      <inkml:brushProperty name="height" value="0.17143" units="cm"/>
      <inkml:brushProperty name="color" value="#5B2D90"/>
    </inkml:brush>
  </inkml:definitions>
  <inkml:trace contextRef="#ctx0" brushRef="#br0">1 11 5734,'7'-10'0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52.659"/>
    </inkml:context>
    <inkml:brush xml:id="br0">
      <inkml:brushProperty name="width" value="0.17143" units="cm"/>
      <inkml:brushProperty name="height" value="0.17143" units="cm"/>
      <inkml:brushProperty name="color" value="#5B2D90"/>
    </inkml:brush>
  </inkml:definitions>
  <inkml:trace contextRef="#ctx0" brushRef="#br0">83 0 5734,'-10'74'0,"0"-1"0,4 2 0,0 14 0,1-3 0,2-18-3431,-2 21 3431,3-12 0,-1 11 0,-2-25 0,-3-37 0,-1-5 0,-1-3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52.242"/>
    </inkml:context>
    <inkml:brush xml:id="br0">
      <inkml:brushProperty name="width" value="0.08571" units="cm"/>
      <inkml:brushProperty name="height" value="0.08571" units="cm"/>
      <inkml:brushProperty name="color" value="#E71224"/>
    </inkml:brush>
  </inkml:definitions>
  <inkml:trace contextRef="#ctx0" brushRef="#br0">4 1 5734,'-1'48'0,"0"7"0,1 10 0,-1 5 0,1 22-294,0-32 0,0 3 294,0 12 0,0 5 0,2-8 0,0 5 0,0 1-433,1 10 1,1 3 0,0 1 432,1 7 0,1 2 0,0-5 0,0-17 0,1-2 0,-1-3 218,3 25 0,0-1-218,2-2 0,-1-6 0,-2-28 0,0-7 0,12 18 0,-9-60 0,0-39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53.250"/>
    </inkml:context>
    <inkml:brush xml:id="br0">
      <inkml:brushProperty name="width" value="0.17143" units="cm"/>
      <inkml:brushProperty name="height" value="0.17143" units="cm"/>
      <inkml:brushProperty name="color" value="#5B2D90"/>
    </inkml:brush>
  </inkml:definitions>
  <inkml:trace contextRef="#ctx0" brushRef="#br0">0 504 5734,'13'1'0,"12"4"0,27 2 0,6-5 0,3-2 0,23 1 0,-19-2 0,-2-13 0,-20-30 0,-8-4 0,3 14 0,-6-56 0,-108 116 0,24 0 0,1 31 0,56-35 0,52-20 0,-25-15 0,30-9 0,-21 86 0,-4-36 0,-1 53 0,-16-49 0,47-9 0,-20-19 0,24-12 0,-41-28 0,-5-13 0,-4-9 0,-2-6 0,5-13 0,-2-1 0,-8 13 0,-4 2 0,-8-12 0,-5 30 0,-2 68 0,4 36 0,2 12 0,0-13 0,0 2-177,3 40 1,3-7 176,3-31 0,8 19 0,-10-36 0,2 3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53.418"/>
    </inkml:context>
    <inkml:brush xml:id="br0">
      <inkml:brushProperty name="width" value="0.17143" units="cm"/>
      <inkml:brushProperty name="height" value="0.17143" units="cm"/>
      <inkml:brushProperty name="color" value="#5B2D90"/>
    </inkml:brush>
  </inkml:definitions>
  <inkml:trace contextRef="#ctx0" brushRef="#br0">0 0 5734,'71'6'0,"0"1"0,0-1 0,-7 34 0,-6 9 0,13-5 0,-14 7 0,-51 6 0,1 0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53.565"/>
    </inkml:context>
    <inkml:brush xml:id="br0">
      <inkml:brushProperty name="width" value="0.17143" units="cm"/>
      <inkml:brushProperty name="height" value="0.17143" units="cm"/>
      <inkml:brushProperty name="color" value="#5B2D90"/>
    </inkml:brush>
  </inkml:definitions>
  <inkml:trace contextRef="#ctx0" brushRef="#br0">5 38 5734,'-3'-22'0,"2"6"0,4 17 0,4 5 0,-1 1 0,3 3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53.836"/>
    </inkml:context>
    <inkml:brush xml:id="br0">
      <inkml:brushProperty name="width" value="0.17143" units="cm"/>
      <inkml:brushProperty name="height" value="0.17143" units="cm"/>
      <inkml:brushProperty name="color" value="#5B2D90"/>
    </inkml:brush>
  </inkml:definitions>
  <inkml:trace contextRef="#ctx0" brushRef="#br0">0 185 5734,'21'62'0,"-1"1"0,25-14 0,-35-82 0,5-23 0,1-1 0,-4 18 0,10-29 0,-12 44 0,25-13 0,-10 19 0,13-7 0,-17 24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54.181"/>
    </inkml:context>
    <inkml:brush xml:id="br0">
      <inkml:brushProperty name="width" value="0.17143" units="cm"/>
      <inkml:brushProperty name="height" value="0.17143" units="cm"/>
      <inkml:brushProperty name="color" value="#5B2D90"/>
    </inkml:brush>
  </inkml:definitions>
  <inkml:trace contextRef="#ctx0" brushRef="#br0">115 212 5734,'32'-80'0,"-22"40"0,-2-41 0,-33 70 0,-19 22 0,12 7 0,7 43 0,7 9 0,11-23-280,-3 20 1,7-5 279,16-39 0,45 17 0,-27-25 0,33 11 0,-37-31 0,24-35 0,2-11 0,-9 4 0,6-9 0,-1-1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55.280"/>
    </inkml:context>
    <inkml:brush xml:id="br0">
      <inkml:brushProperty name="width" value="0.17143" units="cm"/>
      <inkml:brushProperty name="height" value="0.17143" units="cm"/>
      <inkml:brushProperty name="color" value="#5B2D90"/>
    </inkml:brush>
  </inkml:definitions>
  <inkml:trace contextRef="#ctx0" brushRef="#br0">539 571 5734,'-79'-1'0,"0"-1"0,1 1 0,24-11 0,3 7 0,-46 31 0,19 15 0,65-10 0,3 15 0,21 20 0,-2-19 0,52 15 0,7-71 0,19-19 0,-43-10 0,-6-11 0,-8-10 0,-7-8 0,-3-15 0,-6-3 0,-8-3 0,0 35 0,17 136 0,-11-61-112,-2 37 1,-1 24-1,6-16 112,23-7 0,-6-19 0,8-7 0,3-5 0,-2-9 0,58-8 0,-64-26 0,35-46 0,-44 23 0,-2-37 0,-14-6 0,-43 5 0,-1-3 0,-17 66 0,20 61 0,28-27 335,17 26-335,-1-21 0,15 15 0,21-31 0,-28-3 0,18-1 0,-36 2 0,16 31 0,-5-20 0,11 19 0,24-76 0,2-21 0,-14 16 0,13-15 0,0-13 0,-22-21 0,-9 5 0,-2 15 0,5-24 0,-6 11 0,-14 62 0,-15 71 0,8-16-583,-10 64 583,16-54 0,5 20 0,13 5 0,12-8 0,37-27 0,-36 14 0,-2-13 0,25-91 0,-55 2 0,2 16 0,-11-10 0,-2 84 0,9 20 0,3 5 0,-8 15 291,10-5 1,1-25-292,-4-50 0,-1-2 0,-3-13 0,-1 2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55.466"/>
    </inkml:context>
    <inkml:brush xml:id="br0">
      <inkml:brushProperty name="width" value="0.17143" units="cm"/>
      <inkml:brushProperty name="height" value="0.17143" units="cm"/>
      <inkml:brushProperty name="color" value="#5B2D90"/>
    </inkml:brush>
  </inkml:definitions>
  <inkml:trace contextRef="#ctx0" brushRef="#br0">1 32 5734,'98'-9'0,"0"0"0,-16 2 0,-1 0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55.619"/>
    </inkml:context>
    <inkml:brush xml:id="br0">
      <inkml:brushProperty name="width" value="0.17143" units="cm"/>
      <inkml:brushProperty name="height" value="0.17143" units="cm"/>
      <inkml:brushProperty name="color" value="#5B2D90"/>
    </inkml:brush>
  </inkml:definitions>
  <inkml:trace contextRef="#ctx0" brushRef="#br0">36 62 5734,'-3'-27'0,"1"5"0,4 16 0,-1 1 0,-3 3 0,-3 2 0,-6 8 0,-4 1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56.158"/>
    </inkml:context>
    <inkml:brush xml:id="br0">
      <inkml:brushProperty name="width" value="0.17143" units="cm"/>
      <inkml:brushProperty name="height" value="0.17143" units="cm"/>
      <inkml:brushProperty name="color" value="#5B2D90"/>
    </inkml:brush>
  </inkml:definitions>
  <inkml:trace contextRef="#ctx0" brushRef="#br0">0 1301 5734,'22'-8'0,"31"-9"0,7-1 0,9-3-1700,4 0 1,3 0 1699,13-1 0,-43 10 0,11-1-324,3 1 1,17-4-1,12-1 1,6-2-1,2 0 1,-5 1 0,-9 3 323,1-1 0,-7 2 0,-1 1 0,5-1 0,11-1-8,-11 0 1,8 0 0,6-2 0,5 0 0,3-1 0,2 1 0,0-1 0,0 1 0,-3 1 0,-4 1 7,-6 3 0,-2 0 0,1 0 0,-1 1 0,0 0 0,-1 1 0,0 0 0,0 0 0,-1-1 0,-1 1 0,3-1 0,-2 1 0,-2 0 0,-1 0 0,1 0 0,2-1 0,3 1 0,3-2 0,6 1 0,-14 0 0,5 1 0,5-2 0,4 0 0,3 0 0,2 0 0,0-1 0,1 1 0,-2 0 0,-2-1 0,-3 2 0,-4-1 0,-5 2 0,-6 0 0,-7 0 0,26-2 0,-13 1 0,-7 1 0,-2 0 0,4-1 0,8-1 0,0 1 0,10-3 0,6 0 0,4 0 0,-2-1 0,-6 1 0,-9 0 0,-15 2 0,-17 2 0,5-3 0,-11-1 0,15-6 0,7-4 0,-10 3 0,-17 6 0,-2 0 0,40-14 0,-10 0 0,-46 9 0,-102 0 0,-18 10 0,11 6 0,-4 3 0,8 7 0,0-1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2:56.525"/>
    </inkml:context>
    <inkml:brush xml:id="br0">
      <inkml:brushProperty name="width" value="0.17143" units="cm"/>
      <inkml:brushProperty name="height" value="0.17143" units="cm"/>
      <inkml:brushProperty name="color" value="#5B2D90"/>
    </inkml:brush>
  </inkml:definitions>
  <inkml:trace contextRef="#ctx0" brushRef="#br0">0 979 5734,'91'-20'0,"-1"0"0,1 0 0,0 0 0,-1 1 0,1-1 0,-6 3 0,0 0 0,0 0 0,2 1 0,1 0 0,1 1 0,3 1-615,2 1 1,1 1 0,2 0 0,2 2 0,1-1 0,1 1 0,2-1 0,0-1 614,-10 2 0,3-2 0,1 1 0,2-1 0,0 1 0,0-1 0,-1 1 0,-2 0 0,-3 0 0,-3 1-118,15-2 1,-4 0 0,-3 1-1,-1 0 1,-1 1 0,-1-1 0,1-1 117,-3 1 0,2 0 0,0-1 0,-2 1 0,-2-1 0,-5 0 0,-4 0 0,17-3 0,-9-1 0,-1-1 0,2-3 0,-8 0 0,3-3 0,0-1 0,-1 0 0,-3 3 0,6 0 0,-2 3 0,-2-1 0,-2-2 0,31-10 0,-2-2 0,-51 4 0,-59 12 0,-12 10 0,-18-3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53.553"/>
    </inkml:context>
    <inkml:brush xml:id="br0">
      <inkml:brushProperty name="width" value="0.08571" units="cm"/>
      <inkml:brushProperty name="height" value="0.08571" units="cm"/>
      <inkml:brushProperty name="color" value="#E71224"/>
    </inkml:brush>
  </inkml:definitions>
  <inkml:trace contextRef="#ctx0" brushRef="#br0">0 317 5734,'15'0'0,"3"0"0,4 0 0,38-5 0,11-1 0,27-2-148,-20 1 1,9-1 147,-20 2 0,3-1 0,4 0-345,18 0 0,4 0 0,6 0 345,-11 0 0,3 0 0,6 1 0,9-1 0,-22 2 0,11 0 0,5 1 0,4-1 0,-1 1 0,-4-1 0,-6 1 0,-11 0-738,11 0 0,-12 0 0,-1 0 0,8 0 738,-1 0 0,12 1 0,3-1 0,-4 0 0,-12 1 0,-21-1 0,-11 0 0,-10-1 0,15-2 0,5-2 0,15-1 0,5-3 0,13-3 0,-4 0 0,-35 6 0,-4 0-57,1-1 0,-12 2 57,-26 5 727,-1 0-727,-1 2 3255,20-3-3255,-19 3 0,14-2 0,-22 4 414,-3 0-414,2 0 0,-6 1 0,-1 0 0,-3 1 0,0-1 0,8 14 0,10 16 0,13 37 0,3 15 0,-7-7 0,-1 3 0,-2-12 0,2 4 0,-5 1 0,-4-1 0,-5 1 0,-1-3-220,0 17 0,-2 0 220,2 11 0,-1-2-822,-4-18 0,0-8 822,4 26 0,5 1 0,-1-20 0,-5-27 0,0 0 0,5 14 0,1 10 0,-8-29 366,2 10-366,-4-16 1718,-1-15-1718,-3-6 0,-4-7 0,-46 11 0,-9-9 0,-25 3 0,-4-1 0,36-8 0,0 0-129,-23 2 1,-4-1 128,3-2 0,-2-1-238,15-2 1,-4 1 0,-8 0 237,-5 1 0,-11 0 0,-5 1 0,3-1 0,8 0-467,-10 0 0,8 0 1,-8 0 466,5 0 0,-10 1 0,-2 0 0,2 0 0,8 0 0,-10 2 0,7-1 0,-5 0 0,20-1 0,-6 0 0,-1 1 0,2-1 0,4-1 0,0 1 0,3-1 0,3 0 0,0-1-27,-24 1 0,2-1 1,11-3 26,14-4 0,7-2 100,2-3 0,4-4-100,-33-22 0,42 6 0,20-8 0,26 15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19.382"/>
    </inkml:context>
    <inkml:brush xml:id="br0">
      <inkml:brushProperty name="width" value="0.17143" units="cm"/>
      <inkml:brushProperty name="height" value="0.17143" units="cm"/>
      <inkml:brushProperty name="color" value="#5B2D90"/>
    </inkml:brush>
  </inkml:definitions>
  <inkml:trace contextRef="#ctx0" brushRef="#br0">127 38 5734,'0'-11'0,"-2"-3"0,2 5 0,-5 6 0,-21 73 0,10-20 0,-5 36 0,1 8 0,5-3 0,9-13 0,0 21 0,2 2 0,1-16-158,1-15 1,2 5 157,2-1 0,2 17 0,2 10 0,1 4 0,2-4 0,2-9-809,6 5 0,4-5 0,1-3 0,-2 3 809,-5-13 0,-2 3 0,0 0 0,1-1 0,4-2 0,7 16 0,2 1 0,5-5 0,9-6-448,11-12 1,8-6 0,3-4-1,-1-2 448,6 8 0,-1-4 0,6 0-99,-3-4 1,6 3 0,0-5 0,-4-14 98,24-5 0,-5-15 0,-16-4 0,3-3 0,-3-2 0,6 0 0,7 0 0,-14-4 0,5 1 0,4 0 0,6-1 0,7 1 0,-12-3 0,8 1 0,6-1 0,4 1 0,1 0 0,0-1 0,-4 0 0,-4 0 0,-9-1 0,19 3 0,-10-1 0,-3 0 0,1-1 0,6 0 0,-4 0 0,11 0 0,5 1 0,-3-2 0,-11-1 0,-18-3 0,-25-5 0,-11-7 66,-8-39 0,-14 14 0,-10-29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02.040"/>
    </inkml:context>
    <inkml:brush xml:id="br0">
      <inkml:brushProperty name="width" value="0.17143" units="cm"/>
      <inkml:brushProperty name="height" value="0.17143" units="cm"/>
      <inkml:brushProperty name="color" value="#5B2D90"/>
    </inkml:brush>
  </inkml:definitions>
  <inkml:trace contextRef="#ctx0" brushRef="#br0">563 108 5734,'-7'-22'0,"3"6"0,-2 3 0,2 5 0,-34-21 0,7 14 0,-40 10 0,-5 8 0,15 8 0,-3 5 0,5 7 0,21 17 0,10-4 0,2 19 0,5 5 0,4 1 0,7 17 0,8 3 0,22 1-716,-2-23 0,5-3 716,17 10 0,11-23 0,12-8 0,5-19 0,7-10 0,-6-1 0,4-2 0,-2-6-902,19-11 1,-6-7 901,-15-3 0,-7-5 0,19-27-930,-18-11 930,-12 12 988,1-29-988,-40 44 0,-3-10 0,-15 27 0,-41 60 0,-8 19 0,27-31 909,-29 34 0,20-12-909,47-48 1359,6-10-1359,9-6 0,24 13 0,-21 0 0,14 17 0,-27-6 0,61-5 0,-30-11 0,3-13 0,12-29 0,4-19 0,-7 6 0,-6 15 0,-6-2-401,-6-13 0,-3-8 0,-15 18 401,-19 21 0,-3 16 0,1 2 0,-4 37 0,1-5 0,-4 35 0,1 7 0,1 6 0,3-16 0,2 4 601,3 46 1,6-2-602,13-18 0,1-6 0,-9-78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03.270"/>
    </inkml:context>
    <inkml:brush xml:id="br0">
      <inkml:brushProperty name="width" value="0.17143" units="cm"/>
      <inkml:brushProperty name="height" value="0.17143" units="cm"/>
      <inkml:brushProperty name="color" value="#5B2D90"/>
    </inkml:brush>
  </inkml:definitions>
  <inkml:trace contextRef="#ctx0" brushRef="#br0">1 414 5734,'92'-24'0,"0"0"0,0 0 0,0 1 0,-7 1 0,4 1 0,-13 1 0,-30 4 0,-34 5 0,-2-8 0,-6 9 0,-54 30 0,26-4 0,-38 29 0,45-21 0,0 11 0,46 13 0,24-8 0,29-44 0,9-7 0,-17 36 0,-1-5-199,23-47 0,-12-17 199,-31 2 0,10-29 0,-14-10 0,-9 12 0,-45 5 0,-5 49 0,-40 18 0,34 89 0,10-26 0,4 3 0,5-2 0,6 0-693,13 8 1,1-9 692,-4-8-7,-1 7 1,-3 3 6,-6 9 0,-3-17 0,-5-3 0,-12-4 0,-36-70 0,-3-20 0,30 3-364,-22-22 0,11-5 364,56 6-30,24-11 0,18-16 0,-6 10 30,-16 20 0,1 0 0,13-16 0,5-8 0,-12 20 1248,-11 21-1248,-29 34 373,1 57-373,2-16 0,-1 34 873,11-18-873,25-6 0,4-9 0,2-11 0,2-64 0,-39 11 0,13-43 0,-30 33 120,-6-12-120,-27-24 0,-9 18 0,0 16 0,0 5 0,7 14 0,-3 12 0,61 15 0,6-11 0,41-18 0,-13-5 0,2-1 0,-11 13 0,-1 1 0,3-11 0,-6 9 0,-12 35 0,-14 52 0,-7-31 0,2 29 0,-10-50 0,-2-15 0,26-16 0,-12-2 0,29-25 0,6-6 0,8-7 0,-10 11 0,-1 5 0,1 10 0,14 92 0,-28 0 0,4 15 0,-30-49 0,-20-48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03.425"/>
    </inkml:context>
    <inkml:brush xml:id="br0">
      <inkml:brushProperty name="width" value="0.17143" units="cm"/>
      <inkml:brushProperty name="height" value="0.17143" units="cm"/>
      <inkml:brushProperty name="color" value="#5B2D90"/>
    </inkml:brush>
  </inkml:definitions>
  <inkml:trace contextRef="#ctx0" brushRef="#br0">1 0 5734,'2'53'0,"1"-7"0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04.096"/>
    </inkml:context>
    <inkml:brush xml:id="br0">
      <inkml:brushProperty name="width" value="0.17143" units="cm"/>
      <inkml:brushProperty name="height" value="0.17143" units="cm"/>
      <inkml:brushProperty name="color" value="#5B2D90"/>
    </inkml:brush>
  </inkml:definitions>
  <inkml:trace contextRef="#ctx0" brushRef="#br0">319 176 5734,'-23'-15'0,"-2"3"0,-1 2 0,-26 9 0,10 50 0,2 13 0,-14-6 0,16 23 0,20 11 0,41-15 0,20-5 0,19 0 0,6-2 0,-11 0 0,2-7-161,9-21 0,-1-17 161,5-23 0,-5-18 0,-15-21 0,-60-24 0,-26-16 0,18 25 0,29 39 0,-75-71 0,-4 21 0,95 135 0,4-77 0,18-14 0,-1 2 0,-26 17 322,10-9-322,-17 38 0,-8-7 0,35 30 0,-7-24 0,11-7 0,4-13 0,-8-33 0,-4-16 0,2-13 0,-5-6 0,-9 1 0,-8-2-704,-13-13 1,-8 6 703,-3 10-497,-3-2 1,-1 3 496,0 11 0,-6 88 0,-4 46 0,5-10 0,5 11 0,1-20 0,-3 18 0,1 0 0,6-18 0,14 16 0,-3-24 0,9-3 0,4-4 0,1-17-192,38 13 192,-24-58 0,15-11 0,-8-3 0,1-2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05.278"/>
    </inkml:context>
    <inkml:brush xml:id="br0">
      <inkml:brushProperty name="width" value="0.17143" units="cm"/>
      <inkml:brushProperty name="height" value="0.17143" units="cm"/>
      <inkml:brushProperty name="color" value="#5B2D90"/>
    </inkml:brush>
  </inkml:definitions>
  <inkml:trace contextRef="#ctx0" brushRef="#br0">781 881 5734,'-82'-2'0,"1"-1"0,-1 1 0,0 0 0,0-1 0,-20-25 0,7-6 0,19 32-975,11 74 0,31 10 975,37-43-303,42 39 303,-18-42 0,32 25 512,-29-55-512,18-13 0,6-35 0,2-14 0,-17 18 0,-3-12-563,-9-18 0,1-23 0,-3-9 0,-3 5 0,-5 16 563,-1 2 0,-5 2 0,-3-9 0,0-15 0,-2 6 0,-5 29 633,-7 26-633,-2 16 265,-8 69 1,0 38-266,11-24 0,5 6 0,3 6 0,3 12 0,3 11 0,3 1 0,-1-10-573,0-6 1,-1-7 0,7-2 572,6-2 0,5-2 0,-1-19 0,10-15 2451,58-44-2451,-28-13 0,-17 1 0,-5-11 0,-12-42 0,-13-4 0,-4 9 0,2-23 0,-20 18 0,-76 92 0,46-39 0,-44 86 0,74-26 2538,10 12-2538,13-31 0,28-27 0,-20-15 0,9-16 120,-31 37-120,-3 4 0,15 27 0,-1 1 0,18 21 0,36 4 0,17-42 0,-20-52 0,-4-22 0,-20 6 0,-7-8-289,1-21 1,-11-2 288,-21 21 0,-7 7 0,-1 5 0,-6-40 0,3 160 0,0 22 0,2-61-474,0 35 1,2 22 0,4-15 473,10-11 0,15 10 0,11 1 0,-2-32 0,2-1 0,5 23 0,1-9 492,29-32-492,-8-62 0,-4-23 0,-26 14 0,-6-7 0,1-2 0,0-7 0,-10 6 0,-17-37 0,-51 34 0,9 66 752,5 36 1,5 12-753,8 33 0,-1-27 0,6-1 0,33 15 0,-1-10 0,-4-1 0,-17 0 0,15 0 0,-6-10 0,-29-32 0,5-29 0,-2-1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05.463"/>
    </inkml:context>
    <inkml:brush xml:id="br0">
      <inkml:brushProperty name="width" value="0.17143" units="cm"/>
      <inkml:brushProperty name="height" value="0.17143" units="cm"/>
      <inkml:brushProperty name="color" value="#5B2D90"/>
    </inkml:brush>
  </inkml:definitions>
  <inkml:trace contextRef="#ctx0" brushRef="#br0">0 54 5734,'16'-26'0,"-10"7"0,64 11 0,47 11 0,-16 2 0,-48-4 0,0 1 0,38 1 0,1 0 0,-1 0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05.642"/>
    </inkml:context>
    <inkml:brush xml:id="br0">
      <inkml:brushProperty name="width" value="0.17143" units="cm"/>
      <inkml:brushProperty name="height" value="0.17143" units="cm"/>
      <inkml:brushProperty name="color" value="#5B2D90"/>
    </inkml:brush>
  </inkml:definitions>
  <inkml:trace contextRef="#ctx0" brushRef="#br0">44 74 5734,'-17'-22'0,"8"11"0,-6-13 0,12 17 0,13-1 0,-1 7 0,12 1 0,20 14 0,-13-5 0,19 8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07.097"/>
    </inkml:context>
    <inkml:brush xml:id="br0">
      <inkml:brushProperty name="width" value="0.17143" units="cm"/>
      <inkml:brushProperty name="height" value="0.17143" units="cm"/>
      <inkml:brushProperty name="color" value="#5B2D90"/>
    </inkml:brush>
  </inkml:definitions>
  <inkml:trace contextRef="#ctx0" brushRef="#br0">419 9 5734,'4'-9'0,"-1"13"0,1 42 0,-2 16 0,-1 7 0,1 1 0,-1 12 0,-3-6 0,-1 5 0,-1 3-1887,-3 9 0,0 4 0,0-1 1887,1 0 0,1 0 0,-2-3 0,0-5 0,-2-2 0,2-16 1409,-3 4-1409,1-6 0,-1 0 0,-3 17 114,4-25 0,1-6-114,1-11 0,-3-12 0,-26-105 0,8 28 0,6-11 0,1-7 2662,-8-29-2662,11 36 0,-3-9 0,1 0 0,1 7 0,1 1 0,1 4 0,6 19 0,-6-27 0,11 30 0,0-2 902,13 31-902,22 83 0,2 12 0,-13-35 0,1 2 0,0 8 0,1 3 0,13 23 0,0-2 0,-13-33 0,0-1-441,13 29 1,-3-16 440,-16-51 419,3-3-419,33-11 0,-17-7 0,57-36 0,-46 1 0,1-10 0,4-7 0,4-9 0,-4 5 0,0 1 0,-2 1 0,11-23 0,-8 7 0,-16 21 0,-6 11 0,-5 4 922,-15 26-922,-4 23 0,0 22 0,-4-4 0,-1 13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08.842"/>
    </inkml:context>
    <inkml:brush xml:id="br0">
      <inkml:brushProperty name="width" value="0.17143" units="cm"/>
      <inkml:brushProperty name="height" value="0.17143" units="cm"/>
      <inkml:brushProperty name="color" value="#5B2D90"/>
    </inkml:brush>
  </inkml:definitions>
  <inkml:trace contextRef="#ctx0" brushRef="#br0">418 181 5734,'-4'-33'0,"-6"-3"0,0 1 0,-27-12 0,20 32 0,-57 0 0,46 24 0,-51 40 0,48-3 0,4 5 0,-20 21 0,25-10 0,2 12 0,9-6 0,15-6 0,4-2 0,-11 16 0,7-1 0,28-4 0,8-12 0,3-20 0,16-3 0,10-11 0,-16-22 0,3-14 0,15-17 0,7-13 0,-9 3 0,-13 8 0,-5-3 0,25-27 0,-15-4 0,-39-7 0,-17 1 0,-5-4 0,-51 68 0,22 18 0,-22 40 0,35-1 0,10 27 0,6-1 0,8-6 0,19-27 0,-12-32 0,57-20 0,-27-25 0,26-14 0,-41 13 0,-14 17 0,-12 19 0,4 7 0,-2 3 0,10 18 0,-7-16 0,39 3 0,5-48 0,13 1 0,-18-8 0,-20 22 0,0 45 0,-9-12 0,50 16 0,8-5 0,-26-23 0,18 9 0,2-14 0,-25-42 0,-8-18 0,-2-14 0,-2-5 0,8 9 0,-3-1-748,-11-14 0,-10 8 748,-12 30 0,-2-29 0,-11 66 0,-11 81 0,-1 35 0,6-19-164,1-12 0,-1 13 0,6-17 164,16-7 0,19 30 0,-15-40 0,8 9 0,-26-65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54.325"/>
    </inkml:context>
    <inkml:brush xml:id="br0">
      <inkml:brushProperty name="width" value="0.08571" units="cm"/>
      <inkml:brushProperty name="height" value="0.08571" units="cm"/>
      <inkml:brushProperty name="color" value="#E71224"/>
    </inkml:brush>
  </inkml:definitions>
  <inkml:trace contextRef="#ctx0" brushRef="#br0">1 0 5734,'20'59'0,"-9"-23"0,12 47 0,-15-31 0,0 42 0,-2 9 0,-3-51 0,0 4-418,-1 25 0,-1 20 0,-1 4 0,-1-13 418,0-21 0,0-7 0,-1 4 0,-1 19 0,1 4 0,-1-3 0,1-12 0,1-2 0,0-3 138,2 13 1,1-1-139,1 17 0,1-1 0,2-14 0,2-9 0,13 1 0,-4-50 0,1-43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09.173"/>
    </inkml:context>
    <inkml:brush xml:id="br0">
      <inkml:brushProperty name="width" value="0.17143" units="cm"/>
      <inkml:brushProperty name="height" value="0.17143" units="cm"/>
      <inkml:brushProperty name="color" value="#5B2D90"/>
    </inkml:brush>
  </inkml:definitions>
  <inkml:trace contextRef="#ctx0" brushRef="#br0">1 144 5734,'70'-18'0,"0"1"0,1-1 0,-14 32 0,1 11 0,19-6 0,7 4 0,-20 13 0,-29 37 0,-22 5 0,-7-24 0,-6-6 0,-15 17 0,1-64 0,-3-17 0,0-29 0,11-13 0,31-20 0,9-3 0,-24 15 0,4 4-378,30-8 0,4 21 378,-14 48 0,45 28 0,-36-7 0,33 21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09.761"/>
    </inkml:context>
    <inkml:brush xml:id="br0">
      <inkml:brushProperty name="width" value="0.17143" units="cm"/>
      <inkml:brushProperty name="height" value="0.17143" units="cm"/>
      <inkml:brushProperty name="color" value="#5B2D90"/>
    </inkml:brush>
  </inkml:definitions>
  <inkml:trace contextRef="#ctx0" brushRef="#br0">171 727 5734,'-25'-24'0,"-27"23"0,-3 17 0,17 46 0,37-85 0,25 49 0,29-60 0,-3-11 0,-40 36 0,-3 12 0,-6 19 0,-1-5 0,19 34 0,-9-34 0,42 5 0,-31-29 0,32-23 0,-30 11-848,-1-36 0,4-31 0,-1-7 0,-6 20 848,4-22 0,-5 24 0,4-19 0,-3 5 0,-12 29 0,-16 31 0,0 4 0,-9 0 0,4 25 0,-8 14 0,10 49 0,8 36 0,1-14 0,-2-35 0,2 0 912,-1 32 1,0 15-1,5-21-912,8-12 0,4-4 0,11-10 0,45-36 0,-14 34 0,9-125 0,-47 19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15.045"/>
    </inkml:context>
    <inkml:brush xml:id="br0">
      <inkml:brushProperty name="width" value="0.17143" units="cm"/>
      <inkml:brushProperty name="height" value="0.17143" units="cm"/>
      <inkml:brushProperty name="color" value="#5B2D90"/>
    </inkml:brush>
  </inkml:definitions>
  <inkml:trace contextRef="#ctx0" brushRef="#br0">0 1000 5734,'11'-7'0,"12"-9"0,-8 3 0,8-8 0,-10 9 0,0-1 0,1-3 0,36-45 0,-24 25 0,28-36 0,-24 19 0,9-27 0,-2-7-170,-19 35 0,-3-1 170,3-32 0,-11 21 0,-3 0 0,-1-18 0,-3-7 0,-3 65 0,-3 34 0,2 4 0,-19 64 0,12-38 0,-2 9 0,0 1 0,5-12 0,-9 57 0,7-8 0,4-30 0,0-1 0,2 23 0,10 15 0,2-53 340,8 29-340,32-16 0,-9-27 0,41 0 0,-30-35 0,0-10 0,-9-17 0,-11-9 0,-2-2 0,-6-5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15.286"/>
    </inkml:context>
    <inkml:brush xml:id="br0">
      <inkml:brushProperty name="width" value="0.17143" units="cm"/>
      <inkml:brushProperty name="height" value="0.17143" units="cm"/>
      <inkml:brushProperty name="color" value="#5B2D90"/>
    </inkml:brush>
  </inkml:definitions>
  <inkml:trace contextRef="#ctx0" brushRef="#br0">0 79 5734,'67'-15'0,"-29"5"0,30-6 0,-38 7 0,1-1 0,0 1 0,0-1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17.249"/>
    </inkml:context>
    <inkml:brush xml:id="br0">
      <inkml:brushProperty name="width" value="0.17143" units="cm"/>
      <inkml:brushProperty name="height" value="0.17143" units="cm"/>
      <inkml:brushProperty name="color" value="#5B2D90"/>
    </inkml:brush>
  </inkml:definitions>
  <inkml:trace contextRef="#ctx0" brushRef="#br0">0 971 5734,'82'-54'0,"-36"25"0,4-15 0,-41 30 0,-2-55 0,-6 43 0,-4-40 0,-10 57 0,-30 15 0,7 10 0,-11 7 0,26 25 0,9 8 0,12 20 0,-5-17 0,9-2 0,56 12 0,-3-82 0,5-12 0,22 14 0,-25-25 0,-9-6 0,-17 2 0,-8 11 0,23-42 0,-30 44 0,12-22 0,-26 41 0,0 2 0,-14 62 0,6 3 0,-9 18 0,10-23 0,26-32 0,-9-16 0,19 1 0,-6-26 0,13-20 0,4-7 0,18-25 0,-20 26 0,-3 2 0,-7 0 0,-18 66 0,-5-16 0,4 26 0,-5-16 0,24 18 0,7-6 0,36 11 0,-22-34 0,2-8 0,32-9 0,-15-35 0,-8-8 0,-18 3-296,-12 0 0,-8 4 296,-20 23 0,-6-41 0,-15 33 0,-53 25 0,-1 74 0,31-31 0,2 2 0,-3 40 0,37-13 0,17-28 0,-1 17 592,19-46-592,-13-13 0,33-32 0,-17 0 0,22-31 0,-31-8 0,-3-20 0,-4 14-1025,-5 33 0,-2 0 1025,6-31 0,-1-10 0,-7 22 0,-12 31 0,0 12 0,-3-15 0,2 26 0,-2-4 0,-2 25 0,-5 14 2050,1 3-2050,3 32 0,0 30 0,3 5 0,0-19-2355,0 25 2355,1-25 0,-2 17 0,3-4 0,4-28 0,8-25 0,10 6 0,15 2 0,-5-10 0,29-5 0,-33-22 0,34-13 0,7-52 0,-11 9 0,-21 8 0,-4-2 0,-1-17 0,-10 13 0,-6 0 0,-2 1 0,-4 8 0,5-44 0,-13 64 2355,-3-8-2355,0 18 0,-10 1 0,-21 44 0,-1 10 0,4 6 0,3 7 0,12 0 0,4-1 0,-10 36 0,30-4 0,2-61 0,34 22 0,-10-29 0,13 7 0,17-41 0,-23-16 0,-3-12 0,-2-7 0,1-31 0,-7-3 0,-18 34 0,-9 36 0,1 26 0,-2-2 0,1 44 0,4 12 0,-2-14 0,3 6 0,0-36 0,7-28 0,24-36 0,2-19 0,-2-4 0,-11 18 0,-15 31 0,-1 15 0,6 37 0,-8 18 0,-2-1 0,-6-15 0,-3-28 0,5 0 0,-1-6 0,4 1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18.142"/>
    </inkml:context>
    <inkml:brush xml:id="br0">
      <inkml:brushProperty name="width" value="0.17143" units="cm"/>
      <inkml:brushProperty name="height" value="0.17143" units="cm"/>
      <inkml:brushProperty name="color" value="#5B2D90"/>
    </inkml:brush>
  </inkml:definitions>
  <inkml:trace contextRef="#ctx0" brushRef="#br0">263 54 5734,'-8'-12'0,"1"2"0,-1 1 0,-2 1 0,-1-1 0,-5 4 0,-2 9 0,-11 8 0,5 2 0,-7 13 0,17-9 0,-19 43 0,17-29 0,-17 60 0,30 3 0,6 1 0,-7 0-627,9 1 0,7-17 627,4-62 0,11 0 0,69-37 0,-20-29 0,-18 10 0,-4-9 0,-18-19 0,-12-1 0,0 4 0,-7-8 0,-18 73 0,-2 6 0,-7 31 1254,5-15-1254,-3 32 0,7-33 0,9 27 0,22-21 0,0 0 0,29-37 0,-24-17 0,-2-25 0,-5-5 0,-6 9 0,7-36 0,-30 89 0,-2 56 0,-1-10-739,1 36 739,2-37 0,1 39 0,-2 13 0,0-32 0,-1 1 0,1-5 0,1 5 0,-2-4 0,-2 19 0,-7-9 0,-9-23 0,-2-4 0,-4 42 0,-22-35 0,18-81 0,10 4 0,-22-59 0,28 19 0,5-7 0,11-8 0,32-16 0,10 3 0,-22 25 0,4 3 264,21-16 1,4 12-265,-2 29 0,-14 11 0,8-4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18.366"/>
    </inkml:context>
    <inkml:brush xml:id="br0">
      <inkml:brushProperty name="width" value="0.17143" units="cm"/>
      <inkml:brushProperty name="height" value="0.17143" units="cm"/>
      <inkml:brushProperty name="color" value="#5B2D90"/>
    </inkml:brush>
  </inkml:definitions>
  <inkml:trace contextRef="#ctx0" brushRef="#br0">0 74 5734,'9'-38'0,"-7"11"0,-5 19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21.974"/>
    </inkml:context>
    <inkml:brush xml:id="br0">
      <inkml:brushProperty name="width" value="0.17143" units="cm"/>
      <inkml:brushProperty name="height" value="0.17143" units="cm"/>
      <inkml:brushProperty name="color" value="#5B2D90"/>
    </inkml:brush>
  </inkml:definitions>
  <inkml:trace contextRef="#ctx0" brushRef="#br0">0 1239 5734,'85'-23'0,"-34"10"0,10-1 0,17-3-1416,-1 1 1,12 0 0,2-1 0,-9 2 1415,11-3 0,2 0 11,-6 1 0,11-1 1,3-1-1,-3 1-11,-17 4 0,-5 0 0,6 0 0,18-2-9,-32 5 1,8 0-1,9-2 1,6-1-1,5 0 1,4-1 0,3 0-1,2 0 1,-1-1-1,-1 1 1,-2 1-1,-4 0 1,-6 0 0,-6 2 8,11-2 0,-5 1 0,-5 0 0,-3 1 0,0 0 0,1 0 0,2 0 0,5-1 0,5-1 0,-8 1 0,5 0 0,4-1 0,5-1 0,2 0 0,2 0 0,0-1 0,-1 1 0,-2 1 0,-2 0 0,-5 0 0,-4 2 0,-7 1 0,-8 1 0,26-3 0,-9 3 0,-6 0 0,-6 2 0,-5 0 0,-2 0 0,24-2 0,-10 1 0,12 0 0,-22 2 0,10 0 0,7 0 0,2-1 0,-1 1 0,-6 0 0,-8 1 0,11-1 0,-10 0 0,-1 1 0,7 0 0,-5 0 0,8-1 0,4 0 0,-3 1 0,-5-1 0,-12 2 0,7-1 0,-12 1 0,5-2 0,1-1 0,6-1 0,-1-2 0,-6-1 0,-2-5 0,-5-3 0,0 2 0,6 3 0,1 1 0,-8-2 0,2-8 0,-22 2 672,-42 9-672,-9 8 0,-43-8 0,8 9 0,-41-2 0,21 8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22.478"/>
    </inkml:context>
    <inkml:brush xml:id="br0">
      <inkml:brushProperty name="width" value="0.17143" units="cm"/>
      <inkml:brushProperty name="height" value="0.17143" units="cm"/>
      <inkml:brushProperty name="color" value="#5B2D90"/>
    </inkml:brush>
  </inkml:definitions>
  <inkml:trace contextRef="#ctx0" brushRef="#br0">18 1239 5734,'-12'-4'0,"7"-1"0,87-15 0,-19 5-1671,1 1 1,5 0 1670,-18 5 0,0 1 0,2-1 0,16-2 0,-10 3 0,19-3 0,14-1 0,12-2 0,7 0 0,4-1 0,1 0 0,-2 1 0,-7 0 0,-10 1 0,-12 2-460,13-1 1,-13 1 0,-6 1 0,6-1-1,15-2 460,-19 3 0,11-2 0,8-1 0,7-1 0,3 0 0,2 0 0,-1-1 0,-3 2 0,-5 0 0,-8 1 0,-9 1 0,-13 2 34,12-1 1,-18 2-1,0 0 1,18-2-35,-17 3 0,11-3 0,9 0 0,7-1 0,5-1 0,4 0 0,1-1 0,1 1 0,-2 0 0,-5 0 0,-4 1 0,-8 0 0,-9 2 0,16-2 0,-14 2 0,-5 0 0,0 0 0,9-1 0,14-3 0,-22 3 0,9-1 0,9-1 0,6-1 0,7-1 0,4-1 0,2 0 0,2-1 0,1 1 0,-3 0 0,-1-1 0,-5 2 0,-6 0 0,-7 1 0,-8 0 0,-9 2 0,-12 2-59,26-5 1,-21 3-1,-4 0 1,13-3 58,7 0 0,14-2 0,7-2 0,1 0 0,-7 1 0,-12 1 0,-21 3 0,-1-2 0,-11 0 0,32-9 0,0 0 0,-30 8 0,-3 0 0,14-4 0,-13 3 1158,-38 9-1158,-95 11 0,26 0 0,-9 0 0,0 1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22.928"/>
    </inkml:context>
    <inkml:brush xml:id="br0">
      <inkml:brushProperty name="width" value="0.17143" units="cm"/>
      <inkml:brushProperty name="height" value="0.17143" units="cm"/>
      <inkml:brushProperty name="color" value="#5B2D90"/>
    </inkml:brush>
  </inkml:definitions>
  <inkml:trace contextRef="#ctx0" brushRef="#br0">0 630 5734,'27'-5'0,"28"-5"0,8-2 0,19-4-1416,-7 4 1,24-4 0,4-1 0,-15 3 1415,4 0 0,0 0-19,-9 1 1,10 0 0,1-1 0,-11 3 18,6-2 0,6 1 0,-29 5 0,10-1 0,7-1 0,6 0 0,5 0 0,1 1 0,1 0 0,-9 0 0,4 2 0,4-1 0,3 0 0,1 0 0,1 1 0,-1-1 0,0 0 0,-3 1 0,-4-1 0,8-1 0,-5 1 0,-2-1 0,-1 1 0,1-1 0,4 0 0,5 0 0,7 0 0,-26 2 0,6-1 0,7 1 0,4-1 0,3 0 0,3-1 0,1 1 0,0 0 0,-2-1 0,-2 1 0,-3 0 0,-6 1 0,-5-1 0,-8 1 0,-8 0 0,-10 1 0,27-3 0,-21 1 0,-3 0 0,13-1 0,16-1 0,25 0 0,9-2 0,-3 0 0,-18 0 0,-32 0 0,-45 0 0,-46-3 0,-67 3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55.459"/>
    </inkml:context>
    <inkml:brush xml:id="br0">
      <inkml:brushProperty name="width" value="0.08571" units="cm"/>
      <inkml:brushProperty name="height" value="0.08571" units="cm"/>
      <inkml:brushProperty name="color" value="#E71224"/>
    </inkml:brush>
  </inkml:definitions>
  <inkml:trace contextRef="#ctx0" brushRef="#br0">1 258 5734,'5'-4'0,"48"0"0,15 2 0,7 1 0,-20-1 0,0 0-515,27 1 0,0 0 515,16-1 0,-11-1 0,19 0 0,-26 1 0,12-1 0,5 0 0,-1 0 0,-6 0 0,-6-1 0,-5 1 0,0-1 0,4 0 0,-2 1 0,4 1 0,1-1 0,-1-1 0,-3-1 0,7-4 0,-1-1 0,-3-1 0,-6 1 0,-3 1 0,-7 1 0,5-2 0,0 1 0,5-2 0,0 1 0,-1 1 0,17-1 0,-2 2 0,-2 1 0,-11 4 0,-2 2 0,4 0-512,-1-1 1,4 1 0,1-1 0,-4 1 511,7 1 0,-3 1 0,-5 0 0,13 0 0,-7 0 0,-19-2 0,-6-2 669,27-4-669,-26 1 0,-3 0 0,1-2 0,-10-1 0,-36 6 426,1 0-426,3 1 1980,-9 4-1980,-3 2 0,-9 14 0,0 14 0,-7 59 0,1-18 0,0 11 0,1-8 0,1 6 0,2 6 0,3 0 0,3 6 0,1 2 0,0-5-102,0-12 1,1-2 0,0-1 0,2 2 101,3 10 0,2 3 0,0-2 0,1-10-972,4 15 0,0-11 972,-3-16 0,-2-9 0,3 0 0,-7-33 0,0-2 0,-1-4 0,3 15 0,-28 13 0,11-13 0,-24 4 325,5-29-325,-20 1 2024,-29 1-2024,15-7 0,-13 0 0,-10-2 0,9-2 0,-9-2 0,-7 0 0,-1-1 0,3 1 0,8 0-361,-5 1 1,7 1 0,-1-1 0,-9 0 360,4-1 0,-9-1 0,-6 0 0,-2-1 0,2 1 0,6 0 0,11 1 0,-4 0 0,10 1 0,1 1 0,-7 0 0,4-1 0,-4 1 0,-3 0 0,-2 0 0,-1 0 0,2 1-158,-3 1 0,-2 0 0,0 0 0,0 1 0,2 0 1,3 0 157,-4 0 0,2 0 0,2 0 0,2 1 0,3-1 0,-6 1 0,3 0 0,4 0 0,6 0 0,-25 1 0,17-2 0,6-4 0,-21-9 0,36-29 0,24 9 0,35-19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23.313"/>
    </inkml:context>
    <inkml:brush xml:id="br0">
      <inkml:brushProperty name="width" value="0.17143" units="cm"/>
      <inkml:brushProperty name="height" value="0.17143" units="cm"/>
      <inkml:brushProperty name="color" value="#5B2D90"/>
    </inkml:brush>
  </inkml:definitions>
  <inkml:trace contextRef="#ctx0" brushRef="#br0">0 647 5574,'92'-10'0,"0"0"0,-1 0 0,1 0 0,0 0 0,-1 0 0,1 0 0,0 0 0,2 0 0,0-1 0,-1 1 0,-2 0 0,-1 0 0,-4 1 0,-4 0-1094,4 0 0,-5 2 0,-3 0 0,-1-1 0,0 1 1094,14-2 0,-3 1 0,2-1 0,2 0-21,-6 1 0,3-1 0,1 1 0,-1-1 1,-5 1 20,-5 1 0,-6-1 0,4 1 0,15-2 0,-18 1 0,11 0 0,9-1 0,6 0 0,5-1 0,1 0 0,0-1 0,-4 1 0,-4 1 0,-9 0 0,-9 0 0,13-1 0,-12 1 0,-5 0 0,4-1 0,13 0 0,-9 1 0,14 0 0,8-2 0,6 1 0,1-1 0,-3 0 0,-6 1 0,-11 0 0,-14 1 0,-19 1 0,11-5 0,-23 2 0,-8-2 0,-4-10 0,-18 4 0,-4-6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40.937"/>
    </inkml:context>
    <inkml:brush xml:id="br0">
      <inkml:brushProperty name="width" value="0.17143" units="cm"/>
      <inkml:brushProperty name="height" value="0.17143" units="cm"/>
      <inkml:brushProperty name="color" value="#5B2D90"/>
    </inkml:brush>
  </inkml:definitions>
  <inkml:trace contextRef="#ctx0" brushRef="#br0">0 945 5734,'88'-15'0,"0"1"0,0-1 0,-14 2 0,-2 0 0,4 3 0,2 5 0,5 3 0,1 0 0,-4 0 0,8-2 0,-3-1 0,5 1-888,1 0 0,8 1 1,-1-1-1,-7 0 888,3-2 0,-6 1 0,-8-1 0,-4-2 0,0 0-209,1-1 0,6 0 1,-2-1 208,-8 1 0,-1-1 0,-1 1 0,-3 0 0,1-1 0,-1 1 0,0 0 0,1 0 0,0 0 0,5-1 0,1 0 0,1 0 0,-1 1 0,0-1 0,10-1 0,0 1 0,10-1 0,5 0 0,-2 1 0,-7 1 0,-7 1 0,-5 1 0,-1 1 0,3 0-361,16-3 1,4 0 0,-3 1 0,-8 1 360,-15 3 0,-6 1 0,6 1 0,8 0 0,8 0 0,-1 0 0,-10 1-58,9 0 0,2 0 58,-17 0 0,12 0 0,4-1 0,-6 1 0,-14 1 0,2-1 0,-3 1 0,17-1 0,11 1 0,10 0 0,-22 0 0,10 0 0,5 0 0,0 0 0,-4 0 0,-10 0 0,-3 0 0,-7 1 0,-2-1 0,8 0 0,-3 0 0,6 1 0,4 0 0,-1-1 0,-2 0 0,-6-1 0,12-1 0,-2-1 0,-8 0 0,-10 0 0,-3 1 0,-1 0 0,6-1 0,11 0 0,3-1 0,-3 0 0,15-2 0,-1-1 0,-6 0 131,-25 2 0,-3 1 0,15-1-131,-2 1 0,17 0 0,11 0 0,6 0 0,1 0 0,-4 0 0,-10 1 0,-14 0 0,19-2 0,-16 2 0,11-1 0,-15 2 0,8 1 0,5-1 0,3 1 0,0-1 0,-3-1 0,-1-1 0,2 0 0,-1-1 0,0 0 0,-4-1 0,-4 1-79,-5 0 0,-6 0 1,-1 0-1,2 0 1,6 0 78,-1 0 0,7 0 0,4-1 0,1 1 0,-3-1 0,-3 1 0,-8 0 0,14-2 0,-8 0 0,-2 0 0,4 1 0,-7 0 0,2 0 0,1 1 0,0-1 0,-3 1 0,8 0 0,-3 0 0,0 0 0,3-1 0,-7 2 0,5-2 0,1 1 0,-5 0 0,-9 1 0,5 0 0,-8 1 0,-9 0 0,-8 1 0,-2 0 0,18 0 0,7-1 0,-10 1 0,4-1 0,5-1 0,-3-2 0,6-1 0,-1 0 0,-5 0 0,0 2 0,-5 0 0,0-1 0,5-3 0,-1 0 0,-17 0 0,-15 2 0,54-20 0,-52 11 0,39-16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41.977"/>
    </inkml:context>
    <inkml:brush xml:id="br0">
      <inkml:brushProperty name="width" value="0.17143" units="cm"/>
      <inkml:brushProperty name="height" value="0.17143" units="cm"/>
      <inkml:brushProperty name="color" value="#5B2D90"/>
    </inkml:brush>
  </inkml:definitions>
  <inkml:trace contextRef="#ctx0" brushRef="#br0">346 161 5734,'-43'-39'0,"1"0"0,14 14 0,-16-11 0,6 14 0,29 35 0,-4 36 0,0 8 0,-1 6-1063,5 12 0,0 29 0,0 3 0,3-20 1063,2-21 0,2-2 0,-1 9 0,0 14 0,0-3 0,2-19 214,2 9-214,0-3-233,-1 9 1,-1 3 232,-3 14 0,-1-10 0,-4-6 0,-5-36 0,-7-8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42.348"/>
    </inkml:context>
    <inkml:brush xml:id="br0">
      <inkml:brushProperty name="width" value="0.17143" units="cm"/>
      <inkml:brushProperty name="height" value="0.17143" units="cm"/>
      <inkml:brushProperty name="color" value="#5B2D90"/>
    </inkml:brush>
  </inkml:definitions>
  <inkml:trace contextRef="#ctx0" brushRef="#br0">0 303 5734,'99'15'0,"-1"1"0,0-1 0,1 1 0,-1-1 0,-7 1 0,5-1 0,-5 1 0,-18 3 0,-28 4 0,-32 27 0,-5 0 0,-11-32 0,-11-6 0,-1-7 0,-10-3 0,-3-19 0,1-31 0,17 2 0,9-8 0,27-34 0,9-2 0,-13 30 0,3 3-423,17-14 1,2 16 422,-12 39 0,-13 13 0,-1 2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43.015"/>
    </inkml:context>
    <inkml:brush xml:id="br0">
      <inkml:brushProperty name="width" value="0.17143" units="cm"/>
      <inkml:brushProperty name="height" value="0.17143" units="cm"/>
      <inkml:brushProperty name="color" value="#5B2D90"/>
    </inkml:brush>
  </inkml:definitions>
  <inkml:trace contextRef="#ctx0" brushRef="#br0">1 562 5734,'67'-46'0,"1"0"0,0 0 0,2-5 0,-10-9 0,6-12 0,-41 28 0,-84 51 0,10-45 0,-17 75 0,50 1 0,16 1 0,51 33 0,-17-36 0,45-16 0,7-11 0,-31-13 0,9-1 0,-1-4 0,-7-11 0,-10-5 0,-1-1 0,15-7-455,17-21 455,-61 35 0,-5-39 0,-52 0 0,25 0 0,-38 18 0,42 36 0,2 2 0,-4 1 0,6 2 0,0 10 455,8-2-455,5 22 0,2-5 0,3 17 0,-3-11 0,-1 29 0,-3 10 0,-5-10 0,-1 5 0,-2 20 0,-1 11 0,-1-8 0,0-13 0,-1-5-466,-3 14 1,2-15 465,8-36 0,3-20 0,0-3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43.949"/>
    </inkml:context>
    <inkml:brush xml:id="br0">
      <inkml:brushProperty name="width" value="0.17143" units="cm"/>
      <inkml:brushProperty name="height" value="0.17143" units="cm"/>
      <inkml:brushProperty name="color" value="#5B2D90"/>
    </inkml:brush>
  </inkml:definitions>
  <inkml:trace contextRef="#ctx0" brushRef="#br0">0 156 5734,'17'80'0,"-1"0"0,5 8 0,0-16 0,-7-45 0,10 17 0,-16-31 0,1-5 0,23-20 0,19-55 0,-6 18 0,-5-40 0,-7 2 0,-15 55 0,0-25 0,-4 18 0,-9 71 0,-1 3 0,8 31 0,21 24 0,4-43 0,4-4 0,12 22 0,35-34 0,-13-68 0,-27 12 0,2-13 0,-4-6 0,-13-3 0,16-29 0,-38 11 0,-6 2 0,3 11 0,-15-46 0,-43 168 0,28-41 0,0 51 0,9 3 0,18-38 0,2 6 0,4-3 0,5-22 0,30-2 0,-1-47 0,3-15 0,30-16 0,-35 9 0,-7-1 0,-12 2 0,-12 86 0,3 10 0,1 9 0,-1-6 0,-9-38 0,7 6 0,-7-18 0,6-2 0,15-47 0,-3 5 0,14-25 0,-13 26 0,6 46 0,-14-2 0,29 80 0,-19-50 0,8 22 0,-11-46 0,-12-15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44.636"/>
    </inkml:context>
    <inkml:brush xml:id="br0">
      <inkml:brushProperty name="width" value="0.17143" units="cm"/>
      <inkml:brushProperty name="height" value="0.17143" units="cm"/>
      <inkml:brushProperty name="color" value="#5B2D90"/>
    </inkml:brush>
  </inkml:definitions>
  <inkml:trace contextRef="#ctx0" brushRef="#br0">26 1 5734,'-3'79'0,"0"0"0,-1 0 0,1 0 0,-3 20 0,0-3 0,11-37 0,12-47 0,30-16 0,-20-4 0,24-13 0,-27-2 0,7-33 0,-3-8 0,-2 3 0,0-5 0,-4 24 0,-18 48 0,-2 18 0,4 33 0,26 27 0,24-40 0,-10 13 0,5-66 0,-17-74 0,-16 29 0,11-30 0,-19 50 0,10 108 0,-9-41 0,1 19 0,-1 5 0,1 19 0,-3-15 0,0 29 0,0 7 0,-5-44 0,-2 2 0,-3 31 0,-4 14 0,-8-16 0,-9-31 0,-8-7 0,-14 18 0,-4-16 0,-20-43-279,6-35 279,43 9 0,4-22 0,11-14 0,26-11 0,19-9 0,-2-1 0,-9 2 0,-2 0 0,6 0 0,14-8 0,6 0 0,-2 10 0,-1 10 0,0 1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44.987"/>
    </inkml:context>
    <inkml:brush xml:id="br0">
      <inkml:brushProperty name="width" value="0.17143" units="cm"/>
      <inkml:brushProperty name="height" value="0.17143" units="cm"/>
      <inkml:brushProperty name="color" value="#5B2D90"/>
    </inkml:brush>
  </inkml:definitions>
  <inkml:trace contextRef="#ctx0" brushRef="#br0">925 0 5734,'-42'19'0,"2"6"0,16 17 0,-10 36 0,-2 9 0,16-37 0,-2 3-865,-3 12 0,-5 12 1,-1 3-1,3-8 865,-5 16 0,0 2 0,2-6 0,-4 10 0,-1 2 0,4-8 0,1-7 0,3-5 0,-2 3 0,4-8 0,-2 2 0,1 2 0,0 1-558,0 6 0,0 3 0,2-4 1,3-11 557,1 0 0,1-3 0,-5 14 0,0 5 0,21-41 254,44-72 0,-9-2 0,25-30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45.552"/>
    </inkml:context>
    <inkml:brush xml:id="br0">
      <inkml:brushProperty name="width" value="0.17143" units="cm"/>
      <inkml:brushProperty name="height" value="0.17143" units="cm"/>
      <inkml:brushProperty name="color" value="#5B2D90"/>
    </inkml:brush>
  </inkml:definitions>
  <inkml:trace contextRef="#ctx0" brushRef="#br0">229 1 5734,'-24'84'0,"-1"0"0,1 1 0,0-1 0,-1 0 0,-3 14 0,-2 5 0,5-16 0,10-37 0,12-41 0,-2-56 0,5 2 0,1-11 0,0-13 0,0-11 0,3 3 0,4-18 0,2 4 0,-9-3 0,11 21 0,34 48 0,-18 61 0,-1 25 0,3 1 0,2 8 0,-2-3 0,2 4 0,-4-1 0,2 15 0,-6-11 0,-10-34 0,-5-15 0,6 11 0,-9-27 0,9-16 0,-2-24 0,7-27 0,-4 8 0,-1-7 0,-1-1 0,-1 2 0,3-32 0,1-3 0,-5 14 0,8 20 0,2 7 0,-2 21 0,16 34 0,-17 10 0,0 1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45.867"/>
    </inkml:context>
    <inkml:brush xml:id="br0">
      <inkml:brushProperty name="width" value="0.17143" units="cm"/>
      <inkml:brushProperty name="height" value="0.17143" units="cm"/>
      <inkml:brushProperty name="color" value="#5B2D90"/>
    </inkml:brush>
  </inkml:definitions>
  <inkml:trace contextRef="#ctx0" brushRef="#br0">89 14 5734,'-44'50'0,"-1"1"0,62 12 0,16-8 0,-7-26 0,37-3 0,-5-20 0,-53-50 0,-1-16 0,-6-6 0,-1 3 0,-4 15 0,-21 35 0,18 22 0,-13 8 0,23 5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56.185"/>
    </inkml:context>
    <inkml:brush xml:id="br0">
      <inkml:brushProperty name="width" value="0.08571" units="cm"/>
      <inkml:brushProperty name="height" value="0.08571" units="cm"/>
      <inkml:brushProperty name="color" value="#E71224"/>
    </inkml:brush>
  </inkml:definitions>
  <inkml:trace contextRef="#ctx0" brushRef="#br0">106 11 5734,'-14'-10'0,"4"26"0,-5 3 0,1 53 0,4-16-851,5 3 1,0 24 0,0 10-1,0-3 1,2-16 850,-1 5 0,1 1 32,0-9 0,0 13 0,0 5 0,1-4 0,1-12-32,4 21 0,2-7-93,-3-16 1,1 1 0,1 3 92,0 10 0,0 2 0,1-3 0,-2-12 0,1-2 0,-1-8 0,0 0 0,2-15 0,6-17 0,-4-38 0,5-16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46.023"/>
    </inkml:context>
    <inkml:brush xml:id="br0">
      <inkml:brushProperty name="width" value="0.17143" units="cm"/>
      <inkml:brushProperty name="height" value="0.17143" units="cm"/>
      <inkml:brushProperty name="color" value="#5B2D90"/>
    </inkml:brush>
  </inkml:definitions>
  <inkml:trace contextRef="#ctx0" brushRef="#br0">53 88 5734,'-29'-49'0,"5"10"0,31 41 0,-3-1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46.753"/>
    </inkml:context>
    <inkml:brush xml:id="br0">
      <inkml:brushProperty name="width" value="0.17143" units="cm"/>
      <inkml:brushProperty name="height" value="0.17143" units="cm"/>
      <inkml:brushProperty name="color" value="#5B2D90"/>
    </inkml:brush>
  </inkml:definitions>
  <inkml:trace contextRef="#ctx0" brushRef="#br0">87 453 5734,'-39'22'0,"18"-8"0,-2 36 0,20-15 0,2 3 0,4 2 0,1 2 0,15 34 0,5-23 0,3-1 0,21 33 0,8-8 0,-8-87 0,-30-9 0,18-61 0,-28 31 0,-18-29 0,-13-23 0,-6 21 0,-40 10 0,24 38 0,97 82 0,30-60 0,9-23 0,-26 3 0,-9-14-628,-9-31 1,-7-18-1,-17 19 628,-24 19-421,-6-4 0,-2 2 421,1 19 0,-2 83 0,-1 49 0,4-4 0,6-17 0,3 4-533,-4 7 0,-2 16 0,2-2 0,2-20 533,5-22 0,1-11 0,2 19-358,0-6 1,0 0 357,1 2 352,0-2 0,-1-6-352,-3-27 602,5 4-602,-6-27 2366,5-23-2366,-6-11 1279,1-41-1279,1 3 0,1-14 0,-1 9 0,0 21 0,1 1-197,0-19 1,2-8-1,3 23 197,8 31 0,33-12 0,7 0 0,-8 5 0,9-4 0,1 1 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48.047"/>
    </inkml:context>
    <inkml:brush xml:id="br0">
      <inkml:brushProperty name="width" value="0.17143" units="cm"/>
      <inkml:brushProperty name="height" value="0.17143" units="cm"/>
      <inkml:brushProperty name="color" value="#5B2D90"/>
    </inkml:brush>
  </inkml:definitions>
  <inkml:trace contextRef="#ctx0" brushRef="#br0">273 311 5734,'-15'85'0,"0"0"0,0 0 0,1 0 0,-1 0 0,0 0 0,-1 13 0,-1 10 0,1-8 0,2-26 0,6-45 0,6-34 0,-1-5 0,-1-22 0,3-32 0,2-23 0,0 4 0,3 6 0,2-5-1063,2-5 0,2-16 0,0 2 0,1 17 1063,0 13 0,1 9 0,5-19 0,8 18 860,30 53-860,-16 48 0,0 13 0,27 6 0,-29 0 0,-14 6 0,-29 23 0,-3-42 0,-15 13 0,-6-2 0,0-13 0,-9 5 0,-7-4 0,-32-8 3392,-7-12-3392,0-26 0,54-12 0,16-2 0,39 16 0,-4 2 0,41 7 0,11 3 0,8 1-848,-3-16 0,24-7 0,1-2 0,-21 2 848,-28 3 0,-2-2 0,34-9 0,10-6 0,-36-2 0,-52-4 0,-4 8 0,-28-36 0,-16 46 0,-26 7 0,19 30 0,1 49 0,42 24 1696,13-34 0,20-9-1696,42-32 0,28-19 0,-10 1 0,-24 11 0,0-9-261,25-24 1,10-15 0,-25-7 260,-22-43 0,-33 5 0,-7-17 0,-3 6 0,0 7 0,-3 0 0,0-3 0,-2-6 0,-8 18 0,-27-1 0,11 86 0,5-6 0,10 64 0,11 27 0,-1-18 0,1 1 0,3 15 0,-2 9 0,-5-22 0,-1 8 0,-2-2 0,0-13 0,0-14 0,-2 1 0,-7 27 0,-4 21 0,-1-3 0,2-28 0,-4-14 0,-8 26 0,3-31 0,18-95 781,2 4-781,5-23 0,2-6 0,6-31-242,-4 31 0,1-5 242,3-12 0,1 2-334,-2 19 1,-1 1 333,5-23 0,2-2 0,-2 13 0,3 2-168,9-2 0,2 5 168,16-20 0,7 16 0,6 75 0,-22 11 0,14 11 0,-25 1 434,-7 42-434,-15-14 0,-1 24 674,-22-18-674,-20-8 0,-4-23 0,-3-3 0,-12 11 0,2-30 0,6-10 0,28-12 0,-13-15 0,32 7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48.698"/>
    </inkml:context>
    <inkml:brush xml:id="br0">
      <inkml:brushProperty name="width" value="0.17143" units="cm"/>
      <inkml:brushProperty name="height" value="0.17143" units="cm"/>
      <inkml:brushProperty name="color" value="#5B2D90"/>
    </inkml:brush>
  </inkml:definitions>
  <inkml:trace contextRef="#ctx0" brushRef="#br0">0 710 5734,'69'-29'0,"0"-1"0,0 1 0,17 2 0,-19-3 0,-34-27 0,-28 33 0,-25-39 0,8 35 0,-20-26 0,-24 63 0,25 1 0,-48 43 0,50 0 0,5 3 0,-17 25 0,18 4 0,12 4 0,17-36 0,7-2 0,8 17 0,7-4 0,8-20 0,4-9 0,28 1 0,2-51 0,-3-13 0,-10-6-868,10-13 1,-2-6 867,-18-4 0,0-11 0,-1-4 0,-2-7 0,-2-7 0,-4-9-153,-19 13 0,-6 2 153,3 4 0,-4 1 0,-8-1 0,-5 13 0,-6 29 0,-6 29 0,1 50 0,1-4 0,1 18 0,-2 18 0,2-3 0,7 9 0,0 0-604,-3-9 1,-3 3-1,5-6 604,4-3 0,8-4 68,13 3 1,4-8-69,-1-9-137,29-16 0,4-17 137,-19-48 0,3-4 0,-3-5 0,-13-12 0,-1-2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48.874"/>
    </inkml:context>
    <inkml:brush xml:id="br0">
      <inkml:brushProperty name="width" value="0.17143" units="cm"/>
      <inkml:brushProperty name="height" value="0.17143" units="cm"/>
      <inkml:brushProperty name="color" value="#5B2D90"/>
    </inkml:brush>
  </inkml:definitions>
  <inkml:trace contextRef="#ctx0" brushRef="#br0">1 133 5734,'72'-19'0,"0"-1"0,-1 1 0,-16 3 0,-2 0 0,37-5 0,0 0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50.452"/>
    </inkml:context>
    <inkml:brush xml:id="br0">
      <inkml:brushProperty name="width" value="0.17143" units="cm"/>
      <inkml:brushProperty name="height" value="0.17143" units="cm"/>
      <inkml:brushProperty name="color" value="#5B2D90"/>
    </inkml:brush>
  </inkml:definitions>
  <inkml:trace contextRef="#ctx0" brushRef="#br0">547 840 5734,'-11'-58'0,"-3"-4"0,-16-22 0,7 32 0,-9 12 0,10 33 0,-58 43 0,-10 17 0,30-16 0,1 5 0,-11 10 0,24-3 0,37 16 0,41-13 0,18-15 0,11-46 0,6-12 0,0 24 0,-2-9 0,7-61 0,-19-14 0,-34 13 0,1 3 0,-21 46 0,-8 47 0,7 59 0,12 11 0,21-12 0,-20 9 0,9-13 0,40-59 0,-31-31 0,18-29 0,3-10 0,5-25 0,-5 11 0,-1-17 0,-19-2 0,-5-17 0,-2 0 0,-3 17-1074,-1 21 1,-2 0 1073,7-47 0,2-13 0,-16 62-69,-22 94 0,-10 44 0,4-5 69,8-16 0,2 2 0,-6 22 0,-1 12 0,7-14 0,9-27 0,10-10 0,19-1 0,8-13 0,11-28 0,18-42 0,-1-26 0,-23-26 0,-7 5 0,21 30 0,-31-38 1046,-37 136 0,-4 22-1046,10-4 0,11 35 0,-2-28 131,3-12 0,12-11-131,38-43 0,5-12 0,-3 18 0,12-32 0,-1-18 0,-34-1 0,-7-2 0,17-17 0,-12 7 0,-5 5 0,-16 25 0,6-13 0,-20 47 0,-5 60 0,11-9 0,5 4 0,3 6 0,3-1 0,0-9 0,3-8 0,22 0 0,-14-47 0,24-31 0,-15 6 0,17-41 0,-44 3 0,-9-4 0,-2-21 0,-32 9 0,-17 15 0,-2 58 0,-3 11 0,2-18 0,5 9 0,-24 63 0,77-52 0,11 7 0,22-30 0,-5-1 0,23-14 0,4-3 0,-8 3 0,7-5 0,-4 2 0,-25 11 0,17-4 0,-29 32 0,-6 43 0,-6 12 0,1 6 0,-9-2 0,5-9 0,12-38 0,-1-25 0,58-43 0,-34 18 0,9-7 0,-1-1 0,-12 5 0,12-13 0,0 3 0,-9 21 0,36 2 0,-58 48 0,2 22 0,-2 3 0,-1-15 0,22 54 0,25-89 0,8-19 0,25-21-78,-35 5 1,5-9 0,-11-9 77,-22-11 0,-10-9 0,-4 4 0,5-3 0,-7 2 0,-15-10 0,-1-1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50.717"/>
    </inkml:context>
    <inkml:brush xml:id="br0">
      <inkml:brushProperty name="width" value="0.17143" units="cm"/>
      <inkml:brushProperty name="height" value="0.17143" units="cm"/>
      <inkml:brushProperty name="color" value="#5B2D90"/>
    </inkml:brush>
  </inkml:definitions>
  <inkml:trace contextRef="#ctx0" brushRef="#br0">92 1 5734,'45'64'0,"-41"-22"0,-5-91 0,-47 33 0,12 15 0,-1 30 0,27 5 0,1-4 0,10 5 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3:51.008"/>
    </inkml:context>
    <inkml:brush xml:id="br0">
      <inkml:brushProperty name="width" value="0.17143" units="cm"/>
      <inkml:brushProperty name="height" value="0.17143" units="cm"/>
      <inkml:brushProperty name="color" value="#5B2D90"/>
    </inkml:brush>
  </inkml:definitions>
  <inkml:trace contextRef="#ctx0" brushRef="#br0">0 399 5734,'92'-34'0,"0"1"0,0-1 0,1 0 0,1 2 0,1 1 0,-1 0 0,-4 3 0,7-1 0,-4 3 0,-2 2 0,-10 3 0,0 0 0,0 1 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5:42.899"/>
    </inkml:context>
    <inkml:brush xml:id="br0">
      <inkml:brushProperty name="width" value="0.17143" units="cm"/>
      <inkml:brushProperty name="height" value="0.17143" units="cm"/>
      <inkml:brushProperty name="color" value="#004F8B"/>
    </inkml:brush>
  </inkml:definitions>
  <inkml:trace contextRef="#ctx0" brushRef="#br0">380 1 5734,'0'3'0,"7"45"0,8 35 0,-2-10 0,3 12-1239,-3-8 1,3 13-1,-5-17 1239,-6-12 422,-4 30 1,-1 12-423,-2-27 0,-2 5 0,0 10 0,-1 9 0,0-14 0,-1-23 0,0-9 0,0 4 0,0-16 0,3-35 632,-26-32-632,-5-25 0,-9-8 0,11-1 0,0-4 0,4 12 0,-1-1 0,-8-14 0,1 1 1011,9 19 1,2 3-1012,-20-34 0,32 52 216,-7-20-216,47 87 0,10 20 0,-14-30 0,15 33 0,0 3 0,-13-14 0,2 3 0,2 4 0,-3-10 0,3 1 0,13 26 0,4-7 0,18-17 0,13-32 0,-10-63 0,-19 2 0,14-35 0,-20 1 0,-9-1 0,0-10 0,-3-3 0,-2-2 0,-1-7 0,-2-1 0,-5 10 0,0-1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6:03.427"/>
    </inkml:context>
    <inkml:brush xml:id="br0">
      <inkml:brushProperty name="width" value="0.17143" units="cm"/>
      <inkml:brushProperty name="height" value="0.17143" units="cm"/>
      <inkml:brushProperty name="color" value="#004F8B"/>
    </inkml:brush>
  </inkml:definitions>
  <inkml:trace contextRef="#ctx0" brushRef="#br0">1 5917 5734,'40'-5'0,"-11"2"0,21-4 0,-14 0 0,49-14 0,21-4 0,-34 12 0,2 1 0,1-1-528,4-4 1,1-1 0,-1 2 527,-5 5 0,0 2 0,-1 1 23,-5 1 0,-1 0 1,-1-1-24,30-5 0,0 0 0,-26 4 0,1 0 0,-5-1 0,8-3 0,-5-1 0,-6 1 0,-3 1 0,23-5 0,-12 3 0,-4 0 0,-23 1 0,3-1 1170,-28-4-1170,-12 4 342,7-41-342,-4 2 0,4-45 0,-8 50 0,-1-8 0,1-8 0,1-11 0,0-6 0,-1 2-358,-1 2 1,-1 1 0,0-3 0,-1-6 357,1 6 0,0-4 0,-1-3 0,1-4 0,0-1 0,-1-2 0,0 0 0,0-4 0,0-2 0,0-1 0,0 0 0,0 2 0,0 3 0,0-2 0,-1 2 0,1 2 0,0 0 0,0 1 0,0-1-232,1 0 0,-1 0 0,1 1 0,-1-1 0,1 2 0,1 0 232,0-12 0,2 0 0,0 2 0,-1 3 0,0 5 0,-1 4 0,-1 7 0,0 0 0,0-4 0,0 2 0,1-2 0,0-3 0,1 2 0,-1 1 0,0-12 0,1 0 0,0 3 0,1 6 0,0 3 0,0 6 0,0 4 0,3-17 0,-1 9 0,-1 23 0,-2 13 0,-8 22 0,3-1 0,-5 15 1203,4 8-1203,0 1 1618,-1-1-1618,-1 3 0,-3 4 0,2-2 0,-2 4 0,-1 2 0,-1 3 0,-11 15 0,7-7 0,-9 15 0,12-17 0,-12 21 0,10-19 0,-17 26 0,-1-6 0,10-11 0,-2 3 0,20-28 0,-1 5 0,-4 13 0,0 11 0,-2 5 0,0 19 0,3-32 0,-1 15 0,5-32 0,1-1 0,20-42 0,2-2 0,13-24 0,-12 21 0,-7 13 0,8-15 0,-9 16 0,24-37 0,-18 43 0,3-8 0,-11 28 0,-2 8 0,-1 0 0,23 17 0,-10-2 0,12 9 0,-7 3 0,6 10 0,-7-6 0,9 19 0,10 17 0,-10-12 0,-7 1 0,17 24 0,0-1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57.222"/>
    </inkml:context>
    <inkml:brush xml:id="br0">
      <inkml:brushProperty name="width" value="0.08571" units="cm"/>
      <inkml:brushProperty name="height" value="0.08571" units="cm"/>
      <inkml:brushProperty name="color" value="#E71224"/>
    </inkml:brush>
  </inkml:definitions>
  <inkml:trace contextRef="#ctx0" brushRef="#br0">48 601 5734,'2'-21'0,"21"-32"0,14 25 0,11 1 0,14-9 0,8 1 0,-4 12 0,5 3 0,3 1-435,6 3 0,3 2 1,0 1 434,2 1 0,2 0 0,-5 1-979,19-2 1,-5 3 978,-16 2 0,4 1 0,-13 3 0,7-1 0,4 1 0,0 0-227,5-1 0,1 1 0,3-1 0,3 0 227,-4 0 0,3 0 0,2 0 0,1-1 0,-1 0-313,6-1 0,4 0 0,-2-1 0,-6 0 0,-11 1 313,-6 1 0,-11 0 0,2-1 0,21-2 0,2-2 0,-20 3 0,-13 0 0,38-4 1377,-2 2-1377,-29 4 0,3 0 0,4 1 0,-3 1 0,-17 0 0,-1 1 440,3 0 0,-5 1-440,-8-1 3350,32-2-3350,-39 2 127,-1 1-127,-26 2 0,-5 2 0,-6 12 0,-10 62 0,3-27 0,-2 10 0,1 1 0,1-8 0,-1 20 0,-1 8 0,3-17 0,1 4 0,-2 7 0,0 6 0,0 0-127,0-7 1,2 0 0,0 0 126,0 6 0,0 0 0,2-1 0,2-3 0,0 0 0,2-5 0,0 9 0,3 0 0,4-9 0,3 4 0,-1-11 0,3 17 0,-1-13 0,1-4 0,-1-11 0,-1-4 0,1 36 0,-12-31 0,-18 7 379,-16-30-379,-7-10 0,-12-2-1131,-19-2 0,-13-4 1,6 0 1130,1 3 0,-2-2 0,-12-2 0,-10-1 0,4-4-309,25-4 0,3-3 1,-4 0 308,1 1 0,-3 0 0,-5 1 0,-5-1 0,2 2 0,-6-1 0,-4 1 0,-1 0 0,0 0 0,4 0 0,-5 1 0,2 0 0,1 0 0,-2 1 0,-4 0-203,12 1 1,-6 0 0,-3 1-1,0 0 1,3 0 0,6 0 0,7-1 202,-3 1 0,9 0 0,1 0 0,-8 2 0,0 0 0,-10 2 0,-4 0 0,3 1 0,9-1 0,13-2 0,-9 2 0,5 0 0,-1 0 0,-12 2 0,6-2 0,26-6 0,22-7 0,21-5 0,41-11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6:07.297"/>
    </inkml:context>
    <inkml:brush xml:id="br0">
      <inkml:brushProperty name="width" value="0.17143" units="cm"/>
      <inkml:brushProperty name="height" value="0.17143" units="cm"/>
      <inkml:brushProperty name="color" value="#004F8B"/>
    </inkml:brush>
  </inkml:definitions>
  <inkml:trace contextRef="#ctx0" brushRef="#br0">2513 1 5734,'-41'7'0,"-16"3"0,-2 1 0,-2 0-639,2-1 1,5 0 638,24-6 407,-66 10-407,19-4 0,25-3 0,-2 0 105,-5-1 0,0 0-105,2 1 0,-2 0 0,-19 2 0,0-1 0,18 0 0,1 0 0,-15 1 0,3 1 0,-19 3 330,40-6 0,-3 1-330,-12 1 0,2 0 0,-29 5 0,20-4 0,-2 1 0,18-3 0,-1 0 0,-13 1 0,0 0 0,19-1 0,2-1 0,-49 6 0,14 1 0,56-8 0,-15 1 0,33-5 0,3-2 0,-7 0 0,9 0 0,-5 0 0,9 1 0,-3 0 0,3 2 0,0-1 0,8 12 0,9 41 0,1 9 0,2-7-444,0 12 1,-1-4 443,-9-29 0,5 13 0,-1 2 0,1-1 0,-1-4 0,0 6 0,1 15 0,-2-5 0,-4-15 0,3 16 0,-3-8 0,-10-43 0,-1 0 0,-4 16 0,4-13 0,-4 17 0,4-20 887,1 9-887,3-9 0,4 2 0,0-7 0,22 1 0,-15-5 0,50-1 0,-36-4 0,26-3 0,-2-2 0,1-1 0,18-2 0,-7 1 0,14-1 0,3-1 0,10 0 0,5 1 0,0 0 0,-5 0 0,0 1 0,8-1-679,-6 1 1,10-2-1,2-1 1,-5 2 0,-15 1 678,12 0 0,-5 0 0,-3-1 0,5-2 0,-4 2-879,19-3 0,-15 2 879,-13 2-292,19-2 0,-10 3 292,-59 7 0,20 1 0,8 1 2186,18-1-2186,-7 1 0,2-4 0,-3-1 0,-14 1 1155,4-1 0,-9 0-1155,-34 2 1238,-4 1-1238,8-1 0,-11 1 0,6 0 0,-10 1 0,3-2 0,-18-12 0,8 7 0,-12-11 0,9 10 0,-33-79 0,23 48 0,-9-33 0,-6-23 0,8 17 0,7 15-509,-7-28 0,3 10 509,19 58 0,3-48 0,0 11 0,1-15 0,-3 7 0,-2 36 0,-3-7 0,2 20 1018,-1 15-1018,-7 3 0,-6 2 0,-61 10 0,-12 9 0,0 1 0,-4 3-525,33-7 0,-1 0 525,-2 2 0,-5 1 0,3-1-340,-13 2 0,2-2 0,-4 1 0,-1-1 0,-1-2 0,-1 1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21.760"/>
    </inkml:context>
    <inkml:brush xml:id="br0">
      <inkml:brushProperty name="width" value="0.17143" units="cm"/>
      <inkml:brushProperty name="height" value="0.17143" units="cm"/>
      <inkml:brushProperty name="color" value="#004F8B"/>
    </inkml:brush>
  </inkml:definitions>
  <inkml:trace contextRef="#ctx0" brushRef="#br0">80 1 5734,'-45'64'0,"10"-15"0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21.988"/>
    </inkml:context>
    <inkml:brush xml:id="br0">
      <inkml:brushProperty name="width" value="0.17143" units="cm"/>
      <inkml:brushProperty name="height" value="0.17143" units="cm"/>
      <inkml:brushProperty name="color" value="#004F8B"/>
    </inkml:brush>
  </inkml:definitions>
  <inkml:trace contextRef="#ctx0" brushRef="#br0">1 27 5734,'80'-3'0,"-1"-1"0,1 1 0,0-1 0,8 0 0,-1 0 0,0 0 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23.413"/>
    </inkml:context>
    <inkml:brush xml:id="br0">
      <inkml:brushProperty name="width" value="0.17143" units="cm"/>
      <inkml:brushProperty name="height" value="0.17143" units="cm"/>
      <inkml:brushProperty name="color" value="#004F8B"/>
    </inkml:brush>
  </inkml:definitions>
  <inkml:trace contextRef="#ctx0" brushRef="#br0">87 94 5734,'-11'-12'0,"8"24"0,-1 29 0,6 4 0,1 24 0,-1 2 0,-1-13 0,0 0 0,-1 2 0,-1 8 0,0-16 0,-2 13 0,-2 2 0,-1 12-798,1-14 0,0-3 798,-1-2 374,-4 32-374,7-42 0,-3 8 0,5-40 0,1-44 0,-1-31 0,1-7 0,0-4 0,0-1 0,-1 3 0,1 7 0,-3-19 0,0-7 0,3 19 0,0 0-140,-3-18 1,2 3 139,7-11 1185,7 30-1185,1 9 0,24-29 0,-20 54 0,15-10 0,-9 30 0,40 20 0,-4 5 0,8 6 0,-25 8 0,-28-17 316,15 22-316,-8 20 0,-3-7 0,-7 6 0,-15-33 0,-6 10 0,-10 7 0,-34 31 0,7-20 0,-10 1 0,-17-9 0,33-24 0,-47 13 0,57-25 0,-15-6 0,22-17 0,19-32 0,0 14 0,26-20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24.326"/>
    </inkml:context>
    <inkml:brush xml:id="br0">
      <inkml:brushProperty name="width" value="0.17143" units="cm"/>
      <inkml:brushProperty name="height" value="0.17143" units="cm"/>
      <inkml:brushProperty name="color" value="#004F8B"/>
    </inkml:brush>
  </inkml:definitions>
  <inkml:trace contextRef="#ctx0" brushRef="#br0">1 32 5734,'19'-5'0,"0"2"0,63 27 0,-31 2 0,9 24 0,-5 6 0,-21-6 0,-1 42 0,-52-36 0,-33 17 0,0-10 0,-4-13 0,23-50 0,22-57 0,41-1 0,21-11 0,-2 4 0,-7-1 0,3 2 0,6-3 0,8-2 0,-5 37 0,-4 59 0,-11 19 0,-17 2-250,-3 13 0,-4-6 250,-9-34 0,0-2 0,22 44 0,-11-35 0,32 14 0,-33-44 0,11-17 500,-20 5-500,1-1 0,2-28 0,-12-27 0,-40 8 0,-7 1 0,13-9 0,-17 25 0,2 19 0,30 39 0,6-1 0,-6 28 0,17-22 0,5 18 0,10-23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25.023"/>
    </inkml:context>
    <inkml:brush xml:id="br0">
      <inkml:brushProperty name="width" value="0.17143" units="cm"/>
      <inkml:brushProperty name="height" value="0.17143" units="cm"/>
      <inkml:brushProperty name="color" value="#004F8B"/>
    </inkml:brush>
  </inkml:definitions>
  <inkml:trace contextRef="#ctx0" brushRef="#br0">625 653 5734,'-70'-27'0,"-1"0"0,19 3 0,5 7 0,-14 21 0,34 2 0,-11 5 0,-1 7 0,-11 8 0,-19 32 0,40-7 0,5 3 0,-16 25 0,32 16 0,40-69 0,15-20 0,1-31 0,1-15 0,-9-3 0,-3-12 0,1-28 0,-2-17 0,-7 7 0,-8 8 0,-6 2 0,-3 10 0,-2-2 0,-4 10 0,-11-16 0,1 54 0,-3-27 0,4 48 0,0 2 0,2 24 0,-2 49 0,0-15 0,0 39 0,1-32 0,1 2 0,0-5 0,0 2 0,-1 28 0,0-3 0,0 13 0,2-41 0,0-1 0,3 21 0,7-3 0,25-13 0,-8-37 0,17-27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25.222"/>
    </inkml:context>
    <inkml:brush xml:id="br0">
      <inkml:brushProperty name="width" value="0.17143" units="cm"/>
      <inkml:brushProperty name="height" value="0.17143" units="cm"/>
      <inkml:brushProperty name="color" value="#004F8B"/>
    </inkml:brush>
  </inkml:definitions>
  <inkml:trace contextRef="#ctx0" brushRef="#br0">119 98 5734,'-50'-57'0,"3"16"0,38 49 0,-4 3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26.497"/>
    </inkml:context>
    <inkml:brush xml:id="br0">
      <inkml:brushProperty name="width" value="0.17143" units="cm"/>
      <inkml:brushProperty name="height" value="0.17143" units="cm"/>
      <inkml:brushProperty name="color" value="#004F8B"/>
    </inkml:brush>
  </inkml:definitions>
  <inkml:trace contextRef="#ctx0" brushRef="#br0">171 563 5734,'-3'-15'0,"-1"1"0,-9-6 0,5 12 0,-39 52 0,31-17-440,-25 47 440,31-43 0,0 1 0,-3 51 0,8-37 0,5 11 0,2-1 0,7-16 0,10 7 0,4-2 0,-1-14 108,38 30-108,0-61 0,-15 4 0,-3-46 0,-9-18 0,-25 4 0,-6-1 0,11-8 0,-4-1 0,-13 2 0,-11 0 0,-21-6 0,-9 7 0,2 24 0,-2 2 0,-1-19 0,0 15 332,-19 55-332,66 38 0,16 10 0,3 11 0,-2-12 0,7-3 0,27-8 0,8-22 0,9-19 0,-8-31 0,3-20 0,-3-4 0,-2-3 0,-3-5 0,-4-3 0,-1-4 0,-3-4 0,-13 0 0,-15-21 0,-18 6 0,-22-14 0,12 67 0,-10-35 0,16 82 0,1 4 0,1 62 0,0-9-1131,2 9 0,0 19 1,0-12 1130,0-28 0,0-2 0,0 13 0,1 9 0,1-7 0,1-3 0,3-2 0,6 23 0,2 0 0,-4-13 0,0-3 0,2 0 0,0-19 0,-3-44 0,-7-21 0,11-64 0,-8 29 0,2-24 0,-2-2 0,-4 10 1696,-2-6 0,-1-8-1696,-5 4 0,-1 0 0,2 8 0,-1 1 0,-2-11 0,2 6 0,6 5 0,56-1 0,-12 26 0,42 6 0,-40 19 0,-20 3 0,-11 1 0,-15 0 0,-1 0 0,4-18 0,-4 10 0,4-18 0,-3 14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36.140"/>
    </inkml:context>
    <inkml:brush xml:id="br0">
      <inkml:brushProperty name="width" value="0.17143" units="cm"/>
      <inkml:brushProperty name="height" value="0.17143" units="cm"/>
      <inkml:brushProperty name="color" value="#004F8B"/>
    </inkml:brush>
  </inkml:definitions>
  <inkml:trace contextRef="#ctx0" brushRef="#br0">517 352 5734,'-1'-19'0,"-1"7"0,6-17 0,-4 18 0,-6-27 0,0 24 0,-6-15 0,-5 2 0,5 8 0,-26-28 0,21 27 0,-28-20 0,20 23 0,-12-3 0,8 11 0,-30 23 0,7 27 0,10 10 0,3 8 0,14-1 0,6 0 0,0-2 0,4-1 0,11 37 0,8-55 0,14 59 0,15-36 0,12 7 0,-4-6 0,-13-6 0,3-1-132,10 5 0,7 3 1,-2-19 131,16-28 0,4-12 0,7-5 0,-12-2 0,4-4 0,1-7 0,6-4 0,-8-5 0,-4-6 0,-6-11-38,-7-8 0,0-10 0,-9-1 38,-6-11 0,-7-2 0,1 0 0,-6 1 0,-14 15 0,-7 5 0,-19-17 0,-6 24 0,-20 17 0,0 96 0,4 26 0,2-23 130,18 2 0,4 15 0,15-25-130,24-36 0,11 28 119,-9-65-119,-8-4 0,5-17 0,4-21 0,-5 7 0,1-38 0,-16 43 0,-2-2 0,-4 32 0,-5 43 0,1 39 0,4 12 0,4 12 0,8-42 0,0-29 0,16-44 0,-12 0 0,22-47 0,-21 32 0,16-56 0,-18 47 0,0-6 0,0 1 0,-3 7 0,10-50 0,-7 43 0,3-3 0,12 29 0,-1 34 0,-1 0 0,-3 15 0,-7 25 0,-5-5 0,-8 18 0,-2 1 0,-2-9 0,-6 39 0,11-60 0,21 36 0,14-18 0,1 7 0,9-59 0,4-20 0,-13-16 0,-2-9 0,22-19 0,-2-4 0,-21 12 0,-7-1 0,-7 3 0,-6 2 0,0-15 0,-7 9 0,-11 4 0,-40 7 0,29-19 0,-38 90 0,52 7 0,2-8 0,19 42 0,-9-34 0,36 45 0,-24-49 0,37 36 0,-34-37 0,29 33 0,-29 0 0,-11 0 0,-17 2 0,-27-25 0,3-16 0,-40 6 0,4-16 0,-41-16 0,46-4 0,4-21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36.353"/>
    </inkml:context>
    <inkml:brush xml:id="br0">
      <inkml:brushProperty name="width" value="0.17143" units="cm"/>
      <inkml:brushProperty name="height" value="0.17143" units="cm"/>
      <inkml:brushProperty name="color" value="#004F8B"/>
    </inkml:brush>
  </inkml:definitions>
  <inkml:trace contextRef="#ctx0" brushRef="#br0">53 14 5734,'-27'-10'0,"1"6"0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57.750"/>
    </inkml:context>
    <inkml:brush xml:id="br0">
      <inkml:brushProperty name="width" value="0.08571" units="cm"/>
      <inkml:brushProperty name="height" value="0.08571" units="cm"/>
      <inkml:brushProperty name="color" value="#E71224"/>
    </inkml:brush>
  </inkml:definitions>
  <inkml:trace contextRef="#ctx0" brushRef="#br0">548 12 5734,'1'-6'0,"0"1"0,-3 6 0,-24 36 0,1 2 0,-16 23 0,13-16 0,0 3 0,1-2 0,-3 6 0,-10 20 0,-5 11 0,4-8 0,8-15 0,1-2-148,-16 33 1,7-12 147,22-43 18,0-13 0,5-8 1,3-16-1</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37.924"/>
    </inkml:context>
    <inkml:brush xml:id="br0">
      <inkml:brushProperty name="width" value="0.17143" units="cm"/>
      <inkml:brushProperty name="height" value="0.17143" units="cm"/>
      <inkml:brushProperty name="color" value="#004F8B"/>
    </inkml:brush>
  </inkml:definitions>
  <inkml:trace contextRef="#ctx0" brushRef="#br0">484 15 5734,'-22'-8'0,"2"1"0,-47 50 0,37-20 0,-43 37 0,39-15 0,6-7 0,-5 18 0,-1 5 0,2 1 0,-2 18 0,2 3 0,13-15 0,5 11 0,4 1 0,8-8 0,14 20 0,12 6 0,10-23 0,11-2-386,3-10 0,8 0 0,-1-4 1,6 4-1,3-11 0,9-20 0,0 0 1</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42.825"/>
    </inkml:context>
    <inkml:brush xml:id="br0">
      <inkml:brushProperty name="width" value="0.17143" units="cm"/>
      <inkml:brushProperty name="height" value="0.17143" units="cm"/>
      <inkml:brushProperty name="color" value="#004F8B"/>
    </inkml:brush>
  </inkml:definitions>
  <inkml:trace contextRef="#ctx0" brushRef="#br0">87 1 5734,'-8'-1'0,"1"3"0,6 7 0,-6 50 0,4-25 0,-5 39 0,4-22 0,-1 4 0,-3 18 0,0 3 0,1-3 0,1-2-336,-1-4 0,1-10 336,5-21 0,2-25 0,0-2 0</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43.063"/>
    </inkml:context>
    <inkml:brush xml:id="br0">
      <inkml:brushProperty name="width" value="0.17143" units="cm"/>
      <inkml:brushProperty name="height" value="0.17143" units="cm"/>
      <inkml:brushProperty name="color" value="#004F8B"/>
    </inkml:brush>
  </inkml:definitions>
  <inkml:trace contextRef="#ctx0" brushRef="#br0">131 0 5734,'-3'84'0,"1"0"0,-1-1 0,0-20 0,-1-3 0,1 9 0,-2 6 0,-4-10 0,-8-12 0,-3-10 0,-1 8 0,-19 34 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44.717"/>
    </inkml:context>
    <inkml:brush xml:id="br0">
      <inkml:brushProperty name="width" value="0.17143" units="cm"/>
      <inkml:brushProperty name="height" value="0.17143" units="cm"/>
      <inkml:brushProperty name="color" value="#004F8B"/>
    </inkml:brush>
  </inkml:definitions>
  <inkml:trace contextRef="#ctx0" brushRef="#br0">1 89 5734,'17'-30'0,"-5"9"0,21 8 0,-9 8 0,31 4 0,22 3 0,-8 1 0,25 4 0,-15-3 0,14 1 0,-20 0 0,-22 5 0,22-6 0,-59-6 0,11 0 0,-21 1 0,-1 1 0,18 8 0,-11-3 0,12 8 0,-12 37 0,-8 8 0,3-14-286,0 18 1,-2-2 285,-5-28 0,0 13 0,1 42 0,1-40 0,1 17 0,1-63 0,0-7 0,1-1 0,-2 1 571,1 1-571,-2 2 0,1 2 0,22-15 0,-14 9 0,17-11 0,-19 11 0,20-18 0,-9 5 0,34-49 0,-33 40 0,11-22 0,-24 35 0,1-8 0,-2-9 0,-3-7 0,-2 6 0,-3 13 0,-2 52 0,4 31 0,-1 4 0,3-16 0,0 7 0,3 32 0,0 3 0,0-25 0,-1 0 0,2 27 0,0-3 0,-1-34 0,-3-4 0,-2-1 0,-3 1 0,-4 12 0,-1-2 0,-8 28 0,-36-7 0,32-66 0,-29 10 0,11-90 0,11-28 0,14-9-315,-13 5 0,9 0 315,31 40 0,13 1-5,7-7 0,8-6 0,1 1 5,-1 3 0,0 0 0,2-3 0,8-15 0,2-4 0,-5 9 0,1 5 0,-8 9 0,-1-26 0,-29 27 0,-1 21 0,-7 0 628,-5 57-628,1-6 17,-2 29-17,14 36 0,0-23 0,7 20 0,2-44 0,-9-17 0,25-3 0,-12-20 0,36-46 0,-21-10 0,6-17 0,-26 30 0,-11 28 0,-6 26 0,0 17 0,-1-2 0,32 32 0,-19-39 0,25 16 0,-16-44 0,-8 7 0,19-15 0,-23 18 0,18-8 0,48 43 0,-42-20 0,42 26 0,-58-23 0,15 0 0,-7-9 0,1-24 0,-21 8 0,-8-17 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45.904"/>
    </inkml:context>
    <inkml:brush xml:id="br0">
      <inkml:brushProperty name="width" value="0.17143" units="cm"/>
      <inkml:brushProperty name="height" value="0.17143" units="cm"/>
      <inkml:brushProperty name="color" value="#004F8B"/>
    </inkml:brush>
  </inkml:definitions>
  <inkml:trace contextRef="#ctx0" brushRef="#br0">0 222 5734,'56'4'0,"5"-3"0,0-5-1133,10-5 1,29-5 0,14-3 0,-4 0 0,-19 4 1132,7 0 0,0 0-13,-23 2 1,14-3 0,7 0 0,-2 0 0,-8 1 0,-16 4 12,9-1 0,-14 3 0,-15 1 0,1 1 0,43-4 0,-4 2 0,-19 2 0,-5 3 0,-22 6 0,-93 28 0,18-3 0,-18-6 0,-6 0 0,-11 6 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46.085"/>
    </inkml:context>
    <inkml:brush xml:id="br0">
      <inkml:brushProperty name="width" value="0.17143" units="cm"/>
      <inkml:brushProperty name="height" value="0.17143" units="cm"/>
      <inkml:brushProperty name="color" value="#004F8B"/>
    </inkml:brush>
  </inkml:definitions>
  <inkml:trace contextRef="#ctx0" brushRef="#br0">1 345 5734,'94'-30'0,"0"1"0,1 0 0,-1 0 0,0 0 0,1 0 0,8-3 0,3 0 0,-3 0 0,-14 4 0,-22 7 0,9-4 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46.415"/>
    </inkml:context>
    <inkml:brush xml:id="br0">
      <inkml:brushProperty name="width" value="0.17143" units="cm"/>
      <inkml:brushProperty name="height" value="0.17143" units="cm"/>
      <inkml:brushProperty name="color" value="#004F8B"/>
    </inkml:brush>
  </inkml:definitions>
  <inkml:trace contextRef="#ctx0" brushRef="#br0">200 1 5734,'-23'19'0,"12"11"0,-9 59 0,1 12 0,7-10 0,-1 0 0,-4 6 0,-3-13 0,1-7 0,3 19 0,0-19 0,3-5 0,16-24 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46.651"/>
    </inkml:context>
    <inkml:brush xml:id="br0">
      <inkml:brushProperty name="width" value="0.17143" units="cm"/>
      <inkml:brushProperty name="height" value="0.17143" units="cm"/>
      <inkml:brushProperty name="color" value="#004F8B"/>
    </inkml:brush>
  </inkml:definitions>
  <inkml:trace contextRef="#ctx0" brushRef="#br0">122 79 5734,'-21'-47'0,"6"16"0,5 57 0,4 38 0,0 0-957,2 16 957,4-31 84,0 39 0,-3 12-84,-5-38 0,-1 1 0,3 33 0,-3-6 0,-16-15 0</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48.162"/>
    </inkml:context>
    <inkml:brush xml:id="br0">
      <inkml:brushProperty name="width" value="0.17143" units="cm"/>
      <inkml:brushProperty name="height" value="0.17143" units="cm"/>
      <inkml:brushProperty name="color" value="#004F8B"/>
    </inkml:brush>
  </inkml:definitions>
  <inkml:trace contextRef="#ctx0" brushRef="#br0">0 831 5734,'9'-41'0,"51"14"0,34 4 0,-9 4 0,-28 5 0,1 2-1105,33-5 1,14-1-1,-28 6 1105,-39 7 0,-4 0 964,-7 3-964,19 29 266,-7 39 0,8-9-266,11-69 0,-1-4 0,14 73 0,-58-111 0,-19-16 1818,-29 27-1818,-19 19 0,59 28 0,40-8 0,8-9 0,10 4 0,0 0 0,-3 0 0,23 8 0,-72 12 0,8 31 0,-2-6 0,2 11 0,9-7 0,-15-28 0,38-5 0,14-8 0,30-15 0,-12 2 0,0-1 0,5-8 0,-7 0 0,-58 16 0,20-8 0,-29 10 0,11-9 0,-18 8 0,3-21 0,-14 13 0,-3-10 0,-7 17 0,4 4 0,2 4 0,7-1 0,0-4 0,1 2 0,-27-23 0,14 17 0,-21-15 0,21 19 0,-35 14 0,10 15 0,-13-1 0,20 50 0,82-43 0,-36 16 0,55-43 0,-29-54 0,-8-18 0,-14 14 0,-1-2 0,18-18 0,-4-1 0,-21 8 0,-10 4 0,-10-27 0,5 28 0,-7 7 0,10 65 0,1 33 0,2 17 0,6 14 0,0 3 0,-3-5 0,1 2 0,3 17 0,15-9 0,27-33 0,12-18 0,-9-23 0,2-7 0,13 17 0,-4-14 0,-7-53 0,-20-17 0,-43-9 0,-13 20 0,-22 19 0,-15 68 0,37-12 0,-7 28 0,21-18 0,93-30 0,-55 4 0,20-20 0,-3-2 0,-31 17 0,-7 4 0,19 28 0,-20-14 0,13 32 0,-21-28 0,3 22 0,-3-24 0,8 4 0,-4-23 0,3-5 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48.389"/>
    </inkml:context>
    <inkml:brush xml:id="br0">
      <inkml:brushProperty name="width" value="0.17143" units="cm"/>
      <inkml:brushProperty name="height" value="0.17143" units="cm"/>
      <inkml:brushProperty name="color" value="#004F8B"/>
    </inkml:brush>
  </inkml:definitions>
  <inkml:trace contextRef="#ctx0" brushRef="#br0">0 0 5734,'53'82'0,"0"-1"0,1 1 0,-1 0 0,0-1 0,0 1 0,-10-4 0,-1-1 0,-4-2 0,-8-3 0,-12-5-1511,-11 42 0,-28-19 1511,-24-41 0,-4-19 0,11-19 0,1-3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8:32.481"/>
    </inkml:context>
    <inkml:brush xml:id="br0">
      <inkml:brushProperty name="width" value="0.17143" units="cm"/>
      <inkml:brushProperty name="height" value="0.17143" units="cm"/>
      <inkml:brushProperty name="color" value="#5B2D90"/>
    </inkml:brush>
  </inkml:definitions>
  <inkml:trace contextRef="#ctx0" brushRef="#br0">0 0 5734,'59'0'0,"1"0"0,20 1 0,17 0 0,-22 0 0,14 0 0,8 0 0,1 1 0,-5-1 0,-12 0-361,9 1 1,-11-1 0,12 0 360,-2 0 0,17 0 0,6 0 0,-4 0 0,-16-1 0,-24 0-927,7-2 927,-7 1 0,-10-2 0,-39 0 0,-5-1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57.867"/>
    </inkml:context>
    <inkml:brush xml:id="br0">
      <inkml:brushProperty name="width" value="0.08571" units="cm"/>
      <inkml:brushProperty name="height" value="0.08571" units="cm"/>
      <inkml:brushProperty name="color" value="#E71224"/>
    </inkml:brush>
  </inkml:definitions>
  <inkml:trace contextRef="#ctx0" brushRef="#br0">0 1 5734,'70'20'0,"-9"-1"0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48.587"/>
    </inkml:context>
    <inkml:brush xml:id="br0">
      <inkml:brushProperty name="width" value="0.17143" units="cm"/>
      <inkml:brushProperty name="height" value="0.17143" units="cm"/>
      <inkml:brushProperty name="color" value="#004F8B"/>
    </inkml:brush>
  </inkml:definitions>
  <inkml:trace contextRef="#ctx0" brushRef="#br0">115 121 5734,'-24'-69'0,"8"33"0,-58 21 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5:08.024"/>
    </inkml:context>
    <inkml:brush xml:id="br0">
      <inkml:brushProperty name="width" value="0.17143" units="cm"/>
      <inkml:brushProperty name="height" value="0.17143" units="cm"/>
      <inkml:brushProperty name="color" value="#004F8B"/>
    </inkml:brush>
  </inkml:definitions>
  <inkml:trace contextRef="#ctx0" brushRef="#br0">146 279 5734,'-59'8'0,"-1"2"0,45-3 0,4 1 0,27-3 0,13-2 0,25-3 0,20-5 0,-8-2 0,14-3 0,9-2 0,5-1 0,0 0 0,-5 1-566,-5 2 1,0 0 0,0 0-1,1-1 1,0 1 0,2-1 565,9-2 0,4-1 0,0 0 0,0 0 0,-4 0 0,-6 2 0,13-2 0,-5 1 0,-6 1 0,-5 0-305,-3 1 0,-7 0 1,-4 1 304,14-4 0,-20 7-14,-40 16 0,-78 3 0,-16 2 1,1 0-1,0 1 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5:08.283"/>
    </inkml:context>
    <inkml:brush xml:id="br0">
      <inkml:brushProperty name="width" value="0.17143" units="cm"/>
      <inkml:brushProperty name="height" value="0.17143" units="cm"/>
      <inkml:brushProperty name="color" value="#004F8B"/>
    </inkml:brush>
  </inkml:definitions>
  <inkml:trace contextRef="#ctx0" brushRef="#br0">18 508 5734,'-18'2'0,"50"-12"0,48-12 0,26-6 0,2 0 0,-20 5 0,-13 4 0,-7 2 0,15-3-59,-6 2 1,15-5 0,10-1 0,6-2-1,1 1 1,-4 0 0,-7 2 0,-13 4 58,8-2 0,-10 3 0,-4 1 0,3 0 38,12-3 0,4 0 0,-7 2 1,-21 4-39,4-1 0,-145 29 0,13-1 0,-3 0 0,-34 5 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51.552"/>
    </inkml:context>
    <inkml:brush xml:id="br0">
      <inkml:brushProperty name="width" value="0.17143" units="cm"/>
      <inkml:brushProperty name="height" value="0.17143" units="cm"/>
      <inkml:brushProperty name="color" value="#004F8B"/>
    </inkml:brush>
  </inkml:definitions>
  <inkml:trace contextRef="#ctx0" brushRef="#br0">138 10 5734,'-4'-9'0,"1"13"0,-6 62 0,4-14 0,1-8 0,0 12 0,1 8 0,2 17 0,0 7 0,0 3 0,-1-6 0,-2 7 0,-1-2 0,1 2 0,-1 5-405,2-13 0,0 5 0,1 2 0,-1 1 0,0-2 0,-1-5 405,-2 0 0,0-4 0,-1-2 0,1-1 0,0-1 0,0 13 0,0-1 0,1-3 0,0-4 0,2 2 0,1-5 0,1 0 0,-2 8 0,1-1 0,4-17 0,14-7 0,-5-56 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52.135"/>
    </inkml:context>
    <inkml:brush xml:id="br0">
      <inkml:brushProperty name="width" value="0.17143" units="cm"/>
      <inkml:brushProperty name="height" value="0.17143" units="cm"/>
      <inkml:brushProperty name="color" value="#004F8B"/>
    </inkml:brush>
  </inkml:definitions>
  <inkml:trace contextRef="#ctx0" brushRef="#br0">0 10 5734,'11'-1'0,"3"-1"0,-4 0 0,7 0 0,-10 1 0,4 0 0,-7 1 0,-2 0 0,3 4 0,0 1 0,5 0 0,1 0 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53.585"/>
    </inkml:context>
    <inkml:brush xml:id="br0">
      <inkml:brushProperty name="width" value="0.17143" units="cm"/>
      <inkml:brushProperty name="height" value="0.17143" units="cm"/>
      <inkml:brushProperty name="color" value="#004F8B"/>
    </inkml:brush>
  </inkml:definitions>
  <inkml:trace contextRef="#ctx0" brushRef="#br0">1 694 5734,'89'-12'0,"1"0"0,-1 0 0,-11 4 0,15-2 0,10 0 0,6 0 0,3 0 0,-3 1 0,-6 0 0,-10 1 0,-15 1-1887,18 0 0,-17 1 0,15-1 1887,-14 1 0,17-2 0,9 0 0,5-1 0,-2 1 0,-7 0 0,-13 1 0,-18 2 480,7-1 1,-3 2-481,-8-1 0,15-1 0,9-1 0,6 0 0,-1 0 0,-4 0 0,-10 1-133,13 0 1,-10 0 0,2 0 0,15 0 132,-26 0 0,8 1 0,7-1 0,4-1 0,4 0 0,0 1 0,1-1 0,-3 1 0,-3 1 0,-6 0-73,13 0 1,-3 0 0,-2 1 0,-2 1 0,-2-1 0,0 1 0,-1-1 72,6 0 0,-3 0 0,-2 0 0,1 0 0,3 0 0,4 1 0,-7 0 0,6 1 0,2 0 0,2 0 0,-1 1 0,-2 0 0,-6-1 0,-6 2 0,5-1 0,-8 1 0,-4 0 0,4 0 0,9 0 0,-7 0 0,7 0 0,5 1 0,3-1 0,0 0 0,0 0 0,-4 0 0,-5 0 0,7 1 0,-6-1 0,-2 0 0,1 1 0,4-1 0,9 0 0,-22 0 0,7 1 0,4-1 0,3 0 0,2 0 0,1 0 0,0 1 0,-2-1 0,-3 0 0,-4 0 0,-6 0 0,10 0 0,-10 1 0,-4-1 0,-1 0 0,5 0 0,9 0 0,12-1 0,-31 1 0,7-1 0,7 0 0,5 0 0,5 0 0,4-1 0,4 1 0,2 0 0,2-1 0,1 1 0,0-1 0,-1 0 0,-2 1 0,-2-1 0,-3 1 0,-4-1 0,-5 1 0,-6-1 0,-6 1 0,-7 0 0,34-1 0,-14 1 0,-9 0 0,-4-1 0,2 1 0,7-1 0,12 0 0,-23 0 0,10 1 0,7-1 0,5 0 0,5-1 0,2 1 0,1 0 0,-1 0 0,-2-1 0,-5 1 0,-5 0 0,-7-1 0,-9 1 0,-10 0 0,-13 0 0,23-1 0,-22 0 0,14-1 0,-3 1 0,12 0 0,8-1 0,7 0 0,1 0 0,-1 0 0,-4 0 0,-9 2 0,12 0 0,-9 0 0,-1 2 0,5-1 0,12-1 0,-23 0 0,10 0 0,7 0 0,4 0 0,3-1 0,1 1 0,-1-1 0,-3 1 0,-5-1 0,-8 1 0,-8 0 0,19 0 0,-11 0 0,-6 1 0,-2-1 0,4 0 0,8 1 0,4 0 0,-2 0 0,-9 0 0,-15-2 0,13-1 0,-40-8 153,-108-37 0,15 27 0,-15-7 0,-1 1 0</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54.612"/>
    </inkml:context>
    <inkml:brush xml:id="br0">
      <inkml:brushProperty name="width" value="0.17143" units="cm"/>
      <inkml:brushProperty name="height" value="0.17143" units="cm"/>
      <inkml:brushProperty name="color" value="#004F8B"/>
    </inkml:brush>
  </inkml:definitions>
  <inkml:trace contextRef="#ctx0" brushRef="#br0">61 200 5734,'-37'31'0,"13"-5"0,47-25 0,6 1 0,30-3 0,15-2 0,-10-1 0,5-1 0,0 0 0,25 0 0,8-1-679,-25 0 1,12-1-1,3-1 1,-4 1 0,-13 1 678,8-1 0,1 1 0,-10 0 0,13-1 0,5 0 0,-4 1 0,-12 0-445,15 0 0,5 0 445,-18 2 0,16-1 0,11 0 0,5 0 0,-1 0 0,-7 0 0,-13 2-363,0-1 0,-11 1 0,0 0 0,11-1 363,-2 1 0,10-1 0,6 1 0,3-1 0,-4 0 0,-7 1 0,-12 1 0,15 0 0,-13 0 0,16 1 0,-24 0 0,9 1 0,7-1 0,7 0 0,4 0 0,2 1 0,0-1 0,-1 1 0,-4 0 0,-9 0 0,-1 0 0,0 0 0,0 0 0,1 1 0,0-1 0,2 1 0,0-1 0,2 1 0,2-1 0,-4 0 0,3 0 0,1 0 0,2 1 0,0-1 0,2 0 0,-1 0 0,0 0 0,0 0 0,-2 1 0,-1-1 0,-2 0 0,-1 1 0,0 0 0,-1 0 0,1-1 0,-2 1 0,-1 0 0,0 0 0,-3 0 0,-1 0 0,-2 0 0,-2 0 0,20 1 0,-4-1 0,-4 0 0,-1 1 0,0-1 0,2 1 0,2-1 0,-3 1 0,0 0 0,0 0 0,1 0 0,2 0 0,2 0 0,3 0 0,4 0 0,-17 0 0,3-1 0,2 1 0,3 0 0,2 0 0,0 0 0,2 0 0,-1 0 0,-1 0 0,0 0 0,-2-1 0,-3 1 0,1-1 0,0 0 0,-1 0 0,-1 0 0,-1-1 0,0 1 0,0 0 0,-1-1 0,0 1 0,-1 0 0,0 0 0,5 0 0,1 0 0,1 1 0,-1-1 0,0 1 0,-3-1 0,-1 0 0,-4 0 0,-3-1 0,-5 0 0,17 0 0,-4-1 0,-3 0 0,-7 0 0,-7-3 0,-10-1 0,24-10 0,-18-3 0,9-12 0,-15-11 0,-119 15 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55.408"/>
    </inkml:context>
    <inkml:brush xml:id="br0">
      <inkml:brushProperty name="width" value="0.17143" units="cm"/>
      <inkml:brushProperty name="height" value="0.17143" units="cm"/>
      <inkml:brushProperty name="color" value="#004F8B"/>
    </inkml:brush>
  </inkml:definitions>
  <inkml:trace contextRef="#ctx0" brushRef="#br0">159 35 5734,'-8'-20'0,"2"6"0,9 19 0,12 34 0,-6-9 0,8 29 0,-11 16 0,-4 29 0,-3 9 0,0-12 0,-3-10 0,-1-5 0,1 8-328,2-7 0,2 9 0,-1 2 1,-1 0-1,-3-7 328,-4 0 0,-3-2 0,0-6 0,1-9 0,0-1 0,-1 1 0,0 7 0,-3 15 0,0-1 0,3-15-292,2-13 0,1-3 1,0 9-1,-1 6 0,2-12 1,4 10-1</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56.038"/>
    </inkml:context>
    <inkml:brush xml:id="br0">
      <inkml:brushProperty name="width" value="0.17143" units="cm"/>
      <inkml:brushProperty name="height" value="0.17143" units="cm"/>
      <inkml:brushProperty name="color" value="#004F8B"/>
    </inkml:brush>
  </inkml:definitions>
  <inkml:trace contextRef="#ctx0" brushRef="#br0">0 95 5734,'23'-71'0,"0"66"0,3-14 0,-6 77 0,-11 2-1618,-3 14 1618,-3 16 0,-5-2 0,-3 19 0,0-2 0,0-20 0,0-2 0,0 4-431,-1-1 0,1 6 1,-1 0-1,1-2 431,-1-11 0,0-2 0,0 1 0,1 2 0,0 15 0,0 3 0,1 0 0,0-5 0,-1 2 0,1-6 0,1 6 0,2-16 0,0 8 0,0 0 0,2-6 0,0-13 0,2 7 0,3-7 0,1 22 0,2-4 0,-2-31 0,1-4 0,1-1 0,-1 0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56.663"/>
    </inkml:context>
    <inkml:brush xml:id="br0">
      <inkml:brushProperty name="width" value="0.17143" units="cm"/>
      <inkml:brushProperty name="height" value="0.17143" units="cm"/>
      <inkml:brushProperty name="color" value="#004F8B"/>
    </inkml:brush>
  </inkml:definitions>
  <inkml:trace contextRef="#ctx0" brushRef="#br0">44 55 5734,'9'-28'0,"-4"15"0,1 0 0,-3 22 0,0 8 0,2 9 0,-1 6 0,1 25 0,0 7 0,0 12-916,-3-6 1,1 12 0,-2-8 915,-1-25 0,-2 8-131,-1 7 0,-1 21 1,-1 16-1,-1 8 0,-1 2 1,1-5-1,0-10 0,2-17 1,-1 5-1,1-14 0,-1 13 1,-1 13-1,0 0 0,0 0 1,0-1-1,0 1 1,0 0-1,0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58.050"/>
    </inkml:context>
    <inkml:brush xml:id="br0">
      <inkml:brushProperty name="width" value="0.08571" units="cm"/>
      <inkml:brushProperty name="height" value="0.08571" units="cm"/>
      <inkml:brushProperty name="color" value="#E71224"/>
    </inkml:brush>
  </inkml:definitions>
  <inkml:trace contextRef="#ctx0" brushRef="#br0">8 25 5734,'-4'-7'0,"1"2"0,3-2 0,1 4 0,2 0 0,3 4 0,5 12 0,-2-8 0,3 8 0</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4:59.938"/>
    </inkml:context>
    <inkml:brush xml:id="br0">
      <inkml:brushProperty name="width" value="0.17143" units="cm"/>
      <inkml:brushProperty name="height" value="0.17143" units="cm"/>
      <inkml:brushProperty name="color" value="#004F8B"/>
    </inkml:brush>
  </inkml:definitions>
  <inkml:trace contextRef="#ctx0" brushRef="#br0">55 40 5734,'-19'-23'0,"4"7"0,13 21 0,-5 44 0,3-16 0,-4 37 0,8-2 0,2-6 0,2 21 0,1 11 0,-1-1 0,-1-8 0,0 10 0,-1-5 0,-1 16-324,1-31 0,-1 11 0,1 7 0,-1 6 0,1 2 0,0-1 0,-1-4 0,1-8 0,-1-9 324,1 22 0,-1-14 0,1-1 0,0 8 0,0-4 0,1 10 0,0 3 0,1-2 0,0-8 0,0-12-250,1 0 0,0-11 1,1-4-1,4 19 0,-4-12 1,-14-11-1</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5:00.836"/>
    </inkml:context>
    <inkml:brush xml:id="br0">
      <inkml:brushProperty name="width" value="0.17143" units="cm"/>
      <inkml:brushProperty name="height" value="0.17143" units="cm"/>
      <inkml:brushProperty name="color" value="#004F8B"/>
    </inkml:brush>
  </inkml:definitions>
  <inkml:trace contextRef="#ctx0" brushRef="#br0">104 1 5734,'10'40'0,"0"-2"0,-6-15 0,-3 33 0,-4 24 0,0-11 0,-3 15-784,2-11 0,-1 11 0,-2-16 784,-8-9 0,1 11 0,-2 16 0,3-11 0,1 18 0,-1-21 0,-1 10 0,10-20 0,22-19 0,-1-16 0,7 4 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5:02.812"/>
    </inkml:context>
    <inkml:brush xml:id="br0">
      <inkml:brushProperty name="width" value="0.17143" units="cm"/>
      <inkml:brushProperty name="height" value="0.17143" units="cm"/>
      <inkml:brushProperty name="color" value="#004F8B"/>
    </inkml:brush>
  </inkml:definitions>
  <inkml:trace contextRef="#ctx0" brushRef="#br0">49 208 5734,'7'38'0,"-4"-12"0,1 23 0,-4-16 0,-2 1 0,-6 39 0,-3-10 0,0 2 0,4-14 0,1-1 0,-4 15 0,3-27 0,21-108 0,-11 16 0,0-5 0,5-10 0,-1 0 0,-5 14 0,-2 7 0,1 6 0,-1 25 0,8-1 0,3 25 0,5 4 0,0 8 0,8 17 0,-2-2 0,8 14 0,0 2 0,-4-9 0,17 33 0,-31-58 0,-5-6 0,23-35 0,-9-32 0,-2-9 0,14-16-566,-12 10 0,-6 5 566,-10 28 0,1-15 0,0-1 0,-1 7 0,9-24 0,-2 123 0,-3-7 0,2 28 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5:03.978"/>
    </inkml:context>
    <inkml:brush xml:id="br0">
      <inkml:brushProperty name="width" value="0.17143" units="cm"/>
      <inkml:brushProperty name="height" value="0.17143" units="cm"/>
      <inkml:brushProperty name="color" value="#004F8B"/>
    </inkml:brush>
  </inkml:definitions>
  <inkml:trace contextRef="#ctx0" brushRef="#br0">274 162 5734,'-70'58'0,"0"0"0,-14-20 0,51 30 0,16-2 0,19-43 0,1-4 0,3 4 0,15-9 0,-1-12 0,7-9 0,17-64 0,-25 23 0,-2-2 0,3-2 0,-1 1 0,2-31 0,-22 78 0,-3 18 0,-3 33 0,3-9 0,6 39 0,12-37 0,-1 4 0,7-48 0,-4-23 0,0-6 0,13-32 0,-8 0 0,-1 13 0,-4 104 0,-11-25 0,4 67 0,-7-80 0,0-2 0,7 1 0,-1-16 0,39-65 0,-28 33-226,23-47 226,-35 66 0,2-2 0,-1 15 0,-4 80 0,1-18 0,-5 39 0,12-66 0,1-40 0,42-72 0,-30 41 0,9-18 0,-4 5 0,-18 39 226,10-13-226,-11 38 0,-4-2 0,15 18 0,-11-14 0,16 17 0,-16-20 0,14 7 0,3-21 0,-1-3 0,10-22 0,-15-10 0,-6 4 0,-7-19 0,-8 30 0,-7-24 0,1 30 0,-9-9 0,5 20 0,-18 41 0,22 18 0,-2 19 0,40-4 0,3-43 0,25-11 0,-23-19 0,8-7 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5:04.689"/>
    </inkml:context>
    <inkml:brush xml:id="br0">
      <inkml:brushProperty name="width" value="0.17143" units="cm"/>
      <inkml:brushProperty name="height" value="0.17143" units="cm"/>
      <inkml:brushProperty name="color" value="#004F8B"/>
    </inkml:brush>
  </inkml:definitions>
  <inkml:trace contextRef="#ctx0" brushRef="#br0">19 280 5734,'-6'86'0,"-1"0"0,16 12 0,25-53 0,-15-89 0,-7-19 0,-12 22 0,-1-14 0,-5 4 0,-9 26 0,1 5 0,-13 20 0,14 29 0,10 25 0,63-5 0,-24-21 0,33-27 0,-25-71 0,-19-11 0,10-12 0,-28 1 0,-10 56 0,-10-49 0,4 133 0,-1-64 0,5 65 0,8 32 0,7 1 0,2-4 0,-3 16-480,3-18 1,-1-13 479,-5-46 0,3 0 0,-4-26 0,2 7 0,-3-31 0,15-26 0,4 0 0,4-11 959,6-2-959,-17 36 0,-6 2 0,-13 27 0,-13 21 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5:05.037"/>
    </inkml:context>
    <inkml:brush xml:id="br0">
      <inkml:brushProperty name="width" value="0.17143" units="cm"/>
      <inkml:brushProperty name="height" value="0.17143" units="cm"/>
      <inkml:brushProperty name="color" value="#004F8B"/>
    </inkml:brush>
  </inkml:definitions>
  <inkml:trace contextRef="#ctx0" brushRef="#br0">0 18 5734,'14'-17'0,"-8"36"0,-1-5 0,-8 32 0,1-19 0,1 2 0,-1 14 0,1 12 0,0-11 0,2 10 0,-2-39 0,1 4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5:05.477"/>
    </inkml:context>
    <inkml:brush xml:id="br0">
      <inkml:brushProperty name="width" value="0.17143" units="cm"/>
      <inkml:brushProperty name="height" value="0.17143" units="cm"/>
      <inkml:brushProperty name="color" value="#004F8B"/>
    </inkml:brush>
  </inkml:definitions>
  <inkml:trace contextRef="#ctx0" brushRef="#br0">0 67 5734,'57'-13'0,"0"1"0,12 13 0,-21-43 0,-46 42 0,0 8 0,-2 2 0,0 2 0,7 27 0,-3-22 0,6 18 0,14-36 0,-12-2 0,16-8 0,-4-19 0,-5 11 0,4-7 0,-5 25 0,-5 13 0,41 6 0,-29-8 0,25-5 0,-29-19 0,-6 3 0,8-6 0,-10 6 0,1-1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5:06.225"/>
    </inkml:context>
    <inkml:brush xml:id="br0">
      <inkml:brushProperty name="width" value="0.17143" units="cm"/>
      <inkml:brushProperty name="height" value="0.17143" units="cm"/>
      <inkml:brushProperty name="color" value="#004F8B"/>
    </inkml:brush>
  </inkml:definitions>
  <inkml:trace contextRef="#ctx0" brushRef="#br0">0 17 5734,'41'88'0,"-8"-17"0,-33-61 0,0-2 0,2-4 0,6-54 0,-4 33 0,4-40 0,-7 50 0,5 8 0,1 6 0,5 13 0,0 6 0,6 13 0,-1-8 0,36-72 0,-32 28 0,21-62 0,-38 61 0,-1 1 0,7 33 0,-3-2 0,14 29 0,-11-27 0,5-9 0,-5-25 0,-3 2 0,16-39 0,-13 34 0,7-10 0,-3 65 0,-7-14 0,6 16 0,-5-33 0,-1-3 0,11-4 0,-10-3 0,10-7 0,-13 3 0,4-15 0,-42-17 0,21 15 0,-30-10 0,24 31 0,4 2 0,-4 2 0</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5:07.103"/>
    </inkml:context>
    <inkml:brush xml:id="br0">
      <inkml:brushProperty name="width" value="0.17143" units="cm"/>
      <inkml:brushProperty name="height" value="0.17143" units="cm"/>
      <inkml:brushProperty name="color" value="#004F8B"/>
    </inkml:brush>
  </inkml:definitions>
  <inkml:trace contextRef="#ctx0" brushRef="#br0">169 308 5734,'-50'66'0,"0"-1"0,6-5 0,19-24 0,74-94 0,-22 29 0,-2-33 0,-7-6 0,-17 7 0,0-18 0,-8 23 0,-1 23 0,3 10 0,1 10 0,3 8 0,6 32 0,7 23 0,12 18 0,1 2 0,-1 1 0,-1-14 0,1-11 0,-11-36 0,-1-4 0,22-15 0,-18 0 0,22-21 0,-25 11 0,13-28 0,-15 20 0,-2-22 0,-5-3 0,-8 12 0,-9-24 0,1 58 0,-2 26 0,10-4 0,3 33 0,3-25 0,8 29 0,-3-34 0,24 22 0,18-71 0,-10 23 0,-17-51 0,-10-11 0,-11 23 0,-9-40 0,-1 63 0,1 20 0,4 6 0,2 17 0,13 31 0,5 1 0,5 5 0,0 0 0,1 2 0,6 12 0,0-3 0,5 7 0,-15-33 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5:11.476"/>
    </inkml:context>
    <inkml:brush xml:id="br0">
      <inkml:brushProperty name="width" value="0.17143" units="cm"/>
      <inkml:brushProperty name="height" value="0.17143" units="cm"/>
      <inkml:brushProperty name="color" value="#004F8B"/>
    </inkml:brush>
  </inkml:definitions>
  <inkml:trace contextRef="#ctx0" brushRef="#br0">2486 429 5734,'-41'-4'0,"-16"0"0,5 0 0,-3-1 0,28 3 0,-15-1 0,-19 1 0,-12 2 0,-12 4 0,-10 1 0,5-1 0,-7 1 0,7 1-650,-5 1 1,4 1 649,-5 1 0,-1-1 102,31-4 1,-1-1 0,-1-1-103,-3-2 0,-1-2 0,1 1 0,2 1 0,2 2 0,-4-2 0,-21-1 0,-3-1 0,20 0 0,18 2-250,-21 2 0,12 1 250,54-1 0,-12-2 0,10 0 937,-16 0-937,19 1 0,-2 1 0,11 0 554,-10 37-554,7-19 0,-6 45 0,0 8 0,6-23 0,2 23 0,1 22 0,1-18 0,1-13-446,2 19 1,-1-7 445,0-48 0,-1-2 0,0 26 0,0-10 0,0 1 0,1-21 0,0-23 0,0 0 891,26-1-891,28-5 0,0 3 0,-6-1 0,10 0 0,7 1 0,9 1 0,0-1 0,-9 0 0,0-1 0,8-1-305,3 0 1,11-2-1,5 0 1,-3-1-1,-9 1 305,5-2 0,-7-1 0,10-1-482,-11 0 1,10-3 0,6-1 0,-2 0 0,-7 1-1,-13 2 482,22-4 0,-7 0 0,13-3 0,8-2 0,-25 7 0,-29 7 0,-1 3 0,2 1 0,22-3 0,-5 2 0,0 0 0,2-2 509,-3-3 1,3-3-510,-21 2 0,-3-1 1696,4-1 0,-5 0-1696,4-4 0,-55-3 0,0 12 0,-17-10 0,12 10 0,-4-4 0,-32-36 0,8 7 0,3-19 0,1-3 0,5 9-430,-1-35 430,20 66 0,-14-46 0,10 34 0,-10-34 0,8 33 0,2 8 0,-16-37 0,13 34 0,-25-35 0,-25 18 0,14 12 0,-31-2 0,35 30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9:59.545"/>
    </inkml:context>
    <inkml:brush xml:id="br0">
      <inkml:brushProperty name="width" value="0.08571" units="cm"/>
      <inkml:brushProperty name="height" value="0.08571" units="cm"/>
      <inkml:brushProperty name="color" value="#E71224"/>
    </inkml:brush>
  </inkml:definitions>
  <inkml:trace contextRef="#ctx0" brushRef="#br0">3466 196 5734,'0'-6'0,"-1"-1"0,-16-13 0,5 9 0,-16-10 0,-8 10 0,-41-4 0,13 7 0,-11 1 0,1 1 0,-20-3 0,-8 1-382,29 4 1,-10 0 0,-4 0 0,1 0 0,4 1 381,-1 1 0,4 0 0,-1 1 0,-6-1 0,-9 1 0,-8 0 0,-2-1 0,3 1 0,9 1-921,-10-1 1,9 1 0,-1 0 920,-9 1 0,0 0 0,16 0 0,30 0 0,8 1 0,-49 1 0,29-1 0,-10 1 0,4-1 0,-7 2 0,0-1-356,11 0 0,-4-1 1,10 1 355,-34 1 1001,58-3-1001,11 0 2729,2-1-2729,6 2 0,11 2 0,5 2 2004,4 23-2004,14 44 0,3 12 0,7 2 0,4 10 0,0-6 0,-1 4-96,-5-14 0,0 3 0,-2 2 96,-3 5 0,-2 1 0,-3-2 0,-3-13 0,-2-3 0,-2 1 0,-2 5 0,-2-1 0,-1-9 0,-3-11 0,7-8 0,44 20 0,-17-67-197,42-18 197,-35 6 0,24-5 0,32-1 0,15 0 0,-12 2 0,7 0-181,-25 4 1,7-1 0,2 0 0,0 1 180,0 1 0,0 1 0,1 1 0,2 0-749,10 0 1,2 1 0,0 0 0,-4 0 748,-17 1 0,-4 0 0,0 0 0,2 1 0,9 1 0,2 1 0,-2 0 0,-9 1-204,18 1 1,-3 2 203,-4 0 0,6 0 0,-3 1 0,-18-1 0,-3 0 0,2 1 0,10 0 0,3 1 0,0 0 0,5-1 0,1 0 0,-10 0 0,-9-1 0,-4 0 0,27 1 0,-25-6 0,-64-2 0,7-19 0,-7 9 626,4-15-626,-10 12 3101,-9-63-3101,-7 1 0,-3-6 0,3 5 0,-1-2 184,1 12 1,-2-2 0,0-1-185,1 4 0,-1 1 0,1-2 0,-2-2 0,1-1 0,0-1-904,-2-6 0,0 0 1,2 5 903,-2-7 0,0 6-22,1 10 1,2 10 21,7 19 0,-8-11 0,18 45 0,2 9 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5:14.115"/>
    </inkml:context>
    <inkml:brush xml:id="br0">
      <inkml:brushProperty name="width" value="0.17143" units="cm"/>
      <inkml:brushProperty name="height" value="0.17143" units="cm"/>
      <inkml:brushProperty name="color" value="#004F8B"/>
    </inkml:brush>
  </inkml:definitions>
  <inkml:trace contextRef="#ctx0" brushRef="#br0">1 251 5734,'32'-16'0,"-7"4"0,10-3 0,-8 3 0,25-8 0,8-2 0,-12 6 0,0 0 0,12-5 0,2-1 0,1 5 0,-8 4 0,-15 3 0,21-10 0,-47 12 0,-15-2 0</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6:41.301"/>
    </inkml:context>
    <inkml:brush xml:id="br0">
      <inkml:brushProperty name="width" value="0.17143" units="cm"/>
      <inkml:brushProperty name="height" value="0.17143" units="cm"/>
      <inkml:brushProperty name="color" value="#004F8B"/>
    </inkml:brush>
  </inkml:definitions>
  <inkml:trace contextRef="#ctx0" brushRef="#br0">0 785 5734,'11'-3'0,"46"-7"0,25-1-1887,-10 4 0,6-1 0,0 0 1887,-4-1 0,1-1 0,1 1 0,8 1 0,1-1 0,-5 1-37,6-1 1,-6 0 36,-15 2 0,7-1 0,-1 0 0,13-1 0,6-1 0,-2 1 0,-11 1 0,-3 0 0,-9 1 0,10-1 0,10-1 0,11-1 0,7-1 0,-3 1 0,-9 1 0,-15 2 0,-10 0 0,7 0 0,19-1 0,-27 3 0,10-1 0,9 0 0,9-1 0,6 0 0,6 0 0,4-1 0,2 0 0,3 0 0,-1 0 0,0 1 0,-3-1 0,-3 1 0,-5 0 0,-7 0 0,-6 1 0,-10 0 0,25-1 0,-13 0 0,-8 1 0,-3 0 0,3 1 0,7-2 0,13 0 0,-22 2 0,9-1 0,9-1 0,6 0 0,5-1 0,3 1 0,1-1 0,1 1 0,-2-1 0,-3 1 0,-5 0 0,-6 0 0,-8 2 0,-10-1 0,-11 2 0,-12 0 0,44-1 0,-12 0 0,-18 1 0,11-1 0,7-1 0,2 0 0,-3 0 0,-7-1 0,9 0 0,-7-1 0,2-1 0,7-1 0,0 0 0,11-1 0,4 0 0,-1-1 0,-9 0 0,-14 2 36,-2-2 1,-12 2 0,-4-2-37,24-7 0,-21 2 416,-46 8-416,-9 4 2492,-8-3-2492,-11 5 0,-33 1 0,-1 3 0,-27 3 0,7 0 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6:41.859"/>
    </inkml:context>
    <inkml:brush xml:id="br0">
      <inkml:brushProperty name="width" value="0.17143" units="cm"/>
      <inkml:brushProperty name="height" value="0.17143" units="cm"/>
      <inkml:brushProperty name="color" value="#004F8B"/>
    </inkml:brush>
  </inkml:definitions>
  <inkml:trace contextRef="#ctx0" brushRef="#br0">0 598 5734,'70'-15'0,"-1"0"0,5 2 0,6-1 0,-1 0-1887,-5 1 0,-2-1 0,3 1 1887,10-1 0,2 0 0,7 0 0,-3 2 0,5 0 0,5 1 0,3-1-13,-21 3 1,4 0 0,1 1 0,2-1 0,0 1 0,-2-1 12,-2 0 0,-2 0 0,1 0 0,0 0 0,2 1 0,2-1 0,-4 1 0,2 1 0,0-1 0,2 1 0,2-1 0,1 1 0,3 1 0,-8 0 0,2 1 0,3 0 0,1 0 0,1 0 0,0 0 0,1 0 0,-2 1 0,0-1 0,-3 1 0,1 0 0,-2 0 0,1 0 0,0 0 0,0 1 0,0-1 0,1 0 0,1 0 0,3 0 0,-1-1 0,0 1 0,0 0 0,2-1 0,1 1 0,2 0 0,3 0 0,4 0 0,-18 2 0,5-1 0,5 1 0,3-1 0,2 1 0,2 0 0,-1 0 0,-1 0 0,-3 1 0,-2-1 0,-6 0 0,-5 0 0,-7 0 0,-8 0 0,23 0 0,-16-1 0,-6 0 0,3 0 0,13 0 0,-8 1 0,12 1 0,8-1 0,5 0 0,1 1 0,-2-1 0,-6 0 0,-10 0 0,-12-1 0,-18 1 0,18-4 0,-23 0 0,2-6 73,-60 1-73,0-1 0,-66 5 0,17 3 0,-4 0 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6:42.627"/>
    </inkml:context>
    <inkml:brush xml:id="br0">
      <inkml:brushProperty name="width" value="0.17143" units="cm"/>
      <inkml:brushProperty name="height" value="0.17143" units="cm"/>
      <inkml:brushProperty name="color" value="#004F8B"/>
    </inkml:brush>
  </inkml:definitions>
  <inkml:trace contextRef="#ctx0" brushRef="#br0">1 684 5734,'99'-6'0,"0"0"0,1 1 0,-1-1 0,3 0 0,-4 1 0,-1-1-1887,-2-2 0,-2 0 0,-5 1 1887,4-1 0,0 0 0,-1 0 0,7-1 0,11-1-13,-20 3 1,8-2 0,7 1 0,1-1 0,-3 0 0,-6 1 12,-8 1 0,-6 0 0,0 0 0,3 0 0,10 0 0,-11 0 0,7 0 0,5-1 0,4 1 0,2-1 0,1 0 0,-1 1 0,-3 0 0,-4 0 0,-1 1 0,-2 0 0,-1 0 0,-1 0 0,0 1 0,0 0 0,2-1 0,3 0 0,-3 0 0,-1 0 0,1 0 0,1 0 0,1 0 0,3 0 0,2-1 0,4 0 0,5 0 0,-19 1 0,4 0 0,5-1 0,3 1 0,2-1 0,2 0 0,2 0 0,-1-1 0,0 1 0,-1 0 0,-1 0 0,-4-1 0,-3 1 0,-4 0 0,-4 0 0,15-2 0,-5 1 0,-5-1 0,-2 0 0,-2 1 0,-1-1 0,2 0 0,1 1 0,3-1 0,3 1 0,5 0 0,3-1 0,2 1 0,-1 0 0,-2 0 0,-6 0 0,-5 0 0,-9 0 0,-11 0 0,45-7 0,-20 0 0,-31 3 0,-34 5 0,-9 1 0,-5 1 1206,-56 10-1206,7-1 0,-42 7 0,-9 2 0,-10 1 0,13-2 0,1-1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6:43.057"/>
    </inkml:context>
    <inkml:brush xml:id="br0">
      <inkml:brushProperty name="width" value="0.17143" units="cm"/>
      <inkml:brushProperty name="height" value="0.17143" units="cm"/>
      <inkml:brushProperty name="color" value="#004F8B"/>
    </inkml:brush>
  </inkml:definitions>
  <inkml:trace contextRef="#ctx0" brushRef="#br0">1 923 5734,'78'-7'0,"0"0"0,0 0 0,-1 0 0,-1-1 0,-4 0-1195,6-1 1,12-3 1194,-21 2 0,15-2 0,11-1 0,7-2 0,5 0 0,2-1 0,-2 2 0,-6 0-315,-11 3 0,0 0 0,0 1 0,0-1 0,0 1 0,1 0 0,1-1 0,1 0 0,1 0 315,-1-1 0,-2 0 0,1 0 0,1-1 0,0 1 0,3-1 0,1 0 0,3 1 0,2-1 0,5 1 0,-19 2 0,5 0 0,4 1 0,2-1 0,3 0 0,1 0 0,2 0 0,0 1 0,0-1 0,-1 1 0,-1-1 0,-2 1 0,-3 0 0,-3 0 0,-4 1 0,-4-1-57,21-2 0,-6 1 1,-4 0-1,-4 0 0,-1 0 1,-1 0-1,2 0 0,3 1 1,4-1 56,-9 1 0,3 0 0,3 0 0,2 0 0,1 0 0,0-1 0,-1 1 0,-2 0 0,-3 1 0,-3-1 0,-6 0 0,-5 1 0,25-3 0,-2-1 0,-5 1 0,-10 0 0,-11 2 0,-15 1 0,-6-1 0,-13 2 0,22-3 0,-14 0 0,-4 1 0,-14 3 1138,11-11-1138,-55 3 0,-6-4 0,-14-1 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23.262"/>
    </inkml:context>
    <inkml:brush xml:id="br0">
      <inkml:brushProperty name="width" value="0.17143" units="cm"/>
      <inkml:brushProperty name="height" value="0.17143" units="cm"/>
      <inkml:brushProperty name="color" value="#004F8B"/>
    </inkml:brush>
  </inkml:definitions>
  <inkml:trace contextRef="#ctx0" brushRef="#br0">16 91 5734,'5'-30'0,"-1"2"0,0 7 0,3 9 0,-4 15 0,3 11 0,-5 13 0,-4 47 0,-2 11 0,-1 14 0,1-12 0,-2 5 0,-3-15 0,2-4 0,8-6 0,2-2 0,-5-1 0,2-3 0,18 35 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23.647"/>
    </inkml:context>
    <inkml:brush xml:id="br0">
      <inkml:brushProperty name="width" value="0.17143" units="cm"/>
      <inkml:brushProperty name="height" value="0.17143" units="cm"/>
      <inkml:brushProperty name="color" value="#004F8B"/>
    </inkml:brush>
  </inkml:definitions>
  <inkml:trace contextRef="#ctx0" brushRef="#br0">1 205 5734,'14'93'0,"1"0"0,-1 1 0,1-1 0,-1 1 0,-15 4 0,-4-6 0,16-9 0,28-5 0,15-6 0,1-30 0,42-55 0,-23-14 0,-16-14 0,7-16 0,-9 2 0,-10 5 0,-9-11-1063,-11-22 0,-5-23 0,-6-1 0,-6 19 1063,-5 21 0,-12 3-188,-16-6 0,-15-13 0,-4 7 0,2 28 188,-31 30-89,-1 2 0,0 10 89,-5 41 0,23 0 0,14 1 0,3 4 0,3 14 0,-7 19 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25.180"/>
    </inkml:context>
    <inkml:brush xml:id="br0">
      <inkml:brushProperty name="width" value="0.17143" units="cm"/>
      <inkml:brushProperty name="height" value="0.17143" units="cm"/>
      <inkml:brushProperty name="color" value="#004F8B"/>
    </inkml:brush>
  </inkml:definitions>
  <inkml:trace contextRef="#ctx0" brushRef="#br0">48 0 5734,'-4'1'0,"-6"7"0,-6 4 0,-1 3 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28.062"/>
    </inkml:context>
    <inkml:brush xml:id="br0">
      <inkml:brushProperty name="width" value="0.17143" units="cm"/>
      <inkml:brushProperty name="height" value="0.17143" units="cm"/>
      <inkml:brushProperty name="color" value="#004F8B"/>
    </inkml:brush>
  </inkml:definitions>
  <inkml:trace contextRef="#ctx0" brushRef="#br0">2 238 5734,'-1'-14'0,"0"3"0,3 11 0,-1 0 0,4-3 0,-2 1 0,3-4 0,-2 2 0,51-35 0,-29 21 0,41-21 0,6 1 0,-14 16 0,-9-1 0,-3 5 0,-11 18 0,-29 85 0,-25-33 0,-4 1 0,15 3 0,-3-3 0,-17-5 0,1-11 0,15-22 0,3-6 0,2 6 0,5-10 0,5 4 0,2-8 0,48 10 0,-3 15 0,1 3 0,26 2 0,-27 0 0,-10 3 0,-28-4 0,-27 25 0,-18 5 0,-15-13 0,-5-2 0,11 15 0,-2-5-251,-11-24 0,5-12 251,28-15 0,1-1 0,-15-23 0,20 4 0,0-39 0,26 16 0,9-15 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28.665"/>
    </inkml:context>
    <inkml:brush xml:id="br0">
      <inkml:brushProperty name="width" value="0.17143" units="cm"/>
      <inkml:brushProperty name="height" value="0.17143" units="cm"/>
      <inkml:brushProperty name="color" value="#004F8B"/>
    </inkml:brush>
  </inkml:definitions>
  <inkml:trace contextRef="#ctx0" brushRef="#br0">1 149 5734,'45'-38'0,"1"1"0,-11-5 0,17 21 0,-1 10 0,-25 14 0,50 27 0,-29 5 0,24 10 0,-45-5 0,-26 14 0,-11 6 0,-26 24 0,-11 4 0,-5-5 0,-13-16-363,20-31 0,6-9 363,21-18-23,-37-16 23,37 6 0,-26-14 0,46 7 0,2 1 0,38-15 724,-4 12-724,31 2 0,10 5 0,-12 9 0,-1 3 0,0-3 0,-1 1 0,-13 6 0,-4-6 25,23-24-25,-16-6 0,17-12 0,-36 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00.046"/>
    </inkml:context>
    <inkml:brush xml:id="br0">
      <inkml:brushProperty name="width" value="0.08571" units="cm"/>
      <inkml:brushProperty name="height" value="0.08571" units="cm"/>
      <inkml:brushProperty name="color" value="#E71224"/>
    </inkml:brush>
  </inkml:definitions>
  <inkml:trace contextRef="#ctx0" brushRef="#br0">606 10 5734,'-1'-6'0,"-1"2"0,-2 8 0,-38 48 0,-8 13 0,9-11 0,-5 6 0,7-6 0,-3 3 0,4-5 0,3-5 0,2-2 0,-12 17 0,4-6 0,7-15 0,2-9 0,0-2 0,4-13 0,7-9 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29.589"/>
    </inkml:context>
    <inkml:brush xml:id="br0">
      <inkml:brushProperty name="width" value="0.17143" units="cm"/>
      <inkml:brushProperty name="height" value="0.17143" units="cm"/>
      <inkml:brushProperty name="color" value="#004F8B"/>
    </inkml:brush>
  </inkml:definitions>
  <inkml:trace contextRef="#ctx0" brushRef="#br0">2816 603 5734,'-17'-53'0,"-17"2"0,2-13 0,-11 20 0,-28-7 0,27 22 0,-39-22 0,15 20 0,-5 2 0,-7 1 0,20 5 0,-5 1 0,-25-4 0,-13-1 0,10 5 0,22 7 0,-2 4 0,1 2 0,-11 1 0,-3 2 0,5 4-1131,-5 8 0,4 5 1,1-1 1130,5-3 0,1-1 0,2 3 0,-31 12 0,16 3 0,22 3 0,-6 16 0,-1 4 0,-7 7-507,27-14 0,-5 6 0,9-4 507,-8 19-92,12 8 1,-4 19 0,11 0 91,21-14 0,9 1 0,-1 3 0,-7-4 0,-3 3 0,4 1 0,10-1 568,17 21 0,14-1 1,8-6-569,5-16 0,6-6 0,1-3 0,-10-7 0,1-2 0,9-1 0,12 0 0,11 1 0,4-4 0,0-7 0,7 0 0,2-8 0,18-13 0,-28-19 0,12-6 0,10-5 0,5-5 0,2-1 0,0-2 0,-4 1 0,-7 1 0,-11 4-237,21 4 0,-13 2 0,-2-2 0,9-10 237,-5-7 0,12-7 0,6-5 0,-2-3 0,-8 0 0,-15 1 0,-24 4-552,14-39 552,-6-3 0,-19-1 0,4-19 0,-7 6 0,0 12 0,-24-8-94,-35 15 0,-19-17 0,-15-11 0,-10-6 0,-5 0 0,1 5 0,4 11 0,10 17 94,-8-5 0,4 17 0,-14-7 0,10 9 0,-14-12 0,-7-5 0,-5-2 0,1 4 0,3 9 0,9 13 0,13 19 0,-16 20 0,9 17 0,-4-5 0,2 3 0,1 2 0,1 2 0,1 1 0,1 0 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30.327"/>
    </inkml:context>
    <inkml:brush xml:id="br0">
      <inkml:brushProperty name="width" value="0.17143" units="cm"/>
      <inkml:brushProperty name="height" value="0.17143" units="cm"/>
      <inkml:brushProperty name="color" value="#004F8B"/>
    </inkml:brush>
  </inkml:definitions>
  <inkml:trace contextRef="#ctx0" brushRef="#br0">1 143 5734,'52'-62'0,"-22"34"0,30-25 0,-4 72 0,-3 14 0,-17-12-323,16 14 0,-12 2 323,-44-11 210,-7 12-210,-8 24 108,18 27-108,22 3 0,37-24 0,9-8 0,-1-5 0,-4-16 0,-8-6 0,-37-17 328,-24 22-328,-9-6 0,-16 12 0,-20 2 0,-3-2 0,0 0 0,6-4 0,4-4 0,19-19 0</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30.846"/>
    </inkml:context>
    <inkml:brush xml:id="br0">
      <inkml:brushProperty name="width" value="0.17143" units="cm"/>
      <inkml:brushProperty name="height" value="0.17143" units="cm"/>
      <inkml:brushProperty name="color" value="#004F8B"/>
    </inkml:brush>
  </inkml:definitions>
  <inkml:trace contextRef="#ctx0" brushRef="#br0">1 0 5734,'84'17'0,"0"0"0,0 0 0,12-3 0,-29 16 0,-76 60 0,-33 10 0,13-49 0,1-6 0,2 30 0,28-55 0,11 10 0,27-34 0,18-15 0,6-10 0,1-4 0,17-10-670,-18 5 1,-5 0 669,-20 12 0,48 14 0,-34 66 0,-11-27 0,0 4 0,-12 15 0,2-2 0,11-16 0,3-10 0,22-2 0,-3-40 0,-8-22 0,-38-21 0,-10-7 0,16 16 0,-6 1 669,-22-11 1,-22 12-670,-37 37 0,-13 21 0,12 11 0,-1 3 0,-17-9 0,2 5-191,22 13 0,11 2 0,11-2 0,2-3 1</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31.480"/>
    </inkml:context>
    <inkml:brush xml:id="br0">
      <inkml:brushProperty name="width" value="0.17143" units="cm"/>
      <inkml:brushProperty name="height" value="0.17143" units="cm"/>
      <inkml:brushProperty name="color" value="#004F8B"/>
    </inkml:brush>
  </inkml:definitions>
  <inkml:trace contextRef="#ctx0" brushRef="#br0">4073 668 5734,'-90'-37'0,"0"0"0,0 1 0,0-1 0,0 0 0,0 0 0,0 0 0,0 0 0,1 0 0,2-6 0,10 0 0,4 2 0,-3 3 0,-9 4-809,-5 7 0,-11 3 1,-6 2-1,-1 2 1,6 4-1,12 3 0,16 5 809,-12 3 0,14 5 0,-4-1 0,-5 2 104,-7 3 0,-8 4 0,-1 1-104,4 3 0,-1 3 0,-5 6 0,18-1 0,-6 3 0,-2 3 0,1 3 0,7 2 0,-5 5 0,5 1 0,3 6 0,2 10 0,8 7 0,0 10 0,4 6 0,4-2 0,8-6-28,-1 2 0,9-3 0,4 7 28,7 7 0,2 9 0,6 1 0,8-11 0,7 10 0,16 3 0,5-20 0,8 12 0,4 8 0,5 1 0,1-3 0,1-8 0,8 10 0,1-6 0,9-3 0,14 5-34,-8-25 1,10 4-1,8 3 1,5 0-1,4 1 1,-1-4-1,-1-4 1,-5-6 0,-7-7 33,19 10 0,-7-11 0,1-6 0,9-2 0,-2-7 0,12-1 0,4-3 0,-3-3 0,-8-5 0,-16-9 0,11-7 0,-8-9 0,-7 3 0,4-2 0,11-8 0,-6-7 0,12-8 0,7-4 0,2-5 0,-3-2 0,-7-1 0,-2-5 0,-5-3 0,-1-3 0,0-1 0,4 1 0,-12 12 0,4 1 0,3 1 0,-1-2 0,-2-2 0,-6-5 0,-7-7 0,-2-9 0,-4-6 0,-5-5 0,-7-4 0,-5-4 0,-6-4 0,-10-4 0,-9-8 0,-6-5 0,-5-2 0,-1 1 0,1 3 0,3 7 0,5-5 0,1 5 0,-1 3 0,-2-2 0,-6-5 0,-4 8 0,0-8 0,-2-4 0,-4 1 0,-5 7 0,-6 11 0,-9 17 0,-21 0 0,-12 19 0,-16 10 0,1 14 0,-16 10 0,-11 5 0,-6 4 0,1 1 0,7 0 0,11-4 0,-2-5 0,10 0 0,-1 0 0,-10 4 0,-10 10 0,0-1 0,0 0 0,-1 1 0,1-1 0,0 0 0,0 1 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32.101"/>
    </inkml:context>
    <inkml:brush xml:id="br0">
      <inkml:brushProperty name="width" value="0.17143" units="cm"/>
      <inkml:brushProperty name="height" value="0.17143" units="cm"/>
      <inkml:brushProperty name="color" value="#004F8B"/>
    </inkml:brush>
  </inkml:definitions>
  <inkml:trace contextRef="#ctx0" brushRef="#br0">58 493 5734,'-21'2'0,"2"-1"0,6 0 0,9 1 0,46-3 0,2-1-1312,21-5 1,7-2 1311,-22 2 0,4-1 0,21-6 0,17-3 0,2-1 0,-11 2 0,4-1 0,4-2 0,-20 4 0,14-3 0,7-2 0,1-1 0,-9 2 0,-13 4 0,16-5 0,-1 0 0,-7 1 0,16-5 0,5 0 0,-6 1 0,-17 3 292,-1 0 1,-7 1-293,7-1 0,3-2 0,-28 5 0,-38 10 0,-76 22 0,-38 14 0,25-5 0,-2 1 0,7-2 0,-6 1 0,6-1 0,1 1 0,-1 0 0</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32.401"/>
    </inkml:context>
    <inkml:brush xml:id="br0">
      <inkml:brushProperty name="width" value="0.17143" units="cm"/>
      <inkml:brushProperty name="height" value="0.17143" units="cm"/>
      <inkml:brushProperty name="color" value="#004F8B"/>
    </inkml:brush>
  </inkml:definitions>
  <inkml:trace contextRef="#ctx0" brushRef="#br0">0 603 5734,'95'-28'0,"0"0"0,0 1 0,0-1 0,1 1 0,-1-1 0,0 1 0,0-1 0,-12 1 0,-13 3 0,0 0 0,12-1-809,6 1 0,17-2 1,7-2-1,0 2 1,-7 1-1,-16 5 0,-23 5 809,20-3 0,-36 8 0,2-2 193,8-3 0,-2 0-193,20-5 826,-149-7-826,18 26 0,-9 6 0,-5-5 0,-8 0 0,6 2 0,-4 6 0,1 1 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32.631"/>
    </inkml:context>
    <inkml:brush xml:id="br0">
      <inkml:brushProperty name="width" value="0.17143" units="cm"/>
      <inkml:brushProperty name="height" value="0.17143" units="cm"/>
      <inkml:brushProperty name="color" value="#004F8B"/>
    </inkml:brush>
  </inkml:definitions>
  <inkml:trace contextRef="#ctx0" brushRef="#br0">0 470 5734,'80'-20'0,"-1"1"0,0 0 0,1 0 0,-4 0 0,3 0 0,1-1 0,3-1 0,1 0 0,-3 0 0,4-1 0,1-1 0,0 1 0,-3 0 0,-4 1-1156,19-4 0,-3 1 0,-7 1 0,-17 4 1156,-8 1 0,-25 5 0,-33 10 311,4-7 0,-2 0 0,4-7 1</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34.752"/>
    </inkml:context>
    <inkml:brush xml:id="br0">
      <inkml:brushProperty name="width" value="0.17143" units="cm"/>
      <inkml:brushProperty name="height" value="0.17143" units="cm"/>
      <inkml:brushProperty name="color" value="#004F8B"/>
    </inkml:brush>
  </inkml:definitions>
  <inkml:trace contextRef="#ctx0" brushRef="#br0">0 1565 5734,'13'-17'0,"13"-19"0,0 4-611,10-14 611,-9 14 0,17-12 0,15-14 0,-3 5 0,-3 4 0,2 0 66,0-4 1,6-7-1,13-1-66,-11 18 0,12-3 0,8-2 0,2 1 0,-2 2 0,-8 4 0,-11 6-1063,2-1 1,-10 6-1,9-4 1063,11-6 0,15-10 0,7-3 0,-1 3 0,-13 7 0,-21 14 0,23 3 0,-9 6 0,15-3 0,-10 2 0,-20 5 0,0 0 0,27-6 0,13-4 0,-24 7 0,-26 6 208,6-3-208,-52 14 0,-9 2 0,-35-1 0,-22-3 0,-7-1 0,-17 1 1696,12-2 0,-4-1-1696,20 1 0,6 0 0,-4 0 0,-28-2 0,87 9 0,78 1 0,-2-4 0,-25 3 0,0-1 0,34-6 0,-34 0 0,43-5 0,-42 3 0,11 5 0,-53 6 0,-9 47 0,-7-22 0,-1 33 0,-1-17 0,-14 54 0,-6-33 0,-4 2 0,4-3 0,-2-1-189,-9-2 0,0-9 0,2-12 0,5-11 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43.679"/>
    </inkml:context>
    <inkml:brush xml:id="br0">
      <inkml:brushProperty name="width" value="0.17143" units="cm"/>
      <inkml:brushProperty name="height" value="0.17143" units="cm"/>
      <inkml:brushProperty name="color" value="#004F8B"/>
    </inkml:brush>
  </inkml:definitions>
  <inkml:trace contextRef="#ctx0" brushRef="#br0">785 0 5734,'-10'76'0,"1"0"0,0-2 0,1-5 0,2 22-1416,1-19 1,-2 18 0,-1 4 0,1-11 1415,-1 9 0,-1 2-19,2-7 1,-2 12 0,0 1 0,0-8 18,0-4 0,0-5 0,0-3 0,2-14 0,0-3 0,-1 11 0,0 4 0,-3 13 0,0 8 0,0 2 0,0-4 0,0-8 0,0 4 0,2-9 0,-2 3 0,-3 12 0,4-21 0,-3 7 0,0 7 0,-1 3 0,-1 3 0,0 1 0,-1-3 0,-1-2 0,1-6 0,-4 6 0,-1-2 0,0-2 0,-1-1 0,0-2 0,1-2 0,0 0 0,1 5 0,1-1 0,0-2 0,1-1 0,-2-3 0,0-4 0,-9 12 0,1-1 0,-1 1 0,0-1 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44.599"/>
    </inkml:context>
    <inkml:brush xml:id="br0">
      <inkml:brushProperty name="width" value="0.17143" units="cm"/>
      <inkml:brushProperty name="height" value="0.17143" units="cm"/>
      <inkml:brushProperty name="color" value="#004F8B"/>
    </inkml:brush>
  </inkml:definitions>
  <inkml:trace contextRef="#ctx0" brushRef="#br0">0 471 5734,'82'-6'0,"-30"1"0,2 2 0,2-1 0,13 0 0,-5-2 0,22-3 0,10-1 0,-2 0 0,-15 2-434,11-1 0,6-1 434,-28 2 0,14-1 0,10-2 0,5 0 0,2-1 0,-4 1 0,-7-1 0,-13 2-988,28-6 0,-15 0 0,5 0 988,-1 2 0,6-1 0,-2 1 0,-11-1 0,13-3 0,-8-3-17,-19 0 0,1-2 1,-10 3 16,31-8 0,1-2 0,-12 3 0,-54 18 0,-18 25 0,-2 23 0,0 3 218,-4 5 0,-1 10-218,4 4 0,0 8 0,1 3 0,-1 5 0,1 3 0,0 11 203,-2-11 0,1 10 0,0 6 0,0 3 1,0 0-1,0-5-203,-1-5 0,0-2 0,0 0 0,-1 0 0,1 0 0,-1-1 0,0-3 0,-1-4 0,1 0 0,-1 3 0,1 5 0,0 9 0,-1-15 0,1 8 0,1 6 0,-1 5 0,1 4 0,0 1 0,0-1 0,0-1 0,-1-3 0,0-6 0,-1-6 0,-1-8 0,1 25 0,-2-13 0,-1-6 0,1 3 0,1 13-250,0-21 1,1 10 0,2 6 0,-1 4 0,1 1 0,-1-1 0,0-4-1,-2-7 1,0-9 0,-2-12 249,-3 31 0,-3-17 0,0-18 0,-2 1-82,-6 2 0,-2-1 82,-1-10 0,-17 12 0,-12 15 0,4-15 0,-6-8-134,-12 19 1,0-11 0,26-55 0,-1-3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00.201"/>
    </inkml:context>
    <inkml:brush xml:id="br0">
      <inkml:brushProperty name="width" value="0.08571" units="cm"/>
      <inkml:brushProperty name="height" value="0.08571" units="cm"/>
      <inkml:brushProperty name="color" value="#E71224"/>
    </inkml:brush>
  </inkml:definitions>
  <inkml:trace contextRef="#ctx0" brushRef="#br0">0 43 5734,'22'-30'0,"41"18"0,-26 21-180,33 10 1,-32-4 0,0 2 0</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46.601"/>
    </inkml:context>
    <inkml:brush xml:id="br0">
      <inkml:brushProperty name="width" value="0.17143" units="cm"/>
      <inkml:brushProperty name="height" value="0.17143" units="cm"/>
      <inkml:brushProperty name="color" value="#004F8B"/>
    </inkml:brush>
  </inkml:definitions>
  <inkml:trace contextRef="#ctx0" brushRef="#br0">1 132 5734,'17'-11'0,"41"-11"0,7 1 0,-17 5-657,18-4 0,-3 1 657,-34 15 0,0-1 418,-5 1-418,-2 0 0,-5 1 0,-3 1 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46.747"/>
    </inkml:context>
    <inkml:brush xml:id="br0">
      <inkml:brushProperty name="width" value="0.17143" units="cm"/>
      <inkml:brushProperty name="height" value="0.17143" units="cm"/>
      <inkml:brushProperty name="color" value="#004F8B"/>
    </inkml:brush>
  </inkml:definitions>
  <inkml:trace contextRef="#ctx0" brushRef="#br0">1 0 5734,'0'67'0,"0"0"0,3-7 0,-1 9 0,0 0 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47.473"/>
    </inkml:context>
    <inkml:brush xml:id="br0">
      <inkml:brushProperty name="width" value="0.17143" units="cm"/>
      <inkml:brushProperty name="height" value="0.17143" units="cm"/>
      <inkml:brushProperty name="color" value="#004F8B"/>
    </inkml:brush>
  </inkml:definitions>
  <inkml:trace contextRef="#ctx0" brushRef="#br0">0 275 5734,'12'84'0,"38"-28"0,6-1 0,-33-7 0,1-4 0,36 10 0,-12-29 0,-70-101 0,-19 5 0,-2-1 0,20 21 0,11 1 0,19-27 0,17 17 0,21 54 0,25-7 0,-8 3 0,-48 9 0,8 1 0,-20 10 0,2 19 0,2 11 0,5 14 0,1 4 0,8 14 0,4 17 0,-13-62 0,-7-21 0,-1-15 0,-14-54 0,4 20-469,-13-38 469,9 47 0,-20-57 0,17 46 0,-13-41 0,21 62 0,48-26 0,-12 61 0,21-34 0,-30 61 0,-21-15 0,-3-4 0,-17 32 0,7-27 0,-20 47 0,25-51 0,-5 18 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47.877"/>
    </inkml:context>
    <inkml:brush xml:id="br0">
      <inkml:brushProperty name="width" value="0.17143" units="cm"/>
      <inkml:brushProperty name="height" value="0.17143" units="cm"/>
      <inkml:brushProperty name="color" value="#004F8B"/>
    </inkml:brush>
  </inkml:definitions>
  <inkml:trace contextRef="#ctx0" brushRef="#br0">84 7 5734,'-6'85'0,"0"0"0,12 26 0,-6-43 0,-21-120 0,-3-26 0,9 29 0,5-23 0,3 25 0,58-10 0,-11 95 0,17-9 0,-36 31 0,-33-18 0,1-24 0,-27 21 0,18-23 0,-16 8 0,22-21 0,1-1 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48.430"/>
    </inkml:context>
    <inkml:brush xml:id="br0">
      <inkml:brushProperty name="width" value="0.17143" units="cm"/>
      <inkml:brushProperty name="height" value="0.17143" units="cm"/>
      <inkml:brushProperty name="color" value="#004F8B"/>
    </inkml:brush>
  </inkml:definitions>
  <inkml:trace contextRef="#ctx0" brushRef="#br0">1 359 5734,'84'-37'0,"-16"20"0,-72-6 0,0 50 0,9-14 0,24 14 0,31-56 0,-11 12 0,16-34 0,-48 38 0,29 7 0,-15 66 0,7-11 0,-21 9 0,-4-1 0,-3-16 0,9-19 0,-12-34 0,6-32 0,-1 0 0,-2 8 0,5-12 0,1 0 0,-2 3 0,3-5 0,0 1 0,0 10 0,9-13 0,-4 23 0,-4 13 0,-3 9 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49.631"/>
    </inkml:context>
    <inkml:brush xml:id="br0">
      <inkml:brushProperty name="width" value="0.17143" units="cm"/>
      <inkml:brushProperty name="height" value="0.17143" units="cm"/>
      <inkml:brushProperty name="color" value="#004F8B"/>
    </inkml:brush>
  </inkml:definitions>
  <inkml:trace contextRef="#ctx0" brushRef="#br0">2395 0 5734,'-34'6'0,"11"-2"0,-21 5 0,13-2 0,-2 0 0,-44 9 0,-21 3 0,21-7 0,-6 0 0,-12 0 0,21-3 0,-10 1 0,-6 1 0,-4-1 0,2 0 0,5 0 0,9-2-1063,-10 2 0,9-1 0,2-1 0,-6 1 1063,-4-2 0,-9 0 0,1 1 0,10-2 0,20-1 0,-15 4 860,24-2-860,5 1 0,1 1 0,11-2 0,-36 14 0,59-14 0,-11 5 0,21-8 0,-3 0 0,2 48 0,4 19 0,-7 25 1386,5-17 1,1 3-1387,1-20 0,0-7 0,2 4 0,1 10 0,1 7 0,3-9 0,2 1 0,0 14 0,2-2 0,-2-25 0,2-9 0,8 3 0,35-69 0,18 2 0,15-10 309,-33 16 1,8 3-310,7 3 0,8 2 0,0 0 0,-2 0 0,-1 1 0,12 0-566,-2 2 1,14 1 0,6 0-1,1 1 1,-7-1 0,-14 1 565,3 0 0,-12-1 0,6 2 0,12 0 0,10 2 0,-4-1 0,-15-1 0,-8 0 0,-15-2 0,-8 0 0,9 2 0,-5-6 0,-26-14 0,-9-9 0,7-2 3392,-11-13-3392,-8 19 0,7-54 0,-7 31 0,-2-8 0,0-25 0,0-13 0,-1 8 0,-1 13 0,0 1 0,-1-3 0,-1-6 0,-1 11 0,-2 15 0,0 6 0,-2-45 0,-1 5 0,0 31 0,-2 37 0,-15-2 0,-71 18 0,29 2 0,7 4 0,0 0 0</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50.837"/>
    </inkml:context>
    <inkml:brush xml:id="br0">
      <inkml:brushProperty name="width" value="0.17143" units="cm"/>
      <inkml:brushProperty name="height" value="0.17143" units="cm"/>
      <inkml:brushProperty name="color" value="#004F8B"/>
    </inkml:brush>
  </inkml:definitions>
  <inkml:trace contextRef="#ctx0" brushRef="#br0">2665 0 5734,'-45'3'0,"-17"10"0,-3 4 0,-2 0-1373,-1 3 1,-2 0 1372,-3-2 0,-8 2 0,-8 0-877,12-4 0,-14 3 0,6-3 877,12-2 0,-4-1 0,-11 3 0,-17 2 0,0 0 0,17-3 235,11-3 1,1-1-236,-1 0 0,-12 3 0,1-1 0,13-2 0,8-2 0,1 0 0,-10 2 0,-14 3 0,1-1 0,15-1 0,17-4 0,4 1 450,-48 4 0,19 5-450,63 4 3089,26 19-3089,-2 36 0,-1 29 0,0-14-854,1-32 1,-1 1 853,-2 32 0,-2 14 0,-2-25 0,-3-29-234,-3 32 1,0 3 233,4-16 0,23 14 0,11-16 0,5-56 0,52-5 0,-40-13 0,6 2-30,15 0 0,11 1 30,14 4 0,10 2 0,-25-1 0,6 1 0,6 2 0,5 5 0,-5 5 0,9 6 0,4 3 0,-1 1 0,-5-2 0,-9-4-588,-3-3 1,-8-3 0,-3 1 0,6 3 587,6 6 0,9 5 0,-2 0 0,-10-1 0,-22-7 0,6 6 1633,-21-8-1633,43 4 416,-45-23-416,22-7 0,-38-10 29,0-34 0,-3-14-29,-9 4 0,-2-3 0,10-26 0,1-12 0,-9 20 0,0-10 0,-2 0 0,-1 13 0,1 1 0,-1-4-454,-1-3 0,2-21 1,-1-6-1,-1 10 0,-4 25 454,-2-24-25,0 16 1,0-12 0,-8 32 24,-8 47 0,-2 3 0,-30-7 0,15 12 0,-70-4 0,42 13 0,-24 0 0,-24-2 0,11 2 0,25-1 0,0 1 0,-25-2 0,0 1 0,-1-1 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52.621"/>
    </inkml:context>
    <inkml:brush xml:id="br0">
      <inkml:brushProperty name="width" value="0.17143" units="cm"/>
      <inkml:brushProperty name="height" value="0.17143" units="cm"/>
      <inkml:brushProperty name="color" value="#004F8B"/>
    </inkml:brush>
  </inkml:definitions>
  <inkml:trace contextRef="#ctx0" brushRef="#br0">1 2184 5734,'0'22'0,"0"-3"0,4-9 0,0-2 0,37-1 0,22-12 0,9-26 0,10-16 0,-1 3 0,-13 15 0,-1 4 0,1-6-238,16-18 0,1-9 1,-10-1 237,-6-19 0,-13 4 0,-24 32 0,-1-2 0,18-31 0,6-14 0,-7 7 0,-11 12 0,-3 0-833,3-4 1,2-7 0,-5 9 832,-9 12 0,-2 2 0,6-20 0,-2 3 0,-2 2 0,-4 10 0,4-10 0,-4 8 0,-4 16 0,0 3 0,10-32 0,-1 4 0,-5 18 526,-2 15-526,-15 26 2684,-5-3-2684,-2 14 0,-14 5 0,5 3 0,-4 3 0,-11 3 0,11-3 0,-28 10 0,27-10 0,-16 4 0,33-11 0,-3-1 0,13-3 0,-3 0 0,24-16 0,7-2 0,15-10 0,-18 13 0,-12 6 0,-12 7 0,-4 1 0,9-5 0,-9 6 0,6-5 0,-9 5 0,3-1 0,-8 6 0,0 21 0,-3-3 0,1 20 0,3 5 0,-1 27 0,-2 11 0,-4-2 0,0 1 0,1 3 0,-1-5 0,-3-26 0,1 0 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53.359"/>
    </inkml:context>
    <inkml:brush xml:id="br0">
      <inkml:brushProperty name="width" value="0.17143" units="cm"/>
      <inkml:brushProperty name="height" value="0.17143" units="cm"/>
      <inkml:brushProperty name="color" value="#004F8B"/>
    </inkml:brush>
  </inkml:definitions>
  <inkml:trace contextRef="#ctx0" brushRef="#br0">98 75 5734,'-2'79'0,"2"-33"0,0 27 0,2 7 0,2 12 0,-2-37 0,1 1 0,0 4 0,-1 1 0,0-2 0,-1-1 0,1 5 0,-2-26 0,-11-116 0,7 30 0,-2-40 0,-1-16 0,-3 7 0,-1 9 0,-2-4 0,2 24 0,-1-9 0,2 18 0,0 20 0,-1-4 0,11 54 0,0 2 0,6 66 0,-2-37-105,5 45 1,-4-51-1,0 0 1</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53.574"/>
    </inkml:context>
    <inkml:brush xml:id="br0">
      <inkml:brushProperty name="width" value="0.17143" units="cm"/>
      <inkml:brushProperty name="height" value="0.17143" units="cm"/>
      <inkml:brushProperty name="color" value="#004F8B"/>
    </inkml:brush>
  </inkml:definitions>
  <inkml:trace contextRef="#ctx0" brushRef="#br0">1 185 5734,'86'-33'0,"0"-1"0,1 1 0,-15 5 0,0 0 0,0-1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00.326"/>
    </inkml:context>
    <inkml:brush xml:id="br0">
      <inkml:brushProperty name="width" value="0.08571" units="cm"/>
      <inkml:brushProperty name="height" value="0.08571" units="cm"/>
      <inkml:brushProperty name="color" value="#E71224"/>
    </inkml:brush>
  </inkml:definitions>
  <inkml:trace contextRef="#ctx0" brushRef="#br0">67 48 5734,'-4'-6'0,"1"0"0,-6-8 0,5 7 0,-7-5 0,4 10 0,-6 2 0,-3 2 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37:54.277"/>
    </inkml:context>
    <inkml:brush xml:id="br0">
      <inkml:brushProperty name="width" value="0.17143" units="cm"/>
      <inkml:brushProperty name="height" value="0.17143" units="cm"/>
      <inkml:brushProperty name="color" value="#004F8B"/>
    </inkml:brush>
  </inkml:definitions>
  <inkml:trace contextRef="#ctx0" brushRef="#br0">1276 466 5734,'-41'-55'0,"-1"1"0,1-1 0,-4 1 0,-1 1 0,6 9 0,-18-12-1147,-8 6 1147,40 33 0,-1 3 367,0 3-367,-54 8 0,39 8 0,-9 25 0,-15 21 0,-3 8 0,14-7 0,8 2 0,5 10 0,4 2 0,-7 19 0,-2 10 0,1 2 0,5-7 0,11-15-1504,1 16 1,9-2 1503,0-5 0,0 11 0,2-1 0,9-11 0,8 1 0,15-2-168,9-5 1,10 8 0,4 2-1,1-5 168,-4-13 0,2-4 0,1 0 0,1 1-115,4 11 0,1 5 1,3-6-1,2-14 115,32 2 0,0-22 0,15-16 0,-20-16 0,0-6 0,-24-2 0,1-6 0,9-7 0,7-9 0,-4-18 0,-10-26 0,-4-25 0,-1-11 0,-3 1 0,0 16 0,8 9 0,-1 9 0,-3-12 0,-13 7 0,2-12 0,0-6 0,-4 0 0,-7 7 0,-9 11 0,-11-23 0,-11 12 308,7 17 1,-10-6-309,-17-5 0,-16-17 0,-7-5 0,-1 6 0,6 18-152,-7 4 1,-4 5 0,-5-13 0,-11-16-1,-1 9 1,6 33 0,8 51 0,-1 1-1</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37.818"/>
    </inkml:context>
    <inkml:brush xml:id="br0">
      <inkml:brushProperty name="width" value="0.05" units="cm"/>
      <inkml:brushProperty name="height" value="0.05" units="cm"/>
      <inkml:brushProperty name="color" value="#004F8B"/>
    </inkml:brush>
  </inkml:definitions>
  <inkml:trace contextRef="#ctx0" brushRef="#br0">1 0 24575,'0'0'0</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33.724"/>
    </inkml:context>
    <inkml:brush xml:id="br0">
      <inkml:brushProperty name="width" value="0.17143" units="cm"/>
      <inkml:brushProperty name="height" value="0.17143" units="cm"/>
      <inkml:brushProperty name="color" value="#5B2D90"/>
    </inkml:brush>
  </inkml:definitions>
  <inkml:trace contextRef="#ctx0" brushRef="#br0">0 0 5734,'56'73'0,"0"0"0,-12-15 0,-1 1 0</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4:06.327"/>
    </inkml:context>
    <inkml:brush xml:id="br0">
      <inkml:brushProperty name="width" value="0.17143" units="cm"/>
      <inkml:brushProperty name="height" value="0.17143" units="cm"/>
      <inkml:brushProperty name="color" value="#5B2D90"/>
    </inkml:brush>
  </inkml:definitions>
  <inkml:trace contextRef="#ctx0" brushRef="#br0">101 0 5734,'9'98'0,"-1"0"0,1 0 0,0 1 0,-58-5 0,-17-7 0,46-19 0,97-45 0,0 0 0,1-1 0,-1 1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4:06.569"/>
    </inkml:context>
    <inkml:brush xml:id="br0">
      <inkml:brushProperty name="width" value="0.17143" units="cm"/>
      <inkml:brushProperty name="height" value="0.17143" units="cm"/>
      <inkml:brushProperty name="color" value="#5B2D90"/>
    </inkml:brush>
  </inkml:definitions>
  <inkml:trace contextRef="#ctx0" brushRef="#br0">0 1 5734,'78'25'0,"-34"47"0,-4 11 0,-7-45 0,-3 2-837,2 48 1,-18-9 836,-23-52 0,-4-2 0,-1-1 0</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4:06.706"/>
    </inkml:context>
    <inkml:brush xml:id="br0">
      <inkml:brushProperty name="width" value="0.17143" units="cm"/>
      <inkml:brushProperty name="height" value="0.17143" units="cm"/>
      <inkml:brushProperty name="color" value="#5B2D90"/>
    </inkml:brush>
  </inkml:definitions>
  <inkml:trace contextRef="#ctx0" brushRef="#br0">5 0 5734,'-2'61'0,"1"0"0,0-7 0,1-8 0,4-11 0,-2-15 0,2 7 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4:07.316"/>
    </inkml:context>
    <inkml:brush xml:id="br0">
      <inkml:brushProperty name="width" value="0.17143" units="cm"/>
      <inkml:brushProperty name="height" value="0.17143" units="cm"/>
      <inkml:brushProperty name="color" value="#5B2D90"/>
    </inkml:brush>
  </inkml:definitions>
  <inkml:trace contextRef="#ctx0" brushRef="#br0">521 60 5734,'-58'-30'0,"26"16"0,-33-2 0,36 20 0,-3 5 0,-11 25 0,-9 20 0,9 4 0,8 21 0,7 9 0,-5 2 0,-2 9 0,12-8 0,11-3 0,26-10 0,48-20 0,28-8 0,-12-18 0,-2-19-597,-7-3 1,12 0 0,-21-10 596,-27-20 0,-7 1 0,-3-1 0</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4:07.590"/>
    </inkml:context>
    <inkml:brush xml:id="br0">
      <inkml:brushProperty name="width" value="0.17143" units="cm"/>
      <inkml:brushProperty name="height" value="0.17143" units="cm"/>
      <inkml:brushProperty name="color" value="#5B2D90"/>
    </inkml:brush>
  </inkml:definitions>
  <inkml:trace contextRef="#ctx0" brushRef="#br0">1 0 5734,'77'57'0,"1"0"0,-9-15 0,-19 5 0,-49 8 0,-14 0 0,4-5 0,1-2 0,10-32 0,4 0 0,3-6 0,1 1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4:08.085"/>
    </inkml:context>
    <inkml:brush xml:id="br0">
      <inkml:brushProperty name="width" value="0.17143" units="cm"/>
      <inkml:brushProperty name="height" value="0.17143" units="cm"/>
      <inkml:brushProperty name="color" value="#5B2D90"/>
    </inkml:brush>
  </inkml:definitions>
  <inkml:trace contextRef="#ctx0" brushRef="#br0">356 23 5734,'-15'-9'0,"-1"0"0,-3 4 0,-46 29 0,24 14 0,1 6 0,0-13 0,1 3 0,1 12 0,10 8 0,14 17 0,14 2 0,12-17 0,3 1 0,-9 18 0,7-3-479,19-23 0,4-13 479,0-12 0,56 4 0,-50-22-49,40-16 1,-64-4 0,4-13 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4:08.283"/>
    </inkml:context>
    <inkml:brush xml:id="br0">
      <inkml:brushProperty name="width" value="0.17143" units="cm"/>
      <inkml:brushProperty name="height" value="0.17143" units="cm"/>
      <inkml:brushProperty name="color" value="#5B2D90"/>
    </inkml:brush>
  </inkml:definitions>
  <inkml:trace contextRef="#ctx0" brushRef="#br0">0 1 5734,'23'78'0,"1"0"0,-1 0 0,5 16 0,0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01.584"/>
    </inkml:context>
    <inkml:brush xml:id="br0">
      <inkml:brushProperty name="width" value="0.08571" units="cm"/>
      <inkml:brushProperty name="height" value="0.08571" units="cm"/>
      <inkml:brushProperty name="color" value="#E71224"/>
    </inkml:brush>
  </inkml:definitions>
  <inkml:trace contextRef="#ctx0" brushRef="#br0">3670 275 5734,'-92'-8'0,"7"2"0,37 7 0,-4 2 0,-10 2 0,-22 4 0,-4 0 0,12-2-754,6 0 0,-3-1 754,-2 1 0,-14 2 0,-8 0 0,-2 0 0,5-1 0,8-2 0,0 0 0,1-1 0,1 1 0,1-1 0,-13 1 0,1 1 0,2-1 0,-3 0 0,14 0 0,-2-1 0,0 0 0,3 1 0,5-1 0,-18 1 0,7 1 0,8-1 45,4 1 1,4-1-46,-21 2 0,0 0 0,14-2 0,9-1 0,-5 0 0,3-2 0,26-1 0,-19 10 0,21-4 0,-5 7 0,41-6 0,-7 24 1120,1 28-1120,3-13 0,-1 4 0,1 7 0,1 1 0,0-3 0,0 0 0,-3 13 0,0-4 297,-2 19-297,2-5 0,-1 9 0,7-21 0,0 3 0,1-4 0,-2 8 0,1-1 0,-1 18 0,6-14 0,11-42 0,-2-20 0,24 14 0,56-10 0,-29-9 0,3 0-191,1-3 1,5 0 190,-3-2 0,5 0 0,1-1-404,-2 1 0,0-2 1,4 1 403,3 1 0,5-1 0,2 1 0,1-1 0,5 1 0,1-1 0,3 1 0,3-1 0,-1 0 0,4 0 0,2 0 0,-1 0 0,-4-1 0,5 0 0,-3 0 0,0-1 0,3 0 0,-6 0 0,5-1 0,1 1 0,-5-1 0,-8-1 0,11-1 0,-9-1 0,-2-1 0,-5 1 0,-1-2 0,-8 0 0,-6-1 0,-8-2 0,26-8 0,-30-7 0,-11-4 167,-3-14 0,1-19-167,-11-5 0,-2-14 0,-1-3 0,0 7-982,16-16 1,-3-1 981,-15 16 0,0-8 0,-4 1 0,-9 12 0,-10 9 0,-9 2-36,-2-4 0,-4-6 0,-5-3 36,-4 0 0,-5-3 0,-3-2 0,0 3 0,-5-17 0,-2 1 0,-3 4 0,-6 1 0,-2 3 0,-1 15 0,4 20 0,0 15 0,-12 21 0,22 26 0,15 15 0</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4:08.630"/>
    </inkml:context>
    <inkml:brush xml:id="br0">
      <inkml:brushProperty name="width" value="0.17143" units="cm"/>
      <inkml:brushProperty name="height" value="0.17143" units="cm"/>
      <inkml:brushProperty name="color" value="#5B2D90"/>
    </inkml:brush>
  </inkml:definitions>
  <inkml:trace contextRef="#ctx0" brushRef="#br0">79 24 5734,'-13'-24'0,"-2"27"0,2 15 0,0 16 0,4-12 0,-1 37 0,5 24 0,19-19 0,51-42 0,5 0 0,-45 76 0,1-13 0,63-102 0,-10-30 0,-65 20 0,5-30 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4:08.864"/>
    </inkml:context>
    <inkml:brush xml:id="br0">
      <inkml:brushProperty name="width" value="0.17143" units="cm"/>
      <inkml:brushProperty name="height" value="0.17143" units="cm"/>
      <inkml:brushProperty name="color" value="#5B2D90"/>
    </inkml:brush>
  </inkml:definitions>
  <inkml:trace contextRef="#ctx0" brushRef="#br0">0 18 5734,'33'-10'0,"-2"3"0,-10 9 0,35 16 0,-24-6 0,24 13 0,-27 0 0,-4 18 0,-6 17 0,-28 13 0,-8 1 0,2-3 0,-8-12 0,1 0 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4:09.235"/>
    </inkml:context>
    <inkml:brush xml:id="br0">
      <inkml:brushProperty name="width" value="0.17143" units="cm"/>
      <inkml:brushProperty name="height" value="0.17143" units="cm"/>
      <inkml:brushProperty name="color" value="#5B2D90"/>
    </inkml:brush>
  </inkml:definitions>
  <inkml:trace contextRef="#ctx0" brushRef="#br0">0 1 5734,'7'12'0,"2"6"0,-2 4 0,7 36 0,-8-23 0,4 43 0,-8-58 0,1 17 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7:44.762"/>
    </inkml:context>
    <inkml:brush xml:id="br0">
      <inkml:brushProperty name="width" value="0.17143" units="cm"/>
      <inkml:brushProperty name="height" value="0.17143" units="cm"/>
      <inkml:brushProperty name="color" value="#5B2D90"/>
    </inkml:brush>
  </inkml:definitions>
  <inkml:trace contextRef="#ctx0" brushRef="#br0">3564 343 5734,'-97'-25'0,"1"0"0,21 5 0,0 1 0,18 4 0,18 5-580,-36-9 580,44 14 94,-16-1 1,-9 0-95,-5 0 0,-4-2 0,-17-2 0,0 0 0,20 2 0,6 0 97,-15-6-97,17 0 0,20 4 0,-37-6 0,-8-1 0,-3 2 147,8 0 0,-6 1-147,11 6 0,7 2 0,-5 0 0,-28 0 0,37 6 0,-19 0 0,-9-1 0,6 1 0,29-1 0,12 1 0,1 2 0,10-1 0,-22 6 0,18-3 0,-49 12 0,24-6 0,-16 7 0,18-6 0,3-1 0,1 0 0,2 0 0,-40 6 0,24-6 0,20-3 0,-35 5 0,43-4 0,8-2 0,15-1 0,-18 9 0,17-7 0,-25 12 0,-13 10 0,25-14 0,-21 12 0,38-21 0,3-1 0,-9 5 0,9-5 0,-6 4 0,9-5 0,-8 7 0,-4 10 0,3-5 0,-4 15 0,14-21 0,-2 8 0,5 0 0,5 21 0,-1-11 0,18 48 0,-13-55 0,9 26 0,-14-40 0,7 17 0,-5-6 0,4 7 0,-3-1 0,11 19 0,-7-12 0,8 11 0,-8-26 0,-4-8 0,6 7 0,-2-5 0,0 1 0,1-3 0,26 17 0,-1-9 0,32 17 0,-29-20 0,16 1 0,3-1 0,10 1 0,13 1 0,0 0 0,-12-5 0,18 3 0,-44-12 0,56-2 0,-6-1 0,-41 1 0,0 0 0,46-1 0,-59 2 0,49 0 0,-1-2 0,11 0 0,-34 0 0,-1 0 0,11-2 0,11 1 0,-15 1 0,-12 1 0,33 1 0,-52 0 0,60-4 0,-45 2 0,-1-2 0,4 1 0,32-1 0,-14 1 0,-9 1 0,3 2 0,-29-1 0,55 0 0,-60 0 0,44 0 0,-47 0 0,26-1 0,19-1 0,-7-2 0,-13-1 0,-1-1 0,12 1 0,6-1 0,-11 0 0,9-8 0,-40 5 0,7-6 0,-1-2 0,5-1 0,20-25 0,-25-4 0,7 2 0,-20-4 0,-23 31 0,0-15 0,-2 11 0,-4-12 0,-1 13 0,-5-13 0,1 11 0,-8-13 0,4 16 0,-45-38 0,-2 36 0,-14 5 0,3 1 0,-10-5 0,-1 2-346,2 6 0,-6 2 0,10 7 0,11 10 1,7 4-1,-34 4 0</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7:46.084"/>
    </inkml:context>
    <inkml:brush xml:id="br0">
      <inkml:brushProperty name="width" value="0.17143" units="cm"/>
      <inkml:brushProperty name="height" value="0.17143" units="cm"/>
      <inkml:brushProperty name="color" value="#5B2D90"/>
    </inkml:brush>
  </inkml:definitions>
  <inkml:trace contextRef="#ctx0" brushRef="#br0">1 389 5734,'24'-8'0,"2"0"0,47-8 0,-30 7 0,36-5 0,-24 6 0,12 1 0,17-2 0,-4-1 0,5-2 0,1-3 0,11 0 0,7-4 0,-16 1 0,-31 2 0,-11-1 0,15-13 0,-64 17 0,-22-4 0,-3 4 0,-17-7 0,-4 1 0,7 3 0,-11-4 0,6 2 0,29 12 0,-14-8 0,28 14 0,2-1 0,17 6 0,6-1 0,26 4 0,13 3 0,18 13 0,1 1 0,-19-11 0,-4 1 0,15 8 0,-24 5 0,-56 8 0,0-11 0,-18 26 0,-8 6 0,-22 23 0,23-29 0,-1-2 0,-15 14 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7:46.952"/>
    </inkml:context>
    <inkml:brush xml:id="br0">
      <inkml:brushProperty name="width" value="0.17143" units="cm"/>
      <inkml:brushProperty name="height" value="0.17143" units="cm"/>
      <inkml:brushProperty name="color" value="#5B2D90"/>
    </inkml:brush>
  </inkml:definitions>
  <inkml:trace contextRef="#ctx0" brushRef="#br0">40 101 5734,'-18'31'0,"2"0"0,11 47 0,19 18 0,-9-16 0,15-17 0,-9-83 0,8-26 0,1-8 0,3-7 0,-4 6 0,1-1 0,6-13 0,-3 6 0,-4 18 0,-10 34 0,-17 67 0,2-9 0,1 13 0,1 1 0,4-3 0,0 19 0,12-20 0,33-97 0,7-11 0,-12 55 0,13-66 0,-10-15 0,-33 36 0,-4 14 0,3-5 0,-6 27 0,2 24 0,-3 4 0,30 47 0,8 3 0,-14-33 0,10 25 0,6-19 0,7-88 0,-21 11 0,17-18 0,-31 27 0,-9 18 0,27 46 0,3-6 0,3 18 0,-8-26 0,-17-24 0,-6-4 0,3-5 0,-22-40 0,4 24 0,-41-39 0,12 47 0,-29-5 0,35 18 0,6 4 0,26 2 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7:47.526"/>
    </inkml:context>
    <inkml:brush xml:id="br0">
      <inkml:brushProperty name="width" value="0.17143" units="cm"/>
      <inkml:brushProperty name="height" value="0.17143" units="cm"/>
      <inkml:brushProperty name="color" value="#5B2D90"/>
    </inkml:brush>
  </inkml:definitions>
  <inkml:trace contextRef="#ctx0" brushRef="#br0">333 282 5734,'-55'-9'0,"-1"-1"0,-7 39 0,9 14 0,6 28 0,11-24 0,18-4 0,85-4 0,-52-62 0,4-31 0,-1-6 0,-2 4 0,2-23 0,-5-6 0,-17 28 0,-3 6 0,4-19 0,-18 82 0,22 33 0,-1 7 0,3 2 0,18 2 0,18 7 0,14-16 0,20-68 0,4-7 0,-18 52 0,-3-7-383,13-71 0,-19-14 383,-42 36 0,-1-6 0,-28 31 0,22 51 0,4 17 0,-21-5 0,18 13 0,15 1 0,48-1 0,0-44 0,18 22 0,-21-51 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7:47.717"/>
    </inkml:context>
    <inkml:brush xml:id="br0">
      <inkml:brushProperty name="width" value="0.17143" units="cm"/>
      <inkml:brushProperty name="height" value="0.17143" units="cm"/>
      <inkml:brushProperty name="color" value="#5B2D90"/>
    </inkml:brush>
  </inkml:definitions>
  <inkml:trace contextRef="#ctx0" brushRef="#br0">1 0 5734,'33'36'0,"-7"-10"0,3-3 0</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7:47.993"/>
    </inkml:context>
    <inkml:brush xml:id="br0">
      <inkml:brushProperty name="width" value="0.17143" units="cm"/>
      <inkml:brushProperty name="height" value="0.17143" units="cm"/>
      <inkml:brushProperty name="color" value="#5B2D90"/>
    </inkml:brush>
  </inkml:definitions>
  <inkml:trace contextRef="#ctx0" brushRef="#br0">5310 0 5734,'-76'11'0,"-1"0"0,1 0 0,-1-1 0,-8 3 0,-4-1 0,5 1 0,10-2-2449,1 1 1,4-1 2448,8-1 0,-4 0 0,-13 1 0,-1-1 0,-16 0 0,-10 0 0,-5 1 0,1-1 0,7-1 0,13 0-210,-2 0 1,11-1 0,-1 0 0,-11 1 209,10-2 0,-10 2 0,-7 0 0,-2 1 0,-2-1 0,4 0 0,5 0 0,9-2 0,-20 2 0,12-1 0,-1 0 0,-11 1 0,21-1 0,-8 0 0,-6 1 0,-2 0 0,-1 1 0,2-1 0,4-1 0,6 0 0,-14 1 0,8 0 0,2-1 0,-2 0 0,-6 1 0,5-1 0,-8 1 0,-4 1 0,1 0 0,5-1 0,9-1 0,15-2 0,9-1 0,-1 0 0,1 0 0</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41.394"/>
    </inkml:context>
    <inkml:brush xml:id="br0">
      <inkml:brushProperty name="width" value="0.17143" units="cm"/>
      <inkml:brushProperty name="height" value="0.17143" units="cm"/>
      <inkml:brushProperty name="color" value="#5B2D90"/>
    </inkml:brush>
  </inkml:definitions>
  <inkml:trace contextRef="#ctx0" brushRef="#br0">149 58 5734,'3'7'0,"0"1"0,-3 21 0,-1-10 0,1 19 0,-3 10 0,0-15 0,-4 22 0,-2 9 0,0-15 0,-2 6 0,-4 24 0,-3 12 0,1-11 0,5-21 0,0-3 0,-6 33 0,3-17 0,12-56 0,2-5 0,1-8 0,6-53 0,4-23 0,-4 22 0,3-21 0,-1 1 0,-7 29 0,-1 9 0,3-48 0,0 41 0,4-52 0,-3 59 0,5-36 0,-5 41 0,7-32 0,-6 35 0,20-65 0,-15 59 0,10-34 0,-16 57 0,1 4 0,-3 4 0,51 59 0,-34-35-211,37 46 211,-43-53 0,5 8 0,9 12 0,-6-7 0,21 51 0,-24-33 0,5 27 0,6 22 0,-6-15 0,0-2-389,-5-11 1,3 11 0,-5-28 388,-9-39 186,-1 0-186,9 10 0,-4-8 0,5 8 0,-8-14 0,5 1 1190,-9-11-1190,2-11 0,-14-20 0,1 4 0,-2-5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02.007"/>
    </inkml:context>
    <inkml:brush xml:id="br0">
      <inkml:brushProperty name="width" value="0.08571" units="cm"/>
      <inkml:brushProperty name="height" value="0.08571" units="cm"/>
      <inkml:brushProperty name="color" value="#E71224"/>
    </inkml:brush>
  </inkml:definitions>
  <inkml:trace contextRef="#ctx0" brushRef="#br0">554 13 5734,'-7'-8'0,"-1"3"0,-16 14 0,-5 14 0,-6 7 0,2 12 0,-1 9 0,2 2 0,0 4 0,-11 15 0,0 3 0,2-2 0,1-3 0,7-19 0,1-5 0,-16 13 0,8-29 0</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42.155"/>
    </inkml:context>
    <inkml:brush xml:id="br0">
      <inkml:brushProperty name="width" value="0.17143" units="cm"/>
      <inkml:brushProperty name="height" value="0.17143" units="cm"/>
      <inkml:brushProperty name="color" value="#5B2D90"/>
    </inkml:brush>
  </inkml:definitions>
  <inkml:trace contextRef="#ctx0" brushRef="#br0">15 176 5734,'8'0'0,"18"-2"0,-11 0 0,17-3 0,-11 1 0,2-2 0,4-1 0,48-13 0,-32 9 0,15-4 0,4-1 0,12-5 0,-14 4 0,-1 0 0,1 0 0,-9 1 0,-52 16 0,-1 0 0,-19 1 0,-2 0 0,-19 1 0,10 1 0,-64 7 0,27 5 0,-1 2 0,14-8 0,0 1 0,-9 7 0,11 1 0,27-6 0,-14 13 0,16-10 0,-3 4 0,34-20 0,0 0 0,21-5 0,-11 3 0,39-8 0,-32 7 0,21-4 0,20 0 0,-33 2 0,36-5 0,-44 2 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43.025"/>
    </inkml:context>
    <inkml:brush xml:id="br0">
      <inkml:brushProperty name="width" value="0.17143" units="cm"/>
      <inkml:brushProperty name="height" value="0.17143" units="cm"/>
      <inkml:brushProperty name="color" value="#5B2D90"/>
    </inkml:brush>
  </inkml:definitions>
  <inkml:trace contextRef="#ctx0" brushRef="#br0">140 1 5734,'-8'42'0,"1"-5"0,2-17 0,-2 13 0,-11 23 0,6-14 0,-5 12 0,-8 10 0,13-39 0,-11 28 0,18-48 0</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43.944"/>
    </inkml:context>
    <inkml:brush xml:id="br0">
      <inkml:brushProperty name="width" value="0.17143" units="cm"/>
      <inkml:brushProperty name="height" value="0.17143" units="cm"/>
      <inkml:brushProperty name="color" value="#5B2D90"/>
    </inkml:brush>
  </inkml:definitions>
  <inkml:trace contextRef="#ctx0" brushRef="#br0">0 235 5734,'21'34'0,"-4"56"0,-5 14 0,-9-50 0,-1 1-918,3 11 0,0 7 0,-2-12 918,-3 12 0,0-46 824,0-3-824,0 15 445,0-17-445,0 8 0,1-23 0,-6-80 0,-3-34 0,4 42-2,-1-1 1,-1-13 0,1 17 1,1 19 0,-2-17 0,6-8 0,22 1 0,3 1 0,-17-1 0,3 3-195,18 10 0,4 16 195,-10 29 0,1 4 0,40 37 0,-46 16 0,27 9 0,-71 10 0,-15-2 0,19-29 711,-12 14 1,5-7-712,24-34 0,2-3 0,6 4 456,0-5-456,20 9 0,-9-8 0,49 27 0,-19 4 0,14 21 0,-36 8 0,-27-13 0,-10-9 0,-52 16 0,37-37 0,-18 9 0,-5 0 0,-6-5 0,-4 2 0,17-12 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44.166"/>
    </inkml:context>
    <inkml:brush xml:id="br0">
      <inkml:brushProperty name="width" value="0.17143" units="cm"/>
      <inkml:brushProperty name="height" value="0.17143" units="cm"/>
      <inkml:brushProperty name="color" value="#5B2D90"/>
    </inkml:brush>
  </inkml:definitions>
  <inkml:trace contextRef="#ctx0" brushRef="#br0">54 1 5734,'-10'97'0,"1"0"0,-1 0 0,2-19 0,0 1 0,0 0 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44.930"/>
    </inkml:context>
    <inkml:brush xml:id="br0">
      <inkml:brushProperty name="width" value="0.17143" units="cm"/>
      <inkml:brushProperty name="height" value="0.17143" units="cm"/>
      <inkml:brushProperty name="color" value="#5B2D90"/>
    </inkml:brush>
  </inkml:definitions>
  <inkml:trace contextRef="#ctx0" brushRef="#br0">9 146 5734,'35'91'0,"-1"-1"0,-9-32 0,-4-4 0,-5 7 0,-4-1 0,1 29 0,-5-20 0,1 25 0,-9-60 0,-7-35 0,-1-20 0,-21-63 0,2 0 0,0-8 0,8 1 0,0-1 0,-11-1 0,15 5 0,38 8 0,15 21 0,11 42 0,32-27 0,-42 64 0,-25 19 0,-6-10 0,-4 14 0,-22 7 0,1-15 0,-7 16 0,5-18 0,7-2 0,13 3 0,49 3 0,11-4 0,-14-1 0,18-5 0,-6-1 0,-39-9 0,-6-3 0,5 24 0,-14-19 0,-4 30 0,-11-23 0,-7 10 0,1-12 0,-35 10 0,-6-2 0,20-12 0,-16 6 0,1 1 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45.287"/>
    </inkml:context>
    <inkml:brush xml:id="br0">
      <inkml:brushProperty name="width" value="0.17143" units="cm"/>
      <inkml:brushProperty name="height" value="0.17143" units="cm"/>
      <inkml:brushProperty name="color" value="#5B2D90"/>
    </inkml:brush>
  </inkml:definitions>
  <inkml:trace contextRef="#ctx0" brushRef="#br0">11 0 5734,'1'91'0,"0"-25"0,1-10 0,0-24 0,-4 53 0,-3-19 0,1 15 0,-1-40 0</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45.983"/>
    </inkml:context>
    <inkml:brush xml:id="br0">
      <inkml:brushProperty name="width" value="0.17143" units="cm"/>
      <inkml:brushProperty name="height" value="0.17143" units="cm"/>
      <inkml:brushProperty name="color" value="#5B2D90"/>
    </inkml:brush>
  </inkml:definitions>
  <inkml:trace contextRef="#ctx0" brushRef="#br0">0 262 5734,'34'59'0,"-1"0"0,1 0 0,11 15 0,-8 3 0,-18 23 0,-9-8 0,1-25-842,2 29 0,-4-18 842,-9-69 528,-2-2-528,-20-49 276,1-19-276,1 5 0,1-11 0,4-13 0,3-10 0,1 10 0,1 14 0,1 2-103,1-7 0,0-4 0,5 15 103,9 8 0,0 14 850,20-25-850,0 34 0,7-6 0,4 25 0,1 16 0,-7-1 0,-16 59 0,-10 12 0,-4-31 169,-4 27 1,-5-5-170,-4-45 0,3-6 0,-2 13 0,7-16 0,9 20 0,3-21 0,44 35 0,-2-12 0,25 24 0,-30-24 0,-32 50 0,-30-46 0,-28 18 0,-9-2 0,4-22-108,-1-5 1,4-4-1,22-15 1,-1 0 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46.273"/>
    </inkml:context>
    <inkml:brush xml:id="br0">
      <inkml:brushProperty name="width" value="0.17143" units="cm"/>
      <inkml:brushProperty name="height" value="0.17143" units="cm"/>
      <inkml:brushProperty name="color" value="#5B2D90"/>
    </inkml:brush>
  </inkml:definitions>
  <inkml:trace contextRef="#ctx0" brushRef="#br0">86 0 5734,'5'13'0,"-4"0"0,-17 59 0,-5 23 0,9-41 0,0-1 0,-9 36 0,12-52 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47.812"/>
    </inkml:context>
    <inkml:brush xml:id="br0">
      <inkml:brushProperty name="width" value="0.17143" units="cm"/>
      <inkml:brushProperty name="height" value="0.17143" units="cm"/>
      <inkml:brushProperty name="color" value="#5B2D90"/>
    </inkml:brush>
  </inkml:definitions>
  <inkml:trace contextRef="#ctx0" brushRef="#br0">194 99 5734,'8'-14'0,"-1"2"0,-6 18 0,-3 2 0,-1 12 0,-6 19 0,-6 28 0,-2 9 0,3-16 0,-1 5 0,-3 20 0,-2 10 0,2-12 0,5-28 0,0-4 0,-1 21 0,0-11 0,5-31 0,4-16 0,-2-13 0,5-28 0,1-33 0,4-18 0,4-12 0,0 1 0,4-6 0,2 2 0,3-8 0,1 13 0,3 18 0,2 8 0,0-5 0,1 27 0,14 84 0,-8 25 0,-1 13 0,-2-8 0,-1 8-848,-4-5 0,2 13 0,-1-2 0,-4-12 848,-3-5 0,-2-5 0,7 37 0,-15-31 0,-18-73 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48.018"/>
    </inkml:context>
    <inkml:brush xml:id="br0">
      <inkml:brushProperty name="width" value="0.17143" units="cm"/>
      <inkml:brushProperty name="height" value="0.17143" units="cm"/>
      <inkml:brushProperty name="color" value="#5B2D90"/>
    </inkml:brush>
  </inkml:definitions>
  <inkml:trace contextRef="#ctx0" brushRef="#br0">1 96 5734,'95'-16'0,"0"0"0,0-1 0,-8 2 0,-7 1 0,-1 5 0,0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02.189"/>
    </inkml:context>
    <inkml:brush xml:id="br0">
      <inkml:brushProperty name="width" value="0.08571" units="cm"/>
      <inkml:brushProperty name="height" value="0.08571" units="cm"/>
      <inkml:brushProperty name="color" value="#E71224"/>
    </inkml:brush>
  </inkml:definitions>
  <inkml:trace contextRef="#ctx0" brushRef="#br0">4 40 5734,'-4'-15'0,"17"-2"0,0 13 0,15 1 0,-2 15 0,2 4 0,13 13 0,2 3 0,4 6 0,-3-3 0,0 0 0</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48.256"/>
    </inkml:context>
    <inkml:brush xml:id="br0">
      <inkml:brushProperty name="width" value="0.17143" units="cm"/>
      <inkml:brushProperty name="height" value="0.17143" units="cm"/>
      <inkml:brushProperty name="color" value="#5B2D90"/>
    </inkml:brush>
  </inkml:definitions>
  <inkml:trace contextRef="#ctx0" brushRef="#br0">62 8 5734,'-10'-4'0,"1"1"0,-4 6 0,4 67 0,5 19 0,-6-36 0,7 32 0,-1 1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49.056"/>
    </inkml:context>
    <inkml:brush xml:id="br0">
      <inkml:brushProperty name="width" value="0.17143" units="cm"/>
      <inkml:brushProperty name="height" value="0.17143" units="cm"/>
      <inkml:brushProperty name="color" value="#5B2D90"/>
    </inkml:brush>
  </inkml:definitions>
  <inkml:trace contextRef="#ctx0" brushRef="#br0">92 56 5734,'1'-12'0,"-15"67"0,-4 27 0,7-25 0,-8 27 0,2 4 0,9-3 0,6-1 0,-1 0 0,4-19 0,1-53 0,0-32 0,0-10 0,2-19 0,0-5 0,1-5 0,4-23 0,0-1 0,-2 15 0,1-8 0,0 3 0,-2 27 0,15-48 0,23 89 0,29 23 0,-13 31 0,-11 20 0,-7 2 0,-12-13 0,5 16 0,-3 0 0,-9-19 0,5 13 0,-1 0 0,-7-16 0,0-3 0,-1 1 0,4 12 0,-13-29 0,-2 1 0,-21-45 0,-1-3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49.289"/>
    </inkml:context>
    <inkml:brush xml:id="br0">
      <inkml:brushProperty name="width" value="0.17143" units="cm"/>
      <inkml:brushProperty name="height" value="0.17143" units="cm"/>
      <inkml:brushProperty name="color" value="#5B2D90"/>
    </inkml:brush>
  </inkml:definitions>
  <inkml:trace contextRef="#ctx0" brushRef="#br0">24 160 5734,'-24'-13'0,"76"-3"0,24 2 0,-22 6 0,33-8 0,25-5 0,-25 3 0,-28 4 0,13-6 0,0 0 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51.294"/>
    </inkml:context>
    <inkml:brush xml:id="br0">
      <inkml:brushProperty name="width" value="0.17143" units="cm"/>
      <inkml:brushProperty name="height" value="0.17143" units="cm"/>
      <inkml:brushProperty name="color" value="#5B2D90"/>
    </inkml:brush>
  </inkml:definitions>
  <inkml:trace contextRef="#ctx0" brushRef="#br0">539 51 5734,'-4'-12'0,"0"1"0,-4 1 0,-5 0 0,-1 3 0,-27 7 0,13 6 0,-19 15 0,-5 6 0,-12 18 0,13-8 0,-1 8 0,3 20 0,9 2 0,-2 16 0,21-12 0,12-6 0,25-19 0,22-3 0,-4-26 0,16-6 0,11-4 0,19-7 0,3-2 0,-12 5 0,0-3 0,5-6 0,-1-1 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51.483"/>
    </inkml:context>
    <inkml:brush xml:id="br0">
      <inkml:brushProperty name="width" value="0.17143" units="cm"/>
      <inkml:brushProperty name="height" value="0.17143" units="cm"/>
      <inkml:brushProperty name="color" value="#5B2D90"/>
    </inkml:brush>
  </inkml:definitions>
  <inkml:trace contextRef="#ctx0" brushRef="#br0">137 0 5734,'-38'77'0,"0"-1"0,8-14 0,-1 0 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51.890"/>
    </inkml:context>
    <inkml:brush xml:id="br0">
      <inkml:brushProperty name="width" value="0.17143" units="cm"/>
      <inkml:brushProperty name="height" value="0.17143" units="cm"/>
      <inkml:brushProperty name="color" value="#5B2D90"/>
    </inkml:brush>
  </inkml:definitions>
  <inkml:trace contextRef="#ctx0" brushRef="#br0">508 0 5734,'-82'16'0,"0"0"0,23-10 0,6 5 0,-24 44-1085,48-24 1085,2 1 348,-6 16-348,0 37 0,10-24 0,13 34 179,19-60-179,21 5 0,9-2 0,16-6 0,4-14 0,14-3 0,-9-4 0,23-7 0,-10-8 0,0 1 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52.119"/>
    </inkml:context>
    <inkml:brush xml:id="br0">
      <inkml:brushProperty name="width" value="0.17143" units="cm"/>
      <inkml:brushProperty name="height" value="0.17143" units="cm"/>
      <inkml:brushProperty name="color" value="#5B2D90"/>
    </inkml:brush>
  </inkml:definitions>
  <inkml:trace contextRef="#ctx0" brushRef="#br0">336 0 5734,'-57'70'0,"0"1"0,0-1 0,-13 12 0,12-14 0,21-17 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52.406"/>
    </inkml:context>
    <inkml:brush xml:id="br0">
      <inkml:brushProperty name="width" value="0.17143" units="cm"/>
      <inkml:brushProperty name="height" value="0.17143" units="cm"/>
      <inkml:brushProperty name="color" value="#5B2D90"/>
    </inkml:brush>
  </inkml:definitions>
  <inkml:trace contextRef="#ctx0" brushRef="#br0">285 15 5734,'-28'-14'0,"-17"31"0,0 31 0,-6 22 0,7-5 0,7-17 0,11 4 0,18 36 0,14 14 0,14-25 0,32-31-442,24-5 0,-1-14 1,-27-39-1,1-4 1</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52.924"/>
    </inkml:context>
    <inkml:brush xml:id="br0">
      <inkml:brushProperty name="width" value="0.17143" units="cm"/>
      <inkml:brushProperty name="height" value="0.17143" units="cm"/>
      <inkml:brushProperty name="color" value="#5B2D90"/>
    </inkml:brush>
  </inkml:definitions>
  <inkml:trace contextRef="#ctx0" brushRef="#br0">365 0 5734,'-22'4'0,"3"0"0,9 2 0,-1 2 0,-29 20 0,20-12 0,-22 15 0,27-18 0,-22 17 0,19-17 0,-12 14 0,26-23 0,4 1 0,0-3 0,-1 2 0,-1-1 0,1 1 0,-6 23 0,4-14 0,-4 18 0,1-4 0,2-13 0,-7 23 0,-7-18 0,4-1 0,-8-5 0</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53.422"/>
    </inkml:context>
    <inkml:brush xml:id="br0">
      <inkml:brushProperty name="width" value="0.17143" units="cm"/>
      <inkml:brushProperty name="height" value="0.17143" units="cm"/>
      <inkml:brushProperty name="color" value="#5B2D90"/>
    </inkml:brush>
  </inkml:definitions>
  <inkml:trace contextRef="#ctx0" brushRef="#br0">1 1 5734,'6'22'0,"0"4"0,-3 16 0,5 47 0,-2-25 0,3 26 0,-3-16 0,-2-5 0,-1-19 0,2 19 0,-6-14 0,-3-51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02.306"/>
    </inkml:context>
    <inkml:brush xml:id="br0">
      <inkml:brushProperty name="width" value="0.08571" units="cm"/>
      <inkml:brushProperty name="height" value="0.08571" units="cm"/>
      <inkml:brushProperty name="color" value="#E71224"/>
    </inkml:brush>
  </inkml:definitions>
  <inkml:trace contextRef="#ctx0" brushRef="#br0">1 12 5734,'9'-7'0,"-3"2"0,24 9 0,-5 0 0,39 6 0,-22-3 0,25 3 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53.739"/>
    </inkml:context>
    <inkml:brush xml:id="br0">
      <inkml:brushProperty name="width" value="0.17143" units="cm"/>
      <inkml:brushProperty name="height" value="0.17143" units="cm"/>
      <inkml:brushProperty name="color" value="#5B2D90"/>
    </inkml:brush>
  </inkml:definitions>
  <inkml:trace contextRef="#ctx0" brushRef="#br0">1 26 5734,'61'-12'0,"0"-1"0,8 21 0,13 11 0,-2 4 0,-16-2-3458,19 19 3458,-8-6 0,11 6 0,-28-6 0,-39-6 998,-5 1-998,-4 2 0,-11 45 0,-5-31 553,-21 45-553,-11-41 0,1-12 0,-3 0 0,-19 12 0,-25-3 0,-2-5 0,14-13 0,-1-2 0,3-3 0,18-14 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54.629"/>
    </inkml:context>
    <inkml:brush xml:id="br0">
      <inkml:brushProperty name="width" value="0.17143" units="cm"/>
      <inkml:brushProperty name="height" value="0.17143" units="cm"/>
      <inkml:brushProperty name="color" value="#5B2D90"/>
    </inkml:brush>
  </inkml:definitions>
  <inkml:trace contextRef="#ctx0" brushRef="#br0">0 137 5734,'25'85'0,"-1"0"0,0 0 0,0 0 0,1 0 0,4 32 0,-2-6 0,-17-62 0,-25-99 0,-10-33 0,4 27 0,-1-1 0,1-20 0,5 3 0,7-11 0,5 19 0,2-12 0,23 7 0,47 26 0,1-2 0,18 29 0,7 9 0,-40 3 0,-1 2 0,13 1 0,-5 0 0,-11-4 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54.810"/>
    </inkml:context>
    <inkml:brush xml:id="br0">
      <inkml:brushProperty name="width" value="0.17143" units="cm"/>
      <inkml:brushProperty name="height" value="0.17143" units="cm"/>
      <inkml:brushProperty name="color" value="#5B2D90"/>
    </inkml:brush>
  </inkml:definitions>
  <inkml:trace contextRef="#ctx0" brushRef="#br0">1 0 5734,'88'7'0,"1"0"0,0-1 0,-18 0 0,0 0 0,0 0 0</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54.998"/>
    </inkml:context>
    <inkml:brush xml:id="br0">
      <inkml:brushProperty name="width" value="0.17143" units="cm"/>
      <inkml:brushProperty name="height" value="0.17143" units="cm"/>
      <inkml:brushProperty name="color" value="#5B2D90"/>
    </inkml:brush>
  </inkml:definitions>
  <inkml:trace contextRef="#ctx0" brushRef="#br0">0 56 5734,'3'32'0,"5"-5"0,63-13 0,22-12 0,6-6-720,0 6 1,-1-7 719,-40-14 0,-10-4 0,8-11 0,16-14 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55.372"/>
    </inkml:context>
    <inkml:brush xml:id="br0">
      <inkml:brushProperty name="width" value="0.17143" units="cm"/>
      <inkml:brushProperty name="height" value="0.17143" units="cm"/>
      <inkml:brushProperty name="color" value="#5B2D90"/>
    </inkml:brush>
  </inkml:definitions>
  <inkml:trace contextRef="#ctx0" brushRef="#br0">130 88 5734,'-25'56'0,"0"-1"0,9-9 0,6 5 0,11 16 0,7 16 0,3 1 0,-1-14 0,-1-6 0,2-5 0,10 38 0,-9-22 0,-16-63 0,1-10 0,-13-52 0,-1-23 0,3 15-188,-3-18 0,1-3 188,4 2 0,2 18 0,1-8 0,0-4 0,0-24 0,12 31 0,10 4 0,38-2 0,-2 48 0,5 11 0,37 5 0,-17 13 0,-42-9 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55.547"/>
    </inkml:context>
    <inkml:brush xml:id="br0">
      <inkml:brushProperty name="width" value="0.17143" units="cm"/>
      <inkml:brushProperty name="height" value="0.17143" units="cm"/>
      <inkml:brushProperty name="color" value="#5B2D90"/>
    </inkml:brush>
  </inkml:definitions>
  <inkml:trace contextRef="#ctx0" brushRef="#br0">0 10 5734,'88'-1'0,"0"0"0,0 0 0,23 2 0,-25-3 0,-53-4 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55.860"/>
    </inkml:context>
    <inkml:brush xml:id="br0">
      <inkml:brushProperty name="width" value="0.17143" units="cm"/>
      <inkml:brushProperty name="height" value="0.17143" units="cm"/>
      <inkml:brushProperty name="color" value="#5B2D90"/>
    </inkml:brush>
  </inkml:definitions>
  <inkml:trace contextRef="#ctx0" brushRef="#br0">1 27 5734,'0'17'0,"8"-3"0,14-8 0,33-1 0,13-3 0,-5-4 0,2-2 0,10 3 0,-3-1 0,-14-4 0,-9-3 0,-8-8 0,-13 5 0,2-6 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56.397"/>
    </inkml:context>
    <inkml:brush xml:id="br0">
      <inkml:brushProperty name="width" value="0.17143" units="cm"/>
      <inkml:brushProperty name="height" value="0.17143" units="cm"/>
      <inkml:brushProperty name="color" value="#5B2D90"/>
    </inkml:brush>
  </inkml:definitions>
  <inkml:trace contextRef="#ctx0" brushRef="#br0">36 0 5734,'-15'43'0,"2"-3"0,8-18 0,3 47 0,5-35 0,4 33 0,5-47 0,0-2 0,0-2 0</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56.660"/>
    </inkml:context>
    <inkml:brush xml:id="br0">
      <inkml:brushProperty name="width" value="0.17143" units="cm"/>
      <inkml:brushProperty name="height" value="0.17143" units="cm"/>
      <inkml:brushProperty name="color" value="#5B2D90"/>
    </inkml:brush>
  </inkml:definitions>
  <inkml:trace contextRef="#ctx0" brushRef="#br0">64 0 5734,'-11'63'0,"0"0"0,2-7 0,1-8 0,1-13 0,1-15 0,-6 5 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3:57.303"/>
    </inkml:context>
    <inkml:brush xml:id="br0">
      <inkml:brushProperty name="width" value="0.17143" units="cm"/>
      <inkml:brushProperty name="height" value="0.17143" units="cm"/>
      <inkml:brushProperty name="color" value="#5B2D90"/>
    </inkml:brush>
  </inkml:definitions>
  <inkml:trace contextRef="#ctx0" brushRef="#br0">1 119 5734,'61'-13'0,"1"1"0,-4 0 0,-2 2 0,40-1-1598,-21 0 1598,-31 2 0,1-4 0,1 0 0,-1-2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8:32.834"/>
    </inkml:context>
    <inkml:brush xml:id="br0">
      <inkml:brushProperty name="width" value="0.17143" units="cm"/>
      <inkml:brushProperty name="height" value="0.17143" units="cm"/>
      <inkml:brushProperty name="color" value="#5B2D90"/>
    </inkml:brush>
  </inkml:definitions>
  <inkml:trace contextRef="#ctx0" brushRef="#br0">0 0 5734,'75'2'0,"-1"0"0,16 2 0,-2 0 0,-13-1 0,-1 1 0,10-1-586,-8 1 0,10 0 0,6 1 0,2-1 0,-5 0 0,-7 0 586,2 0 0,-6-1 0,-3 0 0,2 1 0,6 0 0,2 0 0,-3 0 0,-8-2 0,26-1 0,-18-2 1012,-10-1-1012,22-2 0,-61-1 0,-19 1 0,-12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03.341"/>
    </inkml:context>
    <inkml:brush xml:id="br0">
      <inkml:brushProperty name="width" value="0.08571" units="cm"/>
      <inkml:brushProperty name="height" value="0.08571" units="cm"/>
      <inkml:brushProperty name="color" value="#E71224"/>
    </inkml:brush>
  </inkml:definitions>
  <inkml:trace contextRef="#ctx0" brushRef="#br0">3541 201 5734,'-68'-14'0,"-4"2"0,-3-1 0,-19-1 0,4 0 0,22 5 0,3 0 0,-4 0-337,-3-2 0,-4 0 0,-3 0 0,-5 2 337,-3 0 0,-6 2 0,-3 0 0,3 1 0,6 1-861,7 1 1,5 2 0,1-1 0,-5 0 860,-1-1 0,-5 0 0,-1 0 0,2 0 0,4 2 0,-24 2 0,4 1 0,7 2 286,23 0 1,3 0 0,-2 2-287,-22 1 0,-4 3 0,4-1 0,15 0 0,3 0 0,1 2 0,0 3 0,1 2 0,7 2 0,10 1 0,5 4 0,-1 7 0,8 2 0,10 10 0,17 37 0,16-35 0,14 34 0,9 16 0,-5-25 0,2 2 0,0 0-438,-2-5 1,0-1 0,-1 1 437,3 4 0,0 0 0,-4-3 0,-3 9 0,-4-2 1238,-1 4 0,-2 6-1238,-1 0 0,0 8 0,1-2 0,2-12 0,2-2 0,2-5 0,4 17 0,11-13 0,14-24 0,9-19 0,-2-31 0,6-11-480,34-3 1,1-1 479,-30 4 0,3 2 0,18 1 0,12 0 0,1 4 0,-18 4 0,1 2 0,1 2 0,1-1 0,-1-1 0,0 0 0,3 1 0,6 1 0,-2 2 0,7 2 0,4 0 0,0 1 0,-5-1 0,-9 0 0,21 1 0,-11-1 0,8 1 0,-13-2 0,7 1 0,3 0 0,-4-1 0,-8-3 0,8-3 0,-8-2 0,-3-1 0,-12 2 0,-1-1 0,-1-3 0,2-4 0,1-4 0,-8-7-85,1-14 0,-7-8 85,7-10 0,-8-10 0,-11-20 0,-16-11 0,-21 26 0,-8-3 0,-4-3 0,-5-17 0,-6-4 0,-3-2 0,0 10 0,-4-3 0,0 2 0,2 5 511,0 2 1,1 5-1,-1 0-511,-3-8 0,-1-1 0,2 7-54,1-1 1,0 9 53,-1 19 0,-1 2 0,0-14 0,-2 11 0,-13 30 0,15 22 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4:00.909"/>
    </inkml:context>
    <inkml:brush xml:id="br0">
      <inkml:brushProperty name="width" value="0.17143" units="cm"/>
      <inkml:brushProperty name="height" value="0.17143" units="cm"/>
      <inkml:brushProperty name="color" value="#5B2D90"/>
    </inkml:brush>
  </inkml:definitions>
  <inkml:trace contextRef="#ctx0" brushRef="#br0">18 194 5734,'4'-13'0,"2"8"0,4 16 0,1 8 0,8 32 0,1 13 0,-3-7 0,0 6 0,3 16 0,1 9 0,-2-9 0,-5-17 0,-3-4-212,2 14 0,-4-17 212,-8-45 0,-18-39 0,5-5 0,-11-25 0,8 8 0,-1-9 0,-2-15 0,-2-8 0,2 6 0,0 7 0,0 1 0,0-5 0,0-5 0,6 23 0,8 32 0,1 7 0,42-17 0,14 24 0,7 3 0,22-16 0,-6 16 0,-6 3 0,-28 4 0,4-1 0,-25 5 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4:01.108"/>
    </inkml:context>
    <inkml:brush xml:id="br0">
      <inkml:brushProperty name="width" value="0.17143" units="cm"/>
      <inkml:brushProperty name="height" value="0.17143" units="cm"/>
      <inkml:brushProperty name="color" value="#5B2D90"/>
    </inkml:brush>
  </inkml:definitions>
  <inkml:trace contextRef="#ctx0" brushRef="#br0">7 0 5734,'-6'4'0,"55"-4"0,29-2 0,13 3 0,-13-2 0,-3 1 0,-14 7 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4:01.252"/>
    </inkml:context>
    <inkml:brush xml:id="br0">
      <inkml:brushProperty name="width" value="0.17143" units="cm"/>
      <inkml:brushProperty name="height" value="0.17143" units="cm"/>
      <inkml:brushProperty name="color" value="#5B2D90"/>
    </inkml:brush>
  </inkml:definitions>
  <inkml:trace contextRef="#ctx0" brushRef="#br0">1 73 5734,'56'0'0,"-1"0"0,12-6 0,17 1 0,3-3-494,-5-11 0,-27 2 0,-1-1 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4:01.660"/>
    </inkml:context>
    <inkml:brush xml:id="br0">
      <inkml:brushProperty name="width" value="0.17143" units="cm"/>
      <inkml:brushProperty name="height" value="0.17143" units="cm"/>
      <inkml:brushProperty name="color" value="#5B2D90"/>
    </inkml:brush>
  </inkml:definitions>
  <inkml:trace contextRef="#ctx0" brushRef="#br0">28 25 5734,'-6'-8'0,"0"1"0,-2-1 0,5 7 0,-2 0 0,6 18 0,2 61 0,-1-18 0,0 5 0,1 16 0,-1 0 0,1-20 0,0-6 0,1 20 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4:04.128"/>
    </inkml:context>
    <inkml:brush xml:id="br0">
      <inkml:brushProperty name="width" value="0.17143" units="cm"/>
      <inkml:brushProperty name="height" value="0.17143" units="cm"/>
      <inkml:brushProperty name="color" value="#5B2D90"/>
    </inkml:brush>
  </inkml:definitions>
  <inkml:trace contextRef="#ctx0" brushRef="#br0">1 227 5734,'8'-11'0,"-1"2"0,-4 7 0,5 8 0,4 21 0,-1-1 0,5 33 0,-8-20 0,4 24 0,1 9 0,-1-16 0,1 2 0,2 20 0,1 0 0,-2-16 0,-1-8 0,-3-9 0,-3-16 0,-11-48 0,0 1 0,-10-59 0,7 34 0,-1-19 0,-1 0 0,2 8 0,1-7 0,1 0 0,2 10 0,10-30 0,14-5 0,18 32 0,8 5 0,-5-14 0,2 6 0,5 20 0,-1 16 0,-2 26 0,-30 3 0,-6 3 0,-3 3 0</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4:04.319"/>
    </inkml:context>
    <inkml:brush xml:id="br0">
      <inkml:brushProperty name="width" value="0.17143" units="cm"/>
      <inkml:brushProperty name="height" value="0.17143" units="cm"/>
      <inkml:brushProperty name="color" value="#5B2D90"/>
    </inkml:brush>
  </inkml:definitions>
  <inkml:trace contextRef="#ctx0" brushRef="#br0">1 30 5734,'82'-9'0,"0"1"0,-13 2 0,0 0 0</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4:04.522"/>
    </inkml:context>
    <inkml:brush xml:id="br0">
      <inkml:brushProperty name="width" value="0.17143" units="cm"/>
      <inkml:brushProperty name="height" value="0.17143" units="cm"/>
      <inkml:brushProperty name="color" value="#5B2D90"/>
    </inkml:brush>
  </inkml:definitions>
  <inkml:trace contextRef="#ctx0" brushRef="#br0">12 0 5734,'-6'5'0,"0"-1"0,7 49 0,4 11 0,-3-25-291,3 25 0,1-6 291,-3-43 0,1-3 0,-2-1 0</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4:04.916"/>
    </inkml:context>
    <inkml:brush xml:id="br0">
      <inkml:brushProperty name="width" value="0.17143" units="cm"/>
      <inkml:brushProperty name="height" value="0.17143" units="cm"/>
      <inkml:brushProperty name="color" value="#5B2D90"/>
    </inkml:brush>
  </inkml:definitions>
  <inkml:trace contextRef="#ctx0" brushRef="#br0">13 221 5734,'-11'-24'0,"9"39"0,12 54 0,7 17 0,-6-28 0,1 1 0,1 4 0,2 6 0,0-4 0,2 9 0,-2-11 0,-2-10 0,6 42 0,-21-80 0,-34-76 0,19-13 0,2-27 0,4-7 0,4 16 0,3 0 0,14 2 0,13 0 0,12-14 0,6 10 0,4 34 0,2 45 0,6 18 0,35 8 0,1-1 0</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4:05.052"/>
    </inkml:context>
    <inkml:brush xml:id="br0">
      <inkml:brushProperty name="width" value="0.17143" units="cm"/>
      <inkml:brushProperty name="height" value="0.17143" units="cm"/>
      <inkml:brushProperty name="color" value="#5B2D90"/>
    </inkml:brush>
  </inkml:definitions>
  <inkml:trace contextRef="#ctx0" brushRef="#br0">1 34 5734,'50'-3'0,"1"1"0,43-2 0,-24-1 0,0 0 0,10 2 0,-7-3 0,0 0 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4:05.283"/>
    </inkml:context>
    <inkml:brush xml:id="br0">
      <inkml:brushProperty name="width" value="0.17143" units="cm"/>
      <inkml:brushProperty name="height" value="0.17143" units="cm"/>
      <inkml:brushProperty name="color" value="#5B2D90"/>
    </inkml:brush>
  </inkml:definitions>
  <inkml:trace contextRef="#ctx0" brushRef="#br0">142 1 5734,'-24'93'0,"-1"1"0,1-1 0,-10-17 0,7-3 0,23 22 0,0 1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03.693"/>
    </inkml:context>
    <inkml:brush xml:id="br0">
      <inkml:brushProperty name="width" value="0.08571" units="cm"/>
      <inkml:brushProperty name="height" value="0.08571" units="cm"/>
      <inkml:brushProperty name="color" value="#E71224"/>
    </inkml:brush>
  </inkml:definitions>
  <inkml:trace contextRef="#ctx0" brushRef="#br0">310 5 5734,'-23'-4'0,"7"5"0,-13 9 0,-15 58 0,23-31 0,-20 43 0,27-33 0,-7 22 0,-8-4 0,4-10 0,-4-31 0,11-22 0</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7:52.431"/>
    </inkml:context>
    <inkml:brush xml:id="br0">
      <inkml:brushProperty name="width" value="0.17143" units="cm"/>
      <inkml:brushProperty name="height" value="0.17143" units="cm"/>
      <inkml:brushProperty name="color" value="#5B2D90"/>
    </inkml:brush>
  </inkml:definitions>
  <inkml:trace contextRef="#ctx0" brushRef="#br0">2533 730 5734,'-13'-1'0,"-23"0"0,14 1 0,-18 1 0,-51-7 0,6-8 0,29 8 0,0 0 0,9-4 0,-4-3 0,-12-5 0,-8-3 0,4 2 0,-3-2 0,-1 0-162,-1-1 1,-5-1-1,4 0 162,-8-3 0,1 0 0,14 5 0,-2 0 0,-1-1 0,-3-1 0,-1-1 0,2 2 0,4 1 0,2 0 0,0 0 0,-3-1 0,1-1 0,9 4 0,-15-8 0,-10-3 0,4 0 0,28 9 0,-3-1 0,2 1 0,12 5 0,-15-8 0,43 21 0,10 4 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7:53.272"/>
    </inkml:context>
    <inkml:brush xml:id="br0">
      <inkml:brushProperty name="width" value="0.17143" units="cm"/>
      <inkml:brushProperty name="height" value="0.17143" units="cm"/>
      <inkml:brushProperty name="color" value="#5B2D90"/>
    </inkml:brush>
  </inkml:definitions>
  <inkml:trace contextRef="#ctx0" brushRef="#br0">1 196 5734,'11'-7'0,"60"-3"-1416,-5 1 1,21-2 0,4-1 0,-13 3 1415,5-1 0,0 1 0,-3-2 0,13-1 0,-5 0 0,-20 3 1409,3-2-1409,-15 2 0,-1-1 860,23-4-860,19-4 0,-43 11 0,-19 3 0,13 3 0,-19 1 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7:53.744"/>
    </inkml:context>
    <inkml:brush xml:id="br0">
      <inkml:brushProperty name="width" value="0.17143" units="cm"/>
      <inkml:brushProperty name="height" value="0.17143" units="cm"/>
      <inkml:brushProperty name="color" value="#5B2D90"/>
    </inkml:brush>
  </inkml:definitions>
  <inkml:trace contextRef="#ctx0" brushRef="#br0">1 126 5734,'20'-6'0,"2"2"0,1 1 0,34-3 0,24-4 0,-7 0 0,-16 2 0,3-2 0,31-3 0,12-2 0,-18 3 0,0-3 0,0 2 0,-59 12 0</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7:53.972"/>
    </inkml:context>
    <inkml:brush xml:id="br0">
      <inkml:brushProperty name="width" value="0.17143" units="cm"/>
      <inkml:brushProperty name="height" value="0.17143" units="cm"/>
      <inkml:brushProperty name="color" value="#5B2D90"/>
    </inkml:brush>
  </inkml:definitions>
  <inkml:trace contextRef="#ctx0" brushRef="#br0">1 31 5734,'55'-7'0,"-1"0"0,-12-9 0,36 21 0,0 0 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7:54.122"/>
    </inkml:context>
    <inkml:brush xml:id="br0">
      <inkml:brushProperty name="width" value="0.17143" units="cm"/>
      <inkml:brushProperty name="height" value="0.17143" units="cm"/>
      <inkml:brushProperty name="color" value="#5B2D90"/>
    </inkml:brush>
  </inkml:definitions>
  <inkml:trace contextRef="#ctx0" brushRef="#br0">0 109 5734,'33'-38'0,"-3"5"0,-10 21 0,25-2 0,-2 8 0,9 0 0,-14 7 0</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07.493"/>
    </inkml:context>
    <inkml:brush xml:id="br0">
      <inkml:brushProperty name="width" value="0.17143" units="cm"/>
      <inkml:brushProperty name="height" value="0.17143" units="cm"/>
      <inkml:brushProperty name="color" value="#5B2D90"/>
    </inkml:brush>
  </inkml:definitions>
  <inkml:trace contextRef="#ctx0" brushRef="#br0">0 271 5734,'59'-36'0,"1"0"0,-3 11 0,3 1 0,19-16 0,0 3-1091,-19 16 0,-9 6 1091,-5 3 0,-4 0 161,19 1 1,-47 10 0,8 2-1</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07.838"/>
    </inkml:context>
    <inkml:brush xml:id="br0">
      <inkml:brushProperty name="width" value="0.17143" units="cm"/>
      <inkml:brushProperty name="height" value="0.17143" units="cm"/>
      <inkml:brushProperty name="color" value="#5B2D90"/>
    </inkml:brush>
  </inkml:definitions>
  <inkml:trace contextRef="#ctx0" brushRef="#br0">147 0 5734,'-66'53'0,"1"1"0,81 26 0,16 9 0,-38 7 0,9-2 0,28-35 0,15-4 0,3-8 0,22-2 0,-11-13 0,-40-14 0,21 22 0,-65-21 0,-12 4 0,-24 12 0,-4 2 0,3-4 0,3 0 0,5-5 0,30-18 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08.055"/>
    </inkml:context>
    <inkml:brush xml:id="br0">
      <inkml:brushProperty name="width" value="0.17143" units="cm"/>
      <inkml:brushProperty name="height" value="0.17143" units="cm"/>
      <inkml:brushProperty name="color" value="#5B2D90"/>
    </inkml:brush>
  </inkml:definitions>
  <inkml:trace contextRef="#ctx0" brushRef="#br0">276 1 5734,'-50'73'0,"-1"0"0,1 0 0,8-12 0,1-1 0,0 1 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08.443"/>
    </inkml:context>
    <inkml:brush xml:id="br0">
      <inkml:brushProperty name="width" value="0.17143" units="cm"/>
      <inkml:brushProperty name="height" value="0.17143" units="cm"/>
      <inkml:brushProperty name="color" value="#5B2D90"/>
    </inkml:brush>
  </inkml:definitions>
  <inkml:trace contextRef="#ctx0" brushRef="#br0">127 0 5734,'-48'41'0,"7"-1"0,26-11 0,21 58 0,25 18 0,12-45 0,11-3 0,-9 6 0,-24 18 0,-11 7 0,10-10 0,50-1 0,-24-16 0,-86-25 0,-17-12 0,12-12 0,-51 6 0,44-30 0,11-1 0,4-14 0</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08.610"/>
    </inkml:context>
    <inkml:brush xml:id="br0">
      <inkml:brushProperty name="width" value="0.17143" units="cm"/>
      <inkml:brushProperty name="height" value="0.17143" units="cm"/>
      <inkml:brushProperty name="color" value="#5B2D90"/>
    </inkml:brush>
  </inkml:definitions>
  <inkml:trace contextRef="#ctx0" brushRef="#br0">1 184 5734,'0'-37'0,"74"-6"0,18 7 0,-31 17 0,35-10 0,-6 9 0,-54 27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08.921"/>
    </inkml:context>
    <inkml:brush xml:id="br0">
      <inkml:brushProperty name="width" value="0.17143" units="cm"/>
      <inkml:brushProperty name="height" value="0.17143" units="cm"/>
      <inkml:brushProperty name="color" value="#AE198D"/>
      <inkml:brushProperty name="inkEffects" value="galaxy"/>
      <inkml:brushProperty name="anchorX" value="-2.79981E6"/>
      <inkml:brushProperty name="anchorY" value="-1.69295E6"/>
      <inkml:brushProperty name="scaleFactor" value="0.5"/>
    </inkml:brush>
  </inkml:definitions>
  <inkml:trace contextRef="#ctx0" brushRef="#br0">262 35 5734,'-17'56'0,"0"1"0,0-5 0,-2 8 0,-3 5 0,-1-12 0,0-4 0,-15 33 0,14-32 0,0-2 0,-3 5 0,17-32 0,27-39 0,17-53 0,-9 20 0,-1-4 0,1-16 0,-5 0 0,-7 16 0,-3 3 0,5-41 0,-5 33 0,0 19 0,-2 20 0,4 3 0,0 15 0,2 10 0,6 24 0,1 12 0,1 8 0,1 4 0,6 18 0,-2-9 0,-1 1 0,8 18 0,-16-34 0,0-1 0,11 27 0,-2-16 0,-14-37 0,1-15 0,-13-19 0,-2-6 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08.783"/>
    </inkml:context>
    <inkml:brush xml:id="br0">
      <inkml:brushProperty name="width" value="0.17143" units="cm"/>
      <inkml:brushProperty name="height" value="0.17143" units="cm"/>
      <inkml:brushProperty name="color" value="#5B2D90"/>
    </inkml:brush>
  </inkml:definitions>
  <inkml:trace contextRef="#ctx0" brushRef="#br0">179 1 5734,'-8'1'0,"-19"41"0,2 16 0,-1 5 0,-11 20 0,11-16 0,4-7 0,14-29 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09.193"/>
    </inkml:context>
    <inkml:brush xml:id="br0">
      <inkml:brushProperty name="width" value="0.17143" units="cm"/>
      <inkml:brushProperty name="height" value="0.17143" units="cm"/>
      <inkml:brushProperty name="color" value="#5B2D90"/>
    </inkml:brush>
  </inkml:definitions>
  <inkml:trace contextRef="#ctx0" brushRef="#br0">110 1 5734,'-31'69'0,"-1"0"0,2-5 0,13-9 0,32-16 0,17 10 0,11 4 0,7-5 0,4 1 0,16 21 0,1-2 0,-18-24 0,-5-6 0,15 18 0,-70-17 0,-29-8 0,-54 9 0,32-31 0,0-6 0,-29 2 0,14-21 0,54-2 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09.361"/>
    </inkml:context>
    <inkml:brush xml:id="br0">
      <inkml:brushProperty name="width" value="0.17143" units="cm"/>
      <inkml:brushProperty name="height" value="0.17143" units="cm"/>
      <inkml:brushProperty name="color" value="#5B2D90"/>
    </inkml:brush>
  </inkml:definitions>
  <inkml:trace contextRef="#ctx0" brushRef="#br0">7 122 5734,'-6'-28'0,"58"6"0,40 6 0,-13 4 0,4-1 0,-1 2 0,16-1 0,-23 5 0,-26 6 0</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09.561"/>
    </inkml:context>
    <inkml:brush xml:id="br0">
      <inkml:brushProperty name="width" value="0.17143" units="cm"/>
      <inkml:brushProperty name="height" value="0.17143" units="cm"/>
      <inkml:brushProperty name="color" value="#5B2D90"/>
    </inkml:brush>
  </inkml:definitions>
  <inkml:trace contextRef="#ctx0" brushRef="#br0">192 1 5734,'-11'13'0,"-8"15"0,2 16 0,0 9 0,0 4 0,-4 16 0,8-20 0,0-2 0,-7 2 0,2-14 0,-7 8 0</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10.195"/>
    </inkml:context>
    <inkml:brush xml:id="br0">
      <inkml:brushProperty name="width" value="0.17143" units="cm"/>
      <inkml:brushProperty name="height" value="0.17143" units="cm"/>
      <inkml:brushProperty name="color" value="#5B2D90"/>
    </inkml:brush>
  </inkml:definitions>
  <inkml:trace contextRef="#ctx0" brushRef="#br0">0 149 5734,'12'-44'0,"51"-15"0,-27 42-910,44-12 910,-38 31 0,3 6 110,9 37 1,-7 18-111,-30 32 0,-30-16 0,-15 14 0,-4-13 0,-1-23 0,-8-7-401,-12 2 1,-8 2-1,13-16 401,17-19 0,-11 11 0,34-17 0,105-16 0,-35-6-323,14-5 1,-2 0 322,-23 5 0,13-3 0,1 0 0,-3 2 0,-3-1 0,1 1 0</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11.291"/>
    </inkml:context>
    <inkml:brush xml:id="br0">
      <inkml:brushProperty name="width" value="0.17143" units="cm"/>
      <inkml:brushProperty name="height" value="0.17143" units="cm"/>
      <inkml:brushProperty name="color" value="#5B2D90"/>
    </inkml:brush>
  </inkml:definitions>
  <inkml:trace contextRef="#ctx0" brushRef="#br0">393 361 5734,'-4'-57'0,"-1"1"0,-2-15 0,-15 17 0,-5 6 0,0 19 0,-26-16 0,-25 51 0,35 3 0,-8 22 0,6 8 0,24 0 0,11 14 0,13 3 0,37 7 0,24 1 0,13 0 0,-11-18 0,0 1 0,-12 3 0,0 4 0,-7-5 0,21 22 0,-52 16 0,-56-51 0,-16-11 0,0-13 0,-4-7 0,-5-1 0,2-8 0,-27-31 0,68-35 0,34 1 0,16-9 0,6-3 0,-11 28 0,2 3 0,28-30 0,1 15 0,-12 41 0,12 18 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11.494"/>
    </inkml:context>
    <inkml:brush xml:id="br0">
      <inkml:brushProperty name="width" value="0.17143" units="cm"/>
      <inkml:brushProperty name="height" value="0.17143" units="cm"/>
      <inkml:brushProperty name="color" value="#5B2D90"/>
    </inkml:brush>
  </inkml:definitions>
  <inkml:trace contextRef="#ctx0" brushRef="#br0">235 0 5734,'-31'72'0,"-1"1"0,1-1 0,-5 21 0,5-19 0,-5 11 0,11-18 0,12-18 0</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11.865"/>
    </inkml:context>
    <inkml:brush xml:id="br0">
      <inkml:brushProperty name="width" value="0.17143" units="cm"/>
      <inkml:brushProperty name="height" value="0.17143" units="cm"/>
      <inkml:brushProperty name="color" value="#5B2D90"/>
    </inkml:brush>
  </inkml:definitions>
  <inkml:trace contextRef="#ctx0" brushRef="#br0">389 155 5734,'-33'-68'0,"-15"-1"0,23 52 0,-25 25 0,-4 16 0,-2 40 0,23-8 0,1 11 0,6-7 0,1 30 0,19-21 0,11-11 0,18-39 0,-2-9 0,40-19 0,-12-45 0,-2-16 0,-6-2 0,-2 29 0,0 87 0,-7 16 0,-17-40-308,-11 35 0,-8 32 1,-2 5-1,1-23 1,1-1-1,1 20 0</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12.175"/>
    </inkml:context>
    <inkml:brush xml:id="br0">
      <inkml:brushProperty name="width" value="0.17143" units="cm"/>
      <inkml:brushProperty name="height" value="0.17143" units="cm"/>
      <inkml:brushProperty name="color" value="#5B2D90"/>
    </inkml:brush>
  </inkml:definitions>
  <inkml:trace contextRef="#ctx0" brushRef="#br0">205 12 5734,'-2'-12'0,"-17"56"0,-13 50 0,3-13 0,-2-1 0,0 4 0,1 1 0,-1-1 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13.493"/>
    </inkml:context>
    <inkml:brush xml:id="br0">
      <inkml:brushProperty name="width" value="0.17143" units="cm"/>
      <inkml:brushProperty name="height" value="0.17143" units="cm"/>
      <inkml:brushProperty name="color" value="#5B2D90"/>
    </inkml:brush>
  </inkml:definitions>
  <inkml:trace contextRef="#ctx0" brushRef="#br0">114 0 5734,'-53'75'0,"0"0"0,46-8 0,12 15 0,9 11 0,6 6 0,3 1 0,0-2 0,-4-7 0,0-2 0,-1-3 0,2-1 0,1-1 0,3 3 0,2 4-708,-1-4 0,3 6 1,1 3-1,1 0 1,3 0-1,1-5 1,2-6-1,1-9 708,12 5 0,4-7 0,1-6 0,0-7 0,-3-4 0,8 4 0,-3-8 0,1-1 0,4 2 0,-1 0 0,1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09.207"/>
    </inkml:context>
    <inkml:brush xml:id="br0">
      <inkml:brushProperty name="width" value="0.17143" units="cm"/>
      <inkml:brushProperty name="height" value="0.17143" units="cm"/>
      <inkml:brushProperty name="color" value="#AE198D"/>
      <inkml:brushProperty name="inkEffects" value="galaxy"/>
      <inkml:brushProperty name="anchorX" value="-2.81427E6"/>
      <inkml:brushProperty name="anchorY" value="-1.71336E6"/>
      <inkml:brushProperty name="scaleFactor" value="0.5"/>
    </inkml:brush>
  </inkml:definitions>
  <inkml:trace contextRef="#ctx0" brushRef="#br0">1 61 5734,'63'-8'0,"1"-1"0,7-1 0,-3 0 0,24-2-884,-10 1 884,-69 11 286,9 5-286,2 5 0,-2-1 0,-4 3 0</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14.144"/>
    </inkml:context>
    <inkml:brush xml:id="br0">
      <inkml:brushProperty name="width" value="0.17143" units="cm"/>
      <inkml:brushProperty name="height" value="0.17143" units="cm"/>
      <inkml:brushProperty name="color" value="#5B2D90"/>
    </inkml:brush>
  </inkml:definitions>
  <inkml:trace contextRef="#ctx0" brushRef="#br0">0 4 5734,'25'-3'0,"5"5"-944,8 28 1,18 26-1,10 17 1,2 5 0,-5-3-1,-13-16 944,8 16 0,-1 1-13,-7-14 1,14 13 0,4 6 0,-2 0 0,-11-7 0,-19-14 12,-16 0 0,-16 1 0,-10 23 0,-10 19 0,-6 4 0,-1-9 0,-4-5 0,-4-7 0,-1 7 0,9-16 0,0 7 0,-1 0 0,-2-3 0,0-11 0,-10-10 0,1 1 0,0 0 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14.970"/>
    </inkml:context>
    <inkml:brush xml:id="br0">
      <inkml:brushProperty name="width" value="0.17143" units="cm"/>
      <inkml:brushProperty name="height" value="0.17143" units="cm"/>
      <inkml:brushProperty name="color" value="#5B2D90"/>
    </inkml:brush>
  </inkml:definitions>
  <inkml:trace contextRef="#ctx0" brushRef="#br0">16 199 5734,'-8'-3'0,"2"0"0,4 3 0,83 32 0,-18-14 0,19-1-608,-16-7 1,17 1 0,10 0-1,5-1 1,0 1 0,-7-2-1,-12 0 608,1 1 0,-10-2 0,0 0 0,9-1-235,9 0 0,13 0 0,4 0 1,-3-2-1,-11-1 0,-22-2 235,-9-3 0,-11-1 0,0 0 0,3 0 0,14-4 0,9-2 0,-6-1 0,-2-2 0,-1-2 0,7 3 0,5-3 0,-23-10 0,-37-50 0,-56 23 0,-1 18 0,-9 4 1134,-10 13 1,-11 5-1135,-20-5 0,-11-2 0,25 4 0,29 3 0,-62-9 0,31 6 3392,174 26-3392,-42-4 0,3 0 0,2 1 0,14 2 0,-2 1 0,9 5 0,1 1 0,-13-6 0,2 0 0,-6 2 0,0 6 0,-19 2 0,-32 5 0,-9 21 0,-32 12 0,-30 17 0,19-32 0,-7 3 0,-2-2 0,-5 4 0,3-4 0,2-1 0,1-1 0,-16 13 0,0 0 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17.048"/>
    </inkml:context>
    <inkml:brush xml:id="br0">
      <inkml:brushProperty name="width" value="0.17143" units="cm"/>
      <inkml:brushProperty name="height" value="0.17143" units="cm"/>
      <inkml:brushProperty name="color" value="#5B2D90"/>
    </inkml:brush>
  </inkml:definitions>
  <inkml:trace contextRef="#ctx0" brushRef="#br0">5 163 5734,'-3'-7'0,"1"1"0,7 4 0,0 1 0,70-10 0,4-3 0,-9 2 0,14-4 0,-9 3 0,-22 3 0,-2 0 0,34-7 0,-13 2 0,-43 9 0,-5-3 0,-11 3 0,-6-2 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17.647"/>
    </inkml:context>
    <inkml:brush xml:id="br0">
      <inkml:brushProperty name="width" value="0.17143" units="cm"/>
      <inkml:brushProperty name="height" value="0.17143" units="cm"/>
      <inkml:brushProperty name="color" value="#5B2D90"/>
    </inkml:brush>
  </inkml:definitions>
  <inkml:trace contextRef="#ctx0" brushRef="#br0">213 1 5734,'-26'17'0,"-10"25"0,6 30 0,2 6 0,-4-1-958,3 2 0,6-9 958,18-47 595,2 4-595,4 3 313,34-15-313,25-17 0,-3-10 0,-1-7 0,-4 1 0,-15 7 0,57-14 0,-64 20 0,48 0 0,-39 8 1008,33 11-1008,-41 59 0,-9 10 0,6-25 0,-10 25 0,-15-7 0,-23-50 0,3-7 0,-49 23 0,21-22 0,-19 2 0,-5-3 0,-21-9 0,30-4 0,3-2 0,-4-8 0,17-29 0,36 10 0,-2-23 0</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18.589"/>
    </inkml:context>
    <inkml:brush xml:id="br0">
      <inkml:brushProperty name="width" value="0.17143" units="cm"/>
      <inkml:brushProperty name="height" value="0.17143" units="cm"/>
      <inkml:brushProperty name="color" value="#5B2D90"/>
    </inkml:brush>
  </inkml:definitions>
  <inkml:trace contextRef="#ctx0" brushRef="#br0">2294 680 5734,'-21'-21'0,"6"5"0,-1-1 0,6 5 0,-30-25 0,-19-16 0,9 8 0,-4-3-666,2 2 1,-9-8 0,13 14 665,16 17-330,-16-5 1,-4-2 329,0 1 0,2 1 0,-3 1 0,-22-2 0,3 7 0,-8 2 0,2 5 0,0 2 0,-2-4 0,-2 7 0,-17 21 0,11 8 0,20-1 0,-12 3 0,-9 16-539,18 26 0,1 19 0,7-11 539,9-23 0,2 3 0,-1 16 0,-8 16 0,6 1 0,16-15-145,21-20 0,7-2 145,-10 19 0,2 2-116,8-11 1,4-2 115,0 39 0,9-32 0,3 8 0,3-1 0,10 24 0,5 1 0,-6-20 0,1 2 0,13 2-189,10-12 1,12 4 0,6-1 0,-1-4 0,-10-8 188,7 11 0,2-4 0,-1-7 0,9 8 0,1-7 0,-11-17 346,27-15-346,-17-8 0,21-5 0,3-3 0,-3-3 0,-22-5 0,11-2 0,-10-2 0,33-10 266,-28-6 0,9-6 1,-5-4-267,4-9 0,-2-11 0,-17 1 0,5-10 0,-2-3 0,-10 5 0,8-18 0,-10-1-61,-13 14 0,-1-4 0,-10 6 61,-10 6 0,-8-4 622,-6-11 0,-4-14 0,-5-3 1,-2 5-623,-8-7 0,-5 3 0,2-4 244,9 7 0,2-4 0,-3 0 0,-8 8-244,-23-9 0,-8 8 0,8 20 0,8 22 0,-7-10 0,10 16 0,29 36 0</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19.067"/>
    </inkml:context>
    <inkml:brush xml:id="br0">
      <inkml:brushProperty name="width" value="0.17143" units="cm"/>
      <inkml:brushProperty name="height" value="0.17143" units="cm"/>
      <inkml:brushProperty name="color" value="#5B2D90"/>
    </inkml:brush>
  </inkml:definitions>
  <inkml:trace contextRef="#ctx0" brushRef="#br0">0 448 5734,'15'96'0,"-1"1"0,-1-13 0,1 11 0,-1-8-838,-8-48 838,2-2 271,3 9-271,45 23 69,-4-61 1,12-19-70,7-14 0,13-17 0,3-7 0,-7 0 0,3-8 0,-6-4 0,3-4-404,-6 4 1,4-4 0,-3 0 0,-11 4 403,5-15 0,-10 4 177,-2 1 1,-4 3-178,-11 15 0,-4 2 0,-4 0 0,-11 11 0,-22 27 0,-44 46 0,-16 9 0,-4 3 0,-15 5 0,5-2 0,-1-1 0</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19.394"/>
    </inkml:context>
    <inkml:brush xml:id="br0">
      <inkml:brushProperty name="width" value="0.17143" units="cm"/>
      <inkml:brushProperty name="height" value="0.17143" units="cm"/>
      <inkml:brushProperty name="color" value="#5B2D90"/>
    </inkml:brush>
  </inkml:definitions>
  <inkml:trace contextRef="#ctx0" brushRef="#br0">1 564 5734,'4'83'0,"1"0"0,0 0 0,0 1 0,5 11 0,-1-7-992,-8 10 0,4-25 992,5-60 0,88-27 0,-44 1 0,8-3 0,0-4 614,-2-10-614,-6-4 0,15-13 0,3-4 0,-8 6 0,11-9 0,1-2-545,-14 10 1,10-8 0,2-3 0,-3 4 0,-13 7 544,5-7 0,-6 4 0,-5 3 0,2-3 0,0 0-235,18-18 0,-3 1 0,-9 10 1,0-1-1,13-11 0,-1 0 1</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42.953"/>
    </inkml:context>
    <inkml:brush xml:id="br0">
      <inkml:brushProperty name="width" value="0.17143" units="cm"/>
      <inkml:brushProperty name="height" value="0.17143" units="cm"/>
      <inkml:brushProperty name="color" value="#5B2D90"/>
    </inkml:brush>
  </inkml:definitions>
  <inkml:trace contextRef="#ctx0" brushRef="#br0">0 121 5734,'77'-42'0,"-13"7"0,-42 22 0,-3 0 0,-9 5 0,-2-1 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43.625"/>
    </inkml:context>
    <inkml:brush xml:id="br0">
      <inkml:brushProperty name="width" value="0.17143" units="cm"/>
      <inkml:brushProperty name="height" value="0.17143" units="cm"/>
      <inkml:brushProperty name="color" value="#5B2D90"/>
    </inkml:brush>
  </inkml:definitions>
  <inkml:trace contextRef="#ctx0" brushRef="#br0">433 258 5734,'77'-31'0,"-1"0"0,1 0 0,9-4 0,-39 15 0,-78 28 0,-47 19 0,-1 0 0,22-7 0,-2 1 0,11-4 0,-1 1 0,-27 10 0,0 0 0,24-8 0,4-1 0,-38 16 0,29-11 0,68-26 0,46-18 0,20-8 0,10-5 0,9-4-848,-21 7 0,8-3 0,1 0 0,-9 3 848,20-8 0,-8 2 0,8-3 0,-24 8 0,-55 24 0,-9 3 0,-48 20 0,9-3 0,-23 10 0,-12 6 0,-7 0 0,-1 1 0,3 0 0,6-2 0,-9 9 0,59-29 3392,75-23-3392,-24 1 0,-10 4 0,16-6 0,-23 8 0,22 6 0,4 26 0,-5-6 0,6 17 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40.973"/>
    </inkml:context>
    <inkml:brush xml:id="br0">
      <inkml:brushProperty name="width" value="0.17143" units="cm"/>
      <inkml:brushProperty name="height" value="0.17143" units="cm"/>
      <inkml:brushProperty name="color" value="#5B2D90"/>
    </inkml:brush>
  </inkml:definitions>
  <inkml:trace contextRef="#ctx0" brushRef="#br0">1 365 5734,'7'-4'0,"-1"2"0,-5 3 0,1 3 0,-1 7 0,0-2 0,-3 43 0,-1 8 0,3-23 0,-4 19 0,4-3 0,12-27 0,32-1 0,51-18 0,-12-19 0,7-10 0,-26 1 0,3-3 0,5-8 0,3-6 0,10-9 0,2-3 0,-4 0 0,-10 8-1098,-7 5 0,-8 3 1,4-3 1097,9-7 0,7-7 0,-3 2 0,-14 8 0,-6 3 0,-27 19 0,-33 23 0,24-20 0,-94 67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10.262"/>
    </inkml:context>
    <inkml:brush xml:id="br0">
      <inkml:brushProperty name="width" value="0.17143" units="cm"/>
      <inkml:brushProperty name="height" value="0.17143" units="cm"/>
      <inkml:brushProperty name="color" value="#AE198D"/>
      <inkml:brushProperty name="inkEffects" value="galaxy"/>
      <inkml:brushProperty name="anchorX" value="-2.82885E6"/>
      <inkml:brushProperty name="anchorY" value="-1.73341E6"/>
      <inkml:brushProperty name="scaleFactor" value="0.5"/>
    </inkml:brush>
  </inkml:definitions>
  <inkml:trace contextRef="#ctx0" brushRef="#br0">9 195 5734,'1'13'0,"-1"4"0,3 5 0,0 6 0,1 22 0,-2 10 0,-3-3 0,-1 3 0,2 15 0,-1 0 0,-2-21 0,-2-4 0,-2 19 0,4-10 0,3-15 0,3-19 0,3-32 0,6-71 0,-6 21 0,0-9 0,3-8 0,2-8 0,3 1 0,-1 12 0,3 2 0,1 1 0,1-4 0,2 0 0,5 11 0,11 7 0,3 16 0,18 18 0,-39 63 0,-45 33 0,5-4 0,0 0 0,-11-2 0,32 14 0,35-79 0,32 5 0,18 9 0,-34-6 0,-4 6 0,14 49 0,-48-8 0,-51 25 0,-23-36 0,18-23 0,-2-4 0,-16-2 0,1-14 0,35-17 0,10-11 0,7 4 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41.435"/>
    </inkml:context>
    <inkml:brush xml:id="br0">
      <inkml:brushProperty name="width" value="0.17143" units="cm"/>
      <inkml:brushProperty name="height" value="0.17143" units="cm"/>
      <inkml:brushProperty name="color" value="#5B2D90"/>
    </inkml:brush>
  </inkml:definitions>
  <inkml:trace contextRef="#ctx0" brushRef="#br0">69 79 5734,'-10'88'0,"0"0"0,0 0 0,0 0 0,-5-3 0,1-7 0,25-21 0,61-25 0,15-31-1883,-37-18 0,-2-10 1883,31-15 0,-2 0 0,2-5-176,-12 8 1,11-7 0,-6 3 175,-5 3 0,0 1 72,9-6 1,7-3-1,-11 6-72,-19 12 0,-5 3 0,9-4 0,-5 4 0,-4 2 0,7-1 0,-55 36 0,-1-1 1589,-13 36-1589,-3-11 0,-17 25 0,5-25 0,-3-1 0</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45.025"/>
    </inkml:context>
    <inkml:brush xml:id="br0">
      <inkml:brushProperty name="width" value="0.17143" units="cm"/>
      <inkml:brushProperty name="height" value="0.17143" units="cm"/>
      <inkml:brushProperty name="color" value="#5B2D90"/>
    </inkml:brush>
  </inkml:definitions>
  <inkml:trace contextRef="#ctx0" brushRef="#br0">2497 586 5734,'-9'-24'0,"0"2"0,-34-31 0,-14 7 0,-6-1 0,23 11 0,-1-1-658,-25-9 1,5 8 657,27 20 0,-24-7 0,-3 0 0,4 1 0,-5-1 0,3 2 0,21 10 312,-1 0-312,-52-13 0,39 12 0,-14 2 0,-18 1 0,5 3 0,9 8 0,0 3-732,-8-3 1,-8 1 0,10 2 731,13 4 0,5 3-541,-19 8 0,7 1 541,11-2 241,-7 4 0,0 1-241,8 1 0,-22 12 0,34-14 0,-14 16 0,-8 28 0,17-18 1003,15-2 1,6 4-1004,6 33 0,12 0 0,2 2 0,2-33 0,3 3 0,5 20 0,2 10 0,2-17 0,1-8 0,0 7 0,2-2 0,4-8 0,12 1 0,6 4 0,0-6 0,8 2 0,13 9 0,11 5 0,2-6 0,-11-19 0,1-5 0,9 0-444,16 5 1,13 1 0,1-3 0,-11-6 443,5 1 0,-3-6 0,-3-6 0,6-2 0,-18-6 171,-8-9-171,2-5 0,15-2 0,2-4 0,3-7 0,3-6 0,5-3 0,-15 2 0,6-3 0,2-1 0,-2-1 0,-7 0-257,12-3 0,-7-2 0,-4-4 257,-4-6 0,-3-4 0,-13-2 0,-18 1 0,-8-9 0,0-29 0,-4-19 0,-9-4 0,-13 18 0,-8-4 0,-2-1 0,1 1 0,5 4 0,2-1 0,-3 2 0,-7 3 741,-14-12 0,-8 4 1,-1 14-742,6 25 0,-10 6-688,-18 3 1,-17 0-1,-3 2 1,9 4 687,0-5 0,-8 7 0,-10 11 0,-21 3 0,-9 4 0,6 6 0,18 7 0,-4 15 0,4 11 0,4-4 0,0 1 0,0-1 0,0 0 0</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8:53.464"/>
    </inkml:context>
    <inkml:brush xml:id="br0">
      <inkml:brushProperty name="width" value="0.17143" units="cm"/>
      <inkml:brushProperty name="height" value="0.17143" units="cm"/>
      <inkml:brushProperty name="color" value="#5B2D90"/>
    </inkml:brush>
  </inkml:definitions>
  <inkml:trace contextRef="#ctx0" brushRef="#br0">1 104 5734,'8'-1'0,"0"0"0,-6 0 0,2 0 0,-2-2 0,12-4 0,10-1 0,31-5 0,-7 5 0,7 2 0,-27 3 0,-5 1 0,29 0 0,15 0 0,-2 0 0,-10 3 0,-39 0 0,40 4 0,-29-3 0,58 6 0,-43-7 0,6 3 0,-12-2 0,10 2 0,8 0 0,34 2 0,-18-1 0,-19-2 0,-24-2 0,10-1 0,0 0 0,45-2 0,-40 2 0,11-2 0,-32 2 0,-6 0 0,27 0 0,-23 0 0,34 0 0,-22 0 0,16 0 0,34 0 0,-44 0 0,27 0 0,-52 0 0,-1 0 0,17 3 0,-12-2 0,24 3 0,-25-4 0,26 2 0,2 0 0,2 2 0,46 4 0,-52-4 0,27 3 0,-35-6 0,59 1 0,11-2 0,-24 2-674,25-1 1,-11 0 673,-60 0 0,21 4 0,6 0 0,14 1 0,23 1 0,-1 0 0,-27-2-216,-14-2 1,-6 0 215,-23-1 0,0 0 0,45 2 0,-35-3 1281,33 1-1281,-47-3 0,33-3 0,-11 1 0,16-2 497,-11 1-497,27-4 0,-20 3 0,15-2 0,-48 3 0,-9 4 0,-9-1 0,1 1 0,-2 0 0,1-1 0,0 0 0,1 0 0,-1-1 0,1 0 0,0-1 0,0 0 0,-2 0 0,5-1 0,-1 0 0,1-4 0,3-11 0,-6-8 0,-2-3 0,-6-1 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51.337"/>
    </inkml:context>
    <inkml:brush xml:id="br0">
      <inkml:brushProperty name="width" value="0.05" units="cm"/>
      <inkml:brushProperty name="height" value="0.05" units="cm"/>
      <inkml:brushProperty name="color" value="#5B2D90"/>
    </inkml:brush>
  </inkml:definitions>
  <inkml:trace contextRef="#ctx0" brushRef="#br0">1 0 24575,'10'4'0,"22"1"0,-7-3 0,18-1 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32.043"/>
    </inkml:context>
    <inkml:brush xml:id="br0">
      <inkml:brushProperty name="width" value="0.05" units="cm"/>
      <inkml:brushProperty name="height" value="0.05" units="cm"/>
      <inkml:brushProperty name="color" value="#5B2D90"/>
    </inkml:brush>
  </inkml:definitions>
  <inkml:trace contextRef="#ctx0" brushRef="#br0">26 13 24575,'-10'-3'0,"2"-1"0,1 1 0,6 0 0,7 4 0,6 0 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10.864"/>
    </inkml:context>
    <inkml:brush xml:id="br0">
      <inkml:brushProperty name="width" value="0.17143" units="cm"/>
      <inkml:brushProperty name="height" value="0.17143" units="cm"/>
      <inkml:brushProperty name="color" value="#5B2D90"/>
    </inkml:brush>
  </inkml:definitions>
  <inkml:trace contextRef="#ctx0" brushRef="#br0">3052 851 5734,'-15'-30'0,"0"3"0,-23-11 0,-3 1 0,6 7 0,-9-10 0,-1 1 0,4 12 0,9 6 0,-12-6 0,-5 0 0,-17-7-881,9 6 0,1 2 881,-11-2-36,3 7 1,-2 1 35,-17-3 0,-3 3 0,-12 3 0,23 13 0,-4 3 0,2 1 0,8-1 0,2 1 0,0 2-199,-5 1 0,0 1 0,6 1 199,3 3 0,-1 3 266,-13 8 0,-9 6 0,5-1-266,-5 4 0,1 1 0,4-4 0,-5 2 0,12 0 246,18-3 0,7 4-246,-6 11 0,3 1 0,-19 15 0,20-14 0,3 2 0,-5 20 0,19-7 0,3 8 0,0 4 0,6 11 0,13-6 0,4 13 0,3 0 0,3-8 0,4 13 0,7-4 121,0-7 1,4 4-1,5-11-121,12-8 0,3-12 429,4 9-429,7-6 0,13 9 0,-7-10 0,17 11-874,2-1 0,-1-5 874,-10-22-45,8-3 0,13 0 45,-10-13 0,6-3 0,0 0 0,-2 2 0,1 1 0,2-5-56,18-2 0,3-5 1,-2-7 55,-18-5 0,-1-5 0,5-7 0,-7-4 0,8-5 0,1-4 0,-2 0 0,-8 4 0,6 3 0,-6 2 0,4-14 0,-6-10 0,9-14 0,3-8 0,-3-1 0,-11 4 0,-17 12-425,-9-1 1,-8 0 424,10-9 0,9-11 0,-4 0 0,-16 11 0,-12-26 79,-9 18-79,-10 4 0,-2-13 0,-3 10 0,-5-28-486,-2 0 0,-4 4 486,-11 20-235,-15 20 1,-25-15 0,-15-11-1,-8-3 1,-1 1 0,8 8 0,14 14 234,2 4 0,9 11 0,-11-8 0,-1-6 0,-13-15 0,-9-7 0,-2 0 0,4 8 0,11 16 0,15 22 0,3 28 0,8 12 0,-2-2 0,1 0 0,1 2 0,0 0 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12.045"/>
    </inkml:context>
    <inkml:brush xml:id="br0">
      <inkml:brushProperty name="width" value="0.17143" units="cm"/>
      <inkml:brushProperty name="height" value="0.17143" units="cm"/>
      <inkml:brushProperty name="color" value="#5B2D90"/>
    </inkml:brush>
  </inkml:definitions>
  <inkml:trace contextRef="#ctx0" brushRef="#br0">2633 705 5734,'-58'-59'0,"0"0"0,0 0 0,0 0 0,-17-2 0,-12-4 0,-1 3 0,7 7 0,16 15-2045,17 17 1,1 4 2044,-34-18 0,-13-5 0,20 13 0,23 17 1139,-1 2-1139,-17 3 0,-5 2 0,-20 4 0,13 14 0,-23 9 0,-1 4 0,17-2 0,13 1 0,3 3-28,3-3 0,-9 5 0,2 0 0,15-2 28,13 2 0,9 0 0,-27 25 0,7 1 0,0 18 0,29-8 0,3 11 0,2 3 0,0-9-219,-18 16 0,5 0 219,14 5 0,5 7 0,10-22 0,14-24 0,3-5 0,4 6 0,8 14 0,7 6 0,-1-9 0,5 4 0,3 1 237,7 8 1,5 1 0,18-1-238,-8-27 0,14 1 0,8 0 0,5-1 0,-2-1 0,-6-4 0,-9-3-823,14 15 0,-10-5 0,11-2 823,-11-11 0,11 2 0,4 1 0,-1-4 0,-7-9 0,-13-13 0,13-16 0,-13-11 1864,28 0-1864,-5-9 0,16-7 0,-14 1-355,-34 8 1,-1-2 354,25-11 0,9-4 0,-15 3 0,4-12 0,-23 6 0,6-8 0,-5 1 0,-6 0 0,-2-4 0,12-15 0,7-10 0,-9-2 0,-17 8 0,-7-1 0,-1 2 0,16-21 0,-6 0 0,-19 21 0,-5-2 0,-5 3 0,-11-14 0,-5 3 0,4 12 0,-6-3 0,-6-5 0,-7-6 0,-9-1-121,-3 15 1,-6-1 0,-9 2-1,-8 1 121,-3 10 0,-9 0 0,-6 1 0,-4 3 0,-2 1 0,0 4 0,-1 1 0,-3 3 0,-2 3 0,-1 2 0,-1 2 0,1 4 0,0 1 0,-3 2 0,1 3 0,0 3 0,1 4 0,4 6 0,-18 15 0,1 0 0,-1 1 0,1-1 0</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26.254"/>
    </inkml:context>
    <inkml:brush xml:id="br0">
      <inkml:brushProperty name="width" value="0.17143" units="cm"/>
      <inkml:brushProperty name="height" value="0.17143" units="cm"/>
      <inkml:brushProperty name="color" value="#5B2D90"/>
    </inkml:brush>
  </inkml:definitions>
  <inkml:trace contextRef="#ctx0" brushRef="#br0">94 585 5734,'1'-10'0,"-1"-8"0,-16 71 0,8-35 0,-14 60 0,13-48 0,-7 48 0,5-21 0,15-80 0,-21 105 0,34-174 0,-11 29 0,0-7 0,-3-14 0,1-1 0,1 10 0,0 3 0,-3-1 0,-1 16 0,0 40 0,-1 5 0,4-4 0,-2 11 0,9 13 0,-4 7 0,13 44 0,-10-23 0,10 49 0,2 5 0,-8-28 0,3 10 0,0 0 0,4-3 0,-9-37 0,8 21 0,-6-55 0,44-79 0,-21 27 0,16-30 0,-1-1 0,-22 30 0,-2 6 0,-4 6 0,-17 29 0,0 16 0,-3 37 0,0-6 0,4 25 0,2 19 0,4-11 0,15 7-548,-8 13 1,4-10 547,9-51 0,-13-18 0,14-2 0,34-17 0,-19 4 0,21-28 0,-3-15 0,-43 8 0,-3-3 0,23 0 0,-6-1 0,-28-24 0,-19 54 1095,-13 4-1095,-1 19 0,-9 77 0,20-36 0,6 52 0,26-56 0,62 9 0,-32-14-540,42-5 540,-62-36 0,3-3-43,46-25 43,-22 0 0,-11 6 0,-2-2 0,-3-7 0,-12-8 0,-8-3 0,-15-10 0,-5-34 0,-23 52 269,-27 37 0,-4 16-269,4 22 0,4-14 0,2 5 45,5 48-45,35-18 0,3 12 0,14-25 0,75-52 0,-22-50 0,-20-3 0,3-15 0,-8 5 0,-10 12 0,-6-2-709,6-40 0,-10 9 709,-19 44-58,-3-12 0,-1-1 58,1 7 0,-1-45 0,-1 90 0,-3 65 0,1-3 0,-2 33 0,4-18 0,3-1 0,5 11 0,12-18 0,8 8 0,-1-14 0,4-7 0,9-5 0,-1-18 0,-21-44 0,24-43 0,-11 12 0,7-10 1399,-20 29-1399,-14 27 135,2 11-135,-3 1 0,5 26 0,-4-15 0,2 34 0,4-9 0,-1-43 0,5 50 0,-6-98 0</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26.410"/>
    </inkml:context>
    <inkml:brush xml:id="br0">
      <inkml:brushProperty name="width" value="0.17143" units="cm"/>
      <inkml:brushProperty name="height" value="0.17143" units="cm"/>
      <inkml:brushProperty name="color" value="#5B2D90"/>
    </inkml:brush>
  </inkml:definitions>
  <inkml:trace contextRef="#ctx0" brushRef="#br0">0 0 5734,'11'14'0,"-6"-6"0,10 24 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27.046"/>
    </inkml:context>
    <inkml:brush xml:id="br0">
      <inkml:brushProperty name="width" value="0.17143" units="cm"/>
      <inkml:brushProperty name="height" value="0.17143" units="cm"/>
      <inkml:brushProperty name="color" value="#5B2D90"/>
    </inkml:brush>
  </inkml:definitions>
  <inkml:trace contextRef="#ctx0" brushRef="#br0">206 18 5734,'-82'-8'0,"41"-1"0,-18 56 0,51-16 0,1 1 0,1 66 0,3-62 0,30 14 0,-11-67 0,22-27 0,-21 16 0,-1 2 0,15-27 0,-4 55 0,51 45 0,-30-28 0,40 11 0,-58-67 0,19 15 0,-39 32 0,13 19 0,-9-11 0,29 10 0,-10-19 0,15 3 0,-5-37 0,1-9 0,-2 3 0,12 16 0,-32 20 0,6 12 0,-6 10 0,3-4 0,16-4 0,-12-9 0,0-17 0,-16-1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10.876"/>
    </inkml:context>
    <inkml:brush xml:id="br0">
      <inkml:brushProperty name="width" value="0.17143" units="cm"/>
      <inkml:brushProperty name="height" value="0.17143" units="cm"/>
      <inkml:brushProperty name="color" value="#AE198D"/>
      <inkml:brushProperty name="inkEffects" value="galaxy"/>
      <inkml:brushProperty name="anchorX" value="-2.84773E6"/>
      <inkml:brushProperty name="anchorY" value="-1.75349E6"/>
      <inkml:brushProperty name="scaleFactor" value="0.5"/>
    </inkml:brush>
  </inkml:definitions>
  <inkml:trace contextRef="#ctx0" brushRef="#br0">588 96 5734,'2'-16'0,"-2"1"0,-22-16 0,-3 18 0,-14-7 0,-26 36 0,10 11 0,-10 17 0,-2 13 0,15-2 0,4 7 0,8-8 0,0 4 0,8 0 0,5 21 0,15-3 0,12-13 0,13-6 0,15-9 0,12-9 0,22-14 0,7-11 0,-6-8 0,0-6-298,5-3 1,-3-5 0,27-17 0,-27 1 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29.215"/>
    </inkml:context>
    <inkml:brush xml:id="br0">
      <inkml:brushProperty name="width" value="0.17143" units="cm"/>
      <inkml:brushProperty name="height" value="0.17143" units="cm"/>
      <inkml:brushProperty name="color" value="#5B2D90"/>
    </inkml:brush>
  </inkml:definitions>
  <inkml:trace contextRef="#ctx0" brushRef="#br0">0 24 5734,'2'-13'0,"-1"3"0,2 33 0,-2-6 0,3 78 0,-3-51 0,2 37 0,-2-30 0,2-1 0,6 49 0,28-138 0,-14 63 0,-1-65 0,-3-20 0,-2 9 0,9-38 0,-9 31 0,3-12 0,-12 118 0,6 0 0,2 5 0,0 35 0,-1-35 0,5-10 0,6-24 0,-8-9 0,35-26 0,7-14 0,9-29 0,4 1 0,-3 0 0,-19 4 0,-5 14 0,-40 52 0,21 51 0,5-11 0,39-8 0,-29-25 0,27-68 0,-24-8 0,-4 10 0,-5 4 0,-25 37 0,21 83 0,-20-47 0,20 56 0,-29-67 0,-1 21 0,-11-31 0,1 16 0,-9-37 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29.365"/>
    </inkml:context>
    <inkml:brush xml:id="br0">
      <inkml:brushProperty name="width" value="0.17143" units="cm"/>
      <inkml:brushProperty name="height" value="0.17143" units="cm"/>
      <inkml:brushProperty name="color" value="#5B2D90"/>
    </inkml:brush>
  </inkml:definitions>
  <inkml:trace contextRef="#ctx0" brushRef="#br0">0 0 5734,'10'30'0,"-1"-1"0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29.776"/>
    </inkml:context>
    <inkml:brush xml:id="br0">
      <inkml:brushProperty name="width" value="0.17143" units="cm"/>
      <inkml:brushProperty name="height" value="0.17143" units="cm"/>
      <inkml:brushProperty name="color" value="#5B2D90"/>
    </inkml:brush>
  </inkml:definitions>
  <inkml:trace contextRef="#ctx0" brushRef="#br0">0 27 5734,'4'-8'0,"6"14"0,0 31 0,0-7 0,-2 20 0,-5-25 0,9 47 0,0-28 0,3 21 0,1-48 0,29-52 0,4-16 0,3-21 0,9 14 0,-1 69 0,-1 3 0,-15-45 0,-1 4 0,30 65 0,-7 5 0,-35-47 0,50-10 0,-37-19 0,11-12 0,-2-4 0,-2-3 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32.365"/>
    </inkml:context>
    <inkml:brush xml:id="br0">
      <inkml:brushProperty name="width" value="0.17143" units="cm"/>
      <inkml:brushProperty name="height" value="0.17143" units="cm"/>
      <inkml:brushProperty name="color" value="#5B2D90"/>
    </inkml:brush>
  </inkml:definitions>
  <inkml:trace contextRef="#ctx0" brushRef="#br0">21 0 5734,'-18'25'0,"16"33"0,9 26 0,-1-2 0,-4 12 0,2 4 0,3-23 0,0-1 0,0 1 0,0 0 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34.033"/>
    </inkml:context>
    <inkml:brush xml:id="br0">
      <inkml:brushProperty name="width" value="0.17143" units="cm"/>
      <inkml:brushProperty name="height" value="0.17143" units="cm"/>
      <inkml:brushProperty name="color" value="#5B2D90"/>
    </inkml:brush>
  </inkml:definitions>
  <inkml:trace contextRef="#ctx0" brushRef="#br0">0 30 5734,'2'-15'0,"2"1"0,2 14 0,3 2 0,0 7 0,2 4 0,-1 4 0,-1 6 0,-1 3 0,-2 4 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33.078"/>
    </inkml:context>
    <inkml:brush xml:id="br0">
      <inkml:brushProperty name="width" value="0.17143" units="cm"/>
      <inkml:brushProperty name="height" value="0.17143" units="cm"/>
      <inkml:brushProperty name="color" value="#5B2D90"/>
    </inkml:brush>
  </inkml:definitions>
  <inkml:trace contextRef="#ctx0" brushRef="#br0">1 184 5734,'12'-52'0,"56"-18"0,-30 49-1160,48-15 1160,-44 32-1,0 48 1,1 30-1,-14-6 1,-29 23 0,24-22 0,9 9 0,-25-13 139,-48-19 0,-11-12-139,2 1 0,-5 3 0,29-22 0,23-15 0,2-2 579,13-6-579,4-3 305,7-3-305,17-5 0,26-4 0,-14 7 0,6-2 0,22-6 0,2 0 0,-18 7 0,-3 0 0,4-2 0,-1 0 0</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34.278"/>
    </inkml:context>
    <inkml:brush xml:id="br0">
      <inkml:brushProperty name="width" value="0.17143" units="cm"/>
      <inkml:brushProperty name="height" value="0.17143" units="cm"/>
      <inkml:brushProperty name="color" value="#5B2D90"/>
    </inkml:brush>
  </inkml:definitions>
  <inkml:trace contextRef="#ctx0" brushRef="#br0">6 182 5734,'9'-51'0,"-1"0"0,4-28 0,-13 82 0,-3 18 0,-5 17 0,1 1 0,-4 7 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31.300"/>
    </inkml:context>
    <inkml:brush xml:id="br0">
      <inkml:brushProperty name="width" value="0.17143" units="cm"/>
      <inkml:brushProperty name="height" value="0.17143" units="cm"/>
      <inkml:brushProperty name="color" value="#5B2D90"/>
    </inkml:brush>
  </inkml:definitions>
  <inkml:trace contextRef="#ctx0" brushRef="#br0">90 305 5734,'7'-30'0,"-12"51"0,0-1 0,-9 43 0,6-26 0,-4 16 0,-6 40 0,3-70 0,0 26 0,10-92 0,5 10 0,1-21 0,5-39 0,1-7 0,-4 47 0,0-1 0,7-44 0,1 16 0,-6 59 0,4 28 0,-5 27 0,0-5 0,8 50 0,3 7 0,-3-17 0,9 28 0,1-7 0,-9-56 0,10 9 0,-5-46 0,34-40 0,2-13 0,6-10 0,-25 11 0,-6 1 0,-8 14 0,19-43 0,-26 54 0,-5 22 0,-1 26 0,-7 15 0,0 18 0,9 28 0,-3-34 0,6 9 0,3-2 0,-1-16 0,59-34 0,10-18 0,-37-2 0,31-16 0,-10-9 0,-53-5 0,-5 14 0,-6-33 0,-8 43 0,-24-10 0,-1 43 0,-15 16 0,-8 58 0,27-38 0,-5 44 0,33-71 0,40-31 0,-21 1 0,24-8 0,1 3 0,-24 17 0,33 7 0,-45 10 0,27 20 0,7 1 0,-11-15 0,10 13 0,-1-7 0,-22-31 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31.457"/>
    </inkml:context>
    <inkml:brush xml:id="br0">
      <inkml:brushProperty name="width" value="0.17143" units="cm"/>
      <inkml:brushProperty name="height" value="0.17143" units="cm"/>
      <inkml:brushProperty name="color" value="#5B2D90"/>
    </inkml:brush>
  </inkml:definitions>
  <inkml:trace contextRef="#ctx0" brushRef="#br0">1 0 5734,'76'26'0,"0"0"0,-5 11 0,3 3 0,-2-9 0,6 0 0,-8-1 0,-3 10 0,-11-8 0,-8-19 0</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31.682"/>
    </inkml:context>
    <inkml:brush xml:id="br0">
      <inkml:brushProperty name="width" value="0.17143" units="cm"/>
      <inkml:brushProperty name="height" value="0.17143" units="cm"/>
      <inkml:brushProperty name="color" value="#5B2D90"/>
    </inkml:brush>
  </inkml:definitions>
  <inkml:trace contextRef="#ctx0" brushRef="#br0">683 5 5734,'-10'-5'0,"-17"23"0,-30 62 0,13-23 0,12-9 0,-2 4 0,-13 11 0,1-4 0,-3 4 0,-17 13 0,-3-4-448,3-24 1,-13 6-1,22-29 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11.715"/>
    </inkml:context>
    <inkml:brush xml:id="br0">
      <inkml:brushProperty name="width" value="0.17143" units="cm"/>
      <inkml:brushProperty name="height" value="0.17143" units="cm"/>
      <inkml:brushProperty name="color" value="#AE198D"/>
      <inkml:brushProperty name="inkEffects" value="galaxy"/>
      <inkml:brushProperty name="anchorX" value="-2.87116E6"/>
      <inkml:brushProperty name="anchorY" value="-1.77334E6"/>
      <inkml:brushProperty name="scaleFactor" value="0.5"/>
    </inkml:brush>
  </inkml:definitions>
  <inkml:trace contextRef="#ctx0" brushRef="#br0">0 14 5734,'3'-13'0,"3"23"0,-3-1 0,4 21 0,-5-7 0,1 3 0,-3 58 0,0-41 0,0 56 0,-2-27 0,4-21 0,-2 7 0,3-46 0,-2-10 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33.538"/>
    </inkml:context>
    <inkml:brush xml:id="br0">
      <inkml:brushProperty name="width" value="0.17143" units="cm"/>
      <inkml:brushProperty name="height" value="0.17143" units="cm"/>
      <inkml:brushProperty name="color" value="#5B2D90"/>
    </inkml:brush>
  </inkml:definitions>
  <inkml:trace contextRef="#ctx0" brushRef="#br0">0 23 5734,'78'-14'0,"-12"5"0,-42 12 0,22 22 0,-25-11 0,13 18 0,-39 20 0,7-13 0,14 27 0,69-23 0,-39-25 0,3-3 0,3-2 0,-2-1 0,15 5 0,-62 45 0,-62-13 0,13 22-167,-9-45 0,-4-9 167,-19-5 0,0-1 0,2-9 0</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34.605"/>
    </inkml:context>
    <inkml:brush xml:id="br0">
      <inkml:brushProperty name="width" value="0.17143" units="cm"/>
      <inkml:brushProperty name="height" value="0.17143" units="cm"/>
      <inkml:brushProperty name="color" value="#5B2D90"/>
    </inkml:brush>
  </inkml:definitions>
  <inkml:trace contextRef="#ctx0" brushRef="#br0">9 0 5734,'5'8'0,"0"-1"0,-6-7 0,-6-6 0,-3-3 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37.633"/>
    </inkml:context>
    <inkml:brush xml:id="br0">
      <inkml:brushProperty name="width" value="0.17143" units="cm"/>
      <inkml:brushProperty name="height" value="0.17143" units="cm"/>
      <inkml:brushProperty name="color" value="#5B2D90"/>
    </inkml:brush>
  </inkml:definitions>
  <inkml:trace contextRef="#ctx0" brushRef="#br0">2300 10 5734,'-88'-3'0,"1"0"0,-1 0 0,9 2 0,-7 2 0,-2 0 0,2 1 0,8 0 0,-8 2 0,6 1 0,-2-1-1364,7 1 0,-3 0 0,1-1 0,5 0 1364,1 0 0,5 0 0,1-1 0,-24 2 0,0 0 0,20-1 0,-2 1 0,2 0 0,-25 1 0,4 0 227,2 1 0,17-1-227,38-4 956,-33 3-956,42-3 0,9-2 0,34-2 0,26-3 0</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38.256"/>
    </inkml:context>
    <inkml:brush xml:id="br0">
      <inkml:brushProperty name="width" value="0.17143" units="cm"/>
      <inkml:brushProperty name="height" value="0.17143" units="cm"/>
      <inkml:brushProperty name="color" value="#5B2D90"/>
    </inkml:brush>
  </inkml:definitions>
  <inkml:trace contextRef="#ctx0" brushRef="#br0">1113 0 5734,'-35'2'0,"4"0"0,2 17 0,2-3 0,-18 13 0,-3 3 0,-3 1-658,-1 0 1,1 0 657,7-6 312,-22 13-312,-6 1 0,-5 4 0,19-12 0,-1 1 0,-8 4 0,-6 4 0,11-7 0,-14 10 0,-6 7 0,74-32 0,18 6 0,49 16-797,14 3 1,18 9 0,-10-5 796,-25-16 0,-1 0 0,23 13 0,9 4 0,-27-11-33,-40-18 33,-5-4 0,14 14 0,-13-15 0,8 9 0,-12-14 0,52 20 0,-35-21 0,41 16 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38.883"/>
    </inkml:context>
    <inkml:brush xml:id="br0">
      <inkml:brushProperty name="width" value="0.17143" units="cm"/>
      <inkml:brushProperty name="height" value="0.17143" units="cm"/>
      <inkml:brushProperty name="color" value="#5B2D90"/>
    </inkml:brush>
  </inkml:definitions>
  <inkml:trace contextRef="#ctx0" brushRef="#br0">1029 1 5734,'-12'3'0,"-61"22"0,-14 7 0,20-9-1483,-25 10 1,2-1 1482,40-17 0,-21 6 439,-12 0 0,-5 2-439,27-5 0,1 1 0,-19 1 0,8 0 478,26-1-478,46-9 0,68 49 0,-36-29 0,8 3 0,5 1 0,-3-5 0,-1-3 1609,26 15-1609,-2-2 0,-1-2 0,-6-5 0,12 0 0,-45-29 0,-2-4 0,-6-4 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39.218"/>
    </inkml:context>
    <inkml:brush xml:id="br0">
      <inkml:brushProperty name="width" value="0.17143" units="cm"/>
      <inkml:brushProperty name="height" value="0.17143" units="cm"/>
      <inkml:brushProperty name="color" value="#5B2D90"/>
    </inkml:brush>
  </inkml:definitions>
  <inkml:trace contextRef="#ctx0" brushRef="#br0">0 238 5734,'84'-10'0,"0"1"0,-1 0 0,1 0 0,0 0 0,-1-1 0,5 1 0,-4 0 0,0 0 0,3 1 0,5 0 0,-5 3 0,5 0 0,4 2 0,1-1 0,-1 1 0,-2-1 0,-4 0-1133,13-2 1,-5 0 0,-1 0 0,0 0 0,2 0 1132,-9 1 0,3 1 0,0 0 0,-1 0 0,-6 0 0,-8 0 381,29-4 1,-10 0 0,-36 1-382,-44 4 896,-5 1-896,-9-2 0,-5 0 0,-12-1 0,-34-1 0,11 2 0,-30-1 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40.487"/>
    </inkml:context>
    <inkml:brush xml:id="br0">
      <inkml:brushProperty name="width" value="0.17143" units="cm"/>
      <inkml:brushProperty name="height" value="0.17143" units="cm"/>
      <inkml:brushProperty name="color" value="#5B2D90"/>
    </inkml:brush>
  </inkml:definitions>
  <inkml:trace contextRef="#ctx0" brushRef="#br0">3 78 5734,'-3'6'0,"27"-1"0,39-3 0,37-4 0,16-2 0,-8-1 0,-11-1 0,-1-1 0,2-1 0,1 1-851,-9 3 1,3 0 0,-1 0-1,-2-1 1,-7 0 850,27-5 0,-7-1 0,-43 4 0,-52 7 860,-4-1-860,2 2 0,-3 2 0,24-4 0,-9 2 0,16-5 0</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41.273"/>
    </inkml:context>
    <inkml:brush xml:id="br0">
      <inkml:brushProperty name="width" value="0.17143" units="cm"/>
      <inkml:brushProperty name="height" value="0.17143" units="cm"/>
      <inkml:brushProperty name="color" value="#5B2D90"/>
    </inkml:brush>
  </inkml:definitions>
  <inkml:trace contextRef="#ctx0" brushRef="#br0">33 182 5734,'-19'-2'0,"6"2"0,13-2 0,1 2 0,28 2 0,-9-2-848,45 0 0,39-2 0,9 0 0,-21 0 848,-19 0 0,1 1-233,-3-1 0,14 0 0,5-1 0,-4 1 0,-14 0 233,9 0 0,-2 0-393,16-1 1,10-1 0,-6 1 392,-5 0 0,6-1 0,-10-3 0,20-2 0,3-1 0,-9 1 0,-23 2 0,-25 1 0,-3 0 0,40-5 0,13-2 0,-37 3 0,-54 8 73,-7 1-73,5-3 2269,-9 2-2269,0 1 848,-16-13 0,2 7 0,-12-13 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58.762"/>
    </inkml:context>
    <inkml:brush xml:id="br0">
      <inkml:brushProperty name="width" value="0.17143" units="cm"/>
      <inkml:brushProperty name="height" value="0.17143" units="cm"/>
      <inkml:brushProperty name="color" value="#5B2D90"/>
    </inkml:brush>
  </inkml:definitions>
  <inkml:trace contextRef="#ctx0" brushRef="#br0">53 19 5734,'-21'-3'0,"5"0"0,4 1 0,9 1 0,2 1 0,40 8 0,16 0 0,13 3 0,23-1 0,-15-2 0,1-2 0,16 0 0,-11-5 0,12-1 0,2-1 0,-10 1-1112,-10 1 0,-6 1 0,4-2 1112,8-1 0,7-1 0,-5-1 0,-19 0 0,3-1 0,5-1 0,1 1 0,13-3 0,-23 3 0,-5 0 0,-17 0 0,-32 2 0,4-2 0,-61-5 0,18 4 0,-47-4 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49:59.104"/>
    </inkml:context>
    <inkml:brush xml:id="br0">
      <inkml:brushProperty name="width" value="0.17143" units="cm"/>
      <inkml:brushProperty name="height" value="0.17143" units="cm"/>
      <inkml:brushProperty name="color" value="#5B2D90"/>
    </inkml:brush>
  </inkml:definitions>
  <inkml:trace contextRef="#ctx0" brushRef="#br0">0 1 5734,'95'3'0,"-1"0"0,0 0 0,1-1 0,-1 1 0,0 0 0,-12-3 0,-10-1 0,1 0 0,12 1-708,-6 1 0,12 2 1,7 0-1,3 1 1,0-1-1,-5 0 1,-9-1-1,-13-1 708,17-1 0,-15-2 0,-2-1 431,0 0 1,-2-2 0,-12 1-432,10-1 0,-1-1 0,-13 1 876,-46 3-876,-7 2 0,7 5 0,-6-2 0,6 3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12.180"/>
    </inkml:context>
    <inkml:brush xml:id="br0">
      <inkml:brushProperty name="width" value="0.17143" units="cm"/>
      <inkml:brushProperty name="height" value="0.17143" units="cm"/>
      <inkml:brushProperty name="color" value="#AE198D"/>
      <inkml:brushProperty name="inkEffects" value="galaxy"/>
      <inkml:brushProperty name="anchorX" value="-2.89999E6"/>
      <inkml:brushProperty name="anchorY" value="-1.78868E6"/>
      <inkml:brushProperty name="scaleFactor" value="0.5"/>
    </inkml:brush>
  </inkml:definitions>
  <inkml:trace contextRef="#ctx0" brushRef="#br0">1 83 5734,'41'-19'0,"-2"3"0,-10 7 0,2 1 0,53-4 0,-37 5 0,40-2 0,-21 7 0,20 8 0,-10 17 0,-1 5 0,11-1 0,-28 9 0,-12 7 0,-32 10 0,-10 27 0,-24-28 0,-16-4 0,-31 0 0,-11-7 0,10-6 0,-3-6 0,-29-8 0,6-8 0,16-8 0,-16-7 0,64-1 0,-8-4 0,22 1 0,1-2 0</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02.187"/>
    </inkml:context>
    <inkml:brush xml:id="br0">
      <inkml:brushProperty name="width" value="0.17143" units="cm"/>
      <inkml:brushProperty name="height" value="0.17143" units="cm"/>
      <inkml:brushProperty name="color" value="#5B2D90"/>
    </inkml:brush>
  </inkml:definitions>
  <inkml:trace contextRef="#ctx0" brushRef="#br0">724 24 5734,'-5'-8'0,"-1"-1"0,3 6 0,-1-1 0,3 5 0,-13 26-1131,-21 40 0,-16 28 1,7-11 1130,16-29 0,-1 1 0,-4 7 0,-7 11 0,1 0 0,7-15 0,-12 24 0,0-1 0,-2 6 0,9-17 0,-1 0 0,-13 20 0,4-14 0,14-38 0,14-39 0,23-44 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02.551"/>
    </inkml:context>
    <inkml:brush xml:id="br0">
      <inkml:brushProperty name="width" value="0.17143" units="cm"/>
      <inkml:brushProperty name="height" value="0.17143" units="cm"/>
      <inkml:brushProperty name="color" value="#5B2D90"/>
    </inkml:brush>
  </inkml:definitions>
  <inkml:trace contextRef="#ctx0" brushRef="#br0">35 0 5734,'17'78'0,"0"0"0,12 18 0,-6-165 0,-26-8 0,-7 35 0,-12 14 0,-18 42 0,25 22 0,-15-2 0,33 12 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02.884"/>
    </inkml:context>
    <inkml:brush xml:id="br0">
      <inkml:brushProperty name="width" value="0.17143" units="cm"/>
      <inkml:brushProperty name="height" value="0.17143" units="cm"/>
      <inkml:brushProperty name="color" value="#5B2D90"/>
    </inkml:brush>
  </inkml:definitions>
  <inkml:trace contextRef="#ctx0" brushRef="#br0">1 26 5734,'18'72'0,"21"-46"0,-8 19 0,9-54 0,-31 1 0,-2-3 0,-1 0 0,-1-7 0,-14-28 0,0 16 0,-48-2 0,37 28 0,-24 18 0,42-6 0</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03.286"/>
    </inkml:context>
    <inkml:brush xml:id="br0">
      <inkml:brushProperty name="width" value="0.17143" units="cm"/>
      <inkml:brushProperty name="height" value="0.17143" units="cm"/>
      <inkml:brushProperty name="color" value="#5B2D90"/>
    </inkml:brush>
  </inkml:definitions>
  <inkml:trace contextRef="#ctx0" brushRef="#br0">63 12 5734,'-8'-11'0,"3"62"0,4-23-466,2 50 466,-2-45 153,0 17-153,-3 13 0,-1 2 0,1 0 0,-2 0 0,-3-10 0,2-42 0,-5 3 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03.484"/>
    </inkml:context>
    <inkml:brush xml:id="br0">
      <inkml:brushProperty name="width" value="0.17143" units="cm"/>
      <inkml:brushProperty name="height" value="0.17143" units="cm"/>
      <inkml:brushProperty name="color" value="#5B2D90"/>
    </inkml:brush>
  </inkml:definitions>
  <inkml:trace contextRef="#ctx0" brushRef="#br0">1 0 5734,'34'20'0,"-4"-1"0</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04.212"/>
    </inkml:context>
    <inkml:brush xml:id="br0">
      <inkml:brushProperty name="width" value="0.17143" units="cm"/>
      <inkml:brushProperty name="height" value="0.17143" units="cm"/>
      <inkml:brushProperty name="color" value="#5B2D90"/>
    </inkml:brush>
  </inkml:definitions>
  <inkml:trace contextRef="#ctx0" brushRef="#br0">6 1 5734,'8'84'0,"0"0"0,-4 12 0,-3-8 0,-9-13 0,-4 17 0,8-42 0,1 1 0,4 7 0,1 1 0,-2 7 0,2 0 0,8 10 0,5-6 0,14 1 0,-1-2 0,14-31 0,21-61 0,0-30 0,-15-15 0,-7-14 0,-16-10 0,-8 0 0,0 20 0,-4 5 0,-9 4 0,-4 14 0,-2 31 0,0 6 0,-11 2 0,7 10 0,-25 29 0,18-12 0,-12 21 0,13-11 0,-2 64 0,17 3 0,3-27 0,3-3 0,13 11 0,12-21 0,-19-38 0,35 10 0,-22-18 0,49-2 0,-26-17 0,1-7 0,1-3 0,3-4 0,18-18 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04.420"/>
    </inkml:context>
    <inkml:brush xml:id="br0">
      <inkml:brushProperty name="width" value="0.17143" units="cm"/>
      <inkml:brushProperty name="height" value="0.17143" units="cm"/>
      <inkml:brushProperty name="color" value="#5B2D90"/>
    </inkml:brush>
  </inkml:definitions>
  <inkml:trace contextRef="#ctx0" brushRef="#br0">70 7 5734,'-27'1'0,"7"-9"0,-2 39 0</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04.775"/>
    </inkml:context>
    <inkml:brush xml:id="br0">
      <inkml:brushProperty name="width" value="0.17143" units="cm"/>
      <inkml:brushProperty name="height" value="0.17143" units="cm"/>
      <inkml:brushProperty name="color" value="#5B2D90"/>
    </inkml:brush>
  </inkml:definitions>
  <inkml:trace contextRef="#ctx0" brushRef="#br0">1 519 5734,'32'-20'0,"-7"10"0,54-13-740,-17 14 740,-11 2 0,8-2 0,15-1 0,9-1 0,-3-1-798,4 1 0,3-2 798,-15 3 0,8-1 0,-1 0 0,-12 1 264,-6 1 0,2-1-264,5-2 0,16-4 0,7-1 0,-2-3 0,-9 0 0,13-10 0,-8-2 0,1 1 0,7 4 0,1 1 0,-15-2 0,-13-8 0,-34 9 0,-82 31 0,1 1 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05.123"/>
    </inkml:context>
    <inkml:brush xml:id="br0">
      <inkml:brushProperty name="width" value="0.17143" units="cm"/>
      <inkml:brushProperty name="height" value="0.17143" units="cm"/>
      <inkml:brushProperty name="color" value="#5B2D90"/>
    </inkml:brush>
  </inkml:definitions>
  <inkml:trace contextRef="#ctx0" brushRef="#br0">49 525 5734,'-31'-14'0,"13"2"0,41 6 0,8 0 0,56-5 0,21-2 0,-43 4 0,1 1 0,3 0 0,12-2 0,4 1 0,12-4 0,-18 0 0,12-2 0,7-2 0,3-1 0,-3-1 0,-7 0 0,-13 1 0,17-9 0,-13 0 0,9-1-566,-8 7 1,12-1 0,5 0-1,-3 0 1,-12 0 0,-20 1 565,-3-8 0,-28 3 0,-35 8 0,-17 18 0,-10-1 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06.297"/>
    </inkml:context>
    <inkml:brush xml:id="br0">
      <inkml:brushProperty name="width" value="0.17143" units="cm"/>
      <inkml:brushProperty name="height" value="0.17143" units="cm"/>
      <inkml:brushProperty name="color" value="#5B2D90"/>
    </inkml:brush>
  </inkml:definitions>
  <inkml:trace contextRef="#ctx0" brushRef="#br0">1 280 5734,'70'4'0,"0"0"0,0 0 0,16 0 0,-3 1 0,5 1 0,1-2-2547,3-2 0,-1-1 2547,-5 1 0,9-2-160,-4-4 0,15-1 0,-2-1 0,-21 0 160,-25 2 0,-3 0 0,35-3 0,13 0 0,-34-1 348,-51 2-348,-5 0 0,-4-2 0,-24-26 0,-20 5 0,-6-12 1994,-10 17-1994,-35-3 0,-2 2 0,20 7 1696,-19-7 0,12 5-1696,60 18 0,41 22 0,61 5 0,14-1 0,-14 8-109,-21-14 1,9-1-1,-17-6 109,-18-7 0,-12-2 0,21 1 0,-28-2 0,8 0 0,-21 1 0,-2 1 0,-4 0 326,0 10-326,-26 49 0,-4-21 0,-5 2 0,-9 11 0,-2-2 0,1-10 0,-1-6 0,-29 10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13.271"/>
    </inkml:context>
    <inkml:brush xml:id="br0">
      <inkml:brushProperty name="width" value="0.17143" units="cm"/>
      <inkml:brushProperty name="height" value="0.17143" units="cm"/>
      <inkml:brushProperty name="color" value="#AE198D"/>
      <inkml:brushProperty name="inkEffects" value="galaxy"/>
      <inkml:brushProperty name="anchorX" value="-2.92859E6"/>
      <inkml:brushProperty name="anchorY" value="-1.80393E6"/>
      <inkml:brushProperty name="scaleFactor" value="0.5"/>
    </inkml:brush>
  </inkml:definitions>
  <inkml:trace contextRef="#ctx0" brushRef="#br0">83 65 5734,'-7'-8'0,"0"18"0,1 37 0,2-3 0,1 14 0,3-2 0,3 26 0,0-9 0,1 4 0,-2-15 0,0 0 0,1 9 0,-1-8 0,-2-19 0,-2-50 0,2-16 0,0-49 0,-1 18 0,0-11 0,-1 15 0,-2-2 0,-8-37 0,2 22 0,-1 2 0,-4-9 0,-1 13 0,22 37 0,20 2 0,36-9 0,31 6 0,-37 13 0,-1 0 0,24-3 0,-25 10 0,-4 3 0,-13 4 0,21 1 0,-33 13 0,-19-8 0,1 8 0</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10.656"/>
    </inkml:context>
    <inkml:brush xml:id="br0">
      <inkml:brushProperty name="width" value="0.17143" units="cm"/>
      <inkml:brushProperty name="height" value="0.17143" units="cm"/>
      <inkml:brushProperty name="color" value="#5B2D90"/>
    </inkml:brush>
  </inkml:definitions>
  <inkml:trace contextRef="#ctx0" brushRef="#br0">562 0 5734,'-34'41'0,"-6"20"0,-7 18 0,7-12 0,-2 6-1064,5-7 0,-8 11 0,11-18 1064,13-21 0,-2-1 467,-10 21 1,-3 1-468,-4-5 0,7 0 0,0-8 0,10-32 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10.954"/>
    </inkml:context>
    <inkml:brush xml:id="br0">
      <inkml:brushProperty name="width" value="0.17143" units="cm"/>
      <inkml:brushProperty name="height" value="0.17143" units="cm"/>
      <inkml:brushProperty name="color" value="#5B2D90"/>
    </inkml:brush>
  </inkml:definitions>
  <inkml:trace contextRef="#ctx0" brushRef="#br0">1 0 5734,'18'81'0,"22"-33"0,20-27 0,-16-19 0,-22-83 0,-43 43 0,8 25 0,-33 15 0,25 30 0,-9 13 0,20-7 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11.227"/>
    </inkml:context>
    <inkml:brush xml:id="br0">
      <inkml:brushProperty name="width" value="0.17143" units="cm"/>
      <inkml:brushProperty name="height" value="0.17143" units="cm"/>
      <inkml:brushProperty name="color" value="#5B2D90"/>
    </inkml:brush>
  </inkml:definitions>
  <inkml:trace contextRef="#ctx0" brushRef="#br0">30 92 5734,'-10'14'0,"33"19"0,-10-25 0,20-62 0,-34 36 0,-5-56 0,-8 77 0,-14 16 0,14-7 0,-11 11 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12.335"/>
    </inkml:context>
    <inkml:brush xml:id="br0">
      <inkml:brushProperty name="width" value="0.17143" units="cm"/>
      <inkml:brushProperty name="height" value="0.17143" units="cm"/>
      <inkml:brushProperty name="color" value="#5B2D90"/>
    </inkml:brush>
  </inkml:definitions>
  <inkml:trace contextRef="#ctx0" brushRef="#br0">100 587 5734,'-35'50'0,"6"-4"0,18-11 0,2 29 0,3-19 0,4 15 0,66 0 0,-34-48 0,62-27 0,-72-38 0,-14-23 0,-14-7 0,-26 19 0,-5 3 0,16 3 0,-1 5 0,-15 6 0,6 21 0,24 32 0,2 3 0,3 40 0,5-23 0,5 26 0,2-31 0,33 25 0,-18-24 0,29-2 0,8-12 0,16-48 0,-13 0 0,-4-6 0,-24 9 0,-6-6 0,2-47 0,-10 0 0,-10 27 0,-5-24 0,-3 9 0,-6 54 0,-5-20 0,5 65 0,-1 8 0,-2 28 0,0 7 0,0 2-594,1 1 0,0 0 594,3-12-188,6 36 1,3 10 187,-2-41 0,2 1 0,3 21 0,2 9 0,-1-16 0,4 2 0,5-4 0,-19-72 0,1-4 0,-3-44 0,1 21 0,-2-33 0,1 35 0,-4-41 1139,3 26-1139,6-42 0,1 55 424,17-11-424,24 13 0,6 4 0,5-5 0,1 2 0,-2 2 0,-12 7 0</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13.526"/>
    </inkml:context>
    <inkml:brush xml:id="br0">
      <inkml:brushProperty name="width" value="0.17143" units="cm"/>
      <inkml:brushProperty name="height" value="0.17143" units="cm"/>
      <inkml:brushProperty name="color" value="#5B2D90"/>
    </inkml:brush>
  </inkml:definitions>
  <inkml:trace contextRef="#ctx0" brushRef="#br0">477 662 5734,'-77'32'0,"0"-1"0,0 0 0,16-40 0,6 8 0,3 51 0,3 25 0,22-20 0,26-38 0,1-3 0,0-2 0,3-3 0,21-15 0,-9-2 0,48-57 0,-35 2 0,-3-8 0,4-8 0,-2-4-413,-3-10 0,-8 2 413,-9 20 0,-3 4 0,-3-2 0,-1 7 0,-1-7 0,0-12 0,2 146 0,1 30 0,0-39 0,-2 2 0,1 14 0,5 0 0,7 9 0,7 2 0,14-22 0,37-36 0,3-4 0,-36 36 0,-8 14 0,7-28-251,36-54 1,-11-26 250,-46 2 782,1-17-782,-40-21 0,18 36 0,-32-2 0,13 84 0,13-20 0,-7 14 0,18-32 545,3-6-545,9-7 0,4 10 0,16 12 0,-7 7 0,29 24 0,-33-32 0,18 5 0,-29-29 0,1-4 0,9-47 0,5-32 0,-6 8 0,-8 16 0,-1 0 0,10-17 0,3-8 0,-7 13 0,-16-17 0,0 75 0,-1 6 0,2 23 0,3 50 0,0-16 0,12 51 0,9 11 0,-2-42 0,4-2 0,8 31 0,2-7 0,19-15 0,11-78 0,-40-5 0,34-44 0,-44 29 0,8-34 0,-21 39 0,-14-21 0,-23 42 0,9-8 0,-12 34 0,38 13 0,0-2 0,12 5 0,18 6 0,1 0 0,8 9 0,-16-19 0,-17-19 0,-15-19 0,-2-2 0</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13.736"/>
    </inkml:context>
    <inkml:brush xml:id="br0">
      <inkml:brushProperty name="width" value="0.17143" units="cm"/>
      <inkml:brushProperty name="height" value="0.17143" units="cm"/>
      <inkml:brushProperty name="color" value="#5B2D90"/>
    </inkml:brush>
  </inkml:definitions>
  <inkml:trace contextRef="#ctx0" brushRef="#br0">2 19 5734,'-1'-13'0,"54"7"0,27 8 0,-17-2 0,2 0 0,29 3 0,0 1 0,-30-4 0,0 0 0</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14.115"/>
    </inkml:context>
    <inkml:brush xml:id="br0">
      <inkml:brushProperty name="width" value="0.17143" units="cm"/>
      <inkml:brushProperty name="height" value="0.17143" units="cm"/>
      <inkml:brushProperty name="color" value="#5B2D90"/>
    </inkml:brush>
  </inkml:definitions>
  <inkml:trace contextRef="#ctx0" brushRef="#br0">184 211 5734,'-18'10'0,"-8"42"0,16-19 0,9 30 0,6 22 0,2-10 0,0-23 0,1-1-1073,6 48 0,0-8 1073,-3-42 660,-9-40-660,-6-22 175,-9-37 0,-4-15-175,-4 0 0,-3-9 0,2 3 0,-3-11 0,2 0 0,7 8 0,5-9 0,14 7 0,20-11 0,15 29 0,40 90 568,-18-3 0,-19 10-568,-72 38 0,-24 0 0,15-25-165,-17 7 0,4-10 1,37-39-1,4 0 1</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14.488"/>
    </inkml:context>
    <inkml:brush xml:id="br0">
      <inkml:brushProperty name="width" value="0.17143" units="cm"/>
      <inkml:brushProperty name="height" value="0.17143" units="cm"/>
      <inkml:brushProperty name="color" value="#5B2D90"/>
    </inkml:brush>
  </inkml:definitions>
  <inkml:trace contextRef="#ctx0" brushRef="#br0">1 57 5734,'12'81'0,"28"-1"0,-28-74 0,20 5 0,-31-57 0,5 6 0,22-38 0,-5 42 0,10 1 0,20 62 0,-29-3 0,20 20 0,-34 4 0,-9-16 0,-6 16 0,-2-24 0,-4-7 0,3-12 0,0-3 0</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14.663"/>
    </inkml:context>
    <inkml:brush xml:id="br0">
      <inkml:brushProperty name="width" value="0.17143" units="cm"/>
      <inkml:brushProperty name="height" value="0.17143" units="cm"/>
      <inkml:brushProperty name="color" value="#5B2D90"/>
    </inkml:brush>
  </inkml:definitions>
  <inkml:trace contextRef="#ctx0" brushRef="#br0">0 16 5734,'22'-16'0,"55"38"0,-51-8 0,42 28 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15.255"/>
    </inkml:context>
    <inkml:brush xml:id="br0">
      <inkml:brushProperty name="width" value="0.17143" units="cm"/>
      <inkml:brushProperty name="height" value="0.17143" units="cm"/>
      <inkml:brushProperty name="color" value="#5B2D90"/>
    </inkml:brush>
  </inkml:definitions>
  <inkml:trace contextRef="#ctx0" brushRef="#br0">0 415 5734,'35'56'0,"3"-14"0,-9-14 0,-1-16 0,-16-11 0,2-1 0,1-2 0,36-28 0,-26 11 0,19-50 0,-5-15 0,-22-7-157,4 16 0,-4 1 157,-18-3 0,-1 48 0,3 26 0,3 45 0,7 47 0,10-4 0,17-26 0,11-5 0,-5 4 0,-13 24 0,-4 5 0,12-38 0,33-65 0,14-42 0,-20-6 0,-37-2 0,-10-9 0,15-8 0,4-7 0,-16 17 0,-29 7 0,3 56 314,-3 45-314,14 25 0,-5 8 0,17 2 0,6-15 0,2 0 0,5 14 0,-6-11 0,-12-5 0,-36-22 0,-70-45 0,42 0 0,-2-3 0,-6-3 0,2-2 0,-29-14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13.543"/>
    </inkml:context>
    <inkml:brush xml:id="br0">
      <inkml:brushProperty name="width" value="0.17143" units="cm"/>
      <inkml:brushProperty name="height" value="0.17143" units="cm"/>
      <inkml:brushProperty name="color" value="#AE198D"/>
      <inkml:brushProperty name="inkEffects" value="galaxy"/>
      <inkml:brushProperty name="anchorX" value="-2.96222E6"/>
      <inkml:brushProperty name="anchorY" value="-1.81837E6"/>
      <inkml:brushProperty name="scaleFactor" value="0.5"/>
    </inkml:brush>
  </inkml:definitions>
  <inkml:trace contextRef="#ctx0" brushRef="#br0">0 38 5734,'57'-12'0,"-27"7"0,35-3 0,-36 7 0,2-1 0,3 1 0,65-4 0,-21 4 0,-26-1 0,-1 1 0,19 4 0,-47-1 0,1 2 0,-20 0 0</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15.406"/>
    </inkml:context>
    <inkml:brush xml:id="br0">
      <inkml:brushProperty name="width" value="0.17143" units="cm"/>
      <inkml:brushProperty name="height" value="0.17143" units="cm"/>
      <inkml:brushProperty name="color" value="#5B2D90"/>
    </inkml:brush>
  </inkml:definitions>
  <inkml:trace contextRef="#ctx0" brushRef="#br0">0 133 5734,'60'-30'0,"0"-1"0,-5-2 0,-3 14 0,1-1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16.471"/>
    </inkml:context>
    <inkml:brush xml:id="br0">
      <inkml:brushProperty name="width" value="0.17143" units="cm"/>
      <inkml:brushProperty name="height" value="0.17143" units="cm"/>
      <inkml:brushProperty name="color" value="#5B2D90"/>
    </inkml:brush>
  </inkml:definitions>
  <inkml:trace contextRef="#ctx0" brushRef="#br0">1 407 5734,'8'18'0,"-2"34"0,-1-2 0,-1 3 0,2 36 0,36-16 0,8-13 0,-13-35 0,15 8 0,0-15 0,-11-67 0,-11 8 0,-3-4 0,-1-2 0,-3 1 0,1-4 0,-2 3 0,-9 21 0,9-12 0,4 76 0,3 8 0,21 29 0,14-43 0,-30-42 0,4-21 0,-49-63 0,-30 15 0,21 25 0,-12 9 0,39 64 0,2-11 0,34-5 0,3-24 0,1-11 0,1-10 0,-12-5 0,-3-4 0,2-5 0,-5 0 0,-2-15 0,-27 51 0,-8 44 0,-5 25 0,7 13 0,24 16 0,9-2 0,-13-24 0,8-7 0,22-1 0,2-21 0,0-64 0,6 23 0,-1 7 0,-20 10 0,47 16 0,-66 3 0,-1-3 0,17 4 0,2-18 0,19 10 0,-20-15 0,2 13 0,-16 14 0,-11-14 0,0 6 0,-15-21 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16.633"/>
    </inkml:context>
    <inkml:brush xml:id="br0">
      <inkml:brushProperty name="width" value="0.17143" units="cm"/>
      <inkml:brushProperty name="height" value="0.17143" units="cm"/>
      <inkml:brushProperty name="color" value="#5B2D90"/>
    </inkml:brush>
  </inkml:definitions>
  <inkml:trace contextRef="#ctx0" brushRef="#br0">1 0 5734,'50'21'0,"-6"-2"0</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17.153"/>
    </inkml:context>
    <inkml:brush xml:id="br0">
      <inkml:brushProperty name="width" value="0.17143" units="cm"/>
      <inkml:brushProperty name="height" value="0.17143" units="cm"/>
      <inkml:brushProperty name="color" value="#5B2D90"/>
    </inkml:brush>
  </inkml:definitions>
  <inkml:trace contextRef="#ctx0" brushRef="#br0">180 17 5734,'-63'-13'0,"21"10"0,1 28 0,23 8 0,5 7 0,10 30 0,6 5 0,1 0 0,34-2 0,19 12 0,-5-24 0,1-29-506,26 14 1,-8-21 505,-47-64 0,-8-22 0,-2-20 0,-4 6 0,-3 14 0,-3-1 81,-4-33 0,-2-9 0,6 55-81,13 98 0,7 51 0,-12-22 0,-16-44 0,20 61 0,14 30 0,0-62 0,-4-116 0,-2-28 0,0 22 0,-5-4 0,2-12 0,-5 19 0,-8 24 0,7-22 0,-9 60 0,5 18 768,10 57-768,-8-15 0,1 5 0,7 1 0,-1-2 0,-7-10 0,0-6 0,13-2 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17.570"/>
    </inkml:context>
    <inkml:brush xml:id="br0">
      <inkml:brushProperty name="width" value="0.17143" units="cm"/>
      <inkml:brushProperty name="height" value="0.17143" units="cm"/>
      <inkml:brushProperty name="color" value="#5B2D90"/>
    </inkml:brush>
  </inkml:definitions>
  <inkml:trace contextRef="#ctx0" brushRef="#br0">1 111 5734,'28'72'0,"1"0"0,-1 0 0,19 14 0,45-55 0,3-29 0,-45-38-944,-10-27 1,0-21-1,-14 18 944,-23 22 0,-3 4 844,-9-23-844,-5 13 457,30 87-457,-10-22 0,12 34 0,4 6 0,1-17 0,10 16 1530,7 18-1530,1 19 0,-63-45 0,-8-3 0,9 5 0,-26-29 0,-6-14 0,-4-28 0,11 3 0,-16-9 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17.728"/>
    </inkml:context>
    <inkml:brush xml:id="br0">
      <inkml:brushProperty name="width" value="0.17143" units="cm"/>
      <inkml:brushProperty name="height" value="0.17143" units="cm"/>
      <inkml:brushProperty name="color" value="#5B2D90"/>
    </inkml:brush>
  </inkml:definitions>
  <inkml:trace contextRef="#ctx0" brushRef="#br0">12 89 5734,'-11'-60'0,"71"31"0,-35 34 0,52 17 0</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18.486"/>
    </inkml:context>
    <inkml:brush xml:id="br0">
      <inkml:brushProperty name="width" value="0.17143" units="cm"/>
      <inkml:brushProperty name="height" value="0.17143" units="cm"/>
      <inkml:brushProperty name="color" value="#5B2D90"/>
    </inkml:brush>
  </inkml:definitions>
  <inkml:trace contextRef="#ctx0" brushRef="#br0">1 0 5734,'41'63'0,"0"0"0,-9-12 0,-4 2 0,-11 14 0,-6-1-1784,-1 23 1784,-5-28 278,4 42 1,14-29-279,10-110 0,12-51 0,3-1 0,-8 46 0,24 110-146,-22-118 1,8-55 0,-9 1-1,-25 56 146,-25 64 0,17 38 0,14 27 0,-2-13 0,-2-3 0,1 3 0,4 12 0,1-28 0,0-41 0,33-52 0,-16 2 423,1-21 1,-4-6-424,-5-8 0,26 34 0,-39 38 0,10 60 0,-24-9 0,11 44 0,-7-53 962,10 18-962,4-108 0,-2 3 0,2-4 0,0 4 0,4-1 0,17-13 0,1 9 0,4 16 0,25 75 0,-52 38 0,2 13 0,-25-11 0,-3-53 0,-5 6 0,3-24 0,-3-2 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18.720"/>
    </inkml:context>
    <inkml:brush xml:id="br0">
      <inkml:brushProperty name="width" value="0.17143" units="cm"/>
      <inkml:brushProperty name="height" value="0.17143" units="cm"/>
      <inkml:brushProperty name="color" value="#5B2D90"/>
    </inkml:brush>
  </inkml:definitions>
  <inkml:trace contextRef="#ctx0" brushRef="#br0">0 0 5734,'20'81'0,"1"0"0,-1 0 0,0 0 0,0 0 0,0 0 0,10 27 0,4 3 0,-9-16 0,-19-35 0,-24-37 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19.951"/>
    </inkml:context>
    <inkml:brush xml:id="br0">
      <inkml:brushProperty name="width" value="0.17143" units="cm"/>
      <inkml:brushProperty name="height" value="0.17143" units="cm"/>
      <inkml:brushProperty name="color" value="#5B2D90"/>
    </inkml:brush>
  </inkml:definitions>
  <inkml:trace contextRef="#ctx0" brushRef="#br0">20 974 5734,'-14'-6'0,"8"6"0,23 11 0,29 11 0,26-1 0,-20-8 0,-1-17 0,-7-57 0,-8-35 0,-2 11 0,-2 27 0,-4 3 0,2-48 0,-2 39 0,-2 136 0,-2 48 0,-3-29 0,4 0 0,2-10 0,5 0 0,7-36 0,20-63 0,0-25 0,12-14 0,-1 17 0,-5 13 0,-31 27 0,20 44 0,-19 7 0,-5-31 0,10 16 0,-6-48 0,-15-4 0,28-42 0,-27 27 0,5-24 0,-9-5 0,-35 1 0,-2-20 0,-23 52 0,5 43 0,58-19 0,-18 18 0,40-22 0,-21 16 0,27 29 0,-13-13 0,43 20 0,-29-53 0,-15-51 0,-3-34 0,-4 12 0,-5 31 0,-4-2 0,2-31 0,-2-14 0,-8 15 0,-14-12 0,2 59 0,-1-27 0,6 113 0,7 42 0,0-22 0,2 0 0,-3-15 0,1-2 0,7 12 0,1-9 0,-7-25 0,9 22 0,-17-45 0,4 2 0,-4-8 0,4 0 0,-3-3 0,0 0 0,1-4 0,0 1 0,1-5 0,4-6 0,28-57 0,0 3 0,-5 11 0,0 1 0,0 2 0,7 9 0,-4 59 0,-3 1 0,6 17 0,4 39 0,-15-24 0,0 0 0,18 26 0,5 1 0,-29-67 0,-9-1 0,3 0 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20.504"/>
    </inkml:context>
    <inkml:brush xml:id="br0">
      <inkml:brushProperty name="width" value="0.17143" units="cm"/>
      <inkml:brushProperty name="height" value="0.17143" units="cm"/>
      <inkml:brushProperty name="color" value="#5B2D90"/>
    </inkml:brush>
  </inkml:definitions>
  <inkml:trace contextRef="#ctx0" brushRef="#br0">1 45 5734,'1'-24'0,"0"4"0,-1 20 0,0 1 0,5 42 0,8 53 0,2-2 0,2 8 0,-3-11 0,-1-3 0,1-3 0,-3-9 0,-9-10 0,-8-58 0,-6-11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6:17.692"/>
    </inkml:context>
    <inkml:brush xml:id="br0">
      <inkml:brushProperty name="width" value="0.17143" units="cm"/>
      <inkml:brushProperty name="height" value="0.17143" units="cm"/>
      <inkml:brushProperty name="color" value="#5B2D90"/>
    </inkml:brush>
  </inkml:definitions>
  <inkml:trace contextRef="#ctx0" brushRef="#br0">10418 1997 5734,'-90'-40'0,"0"0"0,1 0 0,35 16 0,-1 0-1133,-13-6 0,-15-5 0,2 0 0,17 8 1133,-13-4 0,-3-1 84,18 6 0,-12-5 1,1 1-85,4 1 0,-1 0 0,-4-3 0,-5-1 0,-5-3 0,-3 0 0,4 1 0,5 2 0,0 1 0,3 1 0,3 2 0,0-1 0,4 3 0,-6-3 0,-7-2 0,-9-2 0,1 0 0,9 3 0,13 6 0,7 1 0,-10-2 0,-6-2 0,-10-5 0,-5-1 0,-1 1 0,5 1 0,-9-2 0,2 1 0,2 1 0,1 0-45,10 4 1,2 0 0,1 1 0,-4 0 44,4 2 0,-2 1 0,-2-1 0,2 2 0,3 2 0,-2 0 0,4 3 0,0 0 0,-2 0 0,-11-3 0,-3 0 0,-1-1 0,0 2 0,-4-2 0,-2 1 0,1 1 0,3 1 0,14 4 0,2 1 0,1 0 0,-3 1 0,-5 0 0,-1 0 0,-2 1 0,-1 1-168,-7 2 1,-1 1-1,-1 2 1,1 1 167,1 0 0,0 2 0,1 1 0,1 2 0,2 0 0,-1 1 0,3 2 0,7 0 0,8 0 0,6 1 0,-4 2 0,-1 0 0,-4 0 0,-2 2 0,-2 1-134,-6 3 1,-3 1 0,0 1-1,3-2 134,12-1 0,2-2 0,1 0 0,-2 2-19,-8 2 1,-3 1-1,5 0 1,12-1 18,8 1 0,4 2 208,-34 11 0,-6 4-208,33-10 0,0 0 0,-3 4 0,-19 9 0,-4 5 0,8-2 0,0 4 0,5 3 0,16-2 0,-1 5 0,7 1 290,0 15 1,6 4-291,11-14 0,1 4 0,2 2 908,3 2 1,1 1-1,0 2-908,-5 8 0,0 1 0,1-2 0,-5 15 0,1-4 373,-1-6 1,3-7-374,-1 17 306,17-40 1,1 1-307,-2 1 0,0 4 0,-9 29 0,2 3 0,12-19 0,3-3 56,0-4 1,4 0-57,11 3 0,6-3 0,17 34 0,-5-29 0,3 2 0,5-4 0,4 0 0,12 7 0,2-4 0,-15-22 0,2-1 0,30 25 0,8-1 0,-8-18 0,7-3 34,6 4 1,11 3 0,8-4-35,-19-14 0,5-3 0,5-1 0,4-1 0,4-1-459,-7-4 1,7-2 0,3 0-1,1-1 1,0 0 0,-3-2 0,-6 0 458,6 2 0,-4-1 0,-2-1 0,-1-1 0,4-2-206,9 1 1,4-3 0,0 0 0,-6-2 0,-9 0 205,1 1 0,-10-2 0,4 1 0,-4-1 0,3 1 0,3 0 0,2 1 0,8 0 0,3 1 0,1 0 0,1 0 0,-17-2 0,2 0 0,0 0 0,-2 0 0,-2-1 0,4 0 0,-3 0 0,0-1 0,7 0 0,-9-1 0,7-1 0,3 0 0,-1-1 0,-5 0 0,-7 0-355,16 1 0,-9 0 0,5-1 355,3 0 0,7-1 0,-2 0 0,-13-1 0,3-3 0,-5-2 0,-10 0 0,4 0 0,2-1 0,12-1 0,2 1 0,2-2 0,-17 1 0,1-1 0,0 0 0,-2 0 0,15-2 0,-1-1 0,1-1 0,-17 1 0,1-1 0,0-1 0,1-2 0,0-2 0,2-2 0,-2-1 0,-2-1 0,14-4 0,-2-2 0,-2-4 0,5-7 0,-1-5 0,-10 1 0,-5-4 0,-9 0 0,-2 1 0,-4-2 0,-6 0 0,-5 0 327,-11 7 0,-1-2-327,14-18 0,-2-4 475,-12 3 0,-5-2-475,-4-9 0,-5 2 0,2-26 0,-15 39 0,-4-1 0,-4-38 0,-4 31 0,-1-5 0,-6-27 0,-3-5 946,2 29 0,-1 0 0,-4-3-946,-6-13 0,-4-2 0,-3 3-74,3 13 1,-3 3 0,-2 3 73,-4 1 0,-2 2 0,-1 8 0,-5 3 0,-1 8 0,4 10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2:02.662"/>
    </inkml:context>
    <inkml:brush xml:id="br0">
      <inkml:brushProperty name="width" value="0.17143" units="cm"/>
      <inkml:brushProperty name="height" value="0.17143" units="cm"/>
      <inkml:brushProperty name="color" value="#5B2D90"/>
    </inkml:brush>
  </inkml:definitions>
  <inkml:trace contextRef="#ctx0" brushRef="#br0">41 390 5734,'-6'8'0,"-3"0"0,3-6 0,-1 1 0,4 0 0,0-1 0,1 0 0,-1 0 0,2 0 0,0 0 0,16-1 0,-3 0 0,28-6 0,-12 0 0,33-4 0,-10 1 0,5-1 0,6 1 0,7-2 0,6-1 0,9-1 0,-3 1 0,13-1 0,-1 0-176,-12 1 0,3-1 0,-7 1 176,2 0 0,-7 0 0,-7 1 0,-2 0 0,-8-1 0,-2 1 0,36-9 0,-3-1 0,-15 2 0,-36 7 0,-13 3 528,-17 5-528,-9-2 0,-11-1 0,-2 0 0,-33-5 0,-10 0 0,-22-4 0,6 2 0,0-2 0,26 3 0,-13-7 0,31 9 0,4-2 0,21 10 0,5 2 0,12 7 0,23 11 0,11 3 0,14-3 0,16 2 0,-10-3 0,16 6 0,10-2 0,-8-4 0,-44-11 0,-6-2 0,8 2 0,-12-3 0,-15 0 0,-6-3 0,-9 2 0,-2 2 0,-7 13 0,-4 11 0,0 1 0,-11 21 0,13-26 0,-31 51 0,15-30 0,-19 25 0,14-27 0,-7-6 0,16-17 0,6-9 0,18-13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13.686"/>
    </inkml:context>
    <inkml:brush xml:id="br0">
      <inkml:brushProperty name="width" value="0.17143" units="cm"/>
      <inkml:brushProperty name="height" value="0.17143" units="cm"/>
      <inkml:brushProperty name="color" value="#AE198D"/>
      <inkml:brushProperty name="inkEffects" value="galaxy"/>
      <inkml:brushProperty name="anchorX" value="-2.99592E6"/>
      <inkml:brushProperty name="anchorY" value="-1.83312E6"/>
      <inkml:brushProperty name="scaleFactor" value="0.5"/>
    </inkml:brush>
  </inkml:definitions>
  <inkml:trace contextRef="#ctx0" brushRef="#br0">0 1 5734,'9'2'0,"-2"0"0</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21.469"/>
    </inkml:context>
    <inkml:brush xml:id="br0">
      <inkml:brushProperty name="width" value="0.17143" units="cm"/>
      <inkml:brushProperty name="height" value="0.17143" units="cm"/>
      <inkml:brushProperty name="color" value="#5B2D90"/>
    </inkml:brush>
  </inkml:definitions>
  <inkml:trace contextRef="#ctx0" brushRef="#br0">1 377 5734,'4'-12'0,"33"-11"0,-10 10-452,31-9 452,-19 16 0,24-4 0,-13 4 74,8-1 0,5-4-74,-12-7 0,-1 0 0,44-9 75,-43-47-75,-73 39 0,2-11 0,-7 31 0,18 21 0,-3 63 0,7-30 114,1 10 1,5 7-115,14 0 0,5-1 0,15 34 0,-7-34 0,4-8 0,15-20 0,3-68 0,-2-18 0,-4 10 0,-4-13 0,-2 0 0,-4 14 0,40 61 0,18 19 0,-49-6 0,-3 5 0,23 36 0,-21-45 0,-28-25 0,-43-61 0,10 31 0,-41-35 0,58 71 0,18 21 0,-6-14 0,15 13 0,44-17 0,-19 12 0,25-7 0,-39 9 0,12-5 0,-24-17 0,7-61 0,-6-16 0,-16 21-438,-1-28 1,-5 9 437,-8 53 0,-4 2 0,6 20 0,-2 6 0,17 95 0,0-47 0,1 4 0,2 33 0,-1-1 0,5 6 0,-17-24 0,-17-71 0</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21.610"/>
    </inkml:context>
    <inkml:brush xml:id="br0">
      <inkml:brushProperty name="width" value="0.17143" units="cm"/>
      <inkml:brushProperty name="height" value="0.17143" units="cm"/>
      <inkml:brushProperty name="color" value="#5B2D90"/>
    </inkml:brush>
  </inkml:definitions>
  <inkml:trace contextRef="#ctx0" brushRef="#br0">1 34 5734,'85'-4'0,"1"0"0,0 0 0,-25-8 0,0 3 0,27 15 0,12 10 0,-19-4 0,-9-4 0</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22.010"/>
    </inkml:context>
    <inkml:brush xml:id="br0">
      <inkml:brushProperty name="width" value="0.17143" units="cm"/>
      <inkml:brushProperty name="height" value="0.17143" units="cm"/>
      <inkml:brushProperty name="color" value="#5B2D90"/>
    </inkml:brush>
  </inkml:definitions>
  <inkml:trace contextRef="#ctx0" brushRef="#br0">334 135 5734,'-14'94'0,"0"0"0,1-1 0,-7-1 0,12 2 0,2 18 0,6-34 0,6-51 0,3-16 0,-12-42 0,-8-26 0,-6-21 0,2 7 0,3 14 0,0 0-210,-5-17 1,-3-9 0,5 14 209,3-10 0,4 22 0,34-13 0,-4 24 0,-49 94 0,-21 44 0,29-34 0,43-63 0,-44 68 0,-32 43 0,17-38 0,32-61 0</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22.384"/>
    </inkml:context>
    <inkml:brush xml:id="br0">
      <inkml:brushProperty name="width" value="0.17143" units="cm"/>
      <inkml:brushProperty name="height" value="0.17143" units="cm"/>
      <inkml:brushProperty name="color" value="#5B2D90"/>
    </inkml:brush>
  </inkml:definitions>
  <inkml:trace contextRef="#ctx0" brushRef="#br0">1 98 5734,'16'56'0,"1"0"0,12 38 0,0-59 0,-3-9 0,1-2 0,-6-20 0,-30-71 0,-3-23 0,52 18 0,5-9 0,8 13 0,23 53 0,-8 19 0,-15 17 0,-60 40 0,-17 2 0,14-30 0,-13 21 0,-1 0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22.553"/>
    </inkml:context>
    <inkml:brush xml:id="br0">
      <inkml:brushProperty name="width" value="0.17143" units="cm"/>
      <inkml:brushProperty name="height" value="0.17143" units="cm"/>
      <inkml:brushProperty name="color" value="#5B2D90"/>
    </inkml:brush>
  </inkml:definitions>
  <inkml:trace contextRef="#ctx0" brushRef="#br0">0 20 5734,'9'-12'0,"11"4"0,29 20 0,6 6 0,-8-6 0,6 6 0,0 1 0</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22.847"/>
    </inkml:context>
    <inkml:brush xml:id="br0">
      <inkml:brushProperty name="width" value="0.17143" units="cm"/>
      <inkml:brushProperty name="height" value="0.17143" units="cm"/>
      <inkml:brushProperty name="color" value="#5B2D90"/>
    </inkml:brush>
  </inkml:definitions>
  <inkml:trace contextRef="#ctx0" brushRef="#br0">1 144 5734,'17'88'0,"1"-1"0,0-1 0,-4-18 0,-8-40 0,77-28 0,-40-28 0,2 8 0,2-9 0,-8-34 0,-8-7 0,-8 19 0,-1-1 0,8-15 0,-1 4 0,6 5 0,-19 123 0,-14 6 0,-3 16 0,-2-8 0,2-18 0,-2-1 0,-9 38 0,0 0 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22.984"/>
    </inkml:context>
    <inkml:brush xml:id="br0">
      <inkml:brushProperty name="width" value="0.17143" units="cm"/>
      <inkml:brushProperty name="height" value="0.17143" units="cm"/>
      <inkml:brushProperty name="color" value="#5B2D90"/>
    </inkml:brush>
  </inkml:definitions>
  <inkml:trace contextRef="#ctx0" brushRef="#br0">1 0 5734,'65'10'0,"-1"-1"0,-8-2 0,0 1 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23.104"/>
    </inkml:context>
    <inkml:brush xml:id="br0">
      <inkml:brushProperty name="width" value="0.17143" units="cm"/>
      <inkml:brushProperty name="height" value="0.17143" units="cm"/>
      <inkml:brushProperty name="color" value="#5B2D90"/>
    </inkml:brush>
  </inkml:definitions>
  <inkml:trace contextRef="#ctx0" brushRef="#br0">15 89 5734,'-7'-38'0,"-1"15"0,21 2 0,-7 15 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25.547"/>
    </inkml:context>
    <inkml:brush xml:id="br0">
      <inkml:brushProperty name="width" value="0.17143" units="cm"/>
      <inkml:brushProperty name="height" value="0.17143" units="cm"/>
      <inkml:brushProperty name="color" value="#5B2D90"/>
    </inkml:brush>
  </inkml:definitions>
  <inkml:trace contextRef="#ctx0" brushRef="#br0">2426 837 5734,'-7'-5'0,"-5"-5"0,0-2 0,-1-1 0,-2-3 0,4 5 0,-2-3 0,-41-42 0,22 25 0,-6-6 0,-1-1 0,5 7 0,-14-8 0,-14-10 0,3 3 0,2 1 0,-2 0 0,-4-4 0,-5-4 0,1 5 0,-12-4 0,3 8 0,16 16 0,3 5 0,7-2 0,-6 9 0,-20 19 0,-12 13 0,10 4 0,18 3 0,0 6 0,-21 3 0,-12 4 0,10 6 0,25-3 0,7 5 0,1 8 0,-2 13 0,0 12 0,2 1 0,3-8-1468,-15 10 1,5 0 1467,9 3 0,1 7 0,16-15 0,17 3-807,4 8 1,0 20-1,1-11 807,1-26 0,3 6 0,2 9 0,2 22 0,0 7 0,2-9 0,2-22-190,2-18 1,1-5 189,3 28 0,2 12 0,1-14 0,0-28 0,2-7 0,9 31 0,1-8 0,6 13 0,-3-11 0,-9-27 0,0-1 0,6 16 0,3 6 0,-4-13 0,1-9 0,7-2 0,1 0 0,5 3 564,2-2 0,8-1-564,18-12 0,4-6 0,-20-7 0,3-3 0,14 0 0,7-2 0,-6-6 0,-15-7 0,1-7 0,29-11 0,11-8 0,-12 2 0,-29 8 0,1-7-152,20-18 1,17-16 0,-2-2 0,-21 10 151,-27 13 0,-4-1 0,22-18 0,7-8 0,-15 10 959,-13 0-959,0-4 0,8-12 0,-3 4 0,-4 2 0,0 1 286,3 2 1,3-4 0,-7-8-287,-14-7 0,-6-10 0,-5 2 0,-3 11 0,-3 6 0,-3-1-172,3-1 1,1-11 0,-2 0 0,-3 12 171,-9 6 0,-3 8 0,3 6 0,-4-4 761,-6-11 1,-5-13 0,-4-4-1,-5 3-761,-10-2 0,-8 1 0,-1 0 0,5 0-763,9 4 1,3-1-1,0 1 1,-4 6 762,-20-15 0,-5 7 0,5 15 0,13 24 0,0 10-156,-12 4 1,-4 2-1,1-2 1,0 3 0,-3 14-1,1-1 1</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27.409"/>
    </inkml:context>
    <inkml:brush xml:id="br0">
      <inkml:brushProperty name="width" value="0.17143" units="cm"/>
      <inkml:brushProperty name="height" value="0.17143" units="cm"/>
      <inkml:brushProperty name="color" value="#5B2D90"/>
    </inkml:brush>
  </inkml:definitions>
  <inkml:trace contextRef="#ctx0" brushRef="#br0">51 736 5734,'-10'-20'0,"2"4"0,6 52 0,1-13 0,-1 33 0,-2-4 0,1-8 0,-3 50 0,1 8 0,3-9 0,-3-5 0,3-12 0,4-49 0,9-116 0,-4 29 0,0-2 0,0-3 0,0-5 0,-1 1 0,-1-6 0,-2 9 0,-1 15 0,-1 2 0,1-19 0,0 2 0,-2-9 0,1 55 0,-1-4 0,3 29 0,1 14 0,6 74 0,0-18 0,0 3 0,-3-21 0,-1 0-197,3 13 0,-1-18 197,-5-44 0,21-20 0,11-34 0,1 4 0,7-34 0,-27 41 0,15-45 0,-18 46 0,8-34 0,-12 51 0,-2 11 0,8 55 0,7 23 0,-2 3 394,11 0-394,20-5 0,6-25 0,-4-29 0,2-14 0,19-49 0,-33 7 0,-7-9 0,-15-5 0,-11-3 0,-10-1 0,-8 5 0,-20-9 0,-3 16 0,2 71 0,27 53 0,21 4 0,1 8 0,18-28 0,-5-32 0,50-44 0,8-17 0,-19 5 0,-12-8 0,7-11 0,-23-2 0,-46-50 0,-40 22 0,-14 114 0,8-7 0,29 18 0,14 5 0,31-3 0,6-33 0,4-52 0,0-16 0,-1 0 0,-8-21 0,-9-4 0,-18 13 0,-6 2 0,-2-2 0,-2-16 0,-9-5 0,-2 10 0,10 47 0,-13-26 0,22 90 0,5-10 0,8 55 0,-1-40 0,8 15 0,2 2 0,0-12 0,7 6 0,0-2 0,-4-19 0,25 25 0,-10-46 0,-1-6 0,0-39 0,-18-10 0,-3-5 0,2-28 0,-10 44 0,6-29 0,-9 48 0,17 50 0,5 18 0,-8-23 0,7 25 0,1 0 0,-12-31 0,-4-9 0,-12 4 0,-10-29 0,-17-15 0,3-12 0,-2-8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13.770"/>
    </inkml:context>
    <inkml:brush xml:id="br0">
      <inkml:brushProperty name="width" value="0.17143" units="cm"/>
      <inkml:brushProperty name="height" value="0.17143" units="cm"/>
      <inkml:brushProperty name="color" value="#AE198D"/>
      <inkml:brushProperty name="inkEffects" value="galaxy"/>
      <inkml:brushProperty name="anchorX" value="-3.02911E6"/>
      <inkml:brushProperty name="anchorY" value="-1.84821E6"/>
      <inkml:brushProperty name="scaleFactor" value="0.5"/>
    </inkml:brush>
  </inkml:definitions>
  <inkml:trace contextRef="#ctx0" brushRef="#br0">1 1 5734,'73'2'0,"-8"-1"0</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28.109"/>
    </inkml:context>
    <inkml:brush xml:id="br0">
      <inkml:brushProperty name="width" value="0.17143" units="cm"/>
      <inkml:brushProperty name="height" value="0.17143" units="cm"/>
      <inkml:brushProperty name="color" value="#5B2D90"/>
    </inkml:brush>
  </inkml:definitions>
  <inkml:trace contextRef="#ctx0" brushRef="#br0">277 1 5734,'-64'28'0,"0"0"0,15-7 0,-8 21 0,15 5 0,42-13 0,3-2 0,24 46 0,-6-50 0,29-7 0,-22-80 0,-12 9 0,-4-3 0,0-20 0,-9 14 0,-3 50 0,0 13 0,1 40 0,2-16 0,8 51 0,-5-48 0,10 27 0,-4-37 0,2-9 0,5-33 0,1-29 0,-1 1 0,-1 12 0,34 64 0,-29-9 0,27 33 0,-32-35 0,5 0 0,-1-10 0,-2-2 0,4-24 0,12 4 0,-11 3 0,11 7 0,-22 18 0,-1-4 0,9 9 0,-9-9 0,4 3 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28.271"/>
    </inkml:context>
    <inkml:brush xml:id="br0">
      <inkml:brushProperty name="width" value="0.17143" units="cm"/>
      <inkml:brushProperty name="height" value="0.17143" units="cm"/>
      <inkml:brushProperty name="color" value="#5B2D90"/>
    </inkml:brush>
  </inkml:definitions>
  <inkml:trace contextRef="#ctx0" brushRef="#br0">19 0 5734,'-2'12'0,"-6"-8"0,0 45 0</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28.737"/>
    </inkml:context>
    <inkml:brush xml:id="br0">
      <inkml:brushProperty name="width" value="0.17143" units="cm"/>
      <inkml:brushProperty name="height" value="0.17143" units="cm"/>
      <inkml:brushProperty name="color" value="#5B2D90"/>
    </inkml:brush>
  </inkml:definitions>
  <inkml:trace contextRef="#ctx0" brushRef="#br0">1 1042 5734,'90'-27'0,"-1"0"0,1 1 0,-1-1 0,1 0 0,0 0 0,-1 0 0,1 0 0,0 0 0,-1 0 0,5 0 0,-11 3 0,-4 1 0,2-1 0,9-4-708,-8 2 0,11-5 1,5-1-1,2-2 1,-4 1-1,-8 2 1,-12 3-1,-17 5 708,2-4 0,-7 0-25,27-16 1,11-9 0,-11 6 24,-24 15 0,-2 0 0,17-10 0,6-5 0,-17 10 0,-19 7 0,-85 51 0,-21 10 0,18-13 0,-39 25 0,-1 0 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29.015"/>
    </inkml:context>
    <inkml:brush xml:id="br0">
      <inkml:brushProperty name="width" value="0.17143" units="cm"/>
      <inkml:brushProperty name="height" value="0.17143" units="cm"/>
      <inkml:brushProperty name="color" value="#5B2D90"/>
    </inkml:brush>
  </inkml:definitions>
  <inkml:trace contextRef="#ctx0" brushRef="#br0">0 903 5734,'80'-31'0,"0"1"0,0-1 0,0 1 0,0-1 0,3 2 0,5-2 0,4 0 0,1-1 0,1 0 0,-3 0 0,-4 1 0,2-1 0,-3-1 0,-1 0 0,-1 1 0,-1 0 0,1 2-944,1 1 1,3 2-1,0 0 1,-5 0 0,-6 1-1,-11-1 944,37-26 0,-38 9 0,-54 31 1409,-2 0-1409,-2-7 0,-6 6 0,0-6 0</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33.903"/>
    </inkml:context>
    <inkml:brush xml:id="br0">
      <inkml:brushProperty name="width" value="0.17143" units="cm"/>
      <inkml:brushProperty name="height" value="0.17143" units="cm"/>
      <inkml:brushProperty name="color" value="#5B2D90"/>
    </inkml:brush>
  </inkml:definitions>
  <inkml:trace contextRef="#ctx0" brushRef="#br0">0 200 5734,'61'1'0,"-34"-4"0,59 4 0,-52-8 0,18-6 0,30-16 0,-22 8 0,16-8 0,-23 6 0,-5 1 0,-11 5 0,46-21 0,-93 43 0,-1 2 0,-60 34 0,33-19 0,-39 23 0,42-28 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34.416"/>
    </inkml:context>
    <inkml:brush xml:id="br0">
      <inkml:brushProperty name="width" value="0.17143" units="cm"/>
      <inkml:brushProperty name="height" value="0.17143" units="cm"/>
      <inkml:brushProperty name="color" value="#5B2D90"/>
    </inkml:brush>
  </inkml:definitions>
  <inkml:trace contextRef="#ctx0" brushRef="#br0">136 1 5734,'-28'72'0,"0"0"0,9-33 0,0 25 0,-4 18 0,9-21 0,11-32 0,1 24 0,12-30 0,25-11 0,-11 2 0,17-14 0,-21-5 0,37-7 0,-16 5 0,40 0 0,-30 22 0,-1 9 0,28 26 0,-29 14 0,-10 4 0,-10 1 0,-26 26 0,-18-67 0,-29 3 0,-9-1 0,-13 2 0,13-5 0,1-5 0,6-16 0,25-26 0,9 9 0,3-19 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34.989"/>
    </inkml:context>
    <inkml:brush xml:id="br0">
      <inkml:brushProperty name="width" value="0.17143" units="cm"/>
      <inkml:brushProperty name="height" value="0.17143" units="cm"/>
      <inkml:brushProperty name="color" value="#5B2D90"/>
    </inkml:brush>
  </inkml:definitions>
  <inkml:trace contextRef="#ctx0" brushRef="#br0">210 145 5734,'-27'1'0,"4"4"0,-9 43 0,3 10 0,6-12 0,-9 11 0,3 4 0,19 2 0,5-21 0,8 13 0,3 0 0,4-10 0,7 5 0,3-2 0,0-16 0,34 28 0,-27-40 0,67 10 0,-12-41 0,-6-21 0,-1-8 0,6-12-504,-34 5 1,-11 1 503,-23 11 0,-4-19 0,-5-8 0,-6 12 0,-7-3 0,-6-15 0,-6-7 0,-4 8 0,-8 10 0,-4 6 0,-4-7 0,-2 12 0,-22 29 0,6 46 0,0 13 0,-17 19-49,16-14 1,7 0 0,23 5 0,23-28 0</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35.338"/>
    </inkml:context>
    <inkml:brush xml:id="br0">
      <inkml:brushProperty name="width" value="0.17143" units="cm"/>
      <inkml:brushProperty name="height" value="0.17143" units="cm"/>
      <inkml:brushProperty name="color" value="#5B2D90"/>
    </inkml:brush>
  </inkml:definitions>
  <inkml:trace contextRef="#ctx0" brushRef="#br0">914 25 5734,'-43'-24'0,"2"51"0,2 19 0,16-3 0,2 7 0,-8 13 0,-4 8 0,3-6-766,2-2 1,0-2 765,-8 24 0,3-3 0,-2 4 0,9-18 0,-4 12 0,2-6 0,2-6 0,0 1-761,-2 2 0,-1 6 0,2-8 761,5-15 0,0-3 397,-10 32 0,-5-7-397,-24-12 0,33-16 0,0-12 0,-16-39 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35.709"/>
    </inkml:context>
    <inkml:brush xml:id="br0">
      <inkml:brushProperty name="width" value="0.17143" units="cm"/>
      <inkml:brushProperty name="height" value="0.17143" units="cm"/>
      <inkml:brushProperty name="color" value="#5B2D90"/>
    </inkml:brush>
  </inkml:definitions>
  <inkml:trace contextRef="#ctx0" brushRef="#br0">48 36 5734,'2'55'0,"0"1"0,-12 13 0,48-126 0,-32 3 0,-7 30 0,-17-34 0,11 35 0,-37 80 0,45-4 0,-11 10 0,3-2 0,27-15 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0:36.042"/>
    </inkml:context>
    <inkml:brush xml:id="br0">
      <inkml:brushProperty name="width" value="0.17143" units="cm"/>
      <inkml:brushProperty name="height" value="0.17143" units="cm"/>
      <inkml:brushProperty name="color" value="#5B2D90"/>
    </inkml:brush>
  </inkml:definitions>
  <inkml:trace contextRef="#ctx0" brushRef="#br0">98 54 5734,'-17'81'0,"-1"0"0,-9-15 0,16-15 0,53-30 0,-19-70 0,-6-15 0,-6 21-499,5-21 1,-7 3 498,-20 38 321,-4-3-321,-17 4 41,-1 24 0,2-6 0,11 24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15.589"/>
    </inkml:context>
    <inkml:brush xml:id="br0">
      <inkml:brushProperty name="width" value="0.17143" units="cm"/>
      <inkml:brushProperty name="height" value="0.17143" units="cm"/>
      <inkml:brushProperty name="color" value="#AE198D"/>
      <inkml:brushProperty name="inkEffects" value="galaxy"/>
      <inkml:brushProperty name="anchorX" value="-3.06266E6"/>
      <inkml:brushProperty name="anchorY" value="-1.86333E6"/>
      <inkml:brushProperty name="scaleFactor" value="0.5"/>
    </inkml:brush>
  </inkml:definitions>
  <inkml:trace contextRef="#ctx0" brushRef="#br0">33 102 5734,'-17'2'0,"8"-1"0,3 1 0,61-7 0,-24 1 0,43-4 0,17-4 0,-19 2 0,9-2 0,1 0 0,17-3 0,-41 6 0,-4 0 0,0 0 0,-26 7 0,-18 3 0,-6 4 0,-4-1 0,-1-1 0</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02.751"/>
    </inkml:context>
    <inkml:brush xml:id="br0">
      <inkml:brushProperty name="width" value="0.08571" units="cm"/>
      <inkml:brushProperty name="height" value="0.08571" units="cm"/>
      <inkml:brushProperty name="color" value="#E71224"/>
    </inkml:brush>
  </inkml:definitions>
  <inkml:trace contextRef="#ctx0" brushRef="#br0">1 529 5734,'5'0'0,"-1"1"0,-4 0 0,0 2 0,4 7 0,-1-3 0,4 7 0,-2-6 0,3 13 0,3 8 0,12 46 0,-4-14 0,19-4 0,4-6 0,-5-16 0,44 7 0,-28-66 0,-10 0 0,20-17 0,6-5 0,-23 13 0,0-2-395,29-20 0,1-3 395,-23 16 0,-4 1 0,0 1 0,-4 2 0,22-21 0,3-2 0,-2-2 0,-15 6 0,2 6 0,-8 3 0,-34 19 0,-15 4 0,-2 4 0,-5-9 0,-1 8 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04.042"/>
    </inkml:context>
    <inkml:brush xml:id="br0">
      <inkml:brushProperty name="width" value="0.08571" units="cm"/>
      <inkml:brushProperty name="height" value="0.08571" units="cm"/>
      <inkml:brushProperty name="color" value="#E71224"/>
    </inkml:brush>
  </inkml:definitions>
  <inkml:trace contextRef="#ctx0" brushRef="#br0">1828 856 5734,'-28'-85'0,"0"0"0,2 6 0,4 15 0,10 35 0,-14-15 0,-9-5 0,4 10 0,-10-2-1063,-18-2 0,-19-5 0,-2 1 0,11 7 1063,5 1 0,0 6 0,-18-3 0,-10 1 0,20 15 860,25 21-860,-27 14 0,-10 11 0,20 0 0,-1 13-454,10 10 0,-8 15 1,-2 8-1,4-3 0,10-9 454,-11 10 0,8 1 0,12-1 0,-3 12 0,6-3 0,14-20-73,14-4 73,3 1 628,5 2 1,2 15 0,10 7-629,11-7 0,11 7 0,4 4 0,0-2 0,-8-4-629,-3 18 0,-7-4 1,9 2 628,12-1 0,8 7 0,2-9 0,-4-24 0,29-6 1886,-14-17-1886,18 1 0,4-3 0,-4-6 0,-9-13 0,13 0 0,-12-6 0,11-6-410,6-6 1,-2-3 409,-14-11 0,0-4 0,9-13-112,-7-15 0,4-14 1,-4-2 111,-11 8 0,-3-1 0,-2-10 0,2-11 0,0-11 0,-4-4 0,-13 5 0,-13 2 0,-11 2 0,-11-10 0,-11 9 0,-9-11 0,-5-6 0,-4 1 0,2 6 0,4 12 0,4 2 0,1 10 0,-8-7 0,-10-11 0,-11-13 0,-3-2 0,3 14 0,9 25 0,-3 15-244,-31 18 0,-23 5 0,15 10 244,8 19 0,-30 6 0,9 6 0,58 2 0,3-1 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05.466"/>
    </inkml:context>
    <inkml:brush xml:id="br0">
      <inkml:brushProperty name="width" value="0.08571" units="cm"/>
      <inkml:brushProperty name="height" value="0.08571" units="cm"/>
      <inkml:brushProperty name="color" value="#E71224"/>
    </inkml:brush>
  </inkml:definitions>
  <inkml:trace contextRef="#ctx0" brushRef="#br0">2146 809 5734,'-14'-47'0,"-12"-35"0,16 49 0,-11-32 0,11 40 0,0-2 0,-13-19 0,-5-5 0,-8-3 0,8 5 0,-5 0 0,-4 11 0,-8 4 0,-38-4 0,-6 3 0,23 2 0,-1 1-254,-23 0 1,5 8 253,8 14 0,12 6 0,-9 7 0,-3 4 0,-18 5-524,37 22 1,-14 21-1,-8 11 1,0 5 0,8-5-1,14-14 524,-3 5 0,3 3-14,0 0 1,-14 13-1,-2 6 1,8-1 0,19-9 13,15 22 0,16-5 0,1-12 0,3 7 0,4-10 0,-1 10 0,3 1 0,4-4 0,6 6 0,5-3 0,2-3-516,-1-4 0,2-2 1,2-5 515,5 9 0,5-7-236,6-5 0,1-7 236,2-3 1006,3 6 1,12 3-1007,5-20 0,9-2 0,-3-4 0,8 6 0,2-3 22,-12-2 1,5-1-1,6-11-22,10-19 0,11-13 0,-3-5 0,-16 2 1024,-17 4 0,0-6-1024,11-11 0,18-11 0,10-6 0,-2-3 0,-10 3 0,-20 6-425,-15-2 0,-5-2 425,34-25 0,11-11 0,-24 15 0,-31 15 0,-2 1 0,4-17 0,0-6 0,10-22 0,-11 20 0,5-13 0,-4 3 0,0-16 0,-3-1 0,-7 19 0,0-3 0,-6-2 0,-7-5 0,-6-2 0,-6 5-936,-9-14 0,-6 7 936,0 11 0,-9 4 0,-13-4 0,-21 9-118,-5 32 1,-17 6 0,-3 3 0,11-1 0,14-5 0,6 0-1,-7 3 1,-21 9 0,0 0 0,-1 0 0,1 0 0</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07.068"/>
    </inkml:context>
    <inkml:brush xml:id="br0">
      <inkml:brushProperty name="width" value="0.08571" units="cm"/>
      <inkml:brushProperty name="height" value="0.08571" units="cm"/>
      <inkml:brushProperty name="color" value="#E71224"/>
    </inkml:brush>
  </inkml:definitions>
  <inkml:trace contextRef="#ctx0" brushRef="#br0">34 801 5734,'-4'-3'0,"4"0"0,6-4 0,44-16 0,22-4 0,-13 6 0,6 0 0,8-2 0,-1-1 0,9-2 0,3-1 0,-1 1 0,-7 2-1418,13-2 1,-7 2 0,2-1 1417,15-3 0,2 0 0,-20 5 0,-6 2-353,-10 2 1,18-5 0,2-1 0,-14 5 352,-14 3 0,-1 0 0,36-9 0,14-5 0,-24 6 0,-22 5 0,-72 20 0,26-7 1134,-52 16 1,-34 11-1135,4 2 0,-14 6 0,-1 0 0,9-2 100,-14 2 1,0 1-101,11-3 0,-9 4 0,2-1 0,13-4 0,9-2 0,6-2-47,-19 8 0,-7 3 47,6-1 0,-6 3 0,-3 1 0,9-4 0,-3 1 0,1 0 0,4-2 0,1 1 0,4-2 0,3-1 0,-45 17 0,46-18 0,110-45 0,25-10 0,-4 3-100,18-9 1,13-4 99,-32 13 0,2 0 0,4-1 609,-4 1 1,4-1 0,3-1 0,4-2-610,6-1 0,5-3 0,3 0 0,0 0 0,-4 1-593,-8 2 0,-1 1 1,-1 0-1,-2 1 1,-3 2 592,27-10 0,-5 2 0,-9 3 0,-3-1 0,-17 5 0,-26 11 0,17-9 184,-44 19-184,-49 15 0,-25 9 0,-6 2 0,-5 3-601,-19 6 1,-2 0 600,19-6 0,-7 3 0,2-1 0,-12 3 0,0 1 0,13-4 0,3-2 0,-1 1 0,-1 1 0,-16 5 0,-6 1 0,9-2 0,20-6 0,20-7 0,4-1 0,-19 7 0,-9 3 0,11-3 2583,-12 4-2583,12-5 0,3-2 0,12-5 0,21-13 0,39-11 0,32-14 0,7-1 0,2-1 0,6 0 0,15-5 0,-8 4 0,27-9 542,-29 11 0,11-2 1,-3 0-543,21-4 0,-4 2-1112,-14 4 1,-1 0 1111,10-2 0,1 0 0,6-3 0,-2 0 0,-14 4 0,-2 1 0,8-2 0,-6 2 0,6-3 0,-76 28 623,-6 1-623,-12 8 2415,4-4-2415,4-35 0,8 3 0,12-35 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44.106"/>
    </inkml:context>
    <inkml:brush xml:id="br0">
      <inkml:brushProperty name="width" value="0.08571" units="cm"/>
      <inkml:brushProperty name="height" value="0.08571" units="cm"/>
      <inkml:brushProperty name="color" value="#E71224"/>
    </inkml:brush>
  </inkml:definitions>
  <inkml:trace contextRef="#ctx0" brushRef="#br0">0 1389 5734,'53'64'0,"-31"-32"0,19 49 0,-3 7 0,-20-27 0,-2 5 0,2 13 0,-3-14 0,-2-7-609,0 5 0,1-8 609,-3-31 389,3-6-389,29-25 0,24-23 0,9-14 0,-21 5 0,9-13 0,6-9 0,6-7 0,2-5 0,2-1 0,0-1 0,-3 4 0,-4 6 0,-6 8-498,8-3 1,-4 7 0,-4 4 0,1-1 0,3-3 0,5-10 497,-12 7 0,7-7 0,4-5 0,3-4 0,1-2 0,0-1 0,-3 2 0,-4 4 0,-5 4 0,-7 7 0,-9 9 0,21-22 0,-15 13 0,1 0 0,4-6 0,0 1 0,1 0 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44.739"/>
    </inkml:context>
    <inkml:brush xml:id="br0">
      <inkml:brushProperty name="width" value="0.08571" units="cm"/>
      <inkml:brushProperty name="height" value="0.08571" units="cm"/>
      <inkml:brushProperty name="color" value="#E71224"/>
    </inkml:brush>
  </inkml:definitions>
  <inkml:trace contextRef="#ctx0" brushRef="#br0">1 2008 5734,'6'-7'0,"6"55"0,-9 10 0,-2 7 0,4-9 0,-1 2-1365,-4 21 0,-1-4 1365,2-1 382,5 18 1,12 9-383,25-19 0,6-2 0,-14 14 0,6-9 28,13-24 0,22-30-28,-25-40 0,13-17 0,12-15 0,9-12 0,6-8 0,4-7 0,1-4 0,0 0 0,-4 1 0,-6 6 0,-8 6 0,-10 11-552,12-7 0,-12 7 0,-6 3 0,6-4 0,12-10 552,-15 13 0,8-6 0,8-4 0,6-4 0,3-4 0,2 0 0,1-2 0,-2 1 0,-3 0 0,-5 3 0,-7 3 0,-9 3 0,-10 6 49,21-27 1,-18 8 0,-6 0 0,7-8-50,-11 13 0,4-6 0,1-4 0,1-1 0,-2 2 0,-2 2 0,-3 6 0,12-13 0,-5 6 0,-2 2 0,3-6 0,-1-3 0,-1 1 0,0-1 0,1 0 0,-1 0 0</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1:39.258"/>
    </inkml:context>
    <inkml:brush xml:id="br0">
      <inkml:brushProperty name="width" value="0.08571" units="cm"/>
      <inkml:brushProperty name="height" value="0.08571" units="cm"/>
      <inkml:brushProperty name="color" value="#E71224"/>
    </inkml:brush>
  </inkml:definitions>
  <inkml:trace contextRef="#ctx0" brushRef="#br0">2084 687 5734,'-5'-4'0,"-8"-12"0,6 7 0,-9-9 0,-32-31 0,27 29 0,-33-30 0,30 33 0,4 3 0,-35-20 0,-15-4 0,13 10 0,-10-5 0,1 4 0,-15-4 0,-2 3-747,13 2 0,-3 0 0,8 6 747,9 6 0,6 5 0,-33-7-496,4 12 0,0 3 496,7 0 0,-4 0 0,6 7-296,28 17 296,14-5 0,-46 35 0,34-18 0,-24 29 0,-2 4 0,20-18 939,-2 5 1,6-5-940,25-23 0,4-5 0,-16 33 0,16-27 1217,-14 33-1217,9 0 433,-4 29-433,12-20 0,2 0 0,-4 19-624,8 4 624,4-67 0,0 1-102,2 22 102,0-16 0,2 41 0,2-17 0,14 26 0,4 3 0,-5-9-410,5-4 1,-1-9 409,-10-41 564,7 9-564,13 15 0,6 4 100,15 14-100,-3-6 0,0-2 0,0-13 0,-5-13 0,-1-4 0,-2-2 0,4-2 0,0-4 0,-11-5 0,61 11 0,-43-14 0,21 3 881,-32-8-881,27-4 0,-29 0 0,26-5 0,0 0 0,-23-1 0,48-6 0,-30-5 0,-14 1 0,21-18 0,0-4 0,-13 3 0,-8-6 0,7-12 0,-13 8 0,-10 2 0,3-6 0,-2 1 0,-12 7 0,15-31 0,4-7 0,-3 2 0,-13 25 0,-2 4 0,-4 6 0,12-36 0,-1-9 0,-18 36 0,-2-1 0,10-21 0,-3-6 0,-12-5 0,-7 4 0,-4-16 0,3 37 0,-2 1 0,-12-26 0,-7 9 0,-7-5 0,-11-8 0,-8 35 0,-17-1 0,-4 10 0,3 16 0,-3 9 0,-3-3-377,-15-19 0,-3-4 0,1 12 0,8 21 0,2 11 0,5 1 0,-1-1 1,0 0-1</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17.275"/>
    </inkml:context>
    <inkml:brush xml:id="br0">
      <inkml:brushProperty name="width" value="0.08571" units="cm"/>
      <inkml:brushProperty name="height" value="0.08571" units="cm"/>
      <inkml:brushProperty name="color" value="#E71224"/>
    </inkml:brush>
  </inkml:definitions>
  <inkml:trace contextRef="#ctx0" brushRef="#br0">51 269 5734,'-18'-8'0,"9"4"0,-7-2 0,13 5 0,-1 1 0,7-5 0,-3 4 0,10-5 0,4 2 0,46-20 0,-27 11 0,50-21 0,-18 12 0,-14 4 0,33-11 0,-56 20 0,52-18 0,-48 15 0,38-13 0,-49 17 0,4-1 0,-12 6 0,-8 2 0,-2 3 0,-5 0 0,-3 1 0,3 0 0,-6 10 0,-8 32 0,4-11 0,-5 23 0,-3 31 0,-2 11 0,6-32 0,0 1 0,0 0 0,0 5 0,1-9 0,-9 32 0,7-30 0,-2-3 0,-9-13 0,-3-4 0,4-1 0,-21-10 0,39-43 0</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17.757"/>
    </inkml:context>
    <inkml:brush xml:id="br0">
      <inkml:brushProperty name="width" value="0.08571" units="cm"/>
      <inkml:brushProperty name="height" value="0.08571" units="cm"/>
      <inkml:brushProperty name="color" value="#E71224"/>
    </inkml:brush>
  </inkml:definitions>
  <inkml:trace contextRef="#ctx0" brushRef="#br0">146 0 5734,'-36'39'0,"17"-20"0,-5 20 0,20-25 0,4 28 0,3-17 0,4 20 0,9-14 0,23 21 0,0-6 0,7-6 0,5 4 0,-10 1 0,-1-2 0,33 23 0,-25 6 0,-50-40 0,-1-11 0,-24 31 0,10-33 0,-36 25 0,27-31 0,-39 9 0,34-15 0,-25-23 0,-1-9 0,18-2 0,-6-7 0,1 0 0</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17.960"/>
    </inkml:context>
    <inkml:brush xml:id="br0">
      <inkml:brushProperty name="width" value="0.08571" units="cm"/>
      <inkml:brushProperty name="height" value="0.08571" units="cm"/>
      <inkml:brushProperty name="color" value="#E71224"/>
    </inkml:brush>
  </inkml:definitions>
  <inkml:trace contextRef="#ctx0" brushRef="#br0">1 171 5734,'1'-8'0,"66"-25"0,2 11 0,5 0 0,-18 0 0,0 0 0,16 1 0,0 1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16.644"/>
    </inkml:context>
    <inkml:brush xml:id="br0">
      <inkml:brushProperty name="width" value="0.17143" units="cm"/>
      <inkml:brushProperty name="height" value="0.17143" units="cm"/>
      <inkml:brushProperty name="color" value="#AE198D"/>
      <inkml:brushProperty name="inkEffects" value="galaxy"/>
      <inkml:brushProperty name="anchorX" value="-3.09663E6"/>
      <inkml:brushProperty name="anchorY" value="-1.87834E6"/>
      <inkml:brushProperty name="scaleFactor" value="0.5"/>
    </inkml:brush>
  </inkml:definitions>
  <inkml:trace contextRef="#ctx0" brushRef="#br0">35 156 5734,'-6'62'0,"-2"16"0,2 1 0,1-7-1104,0 3 1,1-4 1103,4-19 677,0 16-677,1 9 359,2 6-359,3-29 0,0-32 0,-1-30 1171,0-13-1171,-2 3 0,2-50 0,-1-16 0,-3 31 0,0-1 0,4-35 0,-2-2 0,-4 21 0,-1 6 0,-3-23 0,2 34 0,1 0 0,4-25 0,2 45 0,12 12 0,24 28 0,46-1 0,-33-4 0,3-1 0,13-1 0,-1-1 0,-12-3 0,-4-1 0,18 0 0,-16 0 0,-33 7 0,-4-1 0,-11 2 0,-10 0 0</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18.236"/>
    </inkml:context>
    <inkml:brush xml:id="br0">
      <inkml:brushProperty name="width" value="0.08571" units="cm"/>
      <inkml:brushProperty name="height" value="0.08571" units="cm"/>
      <inkml:brushProperty name="color" value="#E71224"/>
    </inkml:brush>
  </inkml:definitions>
  <inkml:trace contextRef="#ctx0" brushRef="#br0">575 32 5734,'-19'-30'0,"-7"29"0,-9 60 0,7-4 0,14-10 0,-1 7 0,-5 32 0,-9 9-387,-3-30 1,-8 4-1,-2 0 1,6-3-1,6 4 1,4-3-1,-6 0 1,-18 0-1,0 1 1,0 0-1</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18.411"/>
    </inkml:context>
    <inkml:brush xml:id="br0">
      <inkml:brushProperty name="width" value="0.08571" units="cm"/>
      <inkml:brushProperty name="height" value="0.08571" units="cm"/>
      <inkml:brushProperty name="color" value="#E71224"/>
    </inkml:brush>
  </inkml:definitions>
  <inkml:trace contextRef="#ctx0" brushRef="#br0">1 54 5734,'5'-39'0,"21"25"0,-2 31 0,14 12 0,-22-12 0,1-2 0,-2 1 0,-2-2 0,0 1 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18.597"/>
    </inkml:context>
    <inkml:brush xml:id="br0">
      <inkml:brushProperty name="width" value="0.08571" units="cm"/>
      <inkml:brushProperty name="height" value="0.08571" units="cm"/>
      <inkml:brushProperty name="color" value="#E71224"/>
    </inkml:brush>
  </inkml:definitions>
  <inkml:trace contextRef="#ctx0" brushRef="#br0">87 26 5734,'14'-26'0,"-39"27"0,2 8 0,-30 14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26.555"/>
    </inkml:context>
    <inkml:brush xml:id="br0">
      <inkml:brushProperty name="width" value="0.08571" units="cm"/>
      <inkml:brushProperty name="height" value="0.08571" units="cm"/>
      <inkml:brushProperty name="color" value="#E71224"/>
    </inkml:brush>
  </inkml:definitions>
  <inkml:trace contextRef="#ctx0" brushRef="#br0">20 207 5734,'-7'-8'0,"0"0"0,2-4 0,9 1 0,-1-1 0,16-1 0,41-21 0,16-1 0,5-4 0,5 9 0,-11 26 0,-4 5 0,-7-2 0,7 2 0,-18 10 0,-58 19 0,-25 16 0,-10 7 0,6-5 0,-2 0 0,-9 8 0,1-1-624,-17 20 624,45-52-77,67 0 77,-24-19 0,56-4 0,-49-6 0,-1 0 0,55 3 0,-44 2 0,40 4 0,-25 40 619,-28-11-619,24 44 82,-46-8-82,-27-12 0,-5 0 0,-1 10 0,-25-26 0,-19 0 0,11-11 0,5-11 0,-18 3 0,3-3 0,29-16 0,9 1 0,-37-2 0,38-1 0,-22-14 0,42 2 0,1-12 0</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27.556"/>
    </inkml:context>
    <inkml:brush xml:id="br0">
      <inkml:brushProperty name="width" value="0.08571" units="cm"/>
      <inkml:brushProperty name="height" value="0.08571" units="cm"/>
      <inkml:brushProperty name="color" value="#E71224"/>
    </inkml:brush>
  </inkml:definitions>
  <inkml:trace contextRef="#ctx0" brushRef="#br0">446 180 5734,'-8'-15'0,"-15"-23"0,-7 14 0,0-7 0,0 23 0,5 14 0,-51 52 0,39-19 0,1 3 0,-6 1 0,3 1 0,-9 37 0,31-26 0,12 7 0,5 3 0,3 23 0,31-22 0,18 8 0,-2-17 0,21-6 0,-10-21 0,13-2 0,-7-20 0,-2-43 0,-6-13 0,-10 21 0,-3-3 0,5-13 0,-11-11 0,-25-41 0,-14 0 0,4 19-683,-4-24 1,-5 8 682,-9 53 0,-11-11 0,-16-18 0,-8 4 0,-16 19 0,14 120 0,19-13 0,19-3 0,8 3 0,14 23 0,-2-41 682,4 10 1,8 9-683,28 22 0,5-1 0,-24-28 0,0 0 0,24 24 0,0-8 0,-5-23 0,-2-3 0,12 12 0,-31-20 0,-14-17 0,-33-20 0,1-9 0,-9-6 0</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28.139"/>
    </inkml:context>
    <inkml:brush xml:id="br0">
      <inkml:brushProperty name="width" value="0.08571" units="cm"/>
      <inkml:brushProperty name="height" value="0.08571" units="cm"/>
      <inkml:brushProperty name="color" value="#E71224"/>
    </inkml:brush>
  </inkml:definitions>
  <inkml:trace contextRef="#ctx0" brushRef="#br0">0 171 5734,'25'-18'0,"32"-1"0,-4 21 0,2 4 0,23-4 0,15 30 0,-62-1 0,5 32 0,-29-12 0,-3 1 0,10 19 0,-30 5 0,1-63 0,3-5 0,-51-73 0,42-2 0,4-15 0,5-1 0,19 5-351,22-9 351,-19 76 0,2 0 0,27-13 0,-16 12 0,20-9 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28.646"/>
    </inkml:context>
    <inkml:brush xml:id="br0">
      <inkml:brushProperty name="width" value="0.08571" units="cm"/>
      <inkml:brushProperty name="height" value="0.08571" units="cm"/>
      <inkml:brushProperty name="color" value="#E71224"/>
    </inkml:brush>
  </inkml:definitions>
  <inkml:trace contextRef="#ctx0" brushRef="#br0">238 275 5734,'-61'61'0,"0"1"0,-13-27 0,45 36 0,17-4 0,14-52 0,3 3 0,12-6 0,17-47 0,0-32 0,-2-10 0,-23 19 0,-5 2 0,-5-7 0,-5 0 0,-2-5 0,-3 14 0,4 9 0,12 16 0,14 97 0,-3-19 0,1 5-531,0 13 1,-2-5 530,-2-10 0,3 7 0,0 3 0,2 7 0,6 12 0,1-2 0,-4-23 0,16 26 0,-13-47 0,3-2 0</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30.136"/>
    </inkml:context>
    <inkml:brush xml:id="br0">
      <inkml:brushProperty name="width" value="0.08571" units="cm"/>
      <inkml:brushProperty name="height" value="0.08571" units="cm"/>
      <inkml:brushProperty name="color" value="#E71224"/>
    </inkml:brush>
  </inkml:definitions>
  <inkml:trace contextRef="#ctx0" brushRef="#br0">10 668 5734,'-4'-30'0,"2"15"0,-1-9 0,3 19 0,18 58 0,-11-27 0,15 47 0,-12-25 0,11 19 0,4 6 0,-7-26 0,1 1 0,6 21 0,1-7 0,3-18 0,1-45 0,-1-36 0,2 3 0,-9-46 0,-14 37 0,-1-19 0,1-3 0,-3 12 0,-1-4 0,1 2 0,-1 15 0,-1 15 0,1 7 0,15 81 0,21 16 0,-5 6 0,10-12 0,4-53 0,3-14 0,11-34 0,-9 27 0,-4-8 0,-23-33 0,-12-9 0,-8-19 0,0-1 0,-41-4 0,15 57 0,-24-7 0,24 31 0,-28 59 0,29-24 0,26 17 0,13-47 0,36-29 0,-37-1 0,8-9 0,8-9 0,-7 10 0,0 4 0,-10 88 0,-2-3 0,1 23 0,-5-37 0,2-36 0,-2-8 0,34-13 0,-28 2 0,20-3 0,-36 13 0,0 5 0,-9-1 0,-25 12 0,15-12 0,-15 7 0,15-29 0,17-25 0,13-24 0,5 3 0,11-1 0,3-1 0,-1-1-476,-7 12 1,-1 3 475,-5 3 0,-3-25 0,-9 20 0,1-19 0,-20-8 0,4 35 0,-8-23 0,10 54 475,14 49 1,7 24-476,7 29-848,-8-21 0,3 18 0,0 1 0,-3-16 848,-2-14 0,-2-4 0,4 19 0,-1 6 0,-8-24 0,-11-35 0,-2-9 0,-4-4 0,-1-9 0</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30.542"/>
    </inkml:context>
    <inkml:brush xml:id="br0">
      <inkml:brushProperty name="width" value="0.08571" units="cm"/>
      <inkml:brushProperty name="height" value="0.08571" units="cm"/>
      <inkml:brushProperty name="color" value="#E71224"/>
    </inkml:brush>
  </inkml:definitions>
  <inkml:trace contextRef="#ctx0" brushRef="#br0">0 464 5734,'69'-69'0,"-26"44"0,3-1 0,13-26 0,-1 0 0,28 2 0,-46-23 0,-27 27 0,-2 8 0,-5 11 0,-3 22 0,4 41 0,3 14 0,3 27 0,-4-19 0,-1-1 0,0 9 0,0 2 0,0 1 0,-1 5 0,-1-15 0,0-4 0,-2-13 0,0-13 0</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30.717"/>
    </inkml:context>
    <inkml:brush xml:id="br0">
      <inkml:brushProperty name="width" value="0.08571" units="cm"/>
      <inkml:brushProperty name="height" value="0.08571" units="cm"/>
      <inkml:brushProperty name="color" value="#E71224"/>
    </inkml:brush>
  </inkml:definitions>
  <inkml:trace contextRef="#ctx0" brushRef="#br0">1 5 5734,'22'-4'0,"-2"3"0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16.967"/>
    </inkml:context>
    <inkml:brush xml:id="br0">
      <inkml:brushProperty name="width" value="0.17143" units="cm"/>
      <inkml:brushProperty name="height" value="0.17143" units="cm"/>
      <inkml:brushProperty name="color" value="#AE198D"/>
      <inkml:brushProperty name="inkEffects" value="galaxy"/>
      <inkml:brushProperty name="anchorX" value="-3.12787E6"/>
      <inkml:brushProperty name="anchorY" value="-1.89823E6"/>
      <inkml:brushProperty name="scaleFactor" value="0.5"/>
    </inkml:brush>
  </inkml:definitions>
  <inkml:trace contextRef="#ctx0" brushRef="#br0">1 41 5734,'65'9'0,"15"-6"0,13 0-1758,-7-8 1758,-35 0 0,-1 1 550,30-5-550,-12 1 0,9-1 0,-37 5 288,-22 5-288,-14-2 0,0 0 0,1-4 0,1-1 0</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31.154"/>
    </inkml:context>
    <inkml:brush xml:id="br0">
      <inkml:brushProperty name="width" value="0.08571" units="cm"/>
      <inkml:brushProperty name="height" value="0.08571" units="cm"/>
      <inkml:brushProperty name="color" value="#E71224"/>
    </inkml:brush>
  </inkml:definitions>
  <inkml:trace contextRef="#ctx0" brushRef="#br0">1 24 5734,'0'-24'0,"7"40"0,-1 42 0,-1 12 0,7 18-1368,-6-8 0,1-4 1368,-1-20 0,2 1 819,1-1-819,19 8 0,13 14 0,-5-13 0,3 3 0,-4-5 0,7 8 0,-5-32 0,-3-52 0,20-44 0,-11-2 221,-22-46 1,-26 21-222,-40 91 0,44 25 0,-6 30 0,14 8 0,55 3 0,17-25 0,11-55 0,-32-13 0,-6-8 0,-15-16 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32.322"/>
    </inkml:context>
    <inkml:brush xml:id="br0">
      <inkml:brushProperty name="width" value="0.08571" units="cm"/>
      <inkml:brushProperty name="height" value="0.08571" units="cm"/>
      <inkml:brushProperty name="color" value="#E71224"/>
    </inkml:brush>
  </inkml:definitions>
  <inkml:trace contextRef="#ctx0" brushRef="#br0">6685 411 5734,'-59'-38'0,"1"0"0,6 3 0,3 6 0,-24 4 0,9 4 0,-14-3 0,-2 1 0,-2 2 0,-3 1 0,-5-1-115,2 1 1,-7-2 0,-2 2 0,-2 4 114,15 7 0,-3 2 0,0 2 0,3 2 0,7-1 0,-4-1 0,8 2 0,-11 2 0,8 3 0,-11 3 0,-6 2 0,2 0 0,5 1 0,13-1 0,1 1 0,11 1 0,-6 0-160,-11 0 0,-7 1 0,-1 0 0,8 0 160,4 1 0,5 0 0,10-1 0,-30 3 0,18-3 0,-13 1 0,2 1-140,-13 3 1,-3 1 139,22-2 0,-7 2 0,0 0 0,7-1-739,7-1 0,5-1 0,1 1 739,-34 10 0,3 3 0,18 1 0,0 6-196,-1 5 1,-5 4-1,0 1 196,1-2 0,-1-1 0,2 1 166,5-1 0,1 1 1,-9 5-167,13-7 0,-9 5 0,-5 3 0,1 0 0,7-4 0,11-6 0,-16 12 0,0 4-142,10-7 1,-15 11 0,-7 5 0,1 2 0,11-3 0,17-9 141,0 13 0,13 6-124,12-5 0,-4 15 1,1 6-1,4-5 0,6-12 124,-3 7 0,6-2 0,0 15 0,1 9 0,13-18 85,20-8-85,2-18 0,10 14 0,3 1 0,4-5 0,12 15 0,4-3 0,-1-19 0,13 7 0,4-1 0,1-9-84,-5-28 0,23 4 0,17 3 0,10 2 0,4-1 0,-4-1 0,-11-5 0,-16-6 84,6 2 0,-14-7 0,14 4 0,-8-2 0,14 5 0,10 4 0,4-1 0,-2 0 0,-7-5 0,-13-5 0,-18-9 0,-5-8 0,0-8 0,11-1 0,19-2 0,12-2 0,9-3 0,4-1 0,-2-2 0,-6-1 0,-15 0 0,0-2 0,-1-1 0,1-2 0,1 0 0,0 0 0,3 0 0,1 1 0,-6 3 0,3 0 0,2 1 0,2-1 0,0 1 0,0-1 0,-2 0 0,-2 0 0,-3-1 0,-4-1 0,11-4 0,-1-1 0,-2-1 0,-4-1 0,-4 1 0,-6 0 0,-6 0 0,24-12 0,-13 0 0,1-5 0,-6-1 0,1-5 0,0-2 0,-3 0 0,-8 7 0,-3 0 0,0-4 0,4-11 0,-7-3 0,6-13 0,1-7 0,1-4 0,-4 2 0,-4 7 0,-9 9 0,9-10 0,-9 10 0,-1-8 0,-9 2 0,2-9 0,-2-3 0,-7 8 0,-12 16 0,-10-28 0,-15 14 0,-4 0 0,10 27 0,-14 0 0,-33 1 0,-28-7 0,-19-3 0,-5 1 0,5 7 0,17 11 0,-15-1 0,-3 5 0,16 5 0,-14-8 0,-7-1 0,-2 0 0,6 5 0,14 10 0,-3 7 0,10 8 0,2 0 0,-20-6 0,0-2 0,9 3 0,0 0 0,1-1 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37.379"/>
    </inkml:context>
    <inkml:brush xml:id="br0">
      <inkml:brushProperty name="width" value="0.08571" units="cm"/>
      <inkml:brushProperty name="height" value="0.08571" units="cm"/>
      <inkml:brushProperty name="color" value="#E71224"/>
    </inkml:brush>
  </inkml:definitions>
  <inkml:trace contextRef="#ctx0" brushRef="#br0">352 1 5734,'2'21'0,"1"4"0,1 29 0,1 7 0,-1 3-1092,-1 2 1,0 0 1091,-4-8 20,-2 22 0,-3 24 0,0-8-20,-1-10 0,-1 4 62,0-6 0,0 14 1,-1-2-1,0-15-62,-2-6 0,-2-11 0,-4-3 0,-7-18 0,-13-39 1065,3-14-1065,-4-45 0,20 23 0,0-14 0,-1-4 0,-1-15 0,6 15 0,0-4 0,3-10 0,3 6 0,1 9 527,0-25-527,11 83 282,27 81-282,-16-42 0,0 2 0,4 8 0,-2 2-458,-1-3 1,-3-6 457,-4-10 0,16 54 0,-12-52 0,33 24 0,-25-59 0,20-12 0,5-38 0,6-17 0,-8 9 0,1-3 0,0 0 0,18-17 0,2-4 0,-6 3 0,1-6 0,-10 17 0,-1 8 0,-13 8 0,-4 8 915,-16 29-915,-18 16 0,-2 1 0,-6 11 0,2-6 0,-3 9 0</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38.490"/>
    </inkml:context>
    <inkml:brush xml:id="br0">
      <inkml:brushProperty name="width" value="0.08571" units="cm"/>
      <inkml:brushProperty name="height" value="0.08571" units="cm"/>
      <inkml:brushProperty name="color" value="#E71224"/>
    </inkml:brush>
  </inkml:definitions>
  <inkml:trace contextRef="#ctx0" brushRef="#br0">1 341 5734,'58'-47'0,"1"-1"0,-1 0 0,1 0 0,-3-8 0,-4 1 0,0 20 0,14 31 0,-10 15 0,-24 2 0,28 17 0,-12 56 0,-19 1 0,-9-7 0,-6 4 0,-13-23 0,-12 0 0,-18 1 0,-11 2 0,3-8 0,-21 20-107,1-18 1,1-9 106,12-27 0,11-6 0,-44 7 0,14-22 0,-5-5 0,41-57 0,24 32 0,25-28 0,-9 46 0,32-4 0,7 2 0,-10 2 106,45 2 1,10 7-107,-43 11 0,-4 3 0,8-3 0,2 1 0,13 6 0,-10-1 0,-30-10 0,22-6 0,-4-6 0,-30-5 0,23-20 0,-34 10 0,-3-6 0,2-7 0,-1-3 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40.947"/>
    </inkml:context>
    <inkml:brush xml:id="br0">
      <inkml:brushProperty name="width" value="0.08571" units="cm"/>
      <inkml:brushProperty name="height" value="0.08571" units="cm"/>
      <inkml:brushProperty name="color" value="#E71224"/>
    </inkml:brush>
  </inkml:definitions>
  <inkml:trace contextRef="#ctx0" brushRef="#br0">451 73 5734,'-17'-14'0,"-25"-4"0,21 13 0,-21 0 0,-16 51 0,0 13 0,13-14-165,-16 16 0,7 2 165,31-8 81,9-12-81,4 21 0,5 4 0,8 8 0,35-11 0,21 8 0,-7-14 0,7-4-530,26 0 1,-6-21 529,-52-46 0,44-50 0,-37 12 0,0-5 0,3 9 0,-2-2 111,-2-12 0,-15-8-111,-33-10 0,-19-8 0,6 12 0,5-21-83,-5 20 1,-7-10 0,3 33 82,5 47 1057,-30 40-1057,20-5 0,-13 24 0,41 44 0,19-35 0,6 5 0,6 25 0,5 4 0,5-6 0,1-6-130,-5-23 0,-1-7 130,15 23 0,3-10 0,-10-20 0,9-14 0,1-8 0,-12-17 0,28-10 0</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42.670"/>
    </inkml:context>
    <inkml:brush xml:id="br0">
      <inkml:brushProperty name="width" value="0.08571" units="cm"/>
      <inkml:brushProperty name="height" value="0.08571" units="cm"/>
      <inkml:brushProperty name="color" value="#E71224"/>
    </inkml:brush>
  </inkml:definitions>
  <inkml:trace contextRef="#ctx0" brushRef="#br0">15 580 5734,'-6'-2'0,"2"0"0,0 7 0,4 0 0,1 3 0,5 25 0,3 23 0,0-4 0,1 6 0,-6-34 0,14 45 0,-4-24 0,13 33 0,61-66 0,-54-8 0,50-31 0,-60-38 0,-13-7 0,3 13 0,-4-10 0,0-16 0,-4 19 0,-6 24 0,-2-55 0,2 90 0,2 6 0,3 8 0,2 4 0,0 6 0,7 34 0,1 10 0,9 28 0,-7-24 0,0-2 0,2 7 0,-5-40 0,24 22 0,-9-17 0,43-75 0,3-25 0,-35 22 0,22-37 0,-13-2 0,-52 32 0,-1 13 0,-15-42 0,9 46 0,-57 99 0,54-41 0,-16 37 0,11-6 0,26-48 0,-1-2 0,20-14 0,-2-14 0,16-35 0,-18 10 0,-7-1 0,-13 34 0,-5 33 0,1-3 0,2 39 0,1-33 0,4 20 0,-1-29 0,5 9 0,-5-17 0,23-17 0,1-24 0,21-30 0,-21 26 0,-4 3 0,-21 42 0,-2 1 0,14 29 0,-10-17 0,19 32 0,1-29 0,4-11 0,-2-9 0,4-55 0,-18 24 0,3-19 0,-2-8 0,-9 0 0,-4-3 0,-5-25 0,-3 2 0,4 29 0,-2 5 0,-17-25 0,21 91 0,0 7 0,9 73 0,-4-45 0,3 15 0,5 10 0,12 10 0,0-5 0,-6 6 0,7-8 0,-15-25 0,-40-69 0,8 2 0,-15-8 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42.852"/>
    </inkml:context>
    <inkml:brush xml:id="br0">
      <inkml:brushProperty name="width" value="0.08571" units="cm"/>
      <inkml:brushProperty name="height" value="0.08571" units="cm"/>
      <inkml:brushProperty name="color" value="#E71224"/>
    </inkml:brush>
  </inkml:definitions>
  <inkml:trace contextRef="#ctx0" brushRef="#br0">0 0 5734,'91'35'0,"0"0"0,4-51 0,-56 81 0,1-1 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42.986"/>
    </inkml:context>
    <inkml:brush xml:id="br0">
      <inkml:brushProperty name="width" value="0.08571" units="cm"/>
      <inkml:brushProperty name="height" value="0.08571" units="cm"/>
      <inkml:brushProperty name="color" value="#E71224"/>
    </inkml:brush>
  </inkml:definitions>
  <inkml:trace contextRef="#ctx0" brushRef="#br0">15 27 5734,'-10'-16'0,"6"5"0,8 17 0,2-1 0,5 10 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43.435"/>
    </inkml:context>
    <inkml:brush xml:id="br0">
      <inkml:brushProperty name="width" value="0.08571" units="cm"/>
      <inkml:brushProperty name="height" value="0.08571" units="cm"/>
      <inkml:brushProperty name="color" value="#E71224"/>
    </inkml:brush>
  </inkml:definitions>
  <inkml:trace contextRef="#ctx0" brushRef="#br0">0 0 5734,'18'80'0,"1"-1"0,-1 1 0,0-1 0,15 17 0,-1-3-1183,-16-9 0,-2 3 0,1-17 1183,18-7 0,-14-47 640,47-14-640,-30-6 319,17-16 1,1-14-320,-18-14 0,-7-8 0,5-16 0,-4-3 0,-8 11 0,-7 2 0,-13-31 0,-37 66 1889,11 35-1889,-27 59 0,62 21 0,11 7 0,-22-39 0,2-2 190,24 34 1,10-22-191,7-62 0,-13-5 0,19-7 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43.615"/>
    </inkml:context>
    <inkml:brush xml:id="br0">
      <inkml:brushProperty name="width" value="0.08571" units="cm"/>
      <inkml:brushProperty name="height" value="0.08571" units="cm"/>
      <inkml:brushProperty name="color" value="#E71224"/>
    </inkml:brush>
  </inkml:definitions>
  <inkml:trace contextRef="#ctx0" brushRef="#br0">54 42 5734,'-26'-35'0,"5"28"0,18 14 0,-1 19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17.799"/>
    </inkml:context>
    <inkml:brush xml:id="br0">
      <inkml:brushProperty name="width" value="0.17143" units="cm"/>
      <inkml:brushProperty name="height" value="0.17143" units="cm"/>
      <inkml:brushProperty name="color" value="#AE198D"/>
      <inkml:brushProperty name="inkEffects" value="galaxy"/>
      <inkml:brushProperty name="anchorX" value="-3.15908E6"/>
      <inkml:brushProperty name="anchorY" value="-1.91863E6"/>
      <inkml:brushProperty name="scaleFactor" value="0.5"/>
    </inkml:brush>
  </inkml:definitions>
  <inkml:trace contextRef="#ctx0" brushRef="#br0">482 47 5734,'-6'-23'0,"-1"4"0,1 16 0,-3 1 0,-56 29 0,19-1 0,-32 15 0,28 1 0,22-15 0,-27 35 0,20-14 0,-12 25 0,14 6 0,17 6 0,24-21 0,14 0 0,17-3 0,16-9 0,6-22 0,10-6 0,-4-4 0,-5 3 0,-1-9 0,11-24 0,-1-1 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43.958"/>
    </inkml:context>
    <inkml:brush xml:id="br0">
      <inkml:brushProperty name="width" value="0.08571" units="cm"/>
      <inkml:brushProperty name="height" value="0.08571" units="cm"/>
      <inkml:brushProperty name="color" value="#E71224"/>
    </inkml:brush>
  </inkml:definitions>
  <inkml:trace contextRef="#ctx0" brushRef="#br0">5354 0 5734,'-35'10'0,"-15"9"0,0 7 0,-3 3 0,-28 11-1718,16-5 1,0-1 1717,-18 5 0,40-19 0,-11 3 0,-7 0 0,-15 4 0,-12 3 0,-6 2 0,-2-1 0,2 0 0,14-6 0,-2 0 0,-3 0 0,0 0 0,-2 1 0,0-1 0,1 1 0,0 0-281,0 0 1,0 2-1,0-1 1,0 1-1,0-1 1,0 1-1,0-2 1,1 0 280,-8 2 0,0-2 0,0 0 0,1 0 0,0 0 0,0 0 0,2 1 0,3 0 0,1-1 0,0 1 0,1 0 0,0 1 0,-1 0 0,-2 1 114,6 0 1,-1 2 0,-1 0-1,-1 1 1,1-1 0,0 0-1,1-1 1,2-2-115,-17 4 0,0-3 0,2 0 0,1-1 0,3-1 0,3 2 0,-11 7 0,-9 6 0,8-3 0,26-12 0,42-23 0,74-50 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44.418"/>
    </inkml:context>
    <inkml:brush xml:id="br0">
      <inkml:brushProperty name="width" value="0.08571" units="cm"/>
      <inkml:brushProperty name="height" value="0.08571" units="cm"/>
      <inkml:brushProperty name="color" value="#E71224"/>
    </inkml:brush>
  </inkml:definitions>
  <inkml:trace contextRef="#ctx0" brushRef="#br0">0 1 5734,'10'51'0,"0"1"0,-5-4 0,19 28 0,6 3-884,-4-7 884,-8-20 0,2 8 0,4 15 0,1 10 0,-1-5-1488,0-2 0,-1-1 1488,-1-3 0,0 5 0,1 3-148,4 15 0,-1 3 0,-3-11 148,-6-21 0,1 0 0,9 28 0,5 11 0,-8-27 0,-7-33 0,3-14 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45.128"/>
    </inkml:context>
    <inkml:brush xml:id="br0">
      <inkml:brushProperty name="width" value="0.08571" units="cm"/>
      <inkml:brushProperty name="height" value="0.08571" units="cm"/>
      <inkml:brushProperty name="color" value="#E71224"/>
    </inkml:brush>
  </inkml:definitions>
  <inkml:trace contextRef="#ctx0" brushRef="#br0">1 1747 5734,'65'-38'0,"1"1"0,0 0 0,-1-1 0,9-1 0,3-1 0,0 2 0,2 3 0,0 6 0,1 2 0,1 3 0,0-1-1416,0-2 1,0 1 0,-1 0 0,-3 1 1415,7-3 0,-3 2 0,-4 1 0,-11 4 0,-3 1 0,1 0 33,3-1 0,0 1 0,2-1-33,2-1 0,1 1 0,3-2 0,14-3 0,3-1 0,2-1 0,-14 5 0,1-1 0,0 0 0,-6 2 0,-4 2 0,-5 0 0,7-1 0,0 0 0,8-4 0,3 0 0,-1 0 0,-6 3 337,11-4 0,-6 1 1,11-4-338,-9 2 0,13-5 0,6-2 0,-1-1 0,-6 3 0,-12 4-395,5-2 0,-11 4 1,4-2 394,4-2 0,8-4 0,-9 2 0,-27 8 0,-25 6 1184,34-27-1184,-30 20 0,18-15 1158,-35 25-1158,-14 17 0,2 6 0,-5 16 0,0 24 0,-1-9 1696,2 14 0,3 8-1696,3 2 0,4 6 0,-1-4 0,2 5 0,7 8-679,7 4 1,7 11-1,5 4 1,-2-4 0,-6-11 678,-4-8 0,-5-7 0,5 4-435,11 17 1,6 12-1,-2-8 1,-14-28 434,-10-22 0,3 10 0,-1 2 0,-4 3 0,-31-21 0,-46-24 0,-14-13 0,-15-8 0,4-1 0,0 0 0</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04.728"/>
    </inkml:context>
    <inkml:brush xml:id="br0">
      <inkml:brushProperty name="width" value="0.08571" units="cm"/>
      <inkml:brushProperty name="height" value="0.08571" units="cm"/>
      <inkml:brushProperty name="color" value="#E71224"/>
    </inkml:brush>
  </inkml:definitions>
  <inkml:trace contextRef="#ctx0" brushRef="#br0">0 1918 5734,'67'-33'0,"-19"12"0,16-5 0,13-5 0,11-4 0,6-2 0,3-1 0,1 0 0,-3 2 0,-6 3 0,-2 1 0,-1 2 0,1 0 0,0 1 0,0-1 0,2 1 0,0-2 0,1 0 0,2-1-515,-7 1 0,2-1 1,2-1-1,0-1 1,1 0-1,1 0 1,-1 0-1,0 0 0,-1 2 1,-1 0-1,-1 2 515,9-2 0,1 0 0,-1 2 0,-1 0 0,-1 0 0,-1 2 0,-2 0 0,-2 2 0,-4 0 0,17-4 0,-4 2 0,-3 1 0,-2 1 0,0 0 0,2-1 147,0 0 0,0 0 0,0 0 0,0 1 0,2-2 0,2 1-147,-14 3 0,5-1 0,3 0 0,-1-1 0,-1 1 0,-6 1 0,-7 1 0,-9 2 0,19-10 0,-14 4 0,-1 0 0,15 1 0,0 0 0,-47 6 0,-75 3 0,-46 22 0,-13 9 0,43-7 0,-1 0 0,-18 3 0,0 0 0,0 0 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05.124"/>
    </inkml:context>
    <inkml:brush xml:id="br0">
      <inkml:brushProperty name="width" value="0.08571" units="cm"/>
      <inkml:brushProperty name="height" value="0.08571" units="cm"/>
      <inkml:brushProperty name="color" value="#E71224"/>
    </inkml:brush>
  </inkml:definitions>
  <inkml:trace contextRef="#ctx0" brushRef="#br0">1 1733 5734,'93'-32'0,"-1"-1"0,1 1 0,0 0 0,-1-1 0,1 1 0,0 0 0,-1-1 0,1 1 0,0 0 0,-1-1 0,1 1 0,0 0 0,0-1 0,-1 1 0,1 0 0,-5 2 0,3 0 0,1 0 0,1-1 0,1 0 0,1 0 0,1 0 0,0 0 0,-1 0 0,1 0 0,-2 1 0,0 0 0,-1 0 0,-2 2 0,-2-1 0,-1 2 0,-4 0 0,-1 1 0,-4 2-515,19-7 0,-4 3 1,-4 0-1,-2 1 1,-2 2-1,-1 0 1,-2 0-1,0 0 0,1 1 1,0-1-1,2 1 515,10-4 0,5-1 0,2 0 0,0 0 0,0 1 0,-5 0 0,-4 2 0,-8 2 0,-8 2 0,-12 3 43,22-7 1,-16 4 0,-17 5-44,-4 1 1009,7-4-1009,-47 12 0,-56 17 0,-49 16 0,6-3 0,24-7 0,-2 2 0,-14 4 0,0 0 0,0 0 0,-1 0 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05.508"/>
    </inkml:context>
    <inkml:brush xml:id="br0">
      <inkml:brushProperty name="width" value="0.08571" units="cm"/>
      <inkml:brushProperty name="height" value="0.08571" units="cm"/>
      <inkml:brushProperty name="color" value="#E71224"/>
    </inkml:brush>
  </inkml:definitions>
  <inkml:trace contextRef="#ctx0" brushRef="#br0">1 1346 5734,'92'-28'0,"0"1"0,0-1 0,0 1 0,0-1 0,0 1 0,0 0 0,0-1 0,0 1 0,0-1 0,0 1 0,0-1 0,0 1 0,0-1 0,0 1 0,0-1 0,0 1 0,0-1 0,0 1 0,0 0 0,0-1 0,0 1 0,0-1 0,0 1 0,11-5 0,1-1 0,1 0 0,0-1 0,-1 1 0,0-1 0,-1 0 0,-1 1 0,-2 1 0,-3 0 0,-3 2 0,-2 0 0,-5 2 0,-3 2 0,-5 1 0,-5 2 0,-5 2-964,48-11 0,-9 6 1,-13 2-1,-15 3 1,-20-2 963,5-25 76,-110 50 1,-25 10 0,-14 1 0,10 0 0,1 0 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05.814"/>
    </inkml:context>
    <inkml:brush xml:id="br0">
      <inkml:brushProperty name="width" value="0.08571" units="cm"/>
      <inkml:brushProperty name="height" value="0.08571" units="cm"/>
      <inkml:brushProperty name="color" value="#E71224"/>
    </inkml:brush>
  </inkml:definitions>
  <inkml:trace contextRef="#ctx0" brushRef="#br0">1 727 5734,'92'-17'0,"1"0"0,0 0 0,0 0 0,0 0 0,-1 0 0,1 0 0,0 1 0,0-1 0,-1 0 0,4-2 0,5 0 0,4-2 0,0 1 0,-2-1 0,-3 1 0,-7 1 0,-8 1 0,-11 2 0,-13 2-2416,22-9 1,-10 2 2415,15-4 0,7-3 0,-15 5 0,10-6-402,-7-5 0,-1-3 402,-2-3 0,-8 3 0,-8-2 0,-27 5 0</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14.846"/>
    </inkml:context>
    <inkml:brush xml:id="br0">
      <inkml:brushProperty name="width" value="0.08571" units="cm"/>
      <inkml:brushProperty name="height" value="0.08571" units="cm"/>
      <inkml:brushProperty name="color" value="#E71224"/>
    </inkml:brush>
  </inkml:definitions>
  <inkml:trace contextRef="#ctx0" brushRef="#br0">21 184 5734,'-3'86'0,"0"-1"0,1 1 0,3 12 0,0-1 0,-1-53 0,-8-99 0,2-27 0,7 26 0,2-19 0,0-3 0,-1 3-688,1 1 1,0 5 687,-1 31 325,0-3-325,14 5 0,10 103 0,4 28 0,1-43 0,-9 22 0,0 21 0,-6-15 0,-2-2 0,-1 1 0,0-16 0,-4-34 0,9-11 0,23-64 0,5-23 0,-5 14 0,0-21 0,7-21 0,-11 20 0,-13 20 525,1-10 0,-3 8-525,-16 43 0,4 33 0,-4-7 0,8 59 0,0 27 0,-2-22 0,0-17 0,0-6 0,-1-23 0,38 12 0,-14-43 0,28-14 0,-24-38 0,-2-25 0,-4 14 0,9 7 0,5-43 0,-11 33 0,-33 104 0,-3 21 0,0 12 0,2 5 0,-1 0 0,-1-4 0,-1-3-236,2 31 236,-4-92 0,-16-48 0,6 16 0,-12-39 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15.060"/>
    </inkml:context>
    <inkml:brush xml:id="br0">
      <inkml:brushProperty name="width" value="0.08571" units="cm"/>
      <inkml:brushProperty name="height" value="0.08571" units="cm"/>
      <inkml:brushProperty name="color" value="#E71224"/>
    </inkml:brush>
  </inkml:definitions>
  <inkml:trace contextRef="#ctx0" brushRef="#br0">12 22 5734,'-5'-17'0,"0"12"0,4 21 0,0 7 0,4 13 0</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15.533"/>
    </inkml:context>
    <inkml:brush xml:id="br0">
      <inkml:brushProperty name="width" value="0.08571" units="cm"/>
      <inkml:brushProperty name="height" value="0.08571" units="cm"/>
      <inkml:brushProperty name="color" value="#E71224"/>
    </inkml:brush>
  </inkml:definitions>
  <inkml:trace contextRef="#ctx0" brushRef="#br0">2 15 5734,'-1'-14'0,"25"60"0,-14-19-562,18 50 562,-21-41 91,-5 28 1,10-7-92,47-47 0,-27 65 0,31-129 94,-48 18-94,13-28 0,-7 18 0,4-2 0,-10 31 0,1 42 285,6 24-285,-4-3 0,5 41 0,-16-56 0,10 40 0,-8-52 0,4 11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18.216"/>
    </inkml:context>
    <inkml:brush xml:id="br0">
      <inkml:brushProperty name="width" value="0.17143" units="cm"/>
      <inkml:brushProperty name="height" value="0.17143" units="cm"/>
      <inkml:brushProperty name="color" value="#AE198D"/>
      <inkml:brushProperty name="inkEffects" value="galaxy"/>
      <inkml:brushProperty name="anchorX" value="-3.19427E6"/>
      <inkml:brushProperty name="anchorY" value="-1.93924E6"/>
      <inkml:brushProperty name="scaleFactor" value="0.5"/>
    </inkml:brush>
  </inkml:definitions>
  <inkml:trace contextRef="#ctx0" brushRef="#br0">1 0 5734,'51'9'0,"1"0"0,46 7 0,-25-7-813,-19-4 813,-9 0 264,-12-3-264,1 1 134,-9-1-134,-6 0 0,-16 2 0,-5 6 415,1-1-415,-4 45 0,4 0 0,-1 33 0,1 7 0,1-42 0,0-1-521,0 28 0,0-6 521,0-20 0,0-18 0,-4 52 0,0-42 0,-3 28 0,0-67 0,0-18 0,0-9 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15.730"/>
    </inkml:context>
    <inkml:brush xml:id="br0">
      <inkml:brushProperty name="width" value="0.08571" units="cm"/>
      <inkml:brushProperty name="height" value="0.08571" units="cm"/>
      <inkml:brushProperty name="color" value="#E71224"/>
    </inkml:brush>
  </inkml:definitions>
  <inkml:trace contextRef="#ctx0" brushRef="#br0">77 0 5734,'-33'87'0,"17"-28"0,2 6 0,2 0 0,10-11 0,2-22 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16.857"/>
    </inkml:context>
    <inkml:brush xml:id="br0">
      <inkml:brushProperty name="width" value="0.08571" units="cm"/>
      <inkml:brushProperty name="height" value="0.08571" units="cm"/>
      <inkml:brushProperty name="color" value="#E71224"/>
    </inkml:brush>
  </inkml:definitions>
  <inkml:trace contextRef="#ctx0" brushRef="#br0">4 135 5734,'-2'-24'0,"0"3"0,3 8 0,3 10 0,1 0 0,1 11 0,6 38 0,-4 17 0,-1 35 0,2-22 0,-1 1 0,-7-16 0,-2-6 0,0 7 0,1-1 0,0-28 0,0-14 0,1-50 0,-1-49 0,-4 7 0,-2-15 0,-1 5 0,2-5 0,-2 2 0,1 5 0,-2-1 0,3 45 0,4 41 0,2 52 0,3 29 0,-7-23 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17.067"/>
    </inkml:context>
    <inkml:brush xml:id="br0">
      <inkml:brushProperty name="width" value="0.08571" units="cm"/>
      <inkml:brushProperty name="height" value="0.08571" units="cm"/>
      <inkml:brushProperty name="color" value="#E71224"/>
    </inkml:brush>
  </inkml:definitions>
  <inkml:trace contextRef="#ctx0" brushRef="#br0">1 120 5734,'65'-21'0,"1"1"0,-3-2 0,0-6 0,0-1 0</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17.603"/>
    </inkml:context>
    <inkml:brush xml:id="br0">
      <inkml:brushProperty name="width" value="0.08571" units="cm"/>
      <inkml:brushProperty name="height" value="0.08571" units="cm"/>
      <inkml:brushProperty name="color" value="#E71224"/>
    </inkml:brush>
  </inkml:definitions>
  <inkml:trace contextRef="#ctx0" brushRef="#br0">162 8 5734,'-32'-5'0,"4"4"0,20 46 0,6-17 0,6 30 0,18-1 0,-1 38 0,-1-26 0,-9 14 0,-18-53 0,1-13 0,-39-6 0,11-47 0,1-11 0,-12 16 0,83 6 0,22 6 0,6 18 0,2-18 0,11-12 0,-19-1 0,-24-23-430,-6-16 0,-9 4 430,-20 38 0,-1-3 0,5 43 0,0 23 0,5 40 0,-1 7 0,-8-7-151,5-6 1,-9-19 150,-14-54 0,-2-4 0,-1-2 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17.766"/>
    </inkml:context>
    <inkml:brush xml:id="br0">
      <inkml:brushProperty name="width" value="0.08571" units="cm"/>
      <inkml:brushProperty name="height" value="0.08571" units="cm"/>
      <inkml:brushProperty name="color" value="#E71224"/>
    </inkml:brush>
  </inkml:definitions>
  <inkml:trace contextRef="#ctx0" brushRef="#br0">1 98 5734,'76'-27'0,"0"0"0,3-11 0,-14 35 0,1 0 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18.233"/>
    </inkml:context>
    <inkml:brush xml:id="br0">
      <inkml:brushProperty name="width" value="0.08571" units="cm"/>
      <inkml:brushProperty name="height" value="0.08571" units="cm"/>
      <inkml:brushProperty name="color" value="#E71224"/>
    </inkml:brush>
  </inkml:definitions>
  <inkml:trace contextRef="#ctx0" brushRef="#br0">482 1 5734,'-67'10'0,"0"0"0,1 0 0,-33 11 0,22 4 0,47 7 0,8 26 0,0 20 0,6-10 0,1 9 0,45 2 0,24 12 0,0-27 0,13-44-1231,33 8 0,-5-15 1231,-53-44 0,-3-4 248,2-47 1,-4-32 0,-37 28-249,-91 60 0,-5 1 0,88-53 0,25-21 0,-24 39 0,-55 71 0,-23 38 0,35 2 0,75 24-233,22-8 1,22 17 0,4 1-1,-13-16 1,-17-18 0,2-3-1,15 9 1,-1 0 0,1-1-1,0 1 1</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18.457"/>
    </inkml:context>
    <inkml:brush xml:id="br0">
      <inkml:brushProperty name="width" value="0.08571" units="cm"/>
      <inkml:brushProperty name="height" value="0.08571" units="cm"/>
      <inkml:brushProperty name="color" value="#E71224"/>
    </inkml:brush>
  </inkml:definitions>
  <inkml:trace contextRef="#ctx0" brushRef="#br0">25 1 5734,'-3'70'0,"0"0"0,-1 1 0,-4-16 0,1-1 0,12 23 0,-1 1 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20.621"/>
    </inkml:context>
    <inkml:brush xml:id="br0">
      <inkml:brushProperty name="width" value="0.08571" units="cm"/>
      <inkml:brushProperty name="height" value="0.08571" units="cm"/>
      <inkml:brushProperty name="color" value="#E71224"/>
    </inkml:brush>
  </inkml:definitions>
  <inkml:trace contextRef="#ctx0" brushRef="#br0">91 303 5734,'-3'-6'0,"1"2"0,0 13 0,2 30 0,-2 40 0,-1 29 0,0-13 0,2-35 0,-1 0-732,-1 35 0,0 13 0,0-29 732,1-44 501,-1 28-501,1-45 0,0 16 0,-1-102 0,1 12 0,0-7 0,-3-18 0,0-7 0,0 2 0,0-7 0,0 6 0,-1-4 0,1 5 0,-2-3 0,3 10 0,3 10 847,16 108 1,3 22-848,0-5 0,1 14 0,-1 3 0,-1 12 0,-5-28 0,1-1 0,9 22 0,41-43 0,-23-86 0,-4-25 0,-6 29 0,-1-2-427,5-30 0,-7 11 427,-20 45 0,5-9 0,-5 38 0,4 63 0,-3 20 0,1-11-130,-3 20 1,4-6 129,7-50 0,-2-13 0,44 19 0,-29-35 0,46-2 0,-44-23 0,48-43 0,-20-17 415,-23 22 0,-3-1-415,-2-39 0,-24 39 0,-16 27 0,-7 31 0,-11 26 283,9-9-283,-6 28 0,21-28 0,15 32 0,11-25 0,26 15 0,13-29 0,5-15 0,9-11 0,8-15 0,1-8 0,-2 1 0,-5-4 0,-10 0 0,-17-7 0,-37-11 0,-14 3 0,-8 16 0,-33-38 0,-22 121 0,-5 25 0,17-38 0,-15 36 0,19 0 0,54-40 0,40-11 0,-24-10 0,27-64 0,-2-23 0,-24 15-623,6-20 0,-5 3 623,-23 32 0,-3-1 0,-9-52 0,0 25 0,1 17 0,3 10 0,6 30 0,8 39 0,4 28 0,8 46 0,-3-30 67,-4-15 0,1-2-67,8 15 0,20 8 0,16-17 0,6-68 0,6-11 0,-7 37 0,-3-8 0,2-44 0,-16-15 0,-34-2 0,-11 44 0,0 1 0,4 18 0,0 4 0,13 69 0,-18-57 0,5 32 0</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21.119"/>
    </inkml:context>
    <inkml:brush xml:id="br0">
      <inkml:brushProperty name="width" value="0.08571" units="cm"/>
      <inkml:brushProperty name="height" value="0.08571" units="cm"/>
      <inkml:brushProperty name="color" value="#E71224"/>
    </inkml:brush>
  </inkml:definitions>
  <inkml:trace contextRef="#ctx0" brushRef="#br0">122 0 5734,'-37'57'0,"1"-1"0,9-23 0,6 41 0,52-110 0,-7 0 0,3 2 0,-5 10 0,18 25 0,-23 5 0,19 2 0,-28-3 0,18 42 0,3 11 0,-8-21 0,7 19 0,1 0 0</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21.300"/>
    </inkml:context>
    <inkml:brush xml:id="br0">
      <inkml:brushProperty name="width" value="0.08571" units="cm"/>
      <inkml:brushProperty name="height" value="0.08571" units="cm"/>
      <inkml:brushProperty name="color" value="#E71224"/>
    </inkml:brush>
  </inkml:definitions>
  <inkml:trace contextRef="#ctx0" brushRef="#br0">7 8 5734,'-2'-7'0,"-2"37"0,14 64 0,-11-29 0,10 33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20.986"/>
    </inkml:context>
    <inkml:brush xml:id="br0">
      <inkml:brushProperty name="width" value="0.17143" units="cm"/>
      <inkml:brushProperty name="height" value="0.17143" units="cm"/>
      <inkml:brushProperty name="color" value="#AE198D"/>
      <inkml:brushProperty name="inkEffects" value="galaxy"/>
      <inkml:brushProperty name="anchorX" value="-3.22959E6"/>
      <inkml:brushProperty name="anchorY" value="-1.96034E6"/>
      <inkml:brushProperty name="scaleFactor" value="0.5"/>
    </inkml:brush>
  </inkml:definitions>
  <inkml:trace contextRef="#ctx0" brushRef="#br0">279 77 5734,'-13'21'0,"-12"30"0,1 16 0,-5 7 0,6-8 0,-8 23 0,13-35 0,-1 4 0,-4 22 0,1-1 0,7-23 0,1-5 0,-8 39 0,31-94 0,15-46 0,-2-3 0,3-12 0,-1-2 0,1-9 0,-1 5 0,2-10 0,-1 3 0,0-7 0,-3 5 0,3-12 0,-13 42 0,6-5 0,-6 49 0,-4 17 0,8 41 0,-7-22 0,9 45 0,0 13 0,-8-32 0,-1 0 0,5 23 0,0 1 0,-5-20 0,-1-6 0,5 19 0,-1 26 0,-15-44 0,-4-15 0,-11-46 0</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21.719"/>
    </inkml:context>
    <inkml:brush xml:id="br0">
      <inkml:brushProperty name="width" value="0.08571" units="cm"/>
      <inkml:brushProperty name="height" value="0.08571" units="cm"/>
      <inkml:brushProperty name="color" value="#E71224"/>
    </inkml:brush>
  </inkml:definitions>
  <inkml:trace contextRef="#ctx0" brushRef="#br0">9 98 5734,'-9'-22'0,"12"-7"0,7 9 0,76-6 0,-4 46 0,11-13 0,-37 34 0,-82 30 0,46-30 0,6 8 0,-16 32 0,-7 16 0,-1-9 0,5-15 0,-1-3 0,1 31 0,-16-24 0,-41-65 0,32-48 0</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21.991"/>
    </inkml:context>
    <inkml:brush xml:id="br0">
      <inkml:brushProperty name="width" value="0.08571" units="cm"/>
      <inkml:brushProperty name="height" value="0.08571" units="cm"/>
      <inkml:brushProperty name="color" value="#E71224"/>
    </inkml:brush>
  </inkml:definitions>
  <inkml:trace contextRef="#ctx0" brushRef="#br0">1 0 5734,'48'65'0,"1"-1"0,-1 1 0,-1 20 0,51-85 0,-61-35 0,-22-26 0,-3-18 0,9 23 0,52 37 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22.408"/>
    </inkml:context>
    <inkml:brush xml:id="br0">
      <inkml:brushProperty name="width" value="0.08571" units="cm"/>
      <inkml:brushProperty name="height" value="0.08571" units="cm"/>
      <inkml:brushProperty name="color" value="#E71224"/>
    </inkml:brush>
  </inkml:definitions>
  <inkml:trace contextRef="#ctx0" brushRef="#br0">171 508 5734,'-56'29'0,"0"0"0,41 33 0,-28-32 0,80-5 0,-14-88 0,-7-56 0,-7 17 0,-8 14-201,-2 7 1,-1-13 0,-3 23 200,-3 33 147,2 11-147,12 62 0,13 38 0,6 12 0,-5-10 0,1 3 0,-1-6 0,2 5 0,0-3 0,6 12 0,-2-9 0,-11-27 0,-1-2 0,5 11 0,-1-1 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22.901"/>
    </inkml:context>
    <inkml:brush xml:id="br0">
      <inkml:brushProperty name="width" value="0.08571" units="cm"/>
      <inkml:brushProperty name="height" value="0.08571" units="cm"/>
      <inkml:brushProperty name="color" value="#E71224"/>
    </inkml:brush>
  </inkml:definitions>
  <inkml:trace contextRef="#ctx0" brushRef="#br0">288 323 5734,'-66'-47'0,"7"83"0,-8 39 0,15-5 0,23-25 0,15 4 0,19 31 0,18 12 0,8-29 0,32-43-914,5-18 0,13-9 0,-20-11 914,-26-36 273,-11-2 1,0-14-1,-8 0-273,-16-27 0,-10-2 0,3 21 0,-2-2 0,-9 11 0,-18-3 0,-8 34 0,-5 84 0,7 27 0,14 7 222,16 1 0,12 3-222,13-26 0,7-1 0,18 32 0,6 4 0,-13-30 0,0 0 0,1-2-735,16 29 0,1-12 735,16-4 0,-15-44 222,-10-10 1,15 2 0,-15-9-1</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23.169"/>
    </inkml:context>
    <inkml:brush xml:id="br0">
      <inkml:brushProperty name="width" value="0.08571" units="cm"/>
      <inkml:brushProperty name="height" value="0.08571" units="cm"/>
      <inkml:brushProperty name="color" value="#E71224"/>
    </inkml:brush>
  </inkml:definitions>
  <inkml:trace contextRef="#ctx0" brushRef="#br0">38 1 5734,'-10'74'0,"1"0"0,7-20 0,-8 26 0,4-6 0,11-51 0,1-3 0,-1-2 0</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24.780"/>
    </inkml:context>
    <inkml:brush xml:id="br0">
      <inkml:brushProperty name="width" value="0.08571" units="cm"/>
      <inkml:brushProperty name="height" value="0.08571" units="cm"/>
      <inkml:brushProperty name="color" value="#E71224"/>
    </inkml:brush>
  </inkml:definitions>
  <inkml:trace contextRef="#ctx0" brushRef="#br0">17 197 5734,'7'93'0,"0"1"0,0 0 0,1 0 0,-3 21 0,-4-52 0,-6-115-1074,-4-23 0,1 0 1074,7 21 0,0-2 330,-3-26 1,-2-7-331,3 34 0,-1 1 0,-4-42 0,6 35 350,11 90-350,-4-1 0,4 31 0,2 8 0,14 20 0,-7-25 1137,9 1-1137,10-79 0,9-30 0,-12 9 0,0-5 0,-3-1 0,-3 0 0,13-24 0,-22 82 0,-9 36 0,11 11 0,9 15 0,-3-9 0,7 19-597,12-3 0,2-21 597,-16-61 0,17-8 0,22-35 0,-2-19 0,-42 12 0,-3-2 0,36-7 0,-15 4 0,-66-7 0,-1 73 0,-8 9 0,-14 44 1194,36-34-1194,30 4 0,10-39 0,18-18 0,-43 23 0,0 1 0,20 23 0,-13-11 0,22 21 0,-22-21 0,30 20 0,-20-17 0,33 16 0,-27-22 0,23 3 0,-23-11 0,9 0 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24.962"/>
    </inkml:context>
    <inkml:brush xml:id="br0">
      <inkml:brushProperty name="width" value="0.08571" units="cm"/>
      <inkml:brushProperty name="height" value="0.08571" units="cm"/>
      <inkml:brushProperty name="color" value="#E71224"/>
    </inkml:brush>
  </inkml:definitions>
  <inkml:trace contextRef="#ctx0" brushRef="#br0">0 0 5734,'64'31'0,"0"0"0,-1 0 0,15 13 0,3 4 0,-13-12 0,8 2 0,0 0 0,-10-2 0,5 8 0,-11-7 0,11-5 0</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25.127"/>
    </inkml:context>
    <inkml:brush xml:id="br0">
      <inkml:brushProperty name="width" value="0.08571" units="cm"/>
      <inkml:brushProperty name="height" value="0.08571" units="cm"/>
      <inkml:brushProperty name="color" value="#E71224"/>
    </inkml:brush>
  </inkml:definitions>
  <inkml:trace contextRef="#ctx0" brushRef="#br0">656 34 5734,'-13'-33'0,"-30"70"0,8 9 0,1 8 0,1 0 0,1 3 0,-1 10 0,-5 2 0,-5-8 0,-8 1 0,4-7 0,6-12 0,-2 0 0,-13 12 0,-1 1 0,1-1 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25.912"/>
    </inkml:context>
    <inkml:brush xml:id="br0">
      <inkml:brushProperty name="width" value="0.08571" units="cm"/>
      <inkml:brushProperty name="height" value="0.08571" units="cm"/>
      <inkml:brushProperty name="color" value="#E71224"/>
    </inkml:brush>
  </inkml:definitions>
  <inkml:trace contextRef="#ctx0" brushRef="#br0">4 239 5734,'-3'-6'0,"18"2"0,85 1 0,-18 0-1040,-8-1 1,6 0 1039,-1-4 0,9-1 0,-8 1 0,11-1 0,3 0 0,-4 1 0,-10 0 0,-3 1 0,3 0 0,10-1 0,-13 1 0,11 0 0,5 0 0,4-1 0,-1 1 0,-4 0 0,-7 1 0,-11 0 213,23-1 1,-14 1 0,9 0-214,6 0 0,16-2 0,0 1 0,-13 0 0,-31 2-205,-12 1 205,3 0 0,-22 0 0,-42 3 0,3-4 0,1 3 0,3-5 0</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26.292"/>
    </inkml:context>
    <inkml:brush xml:id="br0">
      <inkml:brushProperty name="width" value="0.08571" units="cm"/>
      <inkml:brushProperty name="height" value="0.08571" units="cm"/>
      <inkml:brushProperty name="color" value="#E71224"/>
    </inkml:brush>
  </inkml:definitions>
  <inkml:trace contextRef="#ctx0" brushRef="#br0">1 147 5734,'91'-9'0,"-1"0"0,1 1 0,0-1 0,-3 0 0,3 0-944,-17 2 1,15 0-1,8-1 1,-1 0 0,-8 0-1,-15 2 944,23-2 0,-24 2 0,-25 2 1409,11-3-1409,-5 1 0,-12 2 860,-10 2-860,-12 1 0,20-2 0,7-1 0,13-1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21.191"/>
    </inkml:context>
    <inkml:brush xml:id="br0">
      <inkml:brushProperty name="width" value="0.17143" units="cm"/>
      <inkml:brushProperty name="height" value="0.17143" units="cm"/>
      <inkml:brushProperty name="color" value="#AE198D"/>
      <inkml:brushProperty name="inkEffects" value="galaxy"/>
      <inkml:brushProperty name="anchorX" value="-3.24791E6"/>
      <inkml:brushProperty name="anchorY" value="-1.96373E6"/>
      <inkml:brushProperty name="scaleFactor" value="0.5"/>
    </inkml:brush>
  </inkml:definitions>
  <inkml:trace contextRef="#ctx0" brushRef="#br0">1 226 5734,'43'-33'0,"1"1"0,26-21 0,-21 39 0,29-2 0,6 0 0,7-3 0,-8 3 0,-7 1 0,-30 4 0</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26.704"/>
    </inkml:context>
    <inkml:brush xml:id="br0">
      <inkml:brushProperty name="width" value="0.08571" units="cm"/>
      <inkml:brushProperty name="height" value="0.08571" units="cm"/>
      <inkml:brushProperty name="color" value="#E71224"/>
    </inkml:brush>
  </inkml:definitions>
  <inkml:trace contextRef="#ctx0" brushRef="#br0">1 207 5734,'41'-2'0,"-42"5"0,72-10 0,31-10-2850,-16 7 2850,6-1-643,-19 4 0,20-1 0,1-1 0,-14 2 643,-8 0 0,-1-1 0,5 2 0,12-2 0,-2 0 0,-16 1 966,29-4-966,-49 4 0,26-4 0,-22 1 0,-2-1 0,5-1 0,5-1 0,0 1 0</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27.028"/>
    </inkml:context>
    <inkml:brush xml:id="br0">
      <inkml:brushProperty name="width" value="0.08571" units="cm"/>
      <inkml:brushProperty name="height" value="0.08571" units="cm"/>
      <inkml:brushProperty name="color" value="#E71224"/>
    </inkml:brush>
  </inkml:definitions>
  <inkml:trace contextRef="#ctx0" brushRef="#br0">1 32 5734,'82'2'0,"1"0"0,0 0 0,0 0 0,19 4 0,-3-1 0,-34-10 0,-46-14 0,-11 13 0,5-12 0,-12 18 0,34 2 0,-12-2 0,28-1 0,-19-2 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27.649"/>
    </inkml:context>
    <inkml:brush xml:id="br0">
      <inkml:brushProperty name="width" value="0.08571" units="cm"/>
      <inkml:brushProperty name="height" value="0.08571" units="cm"/>
      <inkml:brushProperty name="color" value="#E71224"/>
    </inkml:brush>
  </inkml:definitions>
  <inkml:trace contextRef="#ctx0" brushRef="#br0">61 114 5734,'-25'0'0,"-4"1"0,22-1 0,85 0 0,41 0 0,-68 0 0,1 1-495,31-1 1,13 0 0,-9 1 494,-15 2 0,0-1 0,14 0 0,10 0 0,-8 0 0,-6 0 0,-3-1 116,-1 1 1,4-1-1,-14-1-116,7-6 0,-32 2 0,12-3 0,-40 4 0,-6-3 0,-26-22 0,7 8 0,-21-18 0,13 16 0</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21.873"/>
    </inkml:context>
    <inkml:brush xml:id="br0">
      <inkml:brushProperty name="width" value="0.08571" units="cm"/>
      <inkml:brushProperty name="height" value="0.08571" units="cm"/>
      <inkml:brushProperty name="color" value="#E71224"/>
    </inkml:brush>
  </inkml:definitions>
  <inkml:trace contextRef="#ctx0" brushRef="#br0">84 308 5734,'58'-62'0,"-1"0"0,-5 13 0,16-12 0,-1 9-1033,-20 40 1033,-1 4 0,-2 6 332,-3 5-332,29 37 0,-36-12 85,-7 16 1,-13 10-86,-33 5 0,-18 4 0,3-8 0,-5 3 0,-4 0-201,-10 5 1,-5 0 0,0-5 200,5-9 0,-1-3 0,2-5 249,-8 7 0,4-12-249,-17-19 0,53-27 0,47-28 0,19-4 0,0 6 0,11 0 0,2 6 0,-2 23 0,-14 5 0,51 8 0,-47 0 316,5 3 1,4 0-317,30-3 0,-2 2 0,-4-9 0</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22.136"/>
    </inkml:context>
    <inkml:brush xml:id="br0">
      <inkml:brushProperty name="width" value="0.08571" units="cm"/>
      <inkml:brushProperty name="height" value="0.08571" units="cm"/>
      <inkml:brushProperty name="color" value="#E71224"/>
    </inkml:brush>
  </inkml:definitions>
  <inkml:trace contextRef="#ctx0" brushRef="#br0">338 1 5734,'-35'71'0,"-1"-1"0,29-1 0,11 4 0,6-2 0,11 11 0,7-2-1143,17 17 0,-14-20 1143,-39-51 0,-5 0 349,-24 9 1,-9-1-350,-19 0 0,6-9 0,2-8 0,1-21 0,15-25 0,24 3 0</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22.343"/>
    </inkml:context>
    <inkml:brush xml:id="br0">
      <inkml:brushProperty name="width" value="0.08571" units="cm"/>
      <inkml:brushProperty name="height" value="0.08571" units="cm"/>
      <inkml:brushProperty name="color" value="#E71224"/>
    </inkml:brush>
  </inkml:definitions>
  <inkml:trace contextRef="#ctx0" brushRef="#br0">1 230 5734,'81'-36'0,"1"0"0,-5 3 0,2 2 0,15 2 0,-2 3 0,-28 7 0,0 0 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22.518"/>
    </inkml:context>
    <inkml:brush xml:id="br0">
      <inkml:brushProperty name="width" value="0.08571" units="cm"/>
      <inkml:brushProperty name="height" value="0.08571" units="cm"/>
      <inkml:brushProperty name="color" value="#E71224"/>
    </inkml:brush>
  </inkml:definitions>
  <inkml:trace contextRef="#ctx0" brushRef="#br0">566 2 5734,'-27'-1'0,"3"6"0,-2 42 0,3 12 0,-3 2-433,-2 2 0,0 3 433,-4 23 27,7-15 0,-3 13 1,-1-1-28,2-9 0,0 0 0,-1 0-196,0 7 0,-1 1 0,2-8 196,-5 2 0,2-23 0,12-43 0,-6-3 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22.724"/>
    </inkml:context>
    <inkml:brush xml:id="br0">
      <inkml:brushProperty name="width" value="0.08571" units="cm"/>
      <inkml:brushProperty name="height" value="0.08571" units="cm"/>
      <inkml:brushProperty name="color" value="#E71224"/>
    </inkml:brush>
  </inkml:definitions>
  <inkml:trace contextRef="#ctx0" brushRef="#br0">1 10 5734,'68'6'0,"-42"-22"0,14 51 0,1-1 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22.863"/>
    </inkml:context>
    <inkml:brush xml:id="br0">
      <inkml:brushProperty name="width" value="0.08571" units="cm"/>
      <inkml:brushProperty name="height" value="0.08571" units="cm"/>
      <inkml:brushProperty name="color" value="#E71224"/>
    </inkml:brush>
  </inkml:definitions>
  <inkml:trace contextRef="#ctx0" brushRef="#br0">72 74 5734,'-2'-41'0,"-1"26"0,-6-2 0,-5 26 0,-6-2 0,-3 0 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23.547"/>
    </inkml:context>
    <inkml:brush xml:id="br0">
      <inkml:brushProperty name="width" value="0.08571" units="cm"/>
      <inkml:brushProperty name="height" value="0.08571" units="cm"/>
      <inkml:brushProperty name="color" value="#E71224"/>
    </inkml:brush>
  </inkml:definitions>
  <inkml:trace contextRef="#ctx0" brushRef="#br0">154 0 5734,'-20'73'0,"0"0"0,0 0 0,-1-1 0,1 5 0,1-3 0,4-8 0,3-5 0,6-10 0,6-6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21.631"/>
    </inkml:context>
    <inkml:brush xml:id="br0">
      <inkml:brushProperty name="width" value="0.17143" units="cm"/>
      <inkml:brushProperty name="height" value="0.17143" units="cm"/>
      <inkml:brushProperty name="color" value="#AE198D"/>
      <inkml:brushProperty name="inkEffects" value="galaxy"/>
      <inkml:brushProperty name="anchorX" value="-3.26643E6"/>
      <inkml:brushProperty name="anchorY" value="-1.96658E6"/>
      <inkml:brushProperty name="scaleFactor" value="0.5"/>
    </inkml:brush>
  </inkml:definitions>
  <inkml:trace contextRef="#ctx0" brushRef="#br0">137 1 5734,'-15'3'0,"5"0"0,9 31 0,9 20 0,4 2 0,10 12 0,7-22 0,-4-25 0,6-33 0,-18-20 0,-1-7 0,-10 4 0,-17-21 0,1 26 0,-16-23 0,3 39 0,-13 12 0,12 6 0,-25 36 0,35-15 0,-13 24 0,22-20 0</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23.701"/>
    </inkml:context>
    <inkml:brush xml:id="br0">
      <inkml:brushProperty name="width" value="0.08571" units="cm"/>
      <inkml:brushProperty name="height" value="0.08571" units="cm"/>
      <inkml:brushProperty name="color" value="#E71224"/>
    </inkml:brush>
  </inkml:definitions>
  <inkml:trace contextRef="#ctx0" brushRef="#br0">32 30 5734,'-14'-18'0,"2"7"0,8 14 0,3 7 0,5 15 0,3-4 0,3 9 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24.168"/>
    </inkml:context>
    <inkml:brush xml:id="br0">
      <inkml:brushProperty name="width" value="0.08571" units="cm"/>
      <inkml:brushProperty name="height" value="0.08571" units="cm"/>
      <inkml:brushProperty name="color" value="#E71224"/>
    </inkml:brush>
  </inkml:definitions>
  <inkml:trace contextRef="#ctx0" brushRef="#br0">17 1 5734,'2'76'0,"-1"0"0,1 0 0,-1 0 0,4 18 0,-2 0-1226,-6-14 0,-3 9 0,0-2 1,1-14 1225,-5-4 0,15-12-73,55-6 0,11-15 73,-20-11 223,26 5 1,-4-15-224,-38-44 0,15-22 0,5-31 0,-29 40 0,-2-3 0,0-15 0,-5 1 0,-5-4 0,-14-18 0,-5 57 2172,-63 36-2172,32 67 0,4-36 0,5 2 1575,17 49-1575,75-42 0,16-18 0,-20-26 0,22 10 0,-8-14 0,-47-45 0,-10-5 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25.649"/>
    </inkml:context>
    <inkml:brush xml:id="br0">
      <inkml:brushProperty name="width" value="0.08571" units="cm"/>
      <inkml:brushProperty name="height" value="0.08571" units="cm"/>
      <inkml:brushProperty name="color" value="#E71224"/>
    </inkml:brush>
  </inkml:definitions>
  <inkml:trace contextRef="#ctx0" brushRef="#br0">72 95 5734,'0'-16'0,"0"-1"0,0 14 0,0-1 0,2 14 0,9 27 0,-6-15 0,6 26 0,-9-9 0,-2 13 0,-2 3 0,0 5 0,-4 38 0,-1-22 0,0 7 0,5-14 0,1 4 0,-1-8 0,-4 29 0,26-61 0,-12-79 0,-7-50 0,-1-1 0,1 11 0,-1-2 0,-1 2-720,0 2 0,-1 0 0,-3 11 720,-6 10 0,-3 10 0,-8-6 0,10 39 0,-8-14 0,11 80 0,17 20 0,-5-2 0,12 2 0,-6-38 0</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25.888"/>
    </inkml:context>
    <inkml:brush xml:id="br0">
      <inkml:brushProperty name="width" value="0.08571" units="cm"/>
      <inkml:brushProperty name="height" value="0.08571" units="cm"/>
      <inkml:brushProperty name="color" value="#E71224"/>
    </inkml:brush>
  </inkml:definitions>
  <inkml:trace contextRef="#ctx0" brushRef="#br0">0 225 5734,'77'-15'0,"-16"-5"0,1-6 0,-13-1 0,-1-3 0,8-1 0,-6 0 0,-2-13 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26.955"/>
    </inkml:context>
    <inkml:brush xml:id="br0">
      <inkml:brushProperty name="width" value="0.08571" units="cm"/>
      <inkml:brushProperty name="height" value="0.08571" units="cm"/>
      <inkml:brushProperty name="color" value="#E71224"/>
    </inkml:brush>
  </inkml:definitions>
  <inkml:trace contextRef="#ctx0" brushRef="#br0">378 66 5734,'-8'-27'0,"-78"56"0,52-5-741,-15 8 0,2 4 741,20-2 0,2 21 0,-4 16 0,5-8 0,-4 15 0,19-11 0,1 21 0,5-2 0,5-21 0,19-1-380,7 14 0,3-10 380,-6-45 0,3-3 509,53 4-509,-25-19 0,41-7 0,-40-41 0,-7-18 0,-13 2 0,-3-4 0,11-5 0,-5-3 0,-17-9 0,-16-3 0,-19 7 0,-7 3 0,12 15 0,-4-1 0,-26-30 0,-11 10 0,-29 20 346,25 38 0,2 16-346,-10 66 0,44 26 0,15 11 0,6-32 0,5-1 520,4 12 1,5-1-521,3-12 0,2-4 0,-5-12 0,2 1 0,15 38 0,0-1 0,0-5 0,5 10 0,-27-60 0,16 31 0,-14-38 0,4 9 0,-11-33 0,-5-6 0</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28.069"/>
    </inkml:context>
    <inkml:brush xml:id="br0">
      <inkml:brushProperty name="width" value="0.08571" units="cm"/>
      <inkml:brushProperty name="height" value="0.08571" units="cm"/>
      <inkml:brushProperty name="color" value="#E71224"/>
    </inkml:brush>
  </inkml:definitions>
  <inkml:trace contextRef="#ctx0" brushRef="#br0">0 511 5734,'41'75'0,"0"1"0,-5-9 0,-5-6 0,-6 9 0,14-2 0,-9-9 0,5-26 0,-25-45 0,19-68 0,-12 26 0,-1-17 0,-2-1 0,-5 10 0,-3-21 0,-4 53 0,27 84 0,-17-33 0,22 65 0,-17-48 0,33 40 0,-14-31 0,18 18 0,-2-63 0,3-35 0,17-25 0,-46-1 0,-6-15 0,-2 9 0,8-26 0,-41-1 0,-15 21 0,4 66 0,-45 10 0,58 17 0,14 34 0,5 5 0,-4-19 0,39-7 0,7-15 0,-21-37-233,51-45 233,-71 43 0,0 2 0,1-9 0,-3 14 0,3 28 0,8 49 0,-7-15 0,11 12 0,-9-55 0,49-52 0,-31 25 0,17-25 0,-4-1 0,-24 25 0,18-20 233,-24 41-233,-2 2 0,28 16 0,-14-4 0,65 10 0,-35-54 0,16 13 0,-33-54 0,-29-23 0,-14 11 0,-3 4 0,0 17 0,-13-28 0,19 151 0,10-7 0,11 20 0,2 6 0,-8-32 0,0 1 0,2 17 0,2 8 0,-6-16 0,-8-14 0,-11 14 0,-11-63 0</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28.273"/>
    </inkml:context>
    <inkml:brush xml:id="br0">
      <inkml:brushProperty name="width" value="0.08571" units="cm"/>
      <inkml:brushProperty name="height" value="0.08571" units="cm"/>
      <inkml:brushProperty name="color" value="#E71224"/>
    </inkml:brush>
  </inkml:definitions>
  <inkml:trace contextRef="#ctx0" brushRef="#br0">0 0 5734,'89'34'0,"-1"-1"0,1 1 0,-6 1 0,-4 1 0,-39-8 0,-47-11 0,-10 7 0</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28.403"/>
    </inkml:context>
    <inkml:brush xml:id="br0">
      <inkml:brushProperty name="width" value="0.08571" units="cm"/>
      <inkml:brushProperty name="height" value="0.08571" units="cm"/>
      <inkml:brushProperty name="color" value="#E71224"/>
    </inkml:brush>
  </inkml:definitions>
  <inkml:trace contextRef="#ctx0" brushRef="#br0">23 65 5734,'-21'-48'0,"20"31"0,5 25 0,14 21 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28.881"/>
    </inkml:context>
    <inkml:brush xml:id="br0">
      <inkml:brushProperty name="width" value="0.08571" units="cm"/>
      <inkml:brushProperty name="height" value="0.08571" units="cm"/>
      <inkml:brushProperty name="color" value="#E71224"/>
    </inkml:brush>
  </inkml:definitions>
  <inkml:trace contextRef="#ctx0" brushRef="#br0">0 1 5734,'22'72'0,"-1"1"0,1-1 0,0 1 0,1-8 0,9-4 0,10 0 0,12 8 0,1-8 0,-8-25 0,12-36 0,30-3 0,-4-20 0,-53-36 0,-14-6 0,4 3 0,-11-29 0,-9 7 0,-13 52 0,-21-31 0,16 74 0,1 5 0,-8 59 0,15-35 0,2 58 0,15-64 0,23 30 0,-4-28 0,34 10 0,-23-29 0,24-40 0,-3-13 0,-27 10 0,8-14 0,0 0 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29.339"/>
    </inkml:context>
    <inkml:brush xml:id="br0">
      <inkml:brushProperty name="width" value="0.08571" units="cm"/>
      <inkml:brushProperty name="height" value="0.08571" units="cm"/>
      <inkml:brushProperty name="color" value="#E71224"/>
    </inkml:brush>
  </inkml:definitions>
  <inkml:trace contextRef="#ctx0" brushRef="#br0">1 1382 5734,'88'-42'0,"-1"-1"0,0 3 0,-5 2 0,-24 16 0,6 0-1278,12-7 1,16-5 0,4-1 0,-6 1 1277,-20 8 0,-4 2 0,3-2 0,10-3 0,-5 2 0,9-4 0,6-1 0,5-3 0,1 1 0,-1-1 0,-4 2 0,-6 3 118,3-2 1,-5 2 0,-2 2 0,0-1 0,2-1 0,5-2-119,-3 2 0,5-3 0,3-2 0,1 0 0,-1 1 0,-3 1 0,-6 2 0,-8 3-335,17-5 1,-10 3-1,-4 2 1,-2-1 334,27-10 0,-4 0 0,-33 12 0,-44 18 0,-7 2 0,-68 33 0,13-9 291,-29 12 1,-8 3-292,29-14 0,0 0 0,-22 9 0,-3 0 0,16-6 0,0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2:07.075"/>
    </inkml:context>
    <inkml:brush xml:id="br0">
      <inkml:brushProperty name="width" value="0.17143" units="cm"/>
      <inkml:brushProperty name="height" value="0.17143" units="cm"/>
      <inkml:brushProperty name="color" value="#5B2D90"/>
    </inkml:brush>
  </inkml:definitions>
  <inkml:trace contextRef="#ctx0" brushRef="#br0">0 44 5734,'9'0'0,"14"0"0,-12 0 0,11 0 0,-13 0 0,35-2 0,-16 2 0,22-1 0,-7 1 0,13 1 0,28 2 0,-4-1 0,-27-1 0,1 0 0,-3-3 0,2-1 0,19-1 0,6-1 0,13-2 0,6-1-85,-25 3 0,2 1 1,3 0 84,8 1 0,3 1 0,10 1-662,-6 2 0,10 1 1,4 1-1,-4 0 1,-11 0 661,-2-1 0,-9 0 0,6 1-224,10 1 0,9 0 1,-5 1-1,-20-2 224,-24-1 0,-6 0-69,34 2 0,8-1 69,-25 0 0,2-1 0,3 0 0,16 0 0,4-1 0,-4 0 0,12 0 0,-1-1 0,-11-2 0,4-1 0,-13 1 0,-25 0 0,-3 0 71,26-1 1,-10 0-72,-27 0 2868,-4 0-2868,-9-1 334,-23-1 1,-21 2 0,-11-1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21.963"/>
    </inkml:context>
    <inkml:brush xml:id="br0">
      <inkml:brushProperty name="width" value="0.17143" units="cm"/>
      <inkml:brushProperty name="height" value="0.17143" units="cm"/>
      <inkml:brushProperty name="color" value="#AE198D"/>
      <inkml:brushProperty name="inkEffects" value="galaxy"/>
      <inkml:brushProperty name="anchorX" value="-3.28267E6"/>
      <inkml:brushProperty name="anchorY" value="-1.96673E6"/>
      <inkml:brushProperty name="scaleFactor" value="0.5"/>
    </inkml:brush>
  </inkml:definitions>
  <inkml:trace contextRef="#ctx0" brushRef="#br0">76 126 5734,'-12'-8'0,"4"4"0,9 8 0,2 2 0,2 2 0,31 21 0,-10-15 0,18 11 0,2-28 0,-22-8 0,10-3 0,-23-19 0,-15-11 0,1 7 0,-23-21 0,-44 78 0,10-13 0,-22 44 0,42-14 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29.662"/>
    </inkml:context>
    <inkml:brush xml:id="br0">
      <inkml:brushProperty name="width" value="0.08571" units="cm"/>
      <inkml:brushProperty name="height" value="0.08571" units="cm"/>
      <inkml:brushProperty name="color" value="#E71224"/>
    </inkml:brush>
  </inkml:definitions>
  <inkml:trace contextRef="#ctx0" brushRef="#br0">0 1379 5734,'91'-35'0,"0"1"0,0-1 0,0 0 0,0 1 0,0-1 0,0 0 0,0 1 0,0-1 0,0 0 0,0 1 0,7-4 0,1 0 0,0 0 0,-1 1 0,-2 0 0,-3 1 0,-4 3 0,-4 1 0,-7 4-737,9-2 0,-8 4 0,-4 1 0,-3 2 0,0-1 737,9-3 0,-5 2 0,3-2 0,7-3 0,-8 3 0,8-4 0,4-1 0,2-1 0,-2 1 0,-7 1 0,-10 5 0,22-8 0,-13 4 0,3-1 0,-1-1 0,9-2 0,-13 2 0,-32 8 1051,-35 10-1051,-96 32 0,35-7 0,-5 2 0,-40 14 0,-3 3 0,31-10 0,0-1 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29.999"/>
    </inkml:context>
    <inkml:brush xml:id="br0">
      <inkml:brushProperty name="width" value="0.08571" units="cm"/>
      <inkml:brushProperty name="height" value="0.08571" units="cm"/>
      <inkml:brushProperty name="color" value="#E71224"/>
    </inkml:brush>
  </inkml:definitions>
  <inkml:trace contextRef="#ctx0" brushRef="#br0">0 1504 5734,'79'-46'0,"-1"-1"0,0 1 0,0-1 0,0 1 0,0 9 0,2 2 0,5 0 0,1 1 0,4-1 0,2-2 0,2-1 0,-10 2 0,4-2 0,3-2 0,2-1 0,1 0 0,1 0 0,-2 0 0,0 1 0,-4 1 0,-2 3-75,3-1 1,1 2-1,-1 0 1,-2 2-1,-3 0 1,-3 0 0,-5 0-1,-6 0 75,28-15 0,-6-1 0,-13 2 0,-24 3 195,-14-27-195,-85 14 0,5 40 0,-19-6 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2:31.279"/>
    </inkml:context>
    <inkml:brush xml:id="br0">
      <inkml:brushProperty name="width" value="0.08571" units="cm"/>
      <inkml:brushProperty name="height" value="0.08571" units="cm"/>
      <inkml:brushProperty name="color" value="#E71224"/>
    </inkml:brush>
  </inkml:definitions>
  <inkml:trace contextRef="#ctx0" brushRef="#br0">3126 946 5734,'-71'-55'0,"-1"-1"0,1 1 0,-1-1 0,0 0 0,1 1 0,-8 3 0,0 0 0,-3 2 0,-1 4 0,-4 5 0,-4 8 0,-2 9 0,-5 8 0,-5 5 0,-1 3 0,2 3 0,4-1 0,7-2-1103,0-3 0,6-2 1,3 2-1,1 4 1,-1 8 1102,-7 9 0,-5 8 0,3 4 0,11 2 0,19-3 0,-18 25-56,24 7 1,-11 20 0,1 5 0,10-13 55,5-9 0,4 8 0,8 8 0,-5 22 0,-2 12 0,4 2 0,6-10 0,13-20 0,11-1 0,9-3 0,-4 10 0,-1 15 0,3-4 0,5-20 0,16 11 0,4-1 0,0-25 0,7 8 0,2-1 0,4-6 0,2-1 0,3 3 0,4 17 0,3 3 0,20-1 0,-5-28 0,13 1 0,9 0 0,6-1 0,1-3 0,-3-5 0,-7-5 0,0-4 0,-3-7 0,-2-4 0,3 1 0,3 4 0,-5 1 0,5 6 0,3 1 0,0 0 0,-2-4 0,-4-6 0,-6-8 0,32-5 0,-9-14 0,-3-10 0,-9-10 0,-3-9 0,-1-3 0,-1 4 0,-2-3 0,7-13 0,-18 0 0,6-12 0,4-7 0,1-3 0,-3 0 0,-5 4 0,-8 8 0,12-11 0,-9 7 0,1-9 0,-3-2 0,6-12 0,0-2 0,-11 6 0,-17 15 0,-8-33 0,-13 26 0,-1-10 0,-3-3 0,-3-10 0,-3-3 0,-3 12 0,-3-3 0,-2-3 0,-5-1 0,1 6 0,-1-3 0,-3-2 0,-11 2 0,-15 3 0,-10 17 0,-14-1 0,-11 1 0,-5 2 0,-4 1 0,2 3 0,5 4 0,10 3 0,-11-15 0,10 6 0,-2 4 0,-13 3 0,4 11 0,-12 0 0,-7 1 0,-1 3 0,3 4 0,8 8 0,14 10 0,-22 10 0,10 12 0,-9-4 0,0 0 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55.063"/>
    </inkml:context>
    <inkml:brush xml:id="br0">
      <inkml:brushProperty name="width" value="0.08571" units="cm"/>
      <inkml:brushProperty name="height" value="0.08571" units="cm"/>
      <inkml:brushProperty name="color" value="#E71224"/>
    </inkml:brush>
  </inkml:definitions>
  <inkml:trace contextRef="#ctx0" brushRef="#br0">0 1293 5734,'8'-3'0,"7"-2"-1133,41-9 1,41-10 0,19-4 0,0 0 0,-22 5 1132,-21 5 0,-10 3 0,12-4-13,7-1 1,14-3 0,9-3 0,1 0 0,-6 1 0,-12 4 12,10-4 0,-11 3 0,13-5 0,-21 6 0,8-2 0,6-2 0,4-2 0,3-1 0,0-2 0,0 0 0,-13 2 0,3-1 0,1-3 0,2 0 0,0 0 0,-1-1 0,0 1 0,-2 2 0,-2 0 0,0 2 0,0 1 0,-1 1 0,-1 0 0,-1 0 0,-1 0 0,-3 0 0,-1-1 0,18-8 0,4-4 0,-2 1 0,-9 2 0,-15 5 0,-23 8 0,-7-2 0,-88 36 0,-13 13 0,4-4 0,-3 2 0,4 2 0,-1 0 0</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55.429"/>
    </inkml:context>
    <inkml:brush xml:id="br0">
      <inkml:brushProperty name="width" value="0.08571" units="cm"/>
      <inkml:brushProperty name="height" value="0.08571" units="cm"/>
      <inkml:brushProperty name="color" value="#E71224"/>
    </inkml:brush>
  </inkml:definitions>
  <inkml:trace contextRef="#ctx0" brushRef="#br0">0 1046 5734,'87'-32'0,"-1"0"0,0-1 0,-10 5 0,-2 0 0,20-2 0,-25 11 0,14-1 0,11-1 0,6-1 0,4 0 0,1 0 0,-2 0 0,-5 2 0,-8 1 0,-12 2-1416,23-5 1,-15 2 0,0 1 0,16-4 1415,-22 6 0,13-4 0,9-1 0,6-1 0,1-1 0,-1 0 0,-4 2 0,-9 1 0,-12 3 0,-15 3-37,38-9 1,-19 3 36,1 1 0,6-3 0,-7 1 0,11-3 0,2-1 0,-11 3 0,-17 3 0,-6 2 0,6-2 0,18-6 0,13-2 0,-6 0 0,-25 7 0,-9-1 857,-55 24-857,-54 19 0,-31 9 0,11-3 0,-1 1 0,-9 4 0,0 0 0</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55.738"/>
    </inkml:context>
    <inkml:brush xml:id="br0">
      <inkml:brushProperty name="width" value="0.08571" units="cm"/>
      <inkml:brushProperty name="height" value="0.08571" units="cm"/>
      <inkml:brushProperty name="color" value="#E71224"/>
    </inkml:brush>
  </inkml:definitions>
  <inkml:trace contextRef="#ctx0" brushRef="#br0">1 983 5455,'96'-19'0,"0"1"0,0-1 0,0 0 0,0 1 0,0-1 0,0 0 0,0 1 0,-1-1 0,1 0 0,0 1 0,0-1 0,0 0 0,0 1 0,0-1 0,0 0 0,0 1 0,0-1 0,0 0 0,0 1 0,0-1 0,0 1 0,6-2 0,5-1 0,2 0 0,3-1 0,2 0 0,0 0 0,-1 0 0,-2 0 0,-1 1 0,-5 0 0,-3 2 0,-6 0 0,-6 1 0,-8 2 0,-8 2 0,-8 1 0,-11 2 0,-11 2 0,18-3 0,-15 2 0,14-4 0,1-3 0,6-6 0,0-2 0,-15 7 0,-2-1 69,7-8 0,-15-1-69,-33 10 11,-22-2 1,-25 14 0,-9 3 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56.833"/>
    </inkml:context>
    <inkml:brush xml:id="br0">
      <inkml:brushProperty name="width" value="0.08571" units="cm"/>
      <inkml:brushProperty name="height" value="0.08571" units="cm"/>
      <inkml:brushProperty name="color" value="#E71224"/>
    </inkml:brush>
  </inkml:definitions>
  <inkml:trace contextRef="#ctx0" brushRef="#br0">0 90 5734,'21'-50'0,"-9"14"0,-10 32 0,-7 5 0,3-1 0,-1 1 0,1 7 0,-1 1 0,-1 5 0</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58.023"/>
    </inkml:context>
    <inkml:brush xml:id="br0">
      <inkml:brushProperty name="width" value="0.08571" units="cm"/>
      <inkml:brushProperty name="height" value="0.08571" units="cm"/>
      <inkml:brushProperty name="color" value="#E71224"/>
    </inkml:brush>
  </inkml:definitions>
  <inkml:trace contextRef="#ctx0" brushRef="#br0">144 209 5734,'-42'42'0,"-1"-1"0,-16 13 0,112 13 0,-17-49 0,47 15-565,-45-26 565,-1 0 0,-3 1 138,36 17-138,-35 1 0,-68 7 0,-17-1 0,19-12 0,-44 3 0,9-17 0,56-25 0,4-14 0,8-10 427,-1 8-427,6 2 0,56 37 0,6 17 0,15-2 0,-5 5 0,-11-53 0,-44-26 0,-8-20 0,0 7 0,9 13 0,-5-1 0,-8-21 0,-7-8 0,-10 35 0,-7 45 0,13 45 0,8 22 0,5 14 0,-1-11 0,1 5 0,0-5 0,0 3 0,-1-4 0,0 4 0,1 0 0</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58.215"/>
    </inkml:context>
    <inkml:brush xml:id="br0">
      <inkml:brushProperty name="width" value="0.08571" units="cm"/>
      <inkml:brushProperty name="height" value="0.08571" units="cm"/>
      <inkml:brushProperty name="color" value="#E71224"/>
    </inkml:brush>
  </inkml:definitions>
  <inkml:trace contextRef="#ctx0" brushRef="#br0">0 179 5734,'67'-39'0,"0"0"0,8-17 0,-12 38 0,-3 5 0,-12 0 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07.458"/>
    </inkml:context>
    <inkml:brush xml:id="br0">
      <inkml:brushProperty name="width" value="0.08571" units="cm"/>
      <inkml:brushProperty name="height" value="0.08571" units="cm"/>
      <inkml:brushProperty name="color" value="#E71224"/>
    </inkml:brush>
  </inkml:definitions>
  <inkml:trace contextRef="#ctx0" brushRef="#br0">22 215 5734,'-9'-10'0,"1"3"0,5 3 0,1 1 0,12 0 0,27 0 0,-5 0 0,33-2 0,4-13 0,5-4 0,-21 6 0,0 1 0,23-9 0,-3 0 0,1-3 0,-46 16 0,20-9 0,-71 40 0,23-17 0,-56 31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26.334"/>
    </inkml:context>
    <inkml:brush xml:id="br0">
      <inkml:brushProperty name="width" value="0.17143" units="cm"/>
      <inkml:brushProperty name="height" value="0.17143" units="cm"/>
      <inkml:brushProperty name="color" value="#AE198D"/>
      <inkml:brushProperty name="inkEffects" value="galaxy"/>
      <inkml:brushProperty name="anchorX" value="-3.29896E6"/>
      <inkml:brushProperty name="anchorY" value="-1.96769E6"/>
      <inkml:brushProperty name="scaleFactor" value="0.5"/>
    </inkml:brush>
  </inkml:definitions>
  <inkml:trace contextRef="#ctx0" brushRef="#br0">192 154 5734,'-11'57'0,"0"1"0,-5 27 0,3-23 0,0 8 0,0 0 0,0 5 0,2-11 0,-2 8 0,-2 16 0,2-9 0,8-51 0,2-12 0,-1-2 0,-2-71 0,0-5 0,1-8 0,-1-1 0,1-7 0,2-6 0,0-7 0,1 12 0,0 25 0,3 4 0,-1-28 0,10 7 0,40 10 0,2 21 0,13-6 0,8 51 0,-35 26 0,-25 56 0,-43-4 0,-15-1 0,-14-28 0,43-40 0,-2 4 0,22-8 0,68 12 0,-34-10 0,44 13 0,-29-6 0,-16 1 0,14 21 0,-38-5 0,-47 32 0,-13-18 0,3-14 0,-5 0 0,5-9 0,-1-2 0,-3 0 0,2-1 0,-20 5 0,16-10 0</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07.998"/>
    </inkml:context>
    <inkml:brush xml:id="br0">
      <inkml:brushProperty name="width" value="0.08571" units="cm"/>
      <inkml:brushProperty name="height" value="0.08571" units="cm"/>
      <inkml:brushProperty name="color" value="#E71224"/>
    </inkml:brush>
  </inkml:definitions>
  <inkml:trace contextRef="#ctx0" brushRef="#br0">121 20 5734,'-5'-19'0,"-24"52"0,11 12 0,2 5 0,-16 23-424,17-18 1,9-10 423,12-32 274,2-2-274,37 5 140,13-8-140,17 2 0,-14-9 0,24 1 0,-12 12 216,-22 5 1,-3 5-217,5 26 0,-26 5 0,-38-4 0,-29-1 0,-8 0 0,-6 5 0,-24 3 0,-1-8 0,21-32 0,-20 0 0,44-35 0,23 2 0,-1-13 0,14 6 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08.555"/>
    </inkml:context>
    <inkml:brush xml:id="br0">
      <inkml:brushProperty name="width" value="0.08571" units="cm"/>
      <inkml:brushProperty name="height" value="0.08571" units="cm"/>
      <inkml:brushProperty name="color" value="#E71224"/>
    </inkml:brush>
  </inkml:definitions>
  <inkml:trace contextRef="#ctx0" brushRef="#br0">37 122 5734,'-7'83'0,"0"-1"0,0 1 0,-1 23 0,1-16 0,7-27 0,8 8 0,0-17 0,4 7 0,-1-23 0,-11-74 0,1-12 0,-4-34 0,-2-10 0,2 36 0,1 0 0,-1-14 0,2 2 0,5-12 0,13 18 0,11 13 0,12 3 0,12 14 0,3 6 0,34-19 0,-1 40 0,-53 48 0,-23 10 0,-9-4 0,-9 3 0,-13 0 0,-8-1 0,-10 8 0,-2-3 0,-17 17 0,1-8 0,40-46 0,5 6 0,12-18 0,8 0 0</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08.996"/>
    </inkml:context>
    <inkml:brush xml:id="br0">
      <inkml:brushProperty name="width" value="0.08571" units="cm"/>
      <inkml:brushProperty name="height" value="0.08571" units="cm"/>
      <inkml:brushProperty name="color" value="#E71224"/>
    </inkml:brush>
  </inkml:definitions>
  <inkml:trace contextRef="#ctx0" brushRef="#br0">0 131 5734,'58'39'0,"-18"-26"0,47 23 0,-58-37 0,-10-32 0,-45 4 0,-10-15 0,19-3 0,11 21 0,26-2 0,12 18 0,60 21 0,-44-6 0,2 14 0,-7 6 0,-27 7 0,1 7 0,-11 1 0,-6-16 0,-19 34 0,9-35 0,-14 17 0,12-35 0,0-1 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09.142"/>
    </inkml:context>
    <inkml:brush xml:id="br0">
      <inkml:brushProperty name="width" value="0.08571" units="cm"/>
      <inkml:brushProperty name="height" value="0.08571" units="cm"/>
      <inkml:brushProperty name="color" value="#E71224"/>
    </inkml:brush>
  </inkml:definitions>
  <inkml:trace contextRef="#ctx0" brushRef="#br0">1 0 5734,'25'37'0,"-2"-4"0</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09.636"/>
    </inkml:context>
    <inkml:brush xml:id="br0">
      <inkml:brushProperty name="width" value="0.08571" units="cm"/>
      <inkml:brushProperty name="height" value="0.08571" units="cm"/>
      <inkml:brushProperty name="color" value="#E71224"/>
    </inkml:brush>
  </inkml:definitions>
  <inkml:trace contextRef="#ctx0" brushRef="#br0">1 223 5734,'48'76'0,"-7"-12"0,-18-38 0,-12-14 0,42-4 0,-38-10 0,25-8 0,-32 11 0,33 10 0,-22-6 0,44-29 0,4-29 0,-47-13 0,-13-15 0,12 19 0,35 35 0,-1 5 0,-17-57 0,-25 128 0,-4 29 0,4-21 0,1-5 0,1 2 0,3 27 0,-14-35 0,0 4 0,-19-58 0</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09.785"/>
    </inkml:context>
    <inkml:brush xml:id="br0">
      <inkml:brushProperty name="width" value="0.08571" units="cm"/>
      <inkml:brushProperty name="height" value="0.08571" units="cm"/>
      <inkml:brushProperty name="color" value="#E71224"/>
    </inkml:brush>
  </inkml:definitions>
  <inkml:trace contextRef="#ctx0" brushRef="#br0">0 149 5734,'80'-24'0,"-1"0"0,1 0 0,-30 2 0,0 2 0,22 8 0,-1 1 0,1-1 0</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12.594"/>
    </inkml:context>
    <inkml:brush xml:id="br0">
      <inkml:brushProperty name="width" value="0.08571" units="cm"/>
      <inkml:brushProperty name="height" value="0.08571" units="cm"/>
      <inkml:brushProperty name="color" value="#E71224"/>
    </inkml:brush>
  </inkml:definitions>
  <inkml:trace contextRef="#ctx0" brushRef="#br0">371 169 5734,'-20'-18'0,"-32"-5"0,27 14 0,-22 0 0,38 18 0,1 5 0,5 4 0,17 46 0,-2-25 0,8 13 0,2 0 0,-1-10 0,5 30 0,-10 4 0,-37-6 0,0-7 0,-10-10 0,-52-34 0,3-21 0,14-48 0,30-33 0,70 67 0,-7-12 0,58 78 0,-34-6 0,34-45 0,-23-16 0,-3-17 0,-6-7 0,-17-1 0,3-15 0,-34 56 0,21 24 0,4-5 0,43-1 0,-38-8 0,13-19 0,-42 7 0,-1 2 0,36 24 0,17 8 0,5-24 0,5-8 0,24 1 0,0-7 0,-24-4 0,-9-10 0,-19-15 0,-11-1 0,-11 6 0,10-32 0,3 54 0,-6-24 0,-5 70 0,-14 3 0,2 11 0,0 3 0,1 9 0,6 33 0,-12-64 0,-2-18 0,-2 0 0,-6-31 0,-4-26 0,1 5 0,-4-50 0,1-3 0,6 42-288,-2-30 0,1 12 288,7 58-63,22-42 63,-12 29 0,38-64 0,-38 69 0,17-21 0,-24 37 0,1 3 0,15 10 0,-10-6 572,10 7-572,-14-10 67,-1-1-67,2 2 0,-2-3 0,9 13 0,4 4 0,-3-1 0,2 1 0,-2 7 0,-2-3 0,4 9 0,-6-10 0,6 32 0,-3-17 0,5 18 0,-9-33 0,-5-19 0,10-35 0,-2 2 0,5-21 0,1-5 0,5-19 0,1-12 0,-1 20 0,-3 61 0,10 0 0,-1 43 0,-2 14 0,9 8 0,9 28 0,-8-28 0,-6-29 0,20 2 0,-6-33 0,2-25 0,-13 0 0,2-11 0,0-5 0,5-25 0,9-7 0,-35 33 0,-26 44 0,-11 19 0,4 16 0,5-10 0,72-37 0,-32 0 0,42-30 0,-51 32 0,-4 7 0,4 6 0,-4 15 0,-3 0 0,34 56 0,-26-58 0,29 35 0,-1-99 0,13-1 0,-2-4 0,4 15 0,-40 31 0,33 18 0,-18 49 0,-2 30 0,-2-14 0,21 1-447,-19 0 1,-1 15 0,-20-34 446,-20-50 0,-22-18 0,15-15 0,-11-5 0,34-36 0,15 8 0,10-14 0,-3 22 0,19 15 0,-28 26 0,42 10 0,-37 10 0,37 42 0,-36-21 669,2 10 1,-1 11-670,-6 20 0,-4 3 0,-2-18 0,-3 2 0,-2 28 0,-10-6 0,-30-9 0,-47-11 0,20-37 0,15-81 0,12-19 0,21 15-129,7-23 1,12 1 128,38 24 0,6 1 0,4-1 0,-23 21 0,0 0 0,21-16 0,0 1 0</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13.068"/>
    </inkml:context>
    <inkml:brush xml:id="br0">
      <inkml:brushProperty name="width" value="0.08571" units="cm"/>
      <inkml:brushProperty name="height" value="0.08571" units="cm"/>
      <inkml:brushProperty name="color" value="#E71224"/>
    </inkml:brush>
  </inkml:definitions>
  <inkml:trace contextRef="#ctx0" brushRef="#br0">9 182 5734,'-5'0'0,"2"0"0,3-2 0,44-9 0,8 1 0,15 2 0,17-2 0,-4 1 0,-3 1 0,-1 0 0,27-1 0,-9 0-258,-23 2 258,-66 6 0,0-3 0,-5 3 0,1-3 0,-20-11 0,-3-5 0,-4-3 0,2 0 0</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4:13.357"/>
    </inkml:context>
    <inkml:brush xml:id="br0">
      <inkml:brushProperty name="width" value="0.08571" units="cm"/>
      <inkml:brushProperty name="height" value="0.08571" units="cm"/>
      <inkml:brushProperty name="color" value="#E71224"/>
    </inkml:brush>
  </inkml:definitions>
  <inkml:trace contextRef="#ctx0" brushRef="#br0">1 0 5734,'82'47'0,"-5"-8"0,-1 4 0,-1 2 0,4 5 0,-100-25 0,-19 32 0,10-12 0,-1 3 0,4-2 0,2 0 0,-15 36 0,31-40 0</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6:16.184"/>
    </inkml:context>
    <inkml:brush xml:id="br0">
      <inkml:brushProperty name="width" value="0.08571" units="cm"/>
      <inkml:brushProperty name="height" value="0.08571" units="cm"/>
      <inkml:brushProperty name="color" value="#E71224"/>
    </inkml:brush>
  </inkml:definitions>
  <inkml:trace contextRef="#ctx0" brushRef="#br0">9291 174 5734,'-20'-5'0,"-1"1"0,-3 0 0,-22 2 0,-15 1 0,-35 1 0,-6 0 0,24 0 0,0-1-407,-23 1 0,8-1 407,10-4 0,15 0 0,5 0 0,-12-1 0,8 1 0,14 0 0,-1 1 0,-38-4 0,-16 0 0,14 1 0,32 3 0,-1 0 0,-14-1 0,-13 0 0,-5-1 0,5 1 0,-4 0 0,2 1 0,-16 1 0,27 0 0,-13 1 0,-8 0 0,-5 0 0,0 0 0,3 0 0,6 0 0,11 0-748,-15 0 0,11-1 1,2 1-1,-9 0 748,2 1 0,-11 0 0,-3 0 0,2 1 0,11-1 0,16 0 0,-13 0 0,14 0-141,16 0 0,-7-1 141,1 1 0,-13-1 0,-7 0 0,4 1 0,13-1-556,-17 1 1,0-1 555,16 1 0,-11-1 0,-4 0 0,5 1 0,16 0 0,0 0 0,2 0 0,-10 1 0,-14-1 0,-1 1 0,13 0 0,2 0 0,-8 1 0,16 0 0,-15 1 0,-12 0 0,-6 1 0,-4 0 0,2 1 0,6 0 0,9 0 0,-8 2 0,8 1 0,3 1 0,-2 0 0,-8-1 0,2 0 0,-9-1 0,-3 1 0,-2-1 0,4 1 0,5 0 0,11 1 0,-7 1 0,7 1 0,8 0 0,5 0 0,-28 6 0,13-2 162,35-5 0,-3 1-162,-16 2 0,-16 4 0,-1-1 0,15-2 519,12-2 0,1-1-519,-28 5 0,-9 3 0,37-8 0,52-8 294,-1 0-294,-23 11 1475,2 33-1475,-2-3 0,20 42 0,11 7 0,2-12-618,3 4 0,-1-3 618,1-19 301,1 4 1,1 21 0,1 5 0,0-13-302,-2 5 0,1 1-23,1-1 1,0 13 0,0-3-1,-1-17 23,-3-18 0,-1-10 0,-2 30 0,8-16 0,-3-27 1435,11-5-1435,-4-25 0,84 16 0,-49-15 319,7 3 0,7-1-319,-6-6 0,3-2 0,16 3 0,7 1 0,-13-1 0,5 1 0,9-2-566,1-1 0,11 0 0,4 0 0,-1-1 0,-9 0 566,11-1 0,-7 0 0,5 0 0,-2-1 0,6 0 0,1-1 0,-1-2 0,-10-1 0,-2-2 0,3-1 0,9-1-346,-12 2 1,8 0 0,4-1-1,3 0 1,-1 0 0,-3 0 0,-8 1 345,3-1 0,-6 1 0,-3 0 0,2-1 0,6 1-54,-6 0 1,9-1-1,3 0 1,0 1-1,-6-1 1,-9 2 0,-14 1 53,20 0 0,-16 1 0,-16 0 0,8 0 0,13 0 0,19 0 0,10-1 0,0 1 0,-10 2 0,-11 0 0,-6 3 0,1-1 0,8 0 0,0-1 0,8 0 0,5-1 0,-1 1 0,-5 0 0,-11 2 0,13 1 0,-10 1 0,5 1 0,3-1 0,8 1 0,-4 0 0,-15-1 0,-10 0 0,-1-1 0,2 0 0,14 1 0,-3-1 0,-15-1 0,-16 0 0,-2-1 0,32 1 0,14-1 0,-11 0 0,-24 0 0,2 1 0,0-1 0,10 1 0,6 0 0,2 0 0,0 1 0,6 0 0,1 1 0,-4 0 0,-7-1 0,2 0 0,-8 0 0,7 0 0,16 1 0,13 0 0,-7-1 0,-25 0 0,-3-4 616,0-1-616,-4-2 0,0-1 0,5 0 275,-21 1 1,-8-1-276,-21 1 2810,14-4-2810,-22 1 1092,9-3-1092,-31-33 0,5 27 0,-4-29 665,8 33-665,17-81 0,-6 2 0,-9 21 0,-1-21 0,1-9 0,-1 3 0,-1 17-1685,0-6 0,-1 1 1685,-1-4 0,0-17 0,-1 7 0,-3 28 0,-5 21 0,-2-14 0,-1-2 0,2 1 0,-6-4 0,-3 6 0,2 33 0,-17-3 0,2 19 0,-5-3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26.692"/>
    </inkml:context>
    <inkml:brush xml:id="br0">
      <inkml:brushProperty name="width" value="0.17143" units="cm"/>
      <inkml:brushProperty name="height" value="0.17143" units="cm"/>
      <inkml:brushProperty name="color" value="#AE198D"/>
      <inkml:brushProperty name="inkEffects" value="galaxy"/>
      <inkml:brushProperty name="anchorX" value="-3.31437E6"/>
      <inkml:brushProperty name="anchorY" value="-1.96999E6"/>
      <inkml:brushProperty name="scaleFactor" value="0.5"/>
    </inkml:brush>
  </inkml:definitions>
  <inkml:trace contextRef="#ctx0" brushRef="#br0">39 34 5734,'-12'-14'0,"2"2"0,4 5 0,1 8 0,1 2 0,2 27 0,3 15 0,-1 1 0,0 3 0</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1:16.272"/>
    </inkml:context>
    <inkml:brush xml:id="br0">
      <inkml:brushProperty name="width" value="0.08571" units="cm"/>
      <inkml:brushProperty name="height" value="0.08571" units="cm"/>
      <inkml:brushProperty name="color" value="#E71224"/>
    </inkml:brush>
  </inkml:definitions>
  <inkml:trace contextRef="#ctx0" brushRef="#br0">0 8 5734,'8'-4'0,"-1"1"0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1:16.454"/>
    </inkml:context>
    <inkml:brush xml:id="br0">
      <inkml:brushProperty name="width" value="0.08571" units="cm"/>
      <inkml:brushProperty name="height" value="0.08571" units="cm"/>
      <inkml:brushProperty name="color" value="#E71224"/>
    </inkml:brush>
  </inkml:definitions>
  <inkml:trace contextRef="#ctx0" brushRef="#br0">35 0 5734,'-18'15'0,"1"-3"0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1:16.339"/>
    </inkml:context>
    <inkml:brush xml:id="br0">
      <inkml:brushProperty name="width" value="0.08571" units="cm"/>
      <inkml:brushProperty name="height" value="0.08571" units="cm"/>
      <inkml:brushProperty name="color" value="#E71224"/>
    </inkml:brush>
  </inkml:definitions>
  <inkml:trace contextRef="#ctx0" brushRef="#br0">1 9 5734,'20'-4'0,"-2"-1"0</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1:16.397"/>
    </inkml:context>
    <inkml:brush xml:id="br0">
      <inkml:brushProperty name="width" value="0.08571" units="cm"/>
      <inkml:brushProperty name="height" value="0.08571" units="cm"/>
      <inkml:brushProperty name="color" value="#E71224"/>
    </inkml:brush>
  </inkml:definitions>
  <inkml:trace contextRef="#ctx0" brushRef="#br0">29 0 5734,'-15'13'0,"2"-1"0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1:57.416"/>
    </inkml:context>
    <inkml:brush xml:id="br0">
      <inkml:brushProperty name="width" value="0.08571" units="cm"/>
      <inkml:brushProperty name="height" value="0.08571" units="cm"/>
      <inkml:brushProperty name="color" value="#E71224"/>
    </inkml:brush>
  </inkml:definitions>
  <inkml:trace contextRef="#ctx0" brushRef="#br0">2025 565 5734,'-3'-18'0,"-1"1"0,2 6 0,-1-2 0,-1 0 0,-33-47 0,-13 3 0,-9-4 0,-10-1 0,0 14 0,-1 5-123,9 1 0,-3 5 123,-15 3 0,-2 8 0,9 11 0,-6 7 0,-11 9 0,-10 6 0,6 2 0,-7 1 0,4 6 0,23-1 0,-1 5 0,11 5 0,6 9 0,8 16 0,4 22 0,1 21 0,2 6 0,3-12 0,3-18 0,4-5 0,-1 6-221,-5 18 0,-3 11 0,5 0 0,11-12 221,13 11 0,10-14 0,1 13 0,5-20 0,3 14 0,3-9 0,5-14 0,2-3-901,3 28 1,4-4 900,-6-38 0,9-2 0,25 23 0,18 7 0,13-16 0,1-37 0,14-15 0,3-3 0,-8 11-576,-18 18 1,-4 11 0,-1-3 0,5-17 575,13-18 0,7-14 0,-5-9 0,-16-8 0,-12-17 0,-12-6 473,21-13-473,-9-9 0,10-17 0,-11 10 279,-23 24 1,-3 0-280,14-21 0,5-11 0,-6 0 0,-15 10 0,-5-1 0,-3 0 0,-2 6 0,-3 1 0,0-3 0,4-12 0,-1-3 0,-6 3 0,-8-17 0,-8 9 0,0 36 0,-4 1 0,-7-31 0,-4 4 0,-2 12-127,-8-1 1,-5 1 126,-17 2 0,6 20 0,-2 4 0,-24 0 0,3 28 0,-14 8 0,8 2 0,-31 6 0,32 1 0,0 0 0,1 0 0</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1:58.252"/>
    </inkml:context>
    <inkml:brush xml:id="br0">
      <inkml:brushProperty name="width" value="0.08571" units="cm"/>
      <inkml:brushProperty name="height" value="0.08571" units="cm"/>
      <inkml:brushProperty name="color" value="#E71224"/>
    </inkml:brush>
  </inkml:definitions>
  <inkml:trace contextRef="#ctx0" brushRef="#br0">553 66 5734,'-7'-39'0,"1"12"0,5 42 0,-1 41 0,-5 33 0,1 2 0,-3-1 0,-3 12 0,2-25 0,0 3 0,-2 4 0,1-3 0,-1 3 0,0 2 0,1-5-1131,-2 7 1,1-3 0,1-4 1130,-4 21 0,2-19 477,5-33-477,5-31 0,-8 1 0,-24-81 0,-5-29 0,5 27 0,8 6 0,-4-9 0,4 5 0,6 13 0,1 3 0,-19-43 0,9 18 0,7 13 2579,21 45-2579,-6-12 335,40 93-335,-4 5 0,-8-12 0,1 4 0,0-2 0,0 1 0,-2-3 0,-1-2 0,11 30 0,-19-63 0,9 21 0,-11-39 0,20-11 0,23-37 0,-13 2 0,1-2 0,25-29 0,-23 14 0,-4 3 0,-10 11 0,1-4 0,0 0 0,-7 9 0,24-41 0,-29 44 0,12-28 0,-17 29 0,0-7 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1:16.505"/>
    </inkml:context>
    <inkml:brush xml:id="br0">
      <inkml:brushProperty name="width" value="0.08571" units="cm"/>
      <inkml:brushProperty name="height" value="0.08571" units="cm"/>
      <inkml:brushProperty name="color" value="#E71224"/>
    </inkml:brush>
  </inkml:definitions>
  <inkml:trace contextRef="#ctx0" brushRef="#br0">8 0 5734,'-3'7'0,"-1"-2"0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1:16.567"/>
    </inkml:context>
    <inkml:brush xml:id="br0">
      <inkml:brushProperty name="width" value="0.08571" units="cm"/>
      <inkml:brushProperty name="height" value="0.08571" units="cm"/>
      <inkml:brushProperty name="color" value="#E71224"/>
    </inkml:brush>
  </inkml:definitions>
  <inkml:trace contextRef="#ctx0" brushRef="#br0">0 1 5734,'16'5'0,"-4"-1"0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47.611"/>
    </inkml:context>
    <inkml:brush xml:id="br0">
      <inkml:brushProperty name="width" value="0.08571" units="cm"/>
      <inkml:brushProperty name="height" value="0.08571" units="cm"/>
      <inkml:brushProperty name="color" value="#E71224"/>
    </inkml:brush>
  </inkml:definitions>
  <inkml:trace contextRef="#ctx0" brushRef="#br0">2700 936 5734,'-12'-39'0,"-10"-29"0,11 35 0,-8-24 0,9 32 0,0-1 0,-13-16 0,-7-5 0,-25-22 0,22 20 0,-5 0 0,-13 1 0,-14 2 0,-1 10 0,-13 1 0,-5 0 0,0 4 0,3 3 0,-1 2 0,-1 2 0,-3 1 0,6-1 0,-1-2 0,-3 2 0,1 6 0,1 11 0,-20 15 0,-2 15 0,6 6 0,14-1-1298,5 2 1,7 6 1297,-1 7 0,-3 6 0,16-5 0,5 13-137,13 2 0,-9 20 1,0 9-1,8-3 137,13-8 0,7 1 0,2 2 0,-6 1 0,-5-8 0,-6 0 0,-1 3 0,6 2 0,11 3 0,13 2 0,7 7 0,8 2 0,4-1 0,3-5 0,1-7 0,7 0 0,4-9 0,3-1 0,-2 5-336,1 17 0,-1 5 1,2-1-1,3-8 336,8 2 0,4-7 0,12-9 0,3-22 0,11-6 0,2-5 0,-5-2 0,-7 1 0,-3-4 0,15-11 0,0-16 0,15-8 0,12-6 0,5-5 0,2-4 0,-3-2 0,-10-2 0,-14 1 0,3-6 0,-13-3 0,-2-5 0,10-11 0,-6 2 0,10-10 0,7-6 0,4-6 0,0-1 0,-3-1 0,-7 2 0,-10 5 0,-14 7-417,10-19 1,-19 5 0,2-6 416,-2 4 0,4-8 0,-1-2 0,-5 2 0,-10 8 0,-1-18 0,-14-4 0,-13 16 0,-4-12 0,-4-5 0,-4 1 0,-6 8 0,-5 5 0,-4 5 0,-8 1 0,-11-2 0,-11 0 0,-12-5 0,-9-1 0,-5 4 0,1 8 0,3 13 0,-5 10 0,1 12 0,-2 7 0,-6 2 0,-12 9 0,0-1 0,0 0 0,0 1 0,0-1 0</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49.050"/>
    </inkml:context>
    <inkml:brush xml:id="br0">
      <inkml:brushProperty name="width" value="0.08571" units="cm"/>
      <inkml:brushProperty name="height" value="0.08571" units="cm"/>
      <inkml:brushProperty name="color" value="#E71224"/>
    </inkml:brush>
  </inkml:definitions>
  <inkml:trace contextRef="#ctx0" brushRef="#br0">104 23 5734,'0'-8'0,"1"5"0,-1 0 0,-30 3 0,6-3 0,-26-2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26.842"/>
    </inkml:context>
    <inkml:brush xml:id="br0">
      <inkml:brushProperty name="width" value="0.17143" units="cm"/>
      <inkml:brushProperty name="height" value="0.17143" units="cm"/>
      <inkml:brushProperty name="color" value="#AE198D"/>
      <inkml:brushProperty name="inkEffects" value="galaxy"/>
      <inkml:brushProperty name="anchorX" value="-3.33007E6"/>
      <inkml:brushProperty name="anchorY" value="-1.97267E6"/>
      <inkml:brushProperty name="scaleFactor" value="0.5"/>
    </inkml:brush>
  </inkml:definitions>
  <inkml:trace contextRef="#ctx0" brushRef="#br0">28 1 5734,'-14'31'0,"1"-2"0</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5:37.856"/>
    </inkml:context>
    <inkml:brush xml:id="br0">
      <inkml:brushProperty name="width" value="0.08571" units="cm"/>
      <inkml:brushProperty name="height" value="0.08571" units="cm"/>
      <inkml:brushProperty name="color" value="#E71224"/>
    </inkml:brush>
  </inkml:definitions>
  <inkml:trace contextRef="#ctx0" brushRef="#br0">1 1 5734,'100'1'0,"-1"0"0,1 1 0,-1-1 0,1 1 0,0-1 0,-1 0 0,1 1 0,-1-1 0,1 1 0,0-1 0,-1 0 0,1 1 0,0-1 0,-1 1 0,1-1 0,-1 0 0,1 1 0,0-1 0,-1 1 0,1-1 0,0 0 0,-1 1 0,1-1 0,-1 1 0,1-1 0,0 0 0,-1 1 0,1-1 0,0 1 0,-1-1 0,1 0 0,-1 1 0,1-1 0,0 1 0,-1-1 0,1 0 0,-1 1 0,1-1 0,0 1 0,-1-1 0,1 0 0,0 1 0,-1-1 0,1 1 0,-1-1 0,1 0 0,0 1 0,-1-1 0,1 1 0,0-1 0,-1 0 0,1 1 0,-1-1 0,1 1 0,0-1 0,-1 0 0,1 1 0,-1-1 0,1 1 0,0-1 0,-1 0 0,1 1 0,0-1 0,-1 1 0,1-1 0,-1 0 0,1 1 0,0-1 0,-1 1 0,1-1 0,0 0 0,-1 1 0,1-1 0,-1 1 0,1-1 0,0 0 0,-1 1 0,1-1 0,-1 1 0,1-1 0,0 1 0,-1-1 0,1 0 0,0 1 0,-1-1 0,1 1 0,-1-1 0,1 0 0,0 1 0,-1-1 0,1 1 0,0-1 0,-1 0 0,1 1 0,-1-1 0,1 1 0,0-1 0,-1 0 0,1 1 0,-1-1 0,1 1 0,0-1 0,-1 0 0,1 1 0,0-1 0,-1 1 0,1-1 0,-1 0 0,1 1 0,0-1 0,-1 1 0,1-1 0,0 0 0,-1 1 0,1-1 0,-1 1 0,1-1 0,0 0 0,-1 1 0,1-1 0,0 1 0,-1-1 0,1 0 0,-1 1 0,1-1 0,0 1 0,-1-1 0,1 0 0,-1 1 0,1-1 0,0 1 0,-1-1 0,1 0 0,0 1 0,-1-1 0,1 1 0,-1-1 0,1 0 0,0 1 0,0-1 0,-1 1 0,1-1 0,0 1 0,0-1 0,-1 1 0,1-1 0,0 0 0,0 1 0,-1-1 0,1 1 0,0-1 0,0 1 0,-1-1 0,1 1 0,0-1 0,0 1 0,-1-1 0,1 0 0,0 1 0,0-1 0,-1 1 0,1-1 0,0 1 0,0-1 0,-1 1 0,1-1 0,0 1 0,0-1 0,-1 0 0,1 1 0,0-1 0,0 1 0,-1-1 0,1 1 0,0-1 0,0 1 0,-1-1 0,1 1 0,0-1 0,0 1 0,-1-1 0,1 0 0,0 1 0,0-1 0,-1 1 0,1-1 0,0 1 0,0-1 0,-1 1 0,1-1 0,0 1 0,0-1 0,-1 0 0,1 1 0,0-1 0,0 1 0,-1-1 0,1 1 0,0-1 0,0 1 0,-1-1 0,1 1 0,0-1 0,-1 0 0,1 1 0,0-1 0,0 1 0,-1-1 0,1 1 0,0-1 0,0 1 0,-1-1 0,1 1 0,0-1 0,0 0 0,-1 1 0,1-1 0,0 1 0,0-1 0,-1 1 0,1-1 0,0 1 0,0-1 0,-1 1 0,1-1 0,0 0 0,0 1 0,-1-1 0,1 1 0,0-1 0,0 1 0,-1-1 0,1 1 0,0-1 0,0 1 0,-1-1 0,1 0 0,0 1 0,0-1 0,-1 1 0,1-1 0,0 1 0,0-1 0,-1 1 0,1-1 0,0 1 0,0-1 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5:39.200"/>
    </inkml:context>
    <inkml:brush xml:id="br0">
      <inkml:brushProperty name="width" value="0.08571" units="cm"/>
      <inkml:brushProperty name="height" value="0.08571" units="cm"/>
      <inkml:brushProperty name="color" value="#E71224"/>
    </inkml:brush>
  </inkml:definitions>
  <inkml:trace contextRef="#ctx0" brushRef="#br0">58 0 5734,'31'31'0,"0"-3"0,-9-12 0,52 27 0,-28-18 0,40 20 0,-20-16 0,5 0 0,-5-5 0,3 0 0,-20-7 0,-1-2 0,9 2 0,-7-3 0,-11-5 0,-25-8 0,-18 1 0,-1-1 0,-30 19 0,11-7 0,-58 36 0,40-22 0,-20 12 0,-19 13 0,4-4 0,-2-1 0,1-1 0,10-3 0,-2 1 0,7-4 0,10-8 0,-1-1 0</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1:16.029"/>
    </inkml:context>
    <inkml:brush xml:id="br0">
      <inkml:brushProperty name="width" value="0.08571" units="cm"/>
      <inkml:brushProperty name="height" value="0.08571" units="cm"/>
      <inkml:brushProperty name="color" value="#E71224"/>
    </inkml:brush>
  </inkml:definitions>
  <inkml:trace contextRef="#ctx0" brushRef="#br0">1 6 5734,'6'-4'0,"-1"2"0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1:16.101"/>
    </inkml:context>
    <inkml:brush xml:id="br0">
      <inkml:brushProperty name="width" value="0.08571" units="cm"/>
      <inkml:brushProperty name="height" value="0.08571" units="cm"/>
      <inkml:brushProperty name="color" value="#E71224"/>
    </inkml:brush>
  </inkml:definitions>
  <inkml:trace contextRef="#ctx0" brushRef="#br0">1 0 5734,'16'2'0,"-2"1"0</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1:16.152"/>
    </inkml:context>
    <inkml:brush xml:id="br0">
      <inkml:brushProperty name="width" value="0.08571" units="cm"/>
      <inkml:brushProperty name="height" value="0.08571" units="cm"/>
      <inkml:brushProperty name="color" value="#E71224"/>
    </inkml:brush>
  </inkml:definitions>
  <inkml:trace contextRef="#ctx0" brushRef="#br0">1 6 5734,'2'-3'0,"0"1"0</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1:16.219"/>
    </inkml:context>
    <inkml:brush xml:id="br0">
      <inkml:brushProperty name="width" value="0.08571" units="cm"/>
      <inkml:brushProperty name="height" value="0.08571" units="cm"/>
      <inkml:brushProperty name="color" value="#E71224"/>
    </inkml:brush>
  </inkml:definitions>
  <inkml:trace contextRef="#ctx0" brushRef="#br0">1 6 5734,'2'-3'0,"1"0"0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1:20.219"/>
    </inkml:context>
    <inkml:brush xml:id="br0">
      <inkml:brushProperty name="width" value="0.08571" units="cm"/>
      <inkml:brushProperty name="height" value="0.08571" units="cm"/>
      <inkml:brushProperty name="color" value="#E71224"/>
    </inkml:brush>
  </inkml:definitions>
  <inkml:trace contextRef="#ctx0" brushRef="#br0">1945 657 5734,'0'-8'0,"-2"-1"0,0-1 0,-9-14 0,4 10 0,-8-16 0,-7-7 0,-11-8 0,-9-2 0,-3 0 0,-5-4 0,12 16 0,-1 1 0,-24-13 0,7 15 0,-3 1 0,15 4 0,-1 1-370,-14-3 1,5 6 369,16 11 0,0 2 0,-12 1 0,-2 2 0,0 1 0,-6 2 0,1 2 0,17 6-76,-30 28 1,-22 19 0,11 0 75,25-6 0,0 2 0,-20 5 0,-9 4 0,18-4 0,9 24 0,28-27 0,2 30 0,-2 24 0,3-13 0,7-33 0,1 0 0,-7 32 0,-3 13 0,10-17 0,14 7 0,11-12 0,3 2 0,-7-26 0,4 4 0,13 24 0,9 11 0,2-13 0,-3-27 0,6-3 0,20 25 0,12 8 0,-5-14 0,-16-25 0,0-6 0,23 13 0,3-8 0,-14-21 0,5-8 0,2-3 0,6-3 0,1 0 0,1 0 0,1-2 0,2-2 0,12-3 0,3-3 0,-8-5-362,-7-5 0,-8-4 362,-14 2 0,-3-3 665,36-28-665,-39 13 0,0-5 112,15-10 1,1-9-113,-13 4 0,-1-5 0,-4 3 0,-1 4 0,-3-2 0,-5-6 0,0-7 0,-6-3 0,-5-8 0,-5-4 0,-3-2 0,0-8 0,-3-3 0,-1 1-549,3 5 1,0 1 0,-6 6 548,-11-10 0,-5 17 0,-1 23-293,-16-26 0,-6-6 293,9 34 0,-3-1 0,-7-14 0,-8-6 0,-13 10 0,-9 23 0,-14 10 0,-3 4 0,9 0 0,-17-14 0,0 4 0,11 18 0,1-1 0,-1 0 0,1 1 0</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1:22.347"/>
    </inkml:context>
    <inkml:brush xml:id="br0">
      <inkml:brushProperty name="width" value="0.08571" units="cm"/>
      <inkml:brushProperty name="height" value="0.08571" units="cm"/>
      <inkml:brushProperty name="color" value="#E71224"/>
    </inkml:brush>
  </inkml:definitions>
  <inkml:trace contextRef="#ctx0" brushRef="#br0">795 136 5734,'-12'-23'0,"1"2"0,6 7 0,-5-13 0,5 13 0,-2-9 0,4 16 0,0 1 0,0 7 0,0-1 0,3 6 0,-2-3 0,-6 44 0,3-22 0,-5 34 0,6-32 0,-7 56 0,-1 10 0,3-22 0,2-8 0,-3 11 0,2-7 0,3-11 0,0-4 0,-1 6 0,1 5 0,-3 25 0,-1 8-1131,1-12 0,0 5 1,0-7 1130,1-2 0,0-3 0,0-9 0,-1 3 0,2-10 0,-3 20 0,4-6 0,-1 3 0,2-19 0,0 3 0,0 10 0,0 8 0,1-4 0,0 6 0,-1 1 0,0-3 0,-2 6 0,0-4 0,-1 18 0,0-7-236,0-12 0,-1-8 236,-1 13 1579,2-36 1,-1 1-1580,0 2 0,0 1 0,-1 4 0,0 2 0,0 2 0,-1 3 0,-1 13 0,0 1 0,2-16 0,0 0-98,-2 15 0,0-5 98,3 1 0,4-40 690,-6 64-690,3-34 0,-1 11 0,0 0 0,2-16 0,-6 40 0,10-83 0,-2 9 0,3-19 0,0-9 211,-25-61-211,15 35 0,-20-47 0,16 44 0,4 7 0,-20-42 0,13 24 0,-9-17 0,13 26 0,-6-11 0,10 21 0,-8-19 0,10 24 0,3 5 0,2 3 0,3 10 0,3 30 0,10 65 0,-6-35-351,7 38 351,-11-79 0,2 7 0,1 5 0,-1-6 0,2 5 0,-4-18 0,15 20 351,-9-24-351,8 12 0,-6-26 0,-3-1 0,29-26 0,-17 14 0,29-27 0,-29 25 0,47-49 0,-16 13 0,-8 10 0,-1 0 0,4-4 0,11-16 0,-37 44 0,20-26 0,-15 20 0,-16 8 0,-12 12 0,-19 19 0,-28 17 0,13-8 0,-19 9 0,11-7 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1:24.426"/>
    </inkml:context>
    <inkml:brush xml:id="br0">
      <inkml:brushProperty name="width" value="0.08571" units="cm"/>
      <inkml:brushProperty name="height" value="0.08571" units="cm"/>
      <inkml:brushProperty name="color" value="#E71224"/>
    </inkml:brush>
  </inkml:definitions>
  <inkml:trace contextRef="#ctx0" brushRef="#br0">0 1 5734,'21'32'0,"-3"-2"0</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1:15.769"/>
    </inkml:context>
    <inkml:brush xml:id="br0">
      <inkml:brushProperty name="width" value="0.08571" units="cm"/>
      <inkml:brushProperty name="height" value="0.08571" units="cm"/>
      <inkml:brushProperty name="color" value="#E71224"/>
    </inkml:brush>
  </inkml:definitions>
  <inkml:trace contextRef="#ctx0" brushRef="#br0">1 1 5734,'30'92'0,"1"0"0,-4-19 0,-1-1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27.005"/>
    </inkml:context>
    <inkml:brush xml:id="br0">
      <inkml:brushProperty name="width" value="0.17143" units="cm"/>
      <inkml:brushProperty name="height" value="0.17143" units="cm"/>
      <inkml:brushProperty name="color" value="#AE198D"/>
      <inkml:brushProperty name="inkEffects" value="galaxy"/>
      <inkml:brushProperty name="anchorX" value="-3.34577E6"/>
      <inkml:brushProperty name="anchorY" value="-1.97591E6"/>
      <inkml:brushProperty name="scaleFactor" value="0.5"/>
    </inkml:brush>
  </inkml:definitions>
  <inkml:trace contextRef="#ctx0" brushRef="#br0">72 28 5734,'-10'-11'0,"2"3"0,-3 0 0,4 12 0,0 2 0,-4 31 0,5-16 0,-5 20 0</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1:15.831"/>
    </inkml:context>
    <inkml:brush xml:id="br0">
      <inkml:brushProperty name="width" value="0.08571" units="cm"/>
      <inkml:brushProperty name="height" value="0.08571" units="cm"/>
      <inkml:brushProperty name="color" value="#E71224"/>
    </inkml:brush>
  </inkml:definitions>
  <inkml:trace contextRef="#ctx0" brushRef="#br0">2 11 5734,'-1'-6'0,"0"1"0</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1:15.897"/>
    </inkml:context>
    <inkml:brush xml:id="br0">
      <inkml:brushProperty name="width" value="0.08571" units="cm"/>
      <inkml:brushProperty name="height" value="0.08571" units="cm"/>
      <inkml:brushProperty name="color" value="#E71224"/>
    </inkml:brush>
  </inkml:definitions>
  <inkml:trace contextRef="#ctx0" brushRef="#br0">5 3 5734,'-3'-2'0,"1"2"0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1:15.952"/>
    </inkml:context>
    <inkml:brush xml:id="br0">
      <inkml:brushProperty name="width" value="0.08571" units="cm"/>
      <inkml:brushProperty name="height" value="0.08571" units="cm"/>
      <inkml:brushProperty name="color" value="#E71224"/>
    </inkml:brush>
  </inkml:definitions>
  <inkml:trace contextRef="#ctx0" brushRef="#br0">0 0 5734,'0'0'0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1:15.987"/>
    </inkml:context>
    <inkml:brush xml:id="br0">
      <inkml:brushProperty name="width" value="0.08571" units="cm"/>
      <inkml:brushProperty name="height" value="0.08571" units="cm"/>
      <inkml:brushProperty name="color" value="#E71224"/>
    </inkml:brush>
  </inkml:definitions>
  <inkml:trace contextRef="#ctx0" brushRef="#br0">0 2 5734,'6'-1'0</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46.235"/>
    </inkml:context>
    <inkml:brush xml:id="br0">
      <inkml:brushProperty name="width" value="0.08571" units="cm"/>
      <inkml:brushProperty name="height" value="0.08571" units="cm"/>
      <inkml:brushProperty name="color" value="#E71224"/>
    </inkml:brush>
  </inkml:definitions>
  <inkml:trace contextRef="#ctx0" brushRef="#br0">2181 854 5734,'-71'-61'0,"0"1"0,1 0 0,-1 0 0,0-1 0,0 1 0,0 0 0,-14 18 0,-11 3 0,-6 3 0,-1 4 0,2 5 0,8 8 0,11 6 0,17 10-2831,-9 21 1,6 15 2830,-1-7 0,-17 6 0,-2 2 0,9 0 0,22-3 0,-4 29-25,14 5 1,-5 17 0,5-8 24,10-18 0,2 9 0,12 1 0,-3 18 0,0 12 0,0 6 0,4 0 0,4-6 0,7-12 0,5 1 0,8-10 0,4 1 0,3 12 0,1-5 0,2 11 0,3 9 0,3 3 0,0-1 0,2-4 0,1-9 0,-1-13 0,5 2 0,1-13 0,3-4 0,4 3 0,15 21 0,7 4 0,1-6 0,-7-21 0,-6-25 0,-1-9 0,0 0 0,7-1 0,21-3 0,13-1 0,-7-5 0,-11-4 0,3-3 0,16 2 0,13-3 0,2-18 0,-28-16 0,2-12 0,1-9 0,-2-4 0,-3-1 0,-3-2 0,-4-3 0,-1-4 0,-1-6 0,1-6 0,-8 4 0,3-5 0,0-6 0,0-3 0,-2-2 0,-5-2 0,-5 0 0,-7 1 0,-8-4 0,-7-2 0,-5-2 0,-5 1 0,-1 0 0,-2 1 0,1 3 0,5-18 0,-1 0 0,-3 4 0,-5 2 0,-7 5 0,-11-3 0,-6 3 0,-6 6 0,-2 8 483,-4 10 1,-3 8 0,-4-1-484,-13-14 0,-7 0 0,-3-1 0,11 14 0,-2-2 0,-4 2 0,-8 6 0,-2 9 0,-9 2 0,-2 4 0,-1 6 0,6 6-161,-13 2 1,4 9-1,-5 13 161,-4 12 0,-7 12 0,3 6 0,13 4 0,-5 17 0,11 8 0,14-3 0,0 0 0,1 0 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3:48.531"/>
    </inkml:context>
    <inkml:brush xml:id="br0">
      <inkml:brushProperty name="width" value="0.08571" units="cm"/>
      <inkml:brushProperty name="height" value="0.08571" units="cm"/>
      <inkml:brushProperty name="color" value="#E71224"/>
    </inkml:brush>
  </inkml:definitions>
  <inkml:trace contextRef="#ctx0" brushRef="#br0">54 51 5734,'-19'-14'0,"3"1"0,7 7 0,0-5 0,9 9 0,0-3 0,44 22 0,0-12 0,22 5 0,-10-15 0</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6:10.612"/>
    </inkml:context>
    <inkml:brush xml:id="br0">
      <inkml:brushProperty name="width" value="0.08571" units="cm"/>
      <inkml:brushProperty name="height" value="0.08571" units="cm"/>
      <inkml:brushProperty name="color" value="#E71224"/>
    </inkml:brush>
  </inkml:definitions>
  <inkml:trace contextRef="#ctx0" brushRef="#br0">343 67 5734,'-2'-13'0,"0"8"0,-1 9 0,-2 7 0,-1 1 0,-3 4 0,-13 36 0,-3 10 0,-5 9 0,5-6 0,-2 3 0,4-10 0,1-2 0,2-7 0,1 1 0,-5 11 0,1-1 0,-7 19 0,9-22 0,16-44 0,41-88 0,-13 15 0,1-5 0,5-6 0,1-1 0,-3-3 0,-3 1 0,-3 6 0,-2 3 0,-2 7 0,1 0 0,0-8 0,0 10 0,1 26 0,-11 36 0,0 45 0,-1 8 0,-1 6 0,-1-9 0,0 0 0,2 13 0,-1 1 0,-1-8 0,-1-7 0,0-7 0,1 11 0,0-2 0,0-13 0,1 46 0,-12-42 0,-3-11 0,-7-11 0,1-29 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6:11.185"/>
    </inkml:context>
    <inkml:brush xml:id="br0">
      <inkml:brushProperty name="width" value="0.08571" units="cm"/>
      <inkml:brushProperty name="height" value="0.08571" units="cm"/>
      <inkml:brushProperty name="color" value="#E71224"/>
    </inkml:brush>
  </inkml:definitions>
  <inkml:trace contextRef="#ctx0" brushRef="#br0">1 518 5734,'61'-9'0,"0"-1"0,-9-3 0,5-6 0,25-15 0,11-9 0,-11 4 0,-21 13 0,-7-7 0,-4-22 0,-3-12 0,-18 15 0,-23 20 0,6-49 0,-24 76 0,-32 13 0,-7 47 0,17 10 0,8 7 0,55-12 0,42-8 0,-3-1 0,11 2 0,-16 0 0,-37-11 0,0 6 0,-17-3 0,-19-10 0,-5-8 0,-10 2 0,3-14 0,-27 4 0,23-11 0,-33 5 0,33-10 0,-18-13 0,28 1 0,-4-11 0</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6:11.492"/>
    </inkml:context>
    <inkml:brush xml:id="br0">
      <inkml:brushProperty name="width" value="0.08571" units="cm"/>
      <inkml:brushProperty name="height" value="0.08571" units="cm"/>
      <inkml:brushProperty name="color" value="#E71224"/>
    </inkml:brush>
  </inkml:definitions>
  <inkml:trace contextRef="#ctx0" brushRef="#br0">318 0 5734,'-75'17'0,"1"0"0,-22-15 0,62 55 0,9 28 0,12-11 0,19 6 0,6 14 0,17-11 0,66-56 0,-8-7 0,0-37 0</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6:11.679"/>
    </inkml:context>
    <inkml:brush xml:id="br0">
      <inkml:brushProperty name="width" value="0.08571" units="cm"/>
      <inkml:brushProperty name="height" value="0.08571" units="cm"/>
      <inkml:brushProperty name="color" value="#E71224"/>
    </inkml:brush>
  </inkml:definitions>
  <inkml:trace contextRef="#ctx0" brushRef="#br0">73 0 5734,'-14'0'0,"-5"6"0,1 7 0,-3 4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27.720"/>
    </inkml:context>
    <inkml:brush xml:id="br0">
      <inkml:brushProperty name="width" value="0.17143" units="cm"/>
      <inkml:brushProperty name="height" value="0.17143" units="cm"/>
      <inkml:brushProperty name="color" value="#AE198D"/>
      <inkml:brushProperty name="inkEffects" value="galaxy"/>
      <inkml:brushProperty name="anchorX" value="-3.36158E6"/>
      <inkml:brushProperty name="anchorY" value="-1.97953E6"/>
      <inkml:brushProperty name="scaleFactor" value="0.5"/>
    </inkml:brush>
  </inkml:definitions>
  <inkml:trace contextRef="#ctx0" brushRef="#br0">423 1 5734,'-54'5'0,"-1"0"0,-39 9 0,58 6 0,-3 22 0,1 5 0,3 2 0,0 0 0,7 3 0,19 11 0,34 10 0,7 1 0,-3 7 0,6-12 0,11-8 0,29-30 0,-36-18 0,27 2 0,-49-18 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6:12.050"/>
    </inkml:context>
    <inkml:brush xml:id="br0">
      <inkml:brushProperty name="width" value="0.08571" units="cm"/>
      <inkml:brushProperty name="height" value="0.08571" units="cm"/>
      <inkml:brushProperty name="color" value="#E71224"/>
    </inkml:brush>
  </inkml:definitions>
  <inkml:trace contextRef="#ctx0" brushRef="#br0">128 447 5734,'-94'17'0,"74"-11"0,7 2 0,79-13 0,0-1 0,-1-4 0,23-4 0,15-4 0,6-1 0,0-2 0,-20 4 0,5-2 0,4-1 0,2-1 0,2 0 0,-2 0 0,-3 1 0,-5 1-158,10 0 0,-4 1 1,-1 0-1,-2 1 1,-1-1-1,0 0 158,9-4 0,15-3 0,-2-1 0,-14 4 0,-31 5 0,-44 11 0,-93 19 0,3-2 0,0 1 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6:12.435"/>
    </inkml:context>
    <inkml:brush xml:id="br0">
      <inkml:brushProperty name="width" value="0.08571" units="cm"/>
      <inkml:brushProperty name="height" value="0.08571" units="cm"/>
      <inkml:brushProperty name="color" value="#E71224"/>
    </inkml:brush>
  </inkml:definitions>
  <inkml:trace contextRef="#ctx0" brushRef="#br0">97 502 5734,'-96'4'0,"147"-23"0,14 7 0,26-1 0,-25 3 0,14-2 0,10-2 0,8-1 0,3-1 0,0 0 0,-3 1 0,-8 0-944,12-3 1,-4 1-1,-2-1 1,0 1 0,1-1-1,2 1 944,-5 2 0,3-1 0,3 1 0,-2 0 0,-3 0 0,-5 1 0,-8-1-19,17-4 1,-2 0 0,-17 2 0,-29 5 18,-32 7 1024,-3 0-1024,-1-1 0,-4-1 0,-4 0 2740,-4 1-2740,-18-5 0,4 2 0,-11-6 0</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6:37.878"/>
    </inkml:context>
    <inkml:brush xml:id="br0">
      <inkml:brushProperty name="width" value="0.08571" units="cm"/>
      <inkml:brushProperty name="height" value="0.08571" units="cm"/>
      <inkml:brushProperty name="color" value="#E71224"/>
    </inkml:brush>
  </inkml:definitions>
  <inkml:trace contextRef="#ctx0" brushRef="#br0">12326 517 5734,'-34'-20'0,"20"12"0,-40-21 0,38 21 0,-13-7 0,18 8 0,-17-9 0,-39-15 0,24 11 0,-32-3 0,-8 3 0,32 11 0,-1 1 0,-14-3 0,-9-1 0,4 2 0,-7-1 0,5 1 0,11 2 0,-3 0 0,1 0 0,-4 1 0,-1 0 0,2 3 0,1 0 0,-1 1 0,-33-6 0,3 1 0,9 4 0,1 1 0,-13 0 0,10 0 0,9 1 0,12-1 0,-20 0 0,1 0 0,20 0 0,-7-1-202,-11 0 1,1 0 201,15 1 0,14 0 0,-23 1 0,-23-1 0,3 0 0,19 1 0,2 0 0,-3 0 0,5 0 0,-2 1 0,-3-1 0,-2 0 0,-18 1 0,-7 0 0,6 0 0,18 0-1085,20 1 0,4 0 1085,-22 0 0,-11 0 0,19-1 0,7 1-408,-19 0 1,-6-1 407,41 0 0,-3 0-3,-27 0 1,-12 0 0,4-1 2,-5 1 0,1-2 0,12 1 0,-4-2 0,3 2-668,-13-1 0,6 0 668,16-1 0,10 1 0,8 0 1559,2 2-1559,-16-1 0,-5 0 0,-22-1-391,26 2 1,-16 1-1,-1-1 1,14 1 390,13 0 0,2 0 0,-16 1 0,-8 0 0,16 0-368,9 0 368,2 1 0,-8-1 0,-2 0 0,-7 1 0,-3-1 0,1-1 0,17 1 520,-1-1 1,-2-1-521,-20 0 0,-7 0 0,-6 0 0,27 1 0,2 0 0,-7 0 0,2 0 0,11 1 0,5 1 0,-21 1 0,1-1 0,6 1 0,2-1 0,2 0 0,2 0 0,-9 0 0,-28 0 0,4 0 0,43-1 0,0 0 977,-46 1 1,9-1-978,45-1 0,-45-4 0,-6-2 0,18 1 0,-12-1 0,-5-2 295,27 2 0,0-1-295,-18 1 0,-2-1 0,7 1 0,0-1 145,-4 2 0,1 1-145,-3 3 0,6 1 0,-14 0-193,9 0 1,3 1 192,6 3 0,-8 3 0,-20 4 0,7-1 0,7-1 0,1 1 82,-7 0 1,-8 2-1,15-1-82,27-2 0,11-1 0,3 0 0,-5 0 0,-1 1 0,-2 1 0,-22 4 0,7-2 396,22-3-396,-29 8 968,13-1-968,-7 8 0,22-7 0,3 1 0,31-12 0,-6 4 0,14-2 0,-9 2 0,16 10 0,0-12 0,-1 11 0,-5 11 0,-3 11 0,-4 25 0,3 0 0,-1 0 0,-1 8 0,3 1 0,-1 16 0,2-14 0,1 10-954,-1 8 0,1-1 954,4-17-690,2 1 0,1 25 0,0 4 0,0-17 690,0-8 0,0 1-216,0 7 0,0 17 1,1-2-1,0-18 216,2-15 0,0-8 0,1 20 0,0-1 0,0-15 0,0 0 0,1 17 0,-1-8 0,0-13 0,-1-5 0,0 0 0,0 6 0,2 17 0,-3-49 1079,0-19-1079,0-14 2866,0 0-2866,1-1 1586,76-23-1586,-25 11 0,3 0 0,6-4 0,3 0-954,17 1 1,-5 2 953,-1 2 0,-12 3 0,13-1 0,2 0-297,1 0 0,1 1 0,5 0 297,-4 0 0,4-1 0,2 0 0,3 1 0,-8 1 0,3 0 0,1 0 0,-1 1 0,-2 0-617,10 0 1,-1 0 0,-3 1 0,-1 0 616,-12 1 0,-2-1 0,0 1 0,3 2 0,21 0 0,7 1 0,-5 2 0,-13-1-236,-6 1 1,0 1 235,-16 0 0,8 1 0,7 0 0,5-1 0,5 0 0,-7 0 0,9-2 0,6 1 0,2-1 0,1 0 0,-4 0 0,-5 0 0,-9 1 0,21 0 0,-13 0 0,1 1 0,11-2 0,-19 1 0,11-1 0,8 0 0,1 0 0,-3 0 0,-7-1 0,-12 1 0,-17 0 0,7-1 0,-6 0 0,14 1 0,14-1 0,6 1 0,-3 0 0,-4 0 0,0 0 0,0 0 0,2 0 0,-12 0 0,1 0 0,1 0 0,-2 1 0,-3-1 0,0 1 0,-5-1 0,1 1 0,7 1 0,-3 1 0,6 1 0,3 1 0,1-1 0,-4 1 0,-6-1 0,1 1 0,-9-1 0,3 0 0,13 1 0,-12 0 0,11 0 0,9 0 0,4 1 0,2-1 0,-2 1 0,-5 0 0,-9-1 0,-12-1 0,29 3 0,-16-2 0,5 1 0,-15-1 0,4 1 0,2-1 0,0 0 0,-2 1 0,15-1 0,-1 1 0,-1 0 0,-2-1 0,-12 1 0,-3-1 0,1 0 0,3 0 0,-3 0 0,5 0 0,0 0 0,-3 0 0,-6 0 0,14 0 0,-8 0 0,-13 0 0,17-2 0,-7 1 0,15 0 0,-4 0 0,-1 0 0,6 0 0,-20-1 0,14 1 0,3 0 0,-5-1 0,-13 1 0,8-1 0,-6 0 0,-5 0 0,3 0 0,-13 0 313,5-2-313,-10 0 0,1 0 0,28-2 677,-17 1 1,-3-2-678,-11-2 674,5-9-674,-37 6 3392,7-47-3392,-8-15 0,4-6 0,-5-2 0,-6-2 0,-3 5 0,-4 12 0,1-11 0,-2 8 0,3-33-769,-2 14 1,-1 6 768,-2 26-186,-3-19 1,-1-21 0,0 5 185,-4 5 0,-2-6 0,-1 6 0,-2-16 0,-2-7 0,0 6 0,1 17 0,-2-4 0,-3 4 0,1 2 0,-4-11 0,2 4 0,3 22 0,1 2 0,3 3 0,0 5 0,6 22 0,-3-19 0,4 20 0,-4-20 0,3 14 1439,-3 1-1439,-7-19 0,-64 15 0,-23 8 0,34 7 0,-4 1 0,3 7 0,-9-1 0,-3 2 0,6 2 0,2 5 0,1 1 0,0-1 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6:39.596"/>
    </inkml:context>
    <inkml:brush xml:id="br0">
      <inkml:brushProperty name="width" value="0.08571" units="cm"/>
      <inkml:brushProperty name="height" value="0.08571" units="cm"/>
      <inkml:brushProperty name="color" value="#E71224"/>
    </inkml:brush>
  </inkml:definitions>
  <inkml:trace contextRef="#ctx0" brushRef="#br0">34 1 5734,'0'10'0,"0"1"0,0 1 0,0 4 0,0 3 0,-3 35 0,-1 25 0,-1-2 0,2 6 0,0 3-399,-1-3 1,0 7 0,0-6 398,2 14 0,1-13 0,1-2-116,1-16 1,0 13-1,0-1 116,0-6 0,0 0 0,2 9-577,-1 1 1,2 11 0,0 4 0,0-3 0,0-10 576,-1 3 0,0-8 0,1 3 0,0-8 0,0 4 0,1-1 0,1-10 0,5 14 0,0-9 0,-3-15 0,0 0 0,3 15 0,-1-4 768,-2-3-768,-13-81 0,-1-7 0,-4-30 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6:42.939"/>
    </inkml:context>
    <inkml:brush xml:id="br0">
      <inkml:brushProperty name="width" value="0.08571" units="cm"/>
      <inkml:brushProperty name="height" value="0.08571" units="cm"/>
      <inkml:brushProperty name="color" value="#E71224"/>
    </inkml:brush>
  </inkml:definitions>
  <inkml:trace contextRef="#ctx0" brushRef="#br0">585 467 5734,'23'-8'0,"35"-6"0,-20 6 0,28-5-566,-30 8 566,2 0 0,36 0 0,12 0 0,-32 1 0,9 0-652,4 0 1,19-3 0,10 0-1,2 0 1,-7 1 0,-15 0 651,24-1 0,-2 0 161,-24 1 0,8 0 0,6-1 0,-1 0 1,-4 1-162,8 0 0,1 0 0,-6 2 0,-10-1-1018,1 1 1,0 0 1017,4-1 0,14 0 0,-3 0 0,-20 2 0,17 0-8,-16 0 0,18-2 0,8 0 1,-3 1 7,-3-1 0,-1 1 0,2-1 0,7 1 0,-13-1 0,6 0 0,3 0 0,0 0 0,-1 0 0,-5 1 115,0-1 1,-1 0 0,-2 1-1,-5 0 1,-3 0-116,17-1 0,-7 0 0,2 0 0,-12 1 0,3 0 0,-3 0 0,-11 1 0,-1-1 0,-3 1 0,1-1 0,6 1 0,1-1-193,9 1 0,2-1 1,-8 0 192,-10 2 0,5 0 0,0-1 0,15 0 0,5 0 0,-5 1 0,-16-1 0,-3 2 0,-5-1 0,10 0 0,6 1 0,-11-1 0,18-4 0,-21 3 0,10-3 0,1 0 0,-6 0 348,0-1 1,15 0-349,-10 2 0,12 1 0,-1 1 0,-10-1-349,2-1 1,0 0 348,-1 1 0,12 0 0,-3 1 0,-17 1 0,17 0 2027,6 1-2027,-26 1 0,10 0 0,2 0 0,3 1 0,1 0 0,3 0 0,15 1 0,3 1 0,-5 0-290,-24 0 0,-3-1 1,-4 1 289,5 2 0,-2 0-36,16 2 1,3 0 35,2-1 0,3 0 0,6 1 0,0 0 1106,-6-3 1,-1-2-1107,-5-5 0,-4-1 0,-19 1 0,4-1 0,4-2 0,12-2 0,1-1 0,-9 2 0,10 0 0,-3 1-198,-10-2 1,3 0 0,-6 2 197,-5 4 0,-3 2 1065,8 0 0,2 0-1065,2 0 0,7 0 0,12 0 0,9-1 0,-6 1 0,-4 0 0,-1-1 0,-8 1 0,3 0 0,-6 0 0,-6 0 0,-4 0 59,9 0 1,2 1-60,6 0 0,1 1 0,-3 1 0,-3 1 0,-19 0 0,-5-1 0,33 5 0,-23-1 777,-21-3-777,44 4 0,-60-5 0,3 1 0,-29-2 0,8 2 0,-6-3 0,18 20 0,-19-12 0,11 16 0,-14-13 0,2 51 0,-3-5 0,2 20 0,-4-9 0,5 30 0,-1-1 0,-2-33 0,2 7 0,-2-6 0,0-6 0,-1-3 0,2 12 0,-2 1 0,-1 0 0,0 0 0,0 5 0,0 2 0,0 12 0,0-1 0,0-17 0,0-2 0,1-7 0,0-4 0,2 32 0,0-29 0,0 7 0,4 26 0,1-4 0,-1-3 0,-1-20 0,0-9 0,-4-32 0,5 35 0,-3-19 0,2 12 0,-6-40 0,-1-13 0,-1-1 0,-7 0 0,-51 2 0,22-1 0,-40 1 0,23-2 0,2-1 0,-7 0 0,-11 0 0,-9 0-1131,-10 0 0,-10 0 1,9 0 1130,11 1 0,3 0 0,-23-1 0,0 1-87,19 2 1,1 2 86,-5-1 0,-1 0 0,-9 1 0,1 0-156,17-1 1,7 0 155,-14 1 0,6-2 0,-22 0 0,-7-1 0,12 0 0,13 1 0,6-1 0,-6 0-465,-14 0 1,-11 0-1,3 1 1,18-2 464,10 1 0,13-1 0,-24-1 970,16-1 0,-7 1-970,-9-1 0,-12 0-388,24 1 0,-13 0 0,-4 1 0,3-1 0,12 0 388,5 0 0,8 1 0,-4-1 0,-13 1 0,-7-1 0,3 1 0,17 0 0,-17 2 0,21-1 0,-12 1 0,0 1 0,3-1 0,-3 1 0,0 1 1572,13 0-1572,-6 1 0,-4 0 0,21-2 0,-3 1 0,-30 1 0,-13 2 0,5-1 0,2-1 0,0 0 8,5 0 0,-5 1 0,1-1-8,9 0 0,1-1 0,1 1 0,1 1 0,0 0 0,-1 1 762,-6-1 1,-1 1 0,1 0-763,4 0 0,2 1 0,-2 0 0,-9 1 0,-3-1 0,8 0 0,3 0 0,-3-1 0,9-1 0,-11 0 0,-2-1 0,4-1 0,-6-2 0,3-3 0,0 1 0,-5 2 0,0 0 0,2-1 0,9-1 0,1-1 0,3 1 0,8 0 0,3 1 0,-6 1 0,-6 2 0,-6 0 0,-2 1 0,5-1 0,-6-1 0,3 1 0,-2-1 6,8 2 0,-3-1 0,3 1 1,12-1-7,6 1 0,7-2 0,-37 4 0,-3 0 0,-6 1 0,35-3 0,-7 1 0,0 0 0,-17 3 0,-5 0 0,6-1 0,14-1 0,1 0 0,2 0 0,-2 0 0,-11 2 0,2-1 0,19-1 0,-8-2 0,17-1 0,-15 1 0,-5 0 0,-7-1-697,8 0 0,-22 1 0,-2 0 0,20-2 697,22-1 0,3 0 0,-34 2 0,-11 0 0,29-2 493,44-3-493,-39-3 728,-9 1-728,-6 1 0,-1 1 0,-3 0 0,28 1 0,0 1 0,-29 1 0,18 1 0,-26-1 3392,31 0-3392,-20 1 0,33-2 0,-25 2 0,37 0 0,-26 2 0,-19 0 0,-18-1 0,45-3 0,3-1 0,-10-1 0,-10-2 0,40 1 0,-2-1 0,11 1 0,4-1 0,9 1 0,-11-2 0,8 2 0,-11-3 0,11 0 0,-4-1 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4.464"/>
    </inkml:context>
    <inkml:brush xml:id="br0">
      <inkml:brushProperty name="width" value="0.05" units="cm"/>
      <inkml:brushProperty name="height" value="0.05" units="cm"/>
      <inkml:brushProperty name="color" value="#E71224"/>
    </inkml:brush>
  </inkml:definitions>
  <inkml:trace contextRef="#ctx0" brushRef="#br0">922 1 24575,'0'13'0,"0"-4"0,0 9 0,0-4 0,-5 4 0,4 1 0,-3-1 0,0 6 0,3-4 0,-8 4 0,4-5 0,-1-1 0,2 1 0,0-1 0,3 1 0,-7-5 0,7 9 0,-7-8 0,7 14 0,-7-9 0,7 10 0,-8-5 0,3 5 0,-4 1 0,0-6 0,0 4 0,4-9 0,-3 9 0,3-3 0,-3-1 0,-2 4 0,1-4 0,0 6 0,0-1 0,0 1 0,-1-1 0,1 1 0,0-1 0,0-4 0,-1 3 0,2-9 0,-1 4 0,1-6 0,-1 6 0,-4 4 0,3 3 0,-3 3 0,4-4 0,-1 1 0,1-6 0,0 4 0,0-3 0,0-1 0,0 4 0,1-9 0,3 4 0,-3 0 0,4-4 0,-5 9 0,0-4 0,0 5 0,-1 1 0,1 0 0,0-1 0,-1 1 0,1-6 0,0 4 0,1-9 0,-6 23 0,4-15 0,-4 23 0,4-19 0,0 4 0,1 1 0,-1-5 0,1 5 0,-1-7 0,1 1 0,0-6 0,0 4 0,0-9 0,5 9 0,-4-9 0,4 4 0,0-5 0,-3-1 0,2 1 0,1-1 0,-4 6 0,4-4 0,-5 8 0,5-9 0,-3 4 0,7-5 0,-8 1 0,8-5 0,-7 3 0,7-3 0,-8 5 0,8-1 0,-7 6 0,6-4 0,-6 4 0,2-5 0,1-5 0,-3 3 0,7-3 0,-7 0 0,7-1 0,-7 0 0,7-3 0,-3 3 0,0-1 0,2-2 0,-6 11 0,7-10 0,-7 10 0,7-12 0,-7 4 0,7-4 0,-7-1 0,7 5 0,-3-4 0,4 4 0,-3-4 0,2-1 0,-3 1 0,4-1 0,-4 0 0,3 1 0,-3-1 0,4 1 0,-3-5 0,2 4 0,-3-4 0,0 1 0,3-1 0,-3-4 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7.211"/>
    </inkml:context>
    <inkml:brush xml:id="br0">
      <inkml:brushProperty name="width" value="0.05" units="cm"/>
      <inkml:brushProperty name="height" value="0.05" units="cm"/>
      <inkml:brushProperty name="color" value="#E71224"/>
    </inkml:brush>
  </inkml:definitions>
  <inkml:trace contextRef="#ctx0" brushRef="#br0">0 1 24575,'0'8'0,"0"1"0,0-1 0,0 0 0,0 1 0,0-1 0,0 1 0,0-1 0,4 0 0,-3 1 0,3-1 0,0 1 0,-4-1 0,8 0 0,-7 1 0,6-1 0,-6 5 0,3-3 0,0 3 0,-3-1 0,6-2 0,-6 3 0,7 0 0,-7-4 0,7 4 0,-7-4 0,2 4 0,1-4 0,-3 4 0,3-5 0,0 1 0,-4-1 0,4 1 0,0-1 0,-3 0 0,3 1 0,-1-1 0,-2 1 0,3-1 0,0 0 0,-3 1 0,2-1 0,-3 1 0,4-5 0,-3 4 0,3-4 0,-4 5 0,0-1 0,4 1 0,-4-1 0,4 0 0,-4 1 0,4-1 0,-3 1 0,3-1 0,-4 0 0,0 1 0,3-1 0,-2-7 0,3-2 0,-4-8 0,4 5 0,0-4 0,5 7 0,4-7 0,1 7 0,4-7 0,1 3 0,-1-1 0,6-2 0,-4 2 0,9-4 0,-9 1 0,4-1 0,0 0 0,-4 5 0,4-4 0,0 3 0,-4-3 0,4-1 0,-6 5 0,1-4 0,5 4 0,-4-5 0,3 0 0,-4 1 0,5-1 0,-4 1 0,-1-1 0,-1 5 0,-4-3 0,0 7 0,-1-3 0,-5 0 0,0 3 0,-3-3 0,-1 4 0</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6.632"/>
    </inkml:context>
    <inkml:brush xml:id="br0">
      <inkml:brushProperty name="width" value="0.05" units="cm"/>
      <inkml:brushProperty name="height" value="0.05" units="cm"/>
      <inkml:brushProperty name="color" value="#E71224"/>
    </inkml:brush>
  </inkml:definitions>
  <inkml:trace contextRef="#ctx0" brushRef="#br0">1521 1 24575,'-11'38'0,"-11"12"0,-2-3 0,-7 13 0,-4 0 0,4 0 0,-5 0 0,0-5 0,0 4 0,-7-3 0,11-2 0,-4 6 0,7-12 0,-2 11 0,1-12 0,-4 6 0,10-8 0,-4 1 0,-2 13 0,0-4 0,-2 13 0,2-8 0,1 0 0,3 0 0,-9 0 0,3 8 0,3-19 0,-21 26 0,24-39 0,-3 7 0,-1 0 0,-8 4 0,-9 30 0,-2-20 0,12 4 0,0-12 0,3 2 0,5-11 0,0 1 0,1-3 0,8-7 0,0-2 0,5-5 0,6-6 0,1-5 0,3-5 0,-3 1 0,3-1 0,-2 1 0,1 4 0,2-4 0,-4 4 0,3-5 0,-4 1 0,5-1 0,-4 1 0,7-1 0,-3 0 0,1-3 0,2 2 0,-3-2 0,4 4 0,0-1 0,-4 0 0,3 1 0,-3-1 0,4 1 0,-4-1 0,4 0 0,-8 1 0,7-1 0,-3 0 0,4 1 0,-4-1 0,3-7 0,-2-2 0,3-7 0,0-1 0,0 1 0,0-1 0,0 1 0,0-1 0,0 0 0,0 1 0,0-1 0,0 1 0,0-1 0,0 1 0,0-5 0,0-7 0,-4 0 0,2-9 0,-6 9 0,2-9 0,1 9 0,-4-4 0,8 5 0,-7 5 0,7 1 0,-2 4 0,3 1 0,0-1 0,0 8 0,0 6 0,0 4 0,0 3 0,0-3 0,0-1 0,0 0 0,0 1 0,0-1 0,0 1 0,0-1 0,0 0 0,0 1 0,0-1 0,0 1 0,0-1 0,0 0 0,0 1 0,0 4 0,0-4 0,0 9 0,0-4 0,0 4 0,4 1 0,-3-1 0,7-4 0,-7 4 0,2-4 0,1 0 0,-3-1 0,3 0 0,-1-4 0,2 4 0,0-4 0,-1-1 0,-1 0 0,-2 1 0,3-1 0,-4 1 0,4-1 0,-3 0 0,2 1 0,1-5 0,-3 4 0,6-7 0,-2 3 0,3-4 0,1 0 0,-1 0 0,11 0 0,-4 0 0,14-5 0,2 4 0,8-9 0,5-1 0,0-1 0,1-9 0,-1 3 0,1-4 0,-1 5 0,0-4 0,1 8 0,-7-7 0,5 8 0,-11 1 0,5 2 0,-12 4 0,-1-5 0,-10 1 0,3 4 0,-7-3 0,3 7 0,-5-3 0,-3 1 0,-1 2 0,-4-3 0</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9.837"/>
    </inkml:context>
    <inkml:brush xml:id="br0">
      <inkml:brushProperty name="width" value="0.05" units="cm"/>
      <inkml:brushProperty name="height" value="0.05" units="cm"/>
      <inkml:brushProperty name="color" value="#E71224"/>
    </inkml:brush>
  </inkml:definitions>
  <inkml:trace contextRef="#ctx0" brushRef="#br0">0 28 24575,'0'-9'0,"0"-4"0,0 11 0,0-1 0,0 11 0,0 0 0,0 1 0,0-1 0,0 1 0,0-1 0,0 0 0,0 1 0,0-1 0,0 1 0,0-1 0,0 0 0,0 1 0,0-1 0,0 1 0,0-1 0,0 0 0,0 1 0,0-1 0,0 5 0,0-3 0,0 7 0,0-7 0,0 2 0,0-3 0,0-1 0,0 1 0,0-1 0,0 5 0,0-3 0,0 2 0,0-3 0,0-1 0,0 1 0,0-1 0,4 0 0,-3 1 0,3-1 0,-4 1 0,0-1 0,0 0 0,0 1 0,0-1 0,0 1 0,0 3 0,0-2 0,0 3 0,0-5 0,0 1 0,0-1 0,0 1 0,0-1 0,0-3 0,0-2 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36.736"/>
    </inkml:context>
    <inkml:brush xml:id="br0">
      <inkml:brushProperty name="width" value="0.05" units="cm"/>
      <inkml:brushProperty name="height" value="0.05" units="cm"/>
      <inkml:brushProperty name="color" value="#5B2D90"/>
    </inkml:brush>
  </inkml:definitions>
  <inkml:trace contextRef="#ctx0" brushRef="#br0">1 10 24575,'10'-5'0,"-1"1"0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27.889"/>
    </inkml:context>
    <inkml:brush xml:id="br0">
      <inkml:brushProperty name="width" value="0.17143" units="cm"/>
      <inkml:brushProperty name="height" value="0.17143" units="cm"/>
      <inkml:brushProperty name="color" value="#AE198D"/>
      <inkml:brushProperty name="inkEffects" value="galaxy"/>
      <inkml:brushProperty name="anchorX" value="-3.37748E6"/>
      <inkml:brushProperty name="anchorY" value="-1.98487E6"/>
      <inkml:brushProperty name="scaleFactor" value="0.5"/>
    </inkml:brush>
  </inkml:definitions>
  <inkml:trace contextRef="#ctx0" brushRef="#br0">0 4 5734,'28'-4'0,"19"69"0,-4 19 0,-18-32-984,15 35 1,-10-5 983,-36-53 0,-1-2 152,-1-4 0,-1-4 1,0-2-1</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40.295"/>
    </inkml:context>
    <inkml:brush xml:id="br0">
      <inkml:brushProperty name="width" value="0.05" units="cm"/>
      <inkml:brushProperty name="height" value="0.05" units="cm"/>
      <inkml:brushProperty name="color" value="#5B2D90"/>
    </inkml:brush>
  </inkml:definitions>
  <inkml:trace contextRef="#ctx0" brushRef="#br0">1 29 24575,'17'-12'0,"-3"2"0,-7 8 0,0 0 0,0 0 0,-1 1 0</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43.764"/>
    </inkml:context>
    <inkml:brush xml:id="br0">
      <inkml:brushProperty name="width" value="0.05" units="cm"/>
      <inkml:brushProperty name="height" value="0.05" units="cm"/>
      <inkml:brushProperty name="color" value="#E71224"/>
    </inkml:brush>
  </inkml:definitions>
  <inkml:trace contextRef="#ctx0" brushRef="#br0">424 11 24575,'-1'-4'0,"0"1"0,0 2 0,-1 1 0,1-1 0,0 1 0,-1 0 0,1-1 0,0 0 0,-1 3 0,1-2 0,-1 2 0,1-2 0,0 0 0,1 2 0,-1-1 0,0 2 0,1-3 0,0 2 0,-2-2 0,1 0 0,-2 0 0,2 0 0,-1 0 0,1 0 0,0 1 0,0 0 0,0 0 0,-1-1 0,2 2 0,-2-2 0,1 1 0,0-1 0,0 2 0,0-2 0,0 2 0,0-2 0,-1 1 0,1 0 0,0 0 0,1 0 0,0 1 0,-1 0 0,0 0 0,0-1 0,-1 0 0,-3 4 0,1-2 0,-4 5 0,3-4 0,-1 2 0,3-4 0,-1 3 0,2-3 0,-1 2 0,2-3 0,-1 1 0,2 0 0,-1-1 0,1 1 0,0-1 0,0 1 0,0-1 0,0 0 0,0 1 0,-2 3 0,1-2 0,-1 5 0,1-4 0,1 4 0,-1-4 0,-1 5 0,1-4 0,-1 5 0,2-5 0,-1 6 0,1-4 0,-1 11 0,1-10 0,0 13 0,0-12 0,0 10 0,0-10 0,0 11 0,0-10 0,2 10 0,-2-11 0,1 14 0,0-12 0,-1 12 0,0-14 0,0 11 0,0-11 0,0 11 0,0-11 0,0 11 0,0-11 0,-1 11 0,0-10 0,1 13 0,0-14 0,0 14 0,0-14 0,0 11 0,0-11 0,0 11 0,0-12 0,0 12 0,0-11 0,0 11 0,0-11 0,0 14 0,0-13 0,0 16 0,0-15 0,0 16 0,0-15 0,0 17 0,0-17 0,0 16 0,0-17 0,0 16 0,-1-15 0,-2 18 0,1-18 0,-3 18 0,3-18 0,-2 16 0,2-16 0,-3 18 0,3-17 0,-3 19 0,3-18 0,-1 25 0,2-23 0,0 22 0,1-23 0,2 18 0,-1-18 0,2 18 0,-2-19 0,0 18 0,-1-17 0,0 20 0,0-20 0,0 18 0,0-20 0,0 14 0,0-13 0,0 15 0,0-14 0,0 15 0,0-17 0,0 16 0,0-16 0,-2 21 0,1-20 0,-1 18 0,2-20 0,0 14 0,0-16 0,-2 14 0,1-15 0,-2 13 0,1-13 0,-1 15 0,1-14 0,0 13 0,0-14 0,1 10 0,0-10 0,1 11 0,0-11 0,0 12 0,0-11 0,0 12 0,0-12 0,2 12 0,-1-13 0,2 12 0,-1-13 0,1 14 0,-2-13 0,2 12 0,-2-12 0,1 8 0,-2-10 0,1 8 0,-1-9 0,0 7 0,0-9 0,0 7 0,0-6 0,0 5 0,0-7 0,0 5 0,0-5 0,0 3 0,0-4 0,1 2 0,-1-2 0,0-1 0,-2-4 0,0 0 0,-3-2 0,0 1 0,0-2 0,-6-3 0,3 0 0,-14-13 0,10 9 0,-21-23 0,19 20 0,-18-21 0,20 23 0,-13-17 0,14 16 0,-12-14 0,14 17 0,-7-10 0,10 14 0,-5-10 0,6 11 0,-3-7 0,6 10 0,0-2 0,1 4 0,1 0 0,2 6 0,-1-1 0,3 2 0,-1 0 0,0 0 0,5 7 0,-3-4 0,7 12 0,-6-10 0,15 22 0,-12-17 0,15 23 0,-15-25 0,9 20 0,-10-20 0,9 16 0,-9-18 0,7 12 0,-8-15 0,8 10 0,-9-12 0,9 7 0,-9-8 0,9 5 0,-8-5 0,10 3 0,-10-4 0,9 2 0,-9-3 0,6-1 0,-9-1 0,7-1 0,-8 0 0,4 0 0,-5 0 0,2-1 0,-2 0 0,2-2 0,-2 2 0,5-5 0,-2 3 0,10-10 0,-6 5 0,11-15 0,-11 14 0,10-15 0,-13 15 0,8-9 0,-9 10 0,9-8 0,-8 9 0,14-14 0,-11 11 0,14-16 0,-13 15 0,9-12 0,-10 13 0,9-15 0,-10 15 0,8-16 0,-10 16 0,8-11 0,-8 13 0,4-8 0,-6 11 0,4-5 0,-5 7 0,2-2 0,-4 3 0,0-1 0,-1 2 0,-1-1 0,1 1 0,-4-1 0,1 0 0,-10-3 0,4 1 0,-6-2 0,5 1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46.707"/>
    </inkml:context>
    <inkml:brush xml:id="br0">
      <inkml:brushProperty name="width" value="0.05" units="cm"/>
      <inkml:brushProperty name="height" value="0.05" units="cm"/>
      <inkml:brushProperty name="color" value="#E71224"/>
    </inkml:brush>
  </inkml:definitions>
  <inkml:trace contextRef="#ctx0" brushRef="#br0">0 5 24575,'3'-3'0,"-1"1"0,-1 2 0,0 1 0,1 0 0,-1 0 0,0 0 0,-1 0 0,2 1 0,-1 0 0,2 5 0,0-3 0,3 7 0,-3-5 0,10 11 0,-9-10 0,9 12 0,-10-13 0,5 8 0,-4-9 0,3 5 0,-4-7 0,3 7 0,-5-7 0,4 6 0,-3-7 0,2 4 0,-1-4 0,2 3 0,-2-2 0,3 3 0,-3-3 0,5 5 0,-4-4 0,5 9 0,-5-7 0,10 12 0,-8-10 0,10 14 0,-9-12 0,9 15 0,-9-13 0,10 18 0,-9-15 0,17 28 0,-13-25 0,17 29 0,-18-29 0,15 22 0,-16-24 0,12 20 0,-13-21 0,11 18 0,-11-19 0,14 19 0,-14-18 0,22 25 0,-18-23 0,21 20 0,-23-23 0,15 12 0,-16-15 0,14 15 0,-16-16 0,13 16 0,-13-16 0,11 13 0,-10-13 0,12 13 0,-13-14 0,10 12 0,-11-12 0,10 14 0,-10-14 0,10 15 0,-11-15 0,10 13 0,-8-11 0,8 13 0,-9-13 0,10 14 0,-9-13 0,10 14 0,-9-14 0,16 20 0,-15-19 0,15 18 0,-16-19 0,14 19 0,-13-18 0,12 19 0,-13-19 0,10 14 0,-10-14 0,11 16 0,-10-15 0,12 18 0,-11-18 0,13 18 0,-14-18 0,13 17 0,-12-17 0,13 19 0,-14-18 0,19 26 0,-18-24 0,18 23 0,-19-26 0,14 19 0,-14-19 0,13 21 0,-13-21 0,16 22 0,-17-24 0,13 19 0,-15-21 0,9 12 0,-9-13 0,11 12 0,-10-13 0,6 8 0,-10-10 0,3 3 0,-4-6 0,1 4 0,-2-5 0,2 3 0,-2-3 0,0 2 0,-2-3 0,0 1 0,-2-2 0,1 0 0,-1 0 0,0 0 0,1 0 0,-3-2 0,0 0 0,-13-3 0,8 1 0,-24-8 0,18 6 0,-27-12 0,21 8 0,-34-19 0,32 17 0,-28-16 0,34 19 0,-16-9 0,21 11 0,-9-7 0,13 9 0,-6-8 0,8 8 0,-9-10 0,7 8 0,-9-9 0,11 10 0,-9-6 0,10 7 0,-7-7 0,8 7 0,-5-4 0,6 6 0,-2-3 0,4 3 0,-2 0 0,4 1 0,-1 0 0,2 2 0,0 0 0,0 0 0,-1 1 0,5 3 0,-1 0 0,10 6 0,-6-5 0,16 9 0,-11-8 0,20 12 0,-17-10 0,22 12 0,-21-11 0,26 14 0,-26-13 0,21 13 0,-24-14 0,13 11 0,-16-11 0,12 9 0,-16-10 0,12 8 0,-13-9 0,10 8 0,-10-10 0,10 7 0,-11-8 0,9 4 0,-8-4 0,8 3 0,-8-3 0,13 3 0,-11-5 0,10 3 0,-12-4 0,5 1 0,-9-2 0,3 0 0,-4 0 0,2-2 0,-3 1 0,5-7 0,-3 4 0,6-12 0,-5 8 0,9-14 0,-7 10 0,11-20 0,-10 16 0,10-25 0,-9 22 0,11-32 0,-10 30 0,9-30 0,-11 33 0,7-19 0,-10 22 0,5-11 0,-6 16 0,3-5 0,-4 10 0,6-6 0,-5 8 0,5-5 0,-6 5 0,2-1 0,-3 3 0,1-3 0,-2 2 0,1 0 0,-1 1 0,1 0 0,-1-1 0,0 0 0,0 0 0,-1-1 0,0 1 0,-5-8 0,2 4 0,-4-6 0,1 3 0,-1-2 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55.546"/>
    </inkml:context>
    <inkml:brush xml:id="br0">
      <inkml:brushProperty name="width" value="0.05" units="cm"/>
      <inkml:brushProperty name="height" value="0.05" units="cm"/>
      <inkml:brushProperty name="color" value="#E71224"/>
    </inkml:brush>
  </inkml:definitions>
  <inkml:trace contextRef="#ctx0" brushRef="#br0">23 133 24575,'-2'-3'0,"0"0"0,1 2 0,0-1 0,-1 0 0,1-3 0,0 2 0,0-4 0,1 3 0,-1-5 0,1 5 0,0-7 0,0 5 0,-1-7 0,1 7 0,-1-8 0,1 9 0,-1-5 0,1 6 0,-1-5 0,0 7 0,-2-4 0,2 5 0,-1-2 0,2 8 0,1-5 0,1 6 0,0-1 0,0-1 0,4 10 0,-3-7 0,8 17 0,-6-13 0,8 18 0,-8-16 0,7 17 0,-6-15 0,7 18 0,-7-17 0,4 20 0,-5-21 0,3 26 0,-5-24 0,5 25 0,-4-25 0,7 25 0,-6-23 0,9 27 0,-8-25 0,7 26 0,-8-28 0,7 26 0,-6-26 0,6 28 0,-7-29 0,5 23 0,-7-27 0,5 19 0,-4-19 0,5 17 0,-5-17 0,8 23 0,-8-21 0,7 25 0,-7-24 0,5 24 0,-5-23 0,7 27 0,-6-26 0,10 35 0,-9-32 0,9 32 0,-9-34 0,7 24 0,-8-26 0,6 21 0,-7-23 0,5 20 0,-5-20 0,5 20 0,-5-20 0,8 28 0,-7-25 0,10 25 0,-10-28 0,7 20 0,-7-20 0,6 20 0,-7-20 0,8 23 0,-6-21 0,9 32 0,-8-29 0,8 30 0,-9-32 0,5 26 0,-5-25 0,8 33 0,-8-30 0,9 31 0,-10-33 0,7 24 0,-7-25 0,7 23 0,-7-25 0,6 22 0,-8-23 0,6 20 0,-5-20 0,7 26 0,-6-26 0,6 24 0,-8-27 0,4 18 0,-5-18 0,2 16 0,-3-18 0,5 20 0,-4-17 0,7 22 0,-5-19 0,10 24 0,-9-25 0,7 22 0,-8-26 0,5 24 0,-6-22 0,4 19 0,-5-23 0,3 15 0,-3-17 0,3 11 0,-4-13 0,3 7 0,-2-10 0,0 4 0,-2-5 0,0 1 0,0-4 0,-3-2 0,2-1 0,-3-1 0,2 1 0,-4-4 0,2 1 0,-8-11 0,4 7 0,-10-16 0,8 14 0,-16-16 0,15 18 0,-15-12 0,18 15 0,-9-9 0,9 11 0,-6-11 0,9 10 0,-7-9 0,7 9 0,-7-8 0,7 8 0,-7-5 0,7 6 0,-6-4 0,8 6 0,-5-4 0,6 5 0,-2-2 0,2 2 0,-2-2 0,2 3 0,0-2 0,1 2 0,5 4 0,-2-1 0,3 3 0,-3-2 0,1 1 0,5 8 0,-3-4 0,10 11 0,-8-10 0,11 11 0,-11-11 0,13 10 0,-12-10 0,13 12 0,-13-12 0,15 11 0,-15-12 0,14 13 0,-13-12 0,15 15 0,-15-15 0,11 11 0,-12-12 0,6 5 0,-7-6 0,3 3 0,-6-5 0,4 4 0,-6-5 0,6 4 0,-4-5 0,4 3 0,-4-5 0,2 2 0,-4-3 0,2 0 0,-2 0 0,2 0 0,-2 0 0,3 0 0,-3 0 0,3-1 0,-4 1 0,2-1 0,-3 1 0,0-2 0,1 0 0,-1 1 0,1-1 0,0-1 0,0 0 0,2-5 0,0 3 0,5-11 0,-2 8 0,13-18 0,-11 13 0,17-20 0,-15 18 0,16-25 0,-15 22 0,12-22 0,-13 23 0,9-21 0,-12 24 0,8-16 0,-11 21 0,6-11 0,-6 10 0,7-13 0,-5 11 0,5-14 0,-7 16 0,4-13 0,-6 16 0,4-6 0,-5 10 0,0-1 0,-2 3 0,1 0 0,-2 0 0,1-1 0,0 1 0,-3-4 0,2 0 0,-14-10 0,6 1 0,-9-11 0,8 3 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13.073"/>
    </inkml:context>
    <inkml:brush xml:id="br0">
      <inkml:brushProperty name="width" value="0.08571" units="cm"/>
      <inkml:brushProperty name="height" value="0.08571" units="cm"/>
      <inkml:brushProperty name="color" value="#E71224"/>
    </inkml:brush>
  </inkml:definitions>
  <inkml:trace contextRef="#ctx0" brushRef="#br0">1 122 5734,'0'9'0,"3"-2"0,10-5 0,36 2 0,18-1 0,10-2 0,17-4-608,-24-1 1,15-1 0,10-2-1,3 0 1,0 0 0,-7 0-1,-13 2 608,21-2 0,-13 2 0,9-3-216,-14 1 1,13-2-1,4-1 1,-4 1-1,-16 1 1,-23 2 215,-4 0 0,-9 1 0,20-4 0,-27 5 0,11-3 2325,-34 5-2325,-21 2 0,-81 8 0,27-1 0,4-1 0,-1 0 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13.439"/>
    </inkml:context>
    <inkml:brush xml:id="br0">
      <inkml:brushProperty name="width" value="0.08571" units="cm"/>
      <inkml:brushProperty name="height" value="0.08571" units="cm"/>
      <inkml:brushProperty name="color" value="#E71224"/>
    </inkml:brush>
  </inkml:definitions>
  <inkml:trace contextRef="#ctx0" brushRef="#br0">1 220 5734,'88'-9'0,"0"-1"0,0 0 0,-20 2 0,1 0-177,13-1 0,10 0 0,3 0 177,-14 1 0,3 1 0,1-1 0,-2 1-983,-3 0 1,-2 0 0,0 0 0,3 0 982,9-1 0,4 0 0,-2 0 0,-7 1 126,3 0 0,-6 0 1,-13 1-127,20-2 0,-36 3 0,-1-1 0,22-1 0,12-5 0,-105 12 0,-67 7 0,-5 2 0,23-1 0,-1 0 0</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13.718"/>
    </inkml:context>
    <inkml:brush xml:id="br0">
      <inkml:brushProperty name="width" value="0.08571" units="cm"/>
      <inkml:brushProperty name="height" value="0.08571" units="cm"/>
      <inkml:brushProperty name="color" value="#E71224"/>
    </inkml:brush>
  </inkml:definitions>
  <inkml:trace contextRef="#ctx0" brushRef="#br0">1 346 5734,'94'-15'0,"0"0"0,-1-1 0,1 1 0,0 0 0,0-1 0,0 1 0,9-3 0,-9 0 0,-2 1 0,5 2 0,0 3 0,9 1 0,-1 2 0,-11 1 0,-20 1-1590,-20 3 0,-6 1 1590,38-3 0,-3-1 0,-13 0 932,-13 1-932,-12-24 127,-34 14 1,-30-16 0,-16 19 0</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14.002"/>
    </inkml:context>
    <inkml:brush xml:id="br0">
      <inkml:brushProperty name="width" value="0.08571" units="cm"/>
      <inkml:brushProperty name="height" value="0.08571" units="cm"/>
      <inkml:brushProperty name="color" value="#E71224"/>
    </inkml:brush>
  </inkml:definitions>
  <inkml:trace contextRef="#ctx0" brushRef="#br0">0 156 5734,'78'-8'0,"-1"-1"0,1 0 0,-1 0 0,2 0 0,0 0 0,-2 0 0,-5 0 0,31-5 0,-10-1 0,-24 1 0,-8 0 0,9-2 0,-78 4 0</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14.333"/>
    </inkml:context>
    <inkml:brush xml:id="br0">
      <inkml:brushProperty name="width" value="0.08571" units="cm"/>
      <inkml:brushProperty name="height" value="0.08571" units="cm"/>
      <inkml:brushProperty name="color" value="#E71224"/>
    </inkml:brush>
  </inkml:definitions>
  <inkml:trace contextRef="#ctx0" brushRef="#br0">23 127 5734,'-23'6'0,"24"-2"0,53-5 0,53-11 0,3-1 0,-33 6 0,3 0 0,1 0 0,0-1-1043,2 0 0,2 0 1,-2 0-1,-3 0 1043,12-1 0,-3 1 0,-22 2 0,-16 1 716,-6-1-716,-3 1 0,-13 0 0,-21 4 0,2-2 0,-5 1 814,10 12 1,-10-6 0,8 10 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40.925"/>
    </inkml:context>
    <inkml:brush xml:id="br0">
      <inkml:brushProperty name="width" value="0.08571" units="cm"/>
      <inkml:brushProperty name="height" value="0.08571" units="cm"/>
      <inkml:brushProperty name="color" value="#E71224"/>
    </inkml:brush>
  </inkml:definitions>
  <inkml:trace contextRef="#ctx0" brushRef="#br0">3472 893 5734,'-45'-67'0,"0"-1"0,0 0 0,0 6 0,-1 2 0,-9 3 0,-5 7 0,-10 2 0,-2 2 0,6 5-145,4 1 0,3 4 0,-2 3 145,-11-1 0,-3 3 0,10 6 143,-28-5-143,6 10 0,-18-2 0,9 6 0,22 7 0,-2 3 0,1-1 0,-10-1 0,-3 2 0,7 3 0,0 6 0,4 4 0,3 0-400,-16-1 0,2 3 400,-4 5 0,0 8 0,27 4 0,-1 5 0,6-3 0,3-3 0,1 1-472,-5 4 1,-3 4 0,12-4 471,6 7 84,-18 26 1,-4 14-85,17-3 0,1 1 0,7-21 0,-3 1 0,8-2 0,2 11 0,9-5 0,4 14 754,0 13-754,9-22 0,0 10 0,2-3 0,2 8 0,1-1 687,-3 14 0,5-2-687,10-17 0,4-6 0,7 21 0,-3-25 0,3 5 0,10 20 0,4 1 0,2-8 0,1-2 0,-5-3 0,7 3 0,11-10 0,11 7 0,3-3 0,-7-13 0,-3-10 0,1-3-767,16 24 0,8 9 0,-10-17 767,13-16 0,-22-17 0,25 11 0,-12-11 0,1-1 0,-20-8 0,2 1 0,22 7 0,11 0 0,8-7 0,11-2 0,-3-4 0,-22-4 0,-2-2 0,9-4 0,-6-2 0,9 0 0,7-1 0,1-4 0,-3-3 0,-6-7-243,-3-7 1,-3-7-1,-3-4 1,-1-2 0,0 2 242,17-2 0,-1 1 0,-2-5 0,-2-10 0,-12-7 0,1-10 0,-3-4 0,-7 2 0,-11 8 0,4-4 0,-8-7-173,-6-5 1,6-18-1,0-7 1,-5 7 0,-11 19 172,-11 14 0,-4 3 0,17-36 0,5-13 0,-13 18-653,-15 6 653,-4 18-178,-6-16 1,-3-4 177,-5 30 0,-2 1 0,1-21 0,-3 2 980,-14-14-980,0 31 0,-3-1 0,2 9 0,-4-4 0,-16-24 0,-11-11 0,-3 5 0,2 12 0,-3 5 0,-8-1 378,-1 1 0,-6-2 1,-7 3-1,-9 6-378,7 18 0,-9 4 0,-5 4 0,-1 2 0,1 3 0,7 0 0,8 1 0,4 3 0,1 1 0,-2 1 0,-4 1 0,-10 5 0,1 0 0,-1-1 0,1 1 0,0 0 0,-1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28.132"/>
    </inkml:context>
    <inkml:brush xml:id="br0">
      <inkml:brushProperty name="width" value="0.17143" units="cm"/>
      <inkml:brushProperty name="height" value="0.17143" units="cm"/>
      <inkml:brushProperty name="color" value="#AE198D"/>
      <inkml:brushProperty name="inkEffects" value="galaxy"/>
      <inkml:brushProperty name="anchorX" value="-3.39598E6"/>
      <inkml:brushProperty name="anchorY" value="-1.99293E6"/>
      <inkml:brushProperty name="scaleFactor" value="0.5"/>
    </inkml:brush>
  </inkml:definitions>
  <inkml:trace contextRef="#ctx0" brushRef="#br0">13 51 5734,'-3'-16'0,"0"2"0,1 3 0,0 2 0,0 12 0,1 3 0,1 12 0,2 13 0,0 8 0,0 2 0,-1-2 0</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24.867"/>
    </inkml:context>
    <inkml:brush xml:id="br0">
      <inkml:brushProperty name="width" value="0.08571" units="cm"/>
      <inkml:brushProperty name="height" value="0.08571" units="cm"/>
      <inkml:brushProperty name="color" value="#E71224"/>
    </inkml:brush>
  </inkml:definitions>
  <inkml:trace contextRef="#ctx0" brushRef="#br0">12 166 5734,'-4'0'0,"1"0"0,2 0 0,-1 0 0,1 1 0,4-1 0,-1 1 0,4-1 0,-4-5 0,1-1 0,1-9 0,-2 8 0,0-2 0,1 8 0,-2 1 0,4 0 0,-4-1 0,2 0 0,-3 0 0,4 0 0,0-1 0,0 1 0,0-1 0,-2-1 0,1 1 0,8-7 0,-4 2 0,18-12 0,-16 12 0,8-3 0,-13 8 0,14-7 0,-8 4 0,80-18 0,-62 18 0,55-10 0,-61 15 0,17 6 0,-13-3 0,18 33 0,-2 13 0,-20 20 0,8-17 0,-4 0 0,-27 22 0,-23-2 0,0-29 0,-10-1 0,-16-2 0,-10-1 0,5-4 0,9-2 0,0-6 0,-29 3 0,8-11 0,38-19 0,-9-5 0,5-7 0,63-57 0,48 37 0,-35 0 0,0 3 0,45 25 0,-31 22 0,-1 5 0,20 1 0,11-11 0,-1-7 0,-27-8 0,7-31 0,-61 13 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25.853"/>
    </inkml:context>
    <inkml:brush xml:id="br0">
      <inkml:brushProperty name="width" value="0.08571" units="cm"/>
      <inkml:brushProperty name="height" value="0.08571" units="cm"/>
      <inkml:brushProperty name="color" value="#E71224"/>
    </inkml:brush>
  </inkml:definitions>
  <inkml:trace contextRef="#ctx0" brushRef="#br0">35 696 5734,'-26'-39'0,"17"81"0,19 32 0,4 19 0,-5-25 0,-2-42 0,12-23 0,16-21 0,-8-11 0,20-32 0,-6 1 0,-9 16 0,3-3 0,-12 44 0,47 59 0,4-9 0,2 2 0,7-10 0,-13-38 0,-2-13 0,-4 6 0,-9-13 0,-12-39 0,-18-8 0,-18 3 0,-49 11 0,-10 12 0,19 33 0,-56-8 0,76 30 0,-8 72 0,50-17 0,-27 21 0,45-46 0,-21-46 0,-6-2 0,29-24 0,-8-45 0,-16 21 0,-5-10 0,-10-17 0,-6-10 0,-3 6 0,-1 5 0,-4 4 0,-3-26 0,-4 14 0,-4 34 0,3 41 0,6 5 0,1 67 0,6 27 0,-1-17-270,1 18 0,0 2 270,-2-4 0,3-19 0,0 11 0,0-4 0,-1 1 0,1 1 0,1-5 0,0 5 0,-2-4 0,-6 10 0,-2-12 0,-2 2 0,-1-13 0,-1 1 0</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26.809"/>
    </inkml:context>
    <inkml:brush xml:id="br0">
      <inkml:brushProperty name="width" value="0.08571" units="cm"/>
      <inkml:brushProperty name="height" value="0.08571" units="cm"/>
      <inkml:brushProperty name="color" value="#E71224"/>
    </inkml:brush>
  </inkml:definitions>
  <inkml:trace contextRef="#ctx0" brushRef="#br0">587 239 5734,'-19'-15'0,"-49"-22"0,-1 24 0,3 11 0,-1 7 0,-7 13 0,-5 26 0,23 18 0,31 14 0,3 7 0,-3-36 0,8 3 0,25 25 0,15 11 0,4-21 0,12-23-360,10 8 0,2-9 360,-19-33 0,46-26 0,7-10 0,-20 6 0,7-24 0,14-20 0,-24-3 0,-45 2 0,-9-2 0,28-16 0,-8 2 0,-27 24 0,-15 3 0,-24-7 0,-10 9 0,-14 10 0,13-9 0,-1 12 0,-9 47 0,-5 60 0,14 16 0,21-37 0,3 0 720,8 33-720,19-24 0,8 0 0,7 10 0,8 5 0,5 7 0,-2-5 0,-1 6 0,1-3 0,0-11 0,2 1 0,-1-8 0,13 18 0,-8-26 0,0 0 0,13 25 0,10-4 0,-38-67 0,-2-5 0,2-11 0,-4-3 0</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28.136"/>
    </inkml:context>
    <inkml:brush xml:id="br0">
      <inkml:brushProperty name="width" value="0.08571" units="cm"/>
      <inkml:brushProperty name="height" value="0.08571" units="cm"/>
      <inkml:brushProperty name="color" value="#E71224"/>
    </inkml:brush>
  </inkml:definitions>
  <inkml:trace contextRef="#ctx0" brushRef="#br0">51 285 5734,'-19'23'0,"3"0"0,9 28 0,5 7 0,0 5 0,-1-5 0,1 0 0,12 11 0,2-26 0,15 20 0,13-30 0,5-15 0,11-53 0,-1-22 0,-25 13 0,-5-5 0,21-35 0,-7-5 0,-28 27 0,-8 4 0,0-32 0,-3 41 0,17 141 0,-10-51 0,3 25 0,-1 1 0,-2-14 0,2 3 0,7 4 0,7-4 0,4 0 0,-6 8 0,9-17 0,51-60 0,3-27 0,-29 1-166,13-24 1,-9-6 165,-44 8 0,-12 1 0,-4-4 0,-3-21 0,-17 16 0,-10 11 0,-17 31 0,-21 22 0,26 56 0,28 17 0,22 18 0,10-33 331,80-29-331,-69-56 0,49-13 0,-68 10 0,12 47 0,-3 13 0,22 31 0,-10-42 0,-2 2 0,0-20 0,-12-8 0,0-3 0,26-39 0,3 49 0,-2-28 0,-11 60 0,-20 9 0,10 8 0,2 2 0,-1 0 0,29-14 0,1-15 0,-26-30-252,44-29 252,-57 11 0,-1-28 0,-3-11 0,-7 12 0,-2-1 0,6-12 0,-2-3 0,-14-14 0,-2 35 0,10 61 0,-9-49 0,16 99 0,4 25 0,0 2 0,-1-12 0,3 18 0,2 23 0,-3-24 0,-3-23 126,3 13 0,-2-7-126,-6-46 0,-2-11 0,-7-36 0,2 2 0,-6-34 0,5 20 0,0 0 0</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28.427"/>
    </inkml:context>
    <inkml:brush xml:id="br0">
      <inkml:brushProperty name="width" value="0.08571" units="cm"/>
      <inkml:brushProperty name="height" value="0.08571" units="cm"/>
      <inkml:brushProperty name="color" value="#E71224"/>
    </inkml:brush>
  </inkml:definitions>
  <inkml:trace contextRef="#ctx0" brushRef="#br0">1 107 5734,'66'-31'0,"1"1"0,-7 3 0,4 9 0,27 19 0,-2 16 0,-30 6 0,-13 13 0,-16 35 0,-14 4 0,-11 1 0,-1-7 0,-17-79 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28.583"/>
    </inkml:context>
    <inkml:brush xml:id="br0">
      <inkml:brushProperty name="width" value="0.08571" units="cm"/>
      <inkml:brushProperty name="height" value="0.08571" units="cm"/>
      <inkml:brushProperty name="color" value="#E71224"/>
    </inkml:brush>
  </inkml:definitions>
  <inkml:trace contextRef="#ctx0" brushRef="#br0">1 1 5734,'16'4'0,"-8"4"0,12 31 0,-13-9 0</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29.111"/>
    </inkml:context>
    <inkml:brush xml:id="br0">
      <inkml:brushProperty name="width" value="0.08571" units="cm"/>
      <inkml:brushProperty name="height" value="0.08571" units="cm"/>
      <inkml:brushProperty name="color" value="#E71224"/>
    </inkml:brush>
  </inkml:definitions>
  <inkml:trace contextRef="#ctx0" brushRef="#br0">1 71 5734,'5'-27'0,"0"4"0,-4 7 0,1 12 0,-1 3 0,5 54 0,0 24 0,1 14 0,5 7 0,1 2-1086,-3 0 0,0-3 1086,2-23 0,1-13 0,0-20-556,20 34 556,-12-37 0,36 32 0,26-71 0,-27-32 0,5-18 0,-8-5 0,-3-29 0,-5 3 1011,5 37 0,-14 4-1011,-49-20 353,-7 108 0,3 24-353,21-8 0,11-15 0,7 0 0,14 14 0,17 17 0,10-104 0,18-37 0,-13 4 0,-32 23 0,-1-3 0,32-29 0,1 0 0,-1 0 0</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29.982"/>
    </inkml:context>
    <inkml:brush xml:id="br0">
      <inkml:brushProperty name="width" value="0.08571" units="cm"/>
      <inkml:brushProperty name="height" value="0.08571" units="cm"/>
      <inkml:brushProperty name="color" value="#E71224"/>
    </inkml:brush>
  </inkml:definitions>
  <inkml:trace contextRef="#ctx0" brushRef="#br0">66 709 5734,'-13'-7'0,"2"0"0,-10-9 0,13 8 0,-5-7 0,24 4 0,43-10 0,17-2 0,-13 7 0,8-1-669,14-1 0,16-2 1,5-1-1,-7 4 669,-3 3 0,-5 3 0,18-1 0,-26 4 0,14-1 0,10-1 0,6 1 0,2 0 0,-1 0 0,-4 0 0,-9 1 0,-11 1 0,14-1 0,-15 2 0,1-1 0,18-2 0,-27 2 0,11 0 0,10-2 0,6 0 0,5-1 0,1 0 0,0 0 0,-3-1 0,-4 1 0,-9 0 0,-9 1 0,-13 0 0,15-4 0,-17 1 0,-3 0 0,11-1 0,13 0 0,17 1 0,4-1 0,-5-2 0,-19-2 0,-30-5 0,-15-34 0,-87 43 0,-23 8 0,1-6 0,-5 2 0,-20 14 0,-1 1 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30.321"/>
    </inkml:context>
    <inkml:brush xml:id="br0">
      <inkml:brushProperty name="width" value="0.08571" units="cm"/>
      <inkml:brushProperty name="height" value="0.08571" units="cm"/>
      <inkml:brushProperty name="color" value="#E71224"/>
    </inkml:brush>
  </inkml:definitions>
  <inkml:trace contextRef="#ctx0" brushRef="#br0">1 855 5734,'72'-25'0,"1"1"0,0-1 0,0 0 0,13-5 0,-1 2 0,8 3 0,-16 11 0,5 2 0,4 3 0,7-1 0,8 0-567,-18 1 1,8 0 0,6-1 0,4 0 0,3 0 0,1 0 0,-1 1 0,-3-1 0,-4 0 0,-7 1 566,4-1 0,-6 0 0,-3 1 0,-2-1 0,2 0 0,2 1 0,5-1-9,2 1 1,10-1 0,6 0 0,2 0 0,-3 0 0,-5 1 0,-10 0 0,-14 0 0,-17 1 8,6-5 0,-16 1 197,2-1 0,-1-2-197,13-5 0,-3-4 0,19-24 0,-74-23 0,-62 35 0,-20 7 0,11 0 0,-6 5 0,-29 6 0,0 0 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31.748"/>
    </inkml:context>
    <inkml:brush xml:id="br0">
      <inkml:brushProperty name="width" value="0.08571" units="cm"/>
      <inkml:brushProperty name="height" value="0.08571" units="cm"/>
      <inkml:brushProperty name="color" value="#E71224"/>
    </inkml:brush>
  </inkml:definitions>
  <inkml:trace contextRef="#ctx0" brushRef="#br0">80 259 5734,'4'-4'0,"-2"0"0,1 1 0,-3-1 0,1 0 0,2-12 0,15-22 0,21-3 0,14 2 0,10 13 0,4 3 0,-8-8 0,-2 8-192,0 21 0,-12 11 192,-29 9 0,-5 29 0,-9 13 0,-14-4 0,-4 2 0,13 8 0,-10 4 0,-25-11 0,-17 6 0,-4-4 0,8-14 0,10-14 0,-2-3-397,-17 22 0,-7 7 0,13-22 397,14-33 0,24-7 0,4-37 0,62 0 0,12-1 0,-25-15-146,30 15 0,-1 14 146,-42 27 0,44 19 0,-8 7 0,21 0 0,-35-4 0,-22-17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0:28.278"/>
    </inkml:context>
    <inkml:brush xml:id="br0">
      <inkml:brushProperty name="width" value="0.17143" units="cm"/>
      <inkml:brushProperty name="height" value="0.17143" units="cm"/>
      <inkml:brushProperty name="color" value="#AE198D"/>
      <inkml:brushProperty name="inkEffects" value="galaxy"/>
      <inkml:brushProperty name="anchorX" value="-3.41267E6"/>
      <inkml:brushProperty name="anchorY" value="-1.99745E6"/>
      <inkml:brushProperty name="scaleFactor" value="0.5"/>
    </inkml:brush>
  </inkml:definitions>
  <inkml:trace contextRef="#ctx0" brushRef="#br0">39 17 5734,'-20'-7'0,"2"-1"0,17 6 0</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32.073"/>
    </inkml:context>
    <inkml:brush xml:id="br0">
      <inkml:brushProperty name="width" value="0.08571" units="cm"/>
      <inkml:brushProperty name="height" value="0.08571" units="cm"/>
      <inkml:brushProperty name="color" value="#E71224"/>
    </inkml:brush>
  </inkml:definitions>
  <inkml:trace contextRef="#ctx0" brushRef="#br0">89 0 5734,'39'82'0,"0"-1"0,-6-8 0,5-4 0,20 1 0,-1-7 0,-4 10 0,-25-5 0,-66-31 0,16-23 0,-29 0 0,-4-5 0,15-11 0,-24-18 0,2-7 0,26 0 0,-30-34 0</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32.233"/>
    </inkml:context>
    <inkml:brush xml:id="br0">
      <inkml:brushProperty name="width" value="0.08571" units="cm"/>
      <inkml:brushProperty name="height" value="0.08571" units="cm"/>
      <inkml:brushProperty name="color" value="#E71224"/>
    </inkml:brush>
  </inkml:definitions>
  <inkml:trace contextRef="#ctx0" brushRef="#br0">1 173 5734,'66'-27'0,"-1"-1"0,1 1 0,-22 4 0,1 1 0,45-1 0,1 1 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32.438"/>
    </inkml:context>
    <inkml:brush xml:id="br0">
      <inkml:brushProperty name="width" value="0.08571" units="cm"/>
      <inkml:brushProperty name="height" value="0.08571" units="cm"/>
      <inkml:brushProperty name="color" value="#E71224"/>
    </inkml:brush>
  </inkml:definitions>
  <inkml:trace contextRef="#ctx0" brushRef="#br0">143 0 5734,'-39'70'0,"0"12"0,26-39 0,1 18 0,1 2 0,2-2 0,3-7 0,1 1 0,7 30 0,-2-21 0,-1 0 0,-1 19 0,-5 12 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32.625"/>
    </inkml:context>
    <inkml:brush xml:id="br0">
      <inkml:brushProperty name="width" value="0.08571" units="cm"/>
      <inkml:brushProperty name="height" value="0.08571" units="cm"/>
      <inkml:brushProperty name="color" value="#E71224"/>
    </inkml:brush>
  </inkml:definitions>
  <inkml:trace contextRef="#ctx0" brushRef="#br0">47 69 5734,'-47'-68'0,"124"80"0,-31 6 0,20 19 0,0 0 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32.902"/>
    </inkml:context>
    <inkml:brush xml:id="br0">
      <inkml:brushProperty name="width" value="0.08571" units="cm"/>
      <inkml:brushProperty name="height" value="0.08571" units="cm"/>
      <inkml:brushProperty name="color" value="#E71224"/>
    </inkml:brush>
  </inkml:definitions>
  <inkml:trace contextRef="#ctx0" brushRef="#br0">105 95 5734,'-12'-16'0,"-23"-24"0,23 30 0,-17-19 0,24 37 0,0-5 0,-2 2 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33.206"/>
    </inkml:context>
    <inkml:brush xml:id="br0">
      <inkml:brushProperty name="width" value="0.08571" units="cm"/>
      <inkml:brushProperty name="height" value="0.08571" units="cm"/>
      <inkml:brushProperty name="color" value="#E71224"/>
    </inkml:brush>
  </inkml:definitions>
  <inkml:trace contextRef="#ctx0" brushRef="#br0">5 0 5734,'-3'18'0,"1"3"0,9 38 0,-1-22 0,7 21 0,-3-29 0,2 0 0,10 24 0,-2 2 0,-10-12 0,19 48 0,-40-88 0,-1-10 0</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33.334"/>
    </inkml:context>
    <inkml:brush xml:id="br0">
      <inkml:brushProperty name="width" value="0.08571" units="cm"/>
      <inkml:brushProperty name="height" value="0.08571" units="cm"/>
      <inkml:brushProperty name="color" value="#E71224"/>
    </inkml:brush>
  </inkml:definitions>
  <inkml:trace contextRef="#ctx0" brushRef="#br0">1 6 5734,'16'-6'0,"12"8"0,25 25 0,-7-4 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33.909"/>
    </inkml:context>
    <inkml:brush xml:id="br0">
      <inkml:brushProperty name="width" value="0.08571" units="cm"/>
      <inkml:brushProperty name="height" value="0.08571" units="cm"/>
      <inkml:brushProperty name="color" value="#E71224"/>
    </inkml:brush>
  </inkml:definitions>
  <inkml:trace contextRef="#ctx0" brushRef="#br0">1 1 5734,'28'23'0,"-6"41"0,-2 27 0,-4-12 0,2 14-1228,-4-11 0,2 13 0,-4-21 1228,-4-22 0,-1-4 1051,7 18-1051,17 0 0,18-14 0,32-59 0,7-9 0,-26 44 0,-2-6-157,26-66 1,-17-17 156,-43 21 0,-5 0 0,4-40 0,-20-4 0,2-1 1822,-20 17-1822,-27 26 0,-10 17 0,-12 44 0,-31 3 0,61 54 562,42-4 0,17 2-562,5-22 0,9-4 0,21 17 0,5-6 0,-20-23 0,1-9 0,41-9 0,-58-44 0,-3-41 0,-6-9 0,-5 11 0,-2-11 0,0 0 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35.343"/>
    </inkml:context>
    <inkml:brush xml:id="br0">
      <inkml:brushProperty name="width" value="0.08571" units="cm"/>
      <inkml:brushProperty name="height" value="0.08571" units="cm"/>
      <inkml:brushProperty name="color" value="#E71224"/>
    </inkml:brush>
  </inkml:definitions>
  <inkml:trace contextRef="#ctx0" brushRef="#br0">1 545 5734,'24'-54'0,"1"-1"0,16-32 0,7 16 0,1 6 0,-12 18 0,11-15 0,2 6 0,-7 35 0,19 8 0,-10 1 0,6 11 0,-25 10 0,23 34 0,-20-15 0,16 40 0,-62 5 0,-21 19 0,4-13 0,17-28 0,-2-1-617,-15 34 1,-7 11 0,3-24 616,2-30-19,-20 13 0,-6 0 19,-10-1 0,15-3 0,-3-9 0,-12-35 0,35-22 0,-12-15 0,27 5 1840,14-12-1840,7 21 47,32-24-47,-3 21 0,17-7 0,-11 17 0,37 8 0,-20 11 0,2 1 0,36 1 0,-29 5 0,-4 2 0,0-2 0,8-9 0,-19-2 0,-22-14 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35.699"/>
    </inkml:context>
    <inkml:brush xml:id="br0">
      <inkml:brushProperty name="width" value="0.08571" units="cm"/>
      <inkml:brushProperty name="height" value="0.08571" units="cm"/>
      <inkml:brushProperty name="color" value="#E71224"/>
    </inkml:brush>
  </inkml:definitions>
  <inkml:trace contextRef="#ctx0" brushRef="#br0">418 31 5734,'-6'-11'0,"-4"-4"0,4 11 0,-17 93 0,2-20 0,-1 4 0,7-4 0,-3 8 0,-7-2 0,-8 12 0,-1-3 0,6-18 0,-13 16 0,-8 18 0,1-28 0,28-75 0,2-34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00.031"/>
    </inkml:context>
    <inkml:brush xml:id="br0">
      <inkml:brushProperty name="width" value="0.17143" units="cm"/>
      <inkml:brushProperty name="height" value="0.17143"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3661 174 5734,'-19'-9'0,"-19"-9"0,6 4 0,-17-7 0,25 11 0,2 1 0,12 5 0,-30-8 0,9 2 0,-14-3 0,-15-2 0,38 10 0,-24-6 0,4 4 0,-22 1 0,9-1 0,-24 4 0,49 3 0,-25 1 0,14 0 0,-14 3 0,17-1 0,-17 3 0,13-2 0,1-1 0,-2-1 0,25-1 0,-6-1 0,16 1 0,-13 2 0,-8 0 0,-7 2 0,-8 1 0,4 1 0,-3 1 0,13-2 0,-11 2 0,23-4 0,-30 5 0,9-3 0,-13 1 0,-2 0 0,10-1 0,4 0 0,13-1 0,-3 0 0,14-1 0,-32 7 0,23-4 0,-13 1 0,1 4 0,3-1 0,-11 5 0,-8 5 0,21-7 0,-25 12 0,36-16 0,-14 7 0,15-9 0,-4 2 0,1 0 0,-6 2 0,16-5 0,-20 8 0,7-2 0,-14 5 0,13-5 0,3-1 0,2-1 0,-3 3 0,-2 1 0,8-4 0,-12 6 0,11-4 0,-6 4 0,-18 20 0,14-7 0,-17 16 0,22-18 0,-3 1 0,-8 4 0,9-8 0,-8 9 0,16-14 0,3-1 0,-12 16 0,10-14 0,-8 15 0,11-11 0,2-3 0,2 0 0,5-5 0,-3 3 0,-6 17 0,1-7 0,-9 15 0,3-10 0,-8 10 0,5-10 0,-8 11 0,9-9 0,-3 1 0,2-1 0,-5 6 0,5-10 0,-5 13 0,7-8 0,-3 8 0,4 0 0,-9 15 0,14-26 0,-3 5 0,4-11 0,2-1 0,-3 3 0,-2 16 0,11-30 0,-5 19 0,4-9 0,3-11 0,-7 29 0,4-18 0,-8 26 0,6-20 0,-1 1 0,4 0 0,0 0 0,-1 36 0,3-30 0,2 42 0,2-53 0,1 35 0,1-25 0,6 32 0,-4-35 0,9 37 0,-3-33 0,1 3 0,-1-1 0,-1-4 0,2 4 0,3 6 0,-4-16 0,4 3 0,-4-10 0,7 16 0,8 25 0,-7-18 0,4 12 0,2-4 0,-14-34 0,21 43 0,-7-20 0,6 14 0,-6-14 0,3 7 0,-11-21 0,20 36 0,-19-35 0,22 35 0,-25-44 0,13 21 0,-4-12 0,9 11 0,11 20 0,-5-11 0,3 9 0,-14-24 0,3 2 0,3-2 0,12 12 0,-18-20 0,14 16 0,-21-20 0,-1 0 0,14 12 0,-11-11 0,42 41 0,8-2 0,-12-8 0,-4-11 0,-29-24 0,14 9 0,34 19 0,-16-13 0,3-1 0,23-1 0,-50-22 0,42 16 0,-39-14 0,15 1 0,10 4 0,25-3 0,-40-8 0,24 2 0,-42-4 0,16 0 0,-11 1 0,17 0 0,-4-1 0,42 1 0,-27-6 0,24-1 0,-23-1 0,0 0 0,4 0 0,-9-1 0,-1-1 0,-2 0 0,34 0 0,-72 1 0,11-3 0,47-5 0,7-1 0,0 0 0,2 0 0,-43 7 0,37-4 0,-27 6 0,24-1 0,-33 1 0,29-2 0,-20-2 0,19-1 0,-5-3 0,10-1 0,-17 0 0,12-3 0,-19 3 0,11-3 0,-8 2 0,-5 1 0,-3 1 0,6-3 0,1 0 0,-4 1 0,45-11 0,-75 16 0,15-5 0,42-13 0,6 0 0,-34 10 0,0 0 0,36-14 0,-1-5 0,1-9 0,-14 4 0,-10-2 0,-15 4 0,3-6 0,-1-7 0,-1 0 0,-5 5 0,-5 3 0,-4 3 0,-17 16 0,10-18 0,6-15 0,-4-7 0,-2 0 0,2-3 0,-9 15 0,-3 4 0,-7 16 0,8-18 0,8-25 0,3-12 0,-12 24 0,-2 3 0,2-7 0,-4-20 0,-8 40 0,1-18 0,1-12 0,2-4 0,-4 26 0,1 0 0,0-14 0,-2-7 0,-7 25 0,-1-6 0,-3-31 0,5 7 0,0-12 0,2 29 0,-2-2 0,-3 12 0,1 17 0,-7-14 0,-1 4 0,-1-4 0,2 5 0,2 0 0,4 15 0,-5-24 0,4 13 0,-2-19 0,-2-3 0,0-6 0,3 12 0,0 1 0,1 5 0,-3-29 0,7 55 0,0-8 0,-2-6 0,-6-32 0,6 36 0,-5-20 0,-2 16 0,-6-12 0,-4-12 0,-1 3 0,5 18 0,2 7 0,3 7 0,2 4 0,2 5 0,-10-15 0,2 6 0,-28-39 0,20 31 0,-9-11 0,18 29 0,2 3 0,-14-11 0,2 2 0,-31-15 0,31 21 0,-17-7 0,29 17 0,-5-2 0,-18-3 0,2 2 0,-27-7 0,17 6 0,-13-2 0,27 7 0,-15-5 0,15 2 0,-21-6 0,-15-2 0,29 8 0,-10-3 0,25 5 0,6 1 0,-23-9 0,5 0 0,-23-10 0,8 5 0,-12-5 0,14 6 0,-10-3 0,14 4 0,-16-5 0,23 9 0,-11-6 0,11 7 0,0-1 0,-5-2 0,10 5 0,5 0 0,-7-1 0,1 2 0,-38-6 0,14 4 0,-37-2 0,31 7 0,-1 0 0,-3 1 0,17 2 0,0-1 0,-12 0 0,1 0 0,-29-6 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35.995"/>
    </inkml:context>
    <inkml:brush xml:id="br0">
      <inkml:brushProperty name="width" value="0.08571" units="cm"/>
      <inkml:brushProperty name="height" value="0.08571" units="cm"/>
      <inkml:brushProperty name="color" value="#E71224"/>
    </inkml:brush>
  </inkml:definitions>
  <inkml:trace contextRef="#ctx0" brushRef="#br0">0 0 5734,'78'60'0,"0"0"0,-1 0 0,1 1 0,-6-7 0,-5-3 0,-4 0-800,-8-1 1,-2-1-1,-13-9 800,-9-6 182,-32-79 1,1 22-1,-2-34 1</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36.753"/>
    </inkml:context>
    <inkml:brush xml:id="br0">
      <inkml:brushProperty name="width" value="0.08571" units="cm"/>
      <inkml:brushProperty name="height" value="0.08571" units="cm"/>
      <inkml:brushProperty name="color" value="#E71224"/>
    </inkml:brush>
  </inkml:definitions>
  <inkml:trace contextRef="#ctx0" brushRef="#br0">133 20 5734,'-38'-12'0,"8"4"0,4 14 0,10 6 0,-6 34 0,44-1 0,13 4 0,-11-6 0,7 1 0,30 7 0,15 2 0,-8-7 0,-18-10 0,-3-2 0,27 9 0,-28-3 0,-83-10 0,-20-7 0,5-7 0,-14-2 0,3-5 0,21-14 0</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37.164"/>
    </inkml:context>
    <inkml:brush xml:id="br0">
      <inkml:brushProperty name="width" value="0.08571" units="cm"/>
      <inkml:brushProperty name="height" value="0.08571" units="cm"/>
      <inkml:brushProperty name="color" value="#E71224"/>
    </inkml:brush>
  </inkml:definitions>
  <inkml:trace contextRef="#ctx0" brushRef="#br0">1 275 5734,'83'-23'0,"0"0"0,0 0 0,-1 0 0,1 0 0,11 33 0,0 14 0,-9 9 0,-22 2 0,-25 5 0,-14 9-763,-10 21 1,-7 11-1,10-23 763,37-35 700,3-29-700,20-29 0,-35-4 0,-3-4 0,22-23 372,-36-21-372,-57 17 0,-13 5 0,8 13 0,-29-17 0,-12 18 0,30 63 0,1 12 0,-39-4 0,44 14 0,11 3 0,20-6 304,2 8 0,8-13 0,1-1 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37.481"/>
    </inkml:context>
    <inkml:brush xml:id="br0">
      <inkml:brushProperty name="width" value="0.08571" units="cm"/>
      <inkml:brushProperty name="height" value="0.08571" units="cm"/>
      <inkml:brushProperty name="color" value="#E71224"/>
    </inkml:brush>
  </inkml:definitions>
  <inkml:trace contextRef="#ctx0" brushRef="#br0">346 0 5734,'-36'70'0,"-1"-1"0,4 4 0,0 6 0,8-12 0,2 9-1204,-1 0 1,4-3 1203,10-26 0,2-3 366,-2 6 0,-1-1-366,-5-13 0,-10 36 0,9-78 0,1-2 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37.642"/>
    </inkml:context>
    <inkml:brush xml:id="br0">
      <inkml:brushProperty name="width" value="0.08571" units="cm"/>
      <inkml:brushProperty name="height" value="0.08571" units="cm"/>
      <inkml:brushProperty name="color" value="#E71224"/>
    </inkml:brush>
  </inkml:definitions>
  <inkml:trace contextRef="#ctx0" brushRef="#br0">0 1 5734,'99'2'0,"-17"5"0,-63 14 0,0 1 0,0 0 0</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37.828"/>
    </inkml:context>
    <inkml:brush xml:id="br0">
      <inkml:brushProperty name="width" value="0.08571" units="cm"/>
      <inkml:brushProperty name="height" value="0.08571" units="cm"/>
      <inkml:brushProperty name="color" value="#E71224"/>
    </inkml:brush>
  </inkml:definitions>
  <inkml:trace contextRef="#ctx0" brushRef="#br0">20 83 5734,'-7'-37'0,"3"16"0,4 0 0,2 19 0,2 1 0,-5 5 0,0-2 0,-5 3 0,0-1 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38.083"/>
    </inkml:context>
    <inkml:brush xml:id="br0">
      <inkml:brushProperty name="width" value="0.08571" units="cm"/>
      <inkml:brushProperty name="height" value="0.08571" units="cm"/>
      <inkml:brushProperty name="color" value="#E71224"/>
    </inkml:brush>
  </inkml:definitions>
  <inkml:trace contextRef="#ctx0" brushRef="#br0">0 1 5734,'15'54'0,"0"1"0,9 4 0,0 4 0,-4 17 0,-1-1 0,5-21 0,-14-17 0,-30-31 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38.287"/>
    </inkml:context>
    <inkml:brush xml:id="br0">
      <inkml:brushProperty name="width" value="0.08571" units="cm"/>
      <inkml:brushProperty name="height" value="0.08571" units="cm"/>
      <inkml:brushProperty name="color" value="#E71224"/>
    </inkml:brush>
  </inkml:definitions>
  <inkml:trace contextRef="#ctx0" brushRef="#br0">92 109 5734,'-55'-66'0,"18"23"0,84 93 0,-10-13 0,19 17 0,-29-31 0</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38.664"/>
    </inkml:context>
    <inkml:brush xml:id="br0">
      <inkml:brushProperty name="width" value="0.08571" units="cm"/>
      <inkml:brushProperty name="height" value="0.08571" units="cm"/>
      <inkml:brushProperty name="color" value="#E71224"/>
    </inkml:brush>
  </inkml:definitions>
  <inkml:trace contextRef="#ctx0" brushRef="#br0">1 1 5734,'27'35'0,"-14"13"0,-1 16-1887,7 20 0,3 13 0,-3-5 1887,-3 1 0,-1-3 0,-1-14 0,2 1 0,-2-17 1161,0-17-1161,2-5 0,42 6 0,-25-28 0,17-53 0,13-34 0,-14 9 0,-10-1 298,4-7 0,5-12 0,-32 30-298,-72 54 0,65 82 0,18 14 0,-21-56 0,47 12 0,12-22 0,-2-94 0,-35 2 0,0-1 0</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39.009"/>
    </inkml:context>
    <inkml:brush xml:id="br0">
      <inkml:brushProperty name="width" value="0.08571" units="cm"/>
      <inkml:brushProperty name="height" value="0.08571" units="cm"/>
      <inkml:brushProperty name="color" value="#E71224"/>
    </inkml:brush>
  </inkml:definitions>
  <inkml:trace contextRef="#ctx0" brushRef="#br0">0 603 5734,'90'-20'0,"0"1"0,0-1 0,-1 0 0,1 1 0,0-1 0,-1 1 0,1-1 0,0 0 0,0 1 0,9-2 0,-18 4 0,17-3-188,-19 2 1,19-3 0,12-3 0,5-1 0,0-1 0,-7 2 0,-13 2 0,-19 3 0,-26 5 187,-3-6 528,-25 3-528,-16-32 0,-18 23 0,-19-18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2:07.671"/>
    </inkml:context>
    <inkml:brush xml:id="br0">
      <inkml:brushProperty name="width" value="0.17143" units="cm"/>
      <inkml:brushProperty name="height" value="0.17143" units="cm"/>
      <inkml:brushProperty name="color" value="#5B2D90"/>
    </inkml:brush>
  </inkml:definitions>
  <inkml:trace contextRef="#ctx0" brushRef="#br0">1 0 5734,'79'4'0,"1"0"0,-5 0 0,-7-1 0,2 2-1887,3-1 0,16 0 0,-8 0 1887,-17-1 0,1 1 0,19 0 0,10 0 0,-13 0 657,-30-1 0,1 0-657,20 0 0,13 2 0,10-1 0,3 0 0,-12-1 0,4-1 0,5 0 0,1 0 0,2 0 0,-1-1-196,-6 1 1,1-1-1,2 0 1,0-1-1,-1 1 1,-1 0 0,-3 0 195,4-1 0,0 1 0,-1 0 0,-4 0 0,-4-1 0,-7-1-7,26-1 1,-9-2 0,-20 0 6,0 0 1757,14-2-1757,-37 2 0,0 0 0,25-3 0,-18-1 0,-34 3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06.931"/>
    </inkml:context>
    <inkml:brush xml:id="br0">
      <inkml:brushProperty name="width" value="0.17143" units="cm"/>
      <inkml:brushProperty name="height" value="0.17143" units="cm"/>
      <inkml:brushProperty name="color" value="#AE198D"/>
      <inkml:brushProperty name="inkEffects" value="galaxy"/>
      <inkml:brushProperty name="anchorX" value="-8261.25"/>
      <inkml:brushProperty name="anchorY" value="-564.04907"/>
      <inkml:brushProperty name="scaleFactor" value="0.5"/>
    </inkml:brush>
  </inkml:definitions>
  <inkml:trace contextRef="#ctx0" brushRef="#br0">5388 552 5734,'-14'-11'0,"-17"-10"0,6 5 0,-7-5 0,-12-5 0,8 5 0,-10-7 0,-16-9 0,20 12 0,-6-3 0,-3 1 0,-6-3 0,7 7 0,2 3 0,-1 2 0,-16-2 0,19 9 0,-21-3 0,1-1 0,5 1 0,-1-2 0,-15-3 0,-10-5 0,22 8 0,32 9 0,-48-10 0,36 10 0,-39-4 0,30 8 0,-37-2 0,26 5 0,-33 0 0,33 0 0,-18 0 0,30 2 0,-5 1 0,6 1 0,13-1 0,-23 0 0,9 0 0,-38 0 0,17 1 0,13-2 0,7 1 0,32-1 0,-33 2 0,20-1 0,-27 3 0,11 1 0,-13 0 0,-13 2 0,-17 0 0,40-3 0,-4 1 0,-21 5 0,1 2 0,-20 4 0,42-6 0,5 1 0,6 2 0,-6 6 0,-2 2 0,-25 12 0,26-9 0,6-4 0,-14 10 0,32-16 0,-39 23 0,25-12 0,-18 14 0,14-8 0,-21 24 0,34-27 0,-24 25 0,20-19 0,-18 19 0,3-5 0,15-16 0,1 1 0,-16 11 0,-10 8 0,7-6 0,-6 7 0,-1 0 0,-10 11 0,31-20 0,2-2 0,-9 5 0,-7 21 0,47-54 0,-5 11 0,-5 7 0,-9 22 0,7-19 0,-2 7 0,7-14 0,-1 7 0,-5 8 0,1 4 0,-3 11 0,7-17 0,2-1 0,3-9 0,-3 19 0,-3 10 0,-1 10 0,-1 2 0,9-34 0,-1 6 0,6-20 0,-6 26 0,4-17 0,-3 14 0,5-23 0,2 36 0,0-25 0,2 22 0,5-31 0,3 7 0,4 15 0,4 7 0,6 14 0,-6-23 0,-1 1 0,-3-16 0,-6-17 0,8 28 0,-3-1 0,3 15 0,0 7 0,-2-5 0,0-1 0,-1-5 0,6 37 0,-14-80 0,2 12 0,11 35 0,9 36 0,-10-44 0,-1-1 0,10 33 0,1-7 0,-7-23 0,6 14 0,-6-12 0,-4-19 0,-4-8 0,7 11 0,-1-4 0,18 31 0,-2-9 0,3 4 0,-1-6 0,-6-9 0,-1-3 0,-6-11 0,5 8 0,-4-11 0,21 27 0,-5-12 0,10 8 0,7 2 0,-20-22 0,30 19 0,-13-17 0,-10-7 0,4 2 0,39 23 0,-40-25 0,2 3 0,20 14 0,-3-2 0,-2-1 0,-12-7 0,-6-3 0,-22-14 0,14 9 0,1 1 0,30 23 0,-25-18 0,21 18 0,-16-14 0,5 4 0,14 6 0,-19-14 0,12 6 0,-32-23 0,1 3 0,45 18 0,-42-19 0,42 20 0,-47-25 0,-4-2 0,39 13 0,8 0 0,-14-4 0,7 2 0,1 1 0,-5-7 0,2 0 0,-6-3 0,2 0 0,20 4 0,9 0 0,-33-7 0,18-1 0,8 1 0,17 0 0,-3-3 0,-23 0 0,2-1 0,-19-2 0,0-1 0,14 2 0,-4-1 0,-4-2 0,12-2 0,9-2 0,-27 2 0,1 0 0,29-2 0,3 1 0,-38 1 0,7 0 0,-5-1 0,5-1 0,1-3 0,29-4 0,-29 0 0,19-4 0,-21 0 0,11-4 0,10-5 0,-18 6 0,32-10 0,-51 16 0,44-14 0,-33 10 0,28-11 0,-7 5 0,6-2 0,-6 2 0,-1 1 0,-5 1 0,-3 2 0,-8-1 0,-28 6 0,14-14 0,6-6 0,28-22 0,-6 2 0,-23 16 0,-1 1 0,17-15 0,-13 5 0,-3 1 0,-23 23 0,25-31 0,-19 17 0,11-12 0,-2 1 0,9-13 0,-18 26 0,1-5 0,-7 8 0,-1 2 0,16-30 0,-4 2 0,10-29 0,-13 28 0,-6 10 0,0 1 0,10-18 0,-9 19 0,0-4 0,-2 2 0,-1-1 0,3-13 0,-2 1 0,5-23 0,-9 25 0,0 2 0,3-8 0,-3 16 0,0-1 0,8-24 0,-4 15 0,-1 2 0,-3 4 0,1-2 0,2-1 0,1 2 0,2-8 0,1 3 0,-6 12 0,13-44 0,-11 34 0,3-11 0,-8 21 0,-3 10 0,3-11 0,1-4 0,-7 23 0,5-30 0,-7-27 0,-2 40 0,-4-24 0,0 60 0,-2-16 0,-3-16 0,-4-15 0,-2-5 0,-4-1 0,-3-7 0,-1 8 0,0-2 0,2 17 0,5 11 0,2 5 0,2 5 0,2 5 0,-6-17 0,0-2 0,-4-13 0,-2-3 0,-5-18 0,2 15 0,1 3 0,6 24 0,2 8 0,-2-9 0,-8-12 0,2 5 0,-2 3 0,3 7 0,7 12 0,-7-8 0,4 7 0,-11-11 0,-7 2 0,1 0 0,-14-5 0,19 12 0,-11-5 0,12 8 0,4 2 0,-9-7 0,15 12 0,-28-17 0,-18-5 0,-4-3 0,6 5 0,27 14 0,9 7 0,-15-8 0,-36-11 0,17 6 0,-29-8 0,39 14 0,-16-7 0,-3-4 0,6-1 0,-4-2 0,16 8 0,-7-1-848,-14 0 0,-15-4 0,-1 0 0,11 6 848,4 1 0,0 2 0,-17-3 0,-10-2 0,16 5 0,33 9 0,0-1 0</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43.516"/>
    </inkml:context>
    <inkml:brush xml:id="br0">
      <inkml:brushProperty name="width" value="0.08571" units="cm"/>
      <inkml:brushProperty name="height" value="0.08571" units="cm"/>
      <inkml:brushProperty name="color" value="#E71224"/>
    </inkml:brush>
  </inkml:definitions>
  <inkml:trace contextRef="#ctx0" brushRef="#br0">4691 1019 5734,'-5'-15'0,"-2"0"0,0-1 0,-20-18 0,12 14 0,-15-14 0,10 11 0,-45-47 0,9 6 0,5 9 0,-11-10 0,8 8 0,17 18 0,1 2-608,-30-30 1,4 8 607,23 28 0,-4 0 0,-24-7 0,-4-1 0,-4 2 0,-13-4 0,0 4 0,19 18-434,-18 0 1,-5 1 433,35 8 0,-3 2-69,-24 0 1,-12 0-1,2 3 69,15 5 0,2 3 0,-1 1 0,-9 0 0,-3 1 0,4 2 0,12 0 0,3 1 0,-2 3 0,-8 3 0,-1 2 0,1 0 0,11-1 0,1 0 0,-3 3 0,-20 3 0,-4 3 0,-3 10 0,21 3 0,-4 10 0,-1 3 0,5-1 0,7-7-636,3-5 0,7-5 0,-3 7 636,-5 10 0,-6 9 0,5 0 0,17-10 0,-3 24 643,15-15-643,8-5 0,-3 11 0,4-4 0,6-7 0,1 3 0,1 7 0,-4 10 0,0 3 0,4-2-353,0 11 1,4-1-1,0 0 353,-1 1 0,0 0 0,1-1 0,1-2 0,1-2 0,0 4-281,2-9 0,0 4 0,0-2 1,2-9 280,-2 6 0,2 1 0,0-2 0,-2 11 0,4 3 0,8-2 0,15-3 0,9 2 0,2-3 0,-4-7 0,-5 23 0,2-2 0,4-20 0,4 9 0,2-7 0,-3-22 0,8-11 0,0-1 0,11 8 0,15 12 0,2-1 0,-3-7 0,3-2 0,6 3 0,7 4 0,8 5 0,1-1 0,-6-7 0,-7-7 0,-4-5 0,0-6 0,21 6 0,5-8 125,-9-14 1,6-4 0,1-2-126,-4-4 0,1-2 0,10-1 0,-19-1 0,4 1 0,6 0 0,3-2 0,4-2 0,1-4 0,-3-3 0,6-5 0,4-1 0,1-3 0,0 0 0,-3 0 0,-4 0 0,-8 3-76,6 0 1,-8 1-1,-3 1 1,1-2 0,5-2 75,11-4 0,9-1 0,3-3 0,-5 0 0,-14 1 0,-23 2 0,26-18 0,-11-3 0,5-6 0,-16 3 0,0-1 573,13-6 0,3-6-573,-24 7 0,0-4 0,-7 4 257,-10 9 1,0-6-258,6-10 0,11-15 0,4-10 0,-3-3 0,-11 1 0,-15 2 0,-8-4 0,-4-1 0,0 1 0,6 1 176,9 3 1,5 2-1,1 0 1,-4-1-1,-9-1-176,-9-1 0,-7-3 0,-3 0 0,-5 1 0,-2 3 0,-3-4 0,-5 2 0,-3 2 0,1 3-6,2-2 0,-2 4 0,-2-8 6,0 5 0,-2-9 0,-2-2 0,-3 3 0,-4 9 0,-7-7 0,-6 9 0,-15-3 0,-9 10 0,-16-5 0,-8-3 0,-4 2 0,4 4 0,9 7-496,7 4 1,6 7 0,0 1-1,-9-1 496,-2 1 0,-6-1 0,-5-1 0,-2 1 0,1 3 0,1 4 0,-6 1 0,-3 4 0,2 3 0,3 3 0,8 2 0,0-1 0,7 4 0,-7-3 0,-8-3 0,0 0 0,0 0 0,0 1 0,0-1 0</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44.450"/>
    </inkml:context>
    <inkml:brush xml:id="br0">
      <inkml:brushProperty name="width" value="0.08571" units="cm"/>
      <inkml:brushProperty name="height" value="0.08571" units="cm"/>
      <inkml:brushProperty name="color" value="#E71224"/>
    </inkml:brush>
  </inkml:definitions>
  <inkml:trace contextRef="#ctx0" brushRef="#br0">21 413 5734,'-11'-10'0,"1"1"0,40-1 0,34-2 0,26-1 0,-7 1-789,-13 1 0,5-1 789,-4 3 0,12-1 0,8-1 0,2 0 0,-1 1 0,5 1 0,2 1 0,1 0 0,1 0 0,-1-1 0,-17 2 0,0 0 0,-1 0 0,2-1 0,2 0 0,4-1 0,-1-1 0,7-1 0,3-2 0,2 1 0,-2-1 0,-4 1 0,-7 1 0,-10 2-620,7-2 0,-11 3 0,-5-1 0,3-1 620,48-9 0,-1-2 0,-65 8 0,-59 11-111,-40 13 0,-12 7 0,3 0 0,-9 3 0,-1 0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45.001"/>
    </inkml:context>
    <inkml:brush xml:id="br0">
      <inkml:brushProperty name="width" value="0.08571" units="cm"/>
      <inkml:brushProperty name="height" value="0.08571" units="cm"/>
      <inkml:brushProperty name="color" value="#E71224"/>
    </inkml:brush>
  </inkml:definitions>
  <inkml:trace contextRef="#ctx0" brushRef="#br0">0 636 5734,'75'-12'0,"-1"1"0,1-1 0,5-1 0,-2 0 0,16-1 0,-5 1-966,-33 4 0,0 1 966,25-4 0,10-2 0,-22 4 0,4 0 0,8-2 0,9-2-388,-9 0 1,10-1 0,8-2-1,4-1 1,1 0 0,-3 1 0,-5 0-1,-10 3 388,3-1 0,-8 2 0,-4 1 0,2-1 0,7-2-101,3 0 1,11-3-1,6-1 1,-3 1-1,-8 1 1,-16 2 0,-23 4 100,5-3 0,-2-3 0,0 0 0,2-4 0,-10 1 0,-8-1 0,-29 3 0,-12-2 0</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50.527"/>
    </inkml:context>
    <inkml:brush xml:id="br0">
      <inkml:brushProperty name="width" value="0.08571" units="cm"/>
      <inkml:brushProperty name="height" value="0.08571" units="cm"/>
      <inkml:brushProperty name="color" value="#E71224"/>
    </inkml:brush>
  </inkml:definitions>
  <inkml:trace contextRef="#ctx0" brushRef="#br0">176 2 5734,'3'-2'0,"0"3"0,-2 0 0,3 9 0,-1-2 0,2 6 0,8 47 0,-8 7 0,-6 14-1131,-5 3 0,-5 9 1,2-3 1130,4-21 0,2-3 0,-4 1 0,-7 8 0,-2 0 0,1-11-786,-3 24 786,5-24 0,-1 9 0,1-2 0,1-20 0,-14 29 0,15-84 0,-8-15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51.447"/>
    </inkml:context>
    <inkml:brush xml:id="br0">
      <inkml:brushProperty name="width" value="0.08571" units="cm"/>
      <inkml:brushProperty name="height" value="0.08571" units="cm"/>
      <inkml:brushProperty name="color" value="#E71224"/>
    </inkml:brush>
  </inkml:definitions>
  <inkml:trace contextRef="#ctx0" brushRef="#br0">53 87 5734,'0'-22'0,"-4"-10"0,1 18 0,-3-5 0,2 25 0,-3 20-679,2 29 1,1 32-1,1 15 1,1-3 0,0-20 678,1-5 0,0 1-155,-2 4 0,-1 20 1,1 4-1,3-12 1,6-26 154,22-6-71,-1-11 0,4-5 0,-6-16 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52.383"/>
    </inkml:context>
    <inkml:brush xml:id="br0">
      <inkml:brushProperty name="width" value="0.08571" units="cm"/>
      <inkml:brushProperty name="height" value="0.08571" units="cm"/>
      <inkml:brushProperty name="color" value="#E71224"/>
    </inkml:brush>
  </inkml:definitions>
  <inkml:trace contextRef="#ctx0" brushRef="#br0">1 1203 5734,'87'-11'0,"-4"-1"0,27-4 0,-47 5 0,12-2 0,10-2 0,6-2 0,6-1 0,3 0 0,1-1 0,-1 1 0,-4 0 0,-5 2-629,1 0 0,-1 0 0,-2 1 0,0-1 0,0 1 0,1 0 0,0-1 0,2 0 0,2-1 629,-6 1 0,2-1 0,2 0 0,1-1 0,1 0 0,0 0 0,-1 0 0,-2 1 0,-2 0 0,-2 1 0,-5 1 58,17-3 0,-4 1 1,-4 0-1,-2 2 0,0 0 1,0 0-1,4 0-58,-6 1 0,3 1 0,1 0 0,0 1 0,-2-1 0,-2 2 0,-3-1 0,-7 1 0,23-3 0,-12 0 0,3 1 0,21-2 0,-40 7 0,10-2 0,9-1 0,8 0 0,4-1 0,4 1 0,1-1 0,0 0 0,-2 1 0,-3 0 0,-7 1 0,-7 1 0,-8 0 0,-12 2-121,27-2 1,-19 1 0,-3 2 0,15-2 120,-12 1 0,12-1 0,7 0 0,5-1 0,1 0 0,-3 1 0,-6 0 0,-10 1 0,-12 1 0,14 0 0,-15 1 0,12 0 0,-5 0 0,12 0 0,9 0 0,2 0 0,0-1 0,-7 1 0,-9 1 0,6-2 0,-9 2 0,-1-1 0,9-1 0,-11 2 0,6 0 0,3-1 0,4 0 0,0 0 0,0 1 0,-2-1 0,-3 1 0,1 0 0,0 0 0,0 0 0,-1 0 0,0 1 0,0 0 0,11 1 0,-1 0 0,-1 1 0,1 0 0,1 0 0,2-1 0,-5 0 0,3-1 0,2-1 0,0 1 0,-2-1 0,-4 2 0,-4 0 0,8 1 0,-3 1 0,-3 0 0,-7 1 0,-9 1 0,29 2 0,-15 1 0,-29-2 0,5 1 0,19 2 0,18 2 0,0 0 0,-16-1 0,-14-1 0,2 1 0,-4 1 0,16 1 0,8 1 0,4 1 0,-4-1 0,-10 0 0,4 0 0,-7 0 0,0 1 0,4-1 0,0 1 0,5 0 0,1 1 0,-3-1 0,-5-1 0,18 3 0,-7 0 0,0-1 0,6 2 0,-1-1 0,-11-1 0,-21-3 0,2 1 0,21 2 0,18 4 0,1-1 0,-21-2 111,-21-4 1,-4 1-112,15 1 0,7 2 0,-2 0 0,13 2 0,0 1-75,-19-5 1,3 2 0,4-1 74,-7 0 0,3 0 0,5 1 0,4 0 0,-6 0 0,7 0 0,3 1 0,0 1 0,-2-2 0,-7 0 0,10 1 0,-7 0 0,-1-1 0,2 0 363,-10 0 0,0-1 0,1 1 0,4 0 0,4 0-363,0 0 0,9 2 0,4-1 0,0 1 0,-4-1 0,-10-2 0,-13-1-908,21 2 1,-2 0 907,-13-1 0,18 2 0,7 1 0,-3-1 0,-17-3 0,-27-4 1258,-11-5-1258,-5 1 0,41-22 0,-51 6 0,26-19 0,-59 9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7:52.903"/>
    </inkml:context>
    <inkml:brush xml:id="br0">
      <inkml:brushProperty name="width" value="0.08571" units="cm"/>
      <inkml:brushProperty name="height" value="0.08571" units="cm"/>
      <inkml:brushProperty name="color" value="#E71224"/>
    </inkml:brush>
  </inkml:definitions>
  <inkml:trace contextRef="#ctx0" brushRef="#br0">49 9 5734,'-4'-5'0,"0"1"0,-5 6 0,2-1 0,-7 1 0,4-2 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9:52.140"/>
    </inkml:context>
    <inkml:brush xml:id="br0">
      <inkml:brushProperty name="width" value="0.08571" units="cm"/>
      <inkml:brushProperty name="height" value="0.08571" units="cm"/>
      <inkml:brushProperty name="color" value="#E71224"/>
    </inkml:brush>
  </inkml:definitions>
  <inkml:trace contextRef="#ctx0" brushRef="#br0">283 1828 5734,'4'1'0,"0"-1"0,-1 0 0,1 0 0,19-5 0,62-5 0,-1-3 0,-34 8 0,0 0 0,28-4 0,-20 3 0,-3 2 0,12-2-295,-10 1 0,-6 1 295,-24 2 0,36-1 0,10 0 0,22 0 0,-23 0 0,1 0 0,-9 1 0,-7 0 0,-1 0 0,4-1 0,15-1 0,-1-1 0,24-1 0,-1 0 0,-2 0 0,-3 0-143,-9 1 1,-11 2 142,-12 3 0,30 1 0,7 2 0,-41-2 0,3 0 0,10 2 0,13 0 0,1 1 0,-11-1 0,-2-1 0,-4 0 0,20 3 0,-3-1 0,-30-4 0,-4 0 0,41 0 0,-10 0 191,-21 2 0,11 1 0,3 1-191,24 4 0,5 2 0,-5-1-910,-26-3 1,-5-1 0,3 1 909,17 2 0,3 1 0,-8-1-705,-2-3 0,-11 0 705,1-1 44,-5-1 0,18 1 0,5-1 0,-9 0-44,-8-1 0,-6 0 0,3 0 0,12 0 0,2 0 0,-5-1 0,8 2 0,-11-1 0,3-1 0,-27 1-117,17-1 0,27 0 0,2 0 1,-19 0 116,-25 0 0,0-1 0,44 1 0,17 0 0,-26 0 912,-34-2-912,-11 1 0,17 0 0,2 0 0,-6 0 0,-5 0 0,4 0 0,2 0 0,-1 0 0,39 0 0,-23 2 0,12 0 0,-6-1 0,-4 1 0,-3 0-110,12 1 0,-4 0 110,19 0 3072,-51-1-3072,13 0 0,17 0 0,2 1 0,1-2 0,2 0 0,3 1 0,12 0 0,4 0 0,3 0 154,-16-1 0,3-1 0,2 0 0,1-1-154,-8-2 0,3-2 0,0 0 0,-2 1 0,-7 0-1076,10 1 0,-6 0 0,3-1 1076,-3-1 0,4-1 0,-1 0 0,-8 1 118,21 2 1,-4 0-119,-15 1 0,4 1 0,1-1 0,8-1 0,2 1 0,-3 0-183,-13 0 1,-3 1 0,-7 0 182,-3-1 0,-7 0 0,24-1-36,-7 0 0,21 0 0,7-1 0,-5 1 36,-11 1 0,-2-1 0,0 1 0,3 0-12,10-1 1,4 0 0,-2 0 0,-7 0 11,1 1 0,-6 1 0,-20 0 0,-11 1 0,-8 0 0,8 0 0,33 4 0,6 0 0,-8 0 0,-1 0 265,-1 1 0,2 0-265,14 1 0,-11 0 156,-26-4-156,10 3 0,-3-2 3392,-26-6-3392,-7 0 0,41-27 0,-39-4 0,19-9 0,-44-26 0,-12 28 0,-8-34 0,-2-4 0,0 16 0,-1-1 0,-1 2 0,1 12 0,2 12 0,-3-52 0,4 47 0,0-52 0,3 48 0,1-20 0,0 25 0,-1-11 0,-1 0 0,1 2 0,-1-41 0,2 69 0,1 11 0,-1 8 0,1-2 0,-2 3 0,-4 0 0,2 3 0,-61-8 0,36 5 0,-48-6 0,46 7 0,-27-1 0,-11-1 0,7 1 0,-10-1-679,1 1 1,-16 1-1,-5-1 1,3 0 0,13 1 678,-19-1 0,4 0 0,14 2 0,-10-1 0,4 0 0,17 2 0,-11 0 0,12-1 0,-11 1 0,6 0 0,10 0 0,-5-1 0,-8-1 0,-18 0 0,-8-1 0,5-1 0,13 1 0,-14-4 0,-1-2 0,8 1 0,-17-1 0,-5-2 0,5 1 0,18 1-954,-8-3 0,7-1 954,4 1 0,-4-1 0,2 0 0,13 3 0,2 1 0,-5-1-105,-3 1 1,-5-1 0,-3-1 0,-3 1 104,8 1 0,-2-1 0,-2 0 0,-1 0 0,1 1 0,-2 0 0,-1-1 0,0 1 0,3 0 0,4 1 747,-21-1 0,6 0 0,-4 1-747,3 0 0,-6 1 0,2 0 0,14 1-92,2 1 0,1 0 92,4 0 0,-13 0 0,4 0 0,19 2 1362,-16-1-1362,28 3 0,0-1 0,-25-1 731,18 1-731,-25 1 0,-18-1-958,20 0 1,-6 0-1,4 0 958,13 1 0,3 0 0,-1 0 0,-5-1 0,0 0 0,9 0 81,13 1 0,0 0-81,-15 0 0,-9 1 0,-2-1 0,3 1 0,-2 1 0,-9 0 0,3 0 0,-11 2 0,-4 0 0,2 1 0,9-2 0,12 0 0,5 0 0,3 0 0,-2 1-236,-7 0 1,-3 1 0,4 0 0,10-2 235,-9 0 0,15-2 0,8 0-202,-19 1 0,-7-1 202,33 1 0,-8 0 0,-13 2 0,-20 0 0,-8 1 0,5 0 0,18-1 0,3 0 0,3 1 0,-8 0 0,-13 1 0,5 0 0,23-2-111,16 1 111,-1 1 471,-15 1 1,-20 3 0,3-1-472,-15 1 0,-1 1-383,11-1 1,-3 0-1,7-1 383,2 0 0,6 0 1142,-5 1 0,0 1-1142,3 1 0,-2 0 0,-7 0 0,-4 1 0,12 0 0,-2 1 0,11-2 0,-10 1-419,-11 3 0,4-1 419,27-5-314,1 1 0,1 0 314,0 0 975,-13 3 0,-1 0-975,-5 2 0,3-2 0,1 1 0,5-2 0,-23 4 0,56-11 0,-38 4 0,33-5 0,-44 3 0,47-4 87,-49 3-87,23-2 0,0 1 0,-13 0 539,16 0 1,11-1-540,34-2 1125,1 0-1125,0 0 0,3 0 0,2 1 0,1-1 0,1 2 408,-10 9-408,4-2 0,-4 6 0,0 18 0,9 25 0,2 5 0,-7 5 0,7-2 0,3-4 0,4-13 0,1 5 0,3 12 0,4 4 0,2 8 0,-2-6 0,-2 1 0,0-3-424,9 28 0,-5-27 424,-12-66 0,-1 1 0,-1-1 0,0-1 0,1-1 0,-1-2 0,1 1 848,-1 0-848,1 3 0,-1 2 0,2 5 0,4 10 0,-2-11 0,4 10 0,-1-5 0,-1-3 0,1 0 0,-8-9 0,-12-11 0,-4-3 0,-8-4 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9:56.061"/>
    </inkml:context>
    <inkml:brush xml:id="br0">
      <inkml:brushProperty name="width" value="0.08571" units="cm"/>
      <inkml:brushProperty name="height" value="0.08571" units="cm"/>
      <inkml:brushProperty name="color" value="#E71224"/>
    </inkml:brush>
  </inkml:definitions>
  <inkml:trace contextRef="#ctx0" brushRef="#br0">1 210 5734,'54'1'0,"29"-7"0,25-3 0,-11 0-2619,-23 4 1,2 0 2618,-1-2 0,13-1 0,-2 0 0,-18 1 0,23-3 59,-4 1 0,19-1 0,-9 1-59,-12 1 0,4-1-135,-8 1 0,16-1 0,5 0 0,-7-1 1,-17 3 134,-4 0 0,-7 1 0,8-1 0,5-1 0,-18 2 0,-12 1 0,-16 2 1187,18-3-1187,-36 5 941,-9 2-941,-70 14 0,-18 2 0,32-7 0,0 0 0,-34 4 0</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9:56.409"/>
    </inkml:context>
    <inkml:brush xml:id="br0">
      <inkml:brushProperty name="width" value="0.08571" units="cm"/>
      <inkml:brushProperty name="height" value="0.08571" units="cm"/>
      <inkml:brushProperty name="color" value="#E71224"/>
    </inkml:brush>
  </inkml:definitions>
  <inkml:trace contextRef="#ctx0" brushRef="#br0">0 113 5734,'52'-2'0,"-1"0"0,48-2 0,-24 2 0,7 1 0,11-2 0,14 1 0,-27 1 0,13-1 0,4 1 0,1-1 0,-5 1-1416,6-1 1,-4 1 0,0-1 0,0 1 1415,2-1 0,1 1 0,-3 0 0,-9 0 447,-11 0 0,-7 0 0,-10 0-447,26-2 173,-157-26 1,59 17 0,-64-4 0,-1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2.144"/>
    </inkml:context>
    <inkml:brush xml:id="br0">
      <inkml:brushProperty name="width" value="0.17143" units="cm"/>
      <inkml:brushProperty name="height" value="0.17143" units="cm"/>
      <inkml:brushProperty name="color" value="#AE198D"/>
      <inkml:brushProperty name="inkEffects" value="galaxy"/>
      <inkml:brushProperty name="anchorX" value="-37081.80469"/>
      <inkml:brushProperty name="anchorY" value="-1289.36877"/>
      <inkml:brushProperty name="scaleFactor" value="0.5"/>
    </inkml:brush>
  </inkml:definitions>
  <inkml:trace contextRef="#ctx0" brushRef="#br0">19 38 5734,'-4'-6'0,"-1"2"0,0 5 0,1-1 0,3 9 0,2-4 0,2 6 0,5-1 0,2-1 0,4-1 0,-2-10 0,-13-9 0,-4-5 0,-5 3 0,-2 2 0,8 6 0,0 1 0,3 1 0,5 2 0,-1-2 0,3-3 0,0 1 0</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9:56.732"/>
    </inkml:context>
    <inkml:brush xml:id="br0">
      <inkml:brushProperty name="width" value="0.08571" units="cm"/>
      <inkml:brushProperty name="height" value="0.08571" units="cm"/>
      <inkml:brushProperty name="color" value="#E71224"/>
    </inkml:brush>
  </inkml:definitions>
  <inkml:trace contextRef="#ctx0" brushRef="#br0">1 111 5734,'91'-2'0,"0"-1"0,0 1 0,1 0 0,-9 1 0,9 0 0,6 1 0,-1 0 0,-4 0 0,-11 0 0,-14 0-2662,13 0 1,-5 1 2661,14 0 0,19 0 0,-5 1 0,-29-1 0,-17 1 1362,13-1-1362,7-1 0,-23 0 817,-3-1-817,-44-26 0,-3 15 0,-2-24 0,1 22 0,4-5 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9:57.754"/>
    </inkml:context>
    <inkml:brush xml:id="br0">
      <inkml:brushProperty name="width" value="0.08571" units="cm"/>
      <inkml:brushProperty name="height" value="0.08571" units="cm"/>
      <inkml:brushProperty name="color" value="#E71224"/>
    </inkml:brush>
  </inkml:definitions>
  <inkml:trace contextRef="#ctx0" brushRef="#br0">1 80 5734,'11'-3'0,"88"-12"0,-38 8-1327,5-2 0,3 0 1327,7 1-537,-10 4 0,21 0 1,10 0-1,-3 0 1,-14 0 536,16 0 0,8 1 0,-34 2 0,15 1 0,11-1 0,6 1 0,5 1 0,0 0 0,-3 0 0,-7 0 0,-10 1-80,15 0 1,-9 1-1,-5 1 1,2 0 0,4 0 79,0 0 0,5 0 0,2 0 0,-1 0 0,-5 0 0,-6-1 0,8 1 0,-4 0 0,-9 0 0,-14-2 0,-17-1 0,-3-1 0,19 0 0,9-1 0,-5-1 0,4-1 0,0-2 0,1 0 0,5-1 0,-13 0 0,13-4 288,-35-2-288,-56 11 2375,-4-1-2375,-67 3 0,28-1 0,0 0 0,0 1 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9:58.263"/>
    </inkml:context>
    <inkml:brush xml:id="br0">
      <inkml:brushProperty name="width" value="0.08571" units="cm"/>
      <inkml:brushProperty name="height" value="0.08571" units="cm"/>
      <inkml:brushProperty name="color" value="#E71224"/>
    </inkml:brush>
  </inkml:definitions>
  <inkml:trace contextRef="#ctx0" brushRef="#br0">0 131 5734,'85'-9'0,"0"1"0,1 1 0,14 1 0,6 0 0,0 0 0,-15 1 0,2-1 0,1 1 0,5 0 0,4 0-708,-18 2 0,6 0 1,5 0-1,0 0 1,1 1-1,-4 0 1,-4 0-1,-7 1 708,24-1 0,-9 1 0,-2 0 0,4 1 0,-3 1 0,3 0 0,2 0 0,-1 1 0,-1 0 263,-10 1 0,-1 0 0,-1 0 1,2 0-1,3-1-263,2-2 0,4-1 0,2 0 0,0-1 0,-2 0 0,-4 1 0,1 1 0,-3 0 0,-2 1 0,-2-1 0,-2-2-167,15-1 0,4-1 0,-13-1 0,-29 0 167,-23-4 0,-33 5 0,-31-5 2590,-2 4-2590,-35 0 0,-10 2 0,-21 2 0,13 2 0,0-1 0</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9:58.666"/>
    </inkml:context>
    <inkml:brush xml:id="br0">
      <inkml:brushProperty name="width" value="0.08571" units="cm"/>
      <inkml:brushProperty name="height" value="0.08571" units="cm"/>
      <inkml:brushProperty name="color" value="#E71224"/>
    </inkml:brush>
  </inkml:definitions>
  <inkml:trace contextRef="#ctx0" brushRef="#br0">0 251 5734,'96'-5'0,"0"-1"0,-1 0 0,1 0 0,-1 0 0,1 1 0,9-2 0,3 1 0,-4-1 0,-9 1 0,-13 1-707,0-1 1,1 0 706,-13 3 0,14-2 0,7 1 0,3-1 0,-6 1 0,-10 0-1083,12 0 1,-10 0 0,11 0 1082,-14 0 0,8 0 0,6 1 0,0-1 0,-4 0 0,-6 1 0,3 1 0,-5 0 0,-2 0 0,1 0 203,-1 0 1,-1 0-1,3 0 1,8-1-204,-4 0 0,10-2 0,6 0 0,2 0 0,-3 0 0,-6 1 0,-10 0-472,0 0 0,-9 1 0,-3 0 0,5-1 472,9-1 0,9-1 0,-1 0 0,-13 0 0,-23 2 0,-12 0 99,-17 1-99,4-4 2136,-48 2-2136,-77 0 0,2 4 0,18 1 0,0 0 0</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9:59.037"/>
    </inkml:context>
    <inkml:brush xml:id="br0">
      <inkml:brushProperty name="width" value="0.08571" units="cm"/>
      <inkml:brushProperty name="height" value="0.08571" units="cm"/>
      <inkml:brushProperty name="color" value="#E71224"/>
    </inkml:brush>
  </inkml:definitions>
  <inkml:trace contextRef="#ctx0" brushRef="#br0">0 83 5734,'97'-7'0,"0"1"0,0-1 0,0 0 0,0 0 0,0 0 0,0 0 0,0 0 0,0 0 0,-6 3 0,7 1 0,5 0 0,3 0 0,2 1 0,1 0 0,-2 1 0,-2 0 0,-5 0 0,-5 1 0,-7 0 0,-9 0 0,-11 1-1887,41 1 0,-24 2 0,15 1 1887,-14-1 0,16 2 0,8-1 0,1 1 0,-6 0 0,-14 0 0,-19-2 532,-3 2 1,-8 0-533,36 3 0,4 0 0,-16-2 0,2 0 0,-4-2 0,5-1 0,-9 0 0,-15-1 0,-6-1 453,10-3 0,-11-1-453,-26-1 0,-3 0 0,-9 1 3245,-15 1-3245,-10 1 0,-1 1 0,-9 2 0</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59:59.892"/>
    </inkml:context>
    <inkml:brush xml:id="br0">
      <inkml:brushProperty name="width" value="0.08571" units="cm"/>
      <inkml:brushProperty name="height" value="0.08571" units="cm"/>
      <inkml:brushProperty name="color" value="#E71224"/>
    </inkml:brush>
  </inkml:definitions>
  <inkml:trace contextRef="#ctx0" brushRef="#br0">0 263 5734,'94'-6'0,"0"0"0,0 1 0,-1-1 0,1 0 0,0 0 0,0 1 0,0-1 0,-1 0 0,1 0 0,-8 0 0,-16 1 0,1-1 0,20 1-335,-23 2 0,10 0 0,10-1 0,6 1 0,6-1 0,5 1 0,1 0 0,2 0 0,-2 0 0,-3 0 0,-4 0 1,-6 1-1,-9 0 0,-8 0 335,33 0 0,-13 0 0,-7 1 0,-2 0 0,3 0-209,7 0 0,1 1 0,-1-1 0,-1 0 0,-4-1 209,10 0 0,0-1 0,-8-1 0,-13 1 212,-8-1 1,-2 0-213,5-1 0,11-1 0,4 0 0,-7 0 0,-2 1 0,-3 1 0,8 0 0,0 1 0,10 0 0,4 0 0,-4 1 0,-13 1 0,-4 0 0,-9 2 0,-4 0 0,32-2 0,-24 0 0,-55-1 0,-76-13 0,-1 7 0,-4 1 0,10 1 0,-1 0 0,-21-2 0,1 0 0</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0:00.279"/>
    </inkml:context>
    <inkml:brush xml:id="br0">
      <inkml:brushProperty name="width" value="0.08571" units="cm"/>
      <inkml:brushProperty name="height" value="0.08571" units="cm"/>
      <inkml:brushProperty name="color" value="#E71224"/>
    </inkml:brush>
  </inkml:definitions>
  <inkml:trace contextRef="#ctx0" brushRef="#br0">1 224 5734,'93'-3'0,"0"0"0,0 0 0,1 0 0,-1-1 0,0 1 0,1 0 0,-1 0 0,0 0 0,1 0 0,-1 0 0,7-1 0,-3 1 0,-2-1 0,-2 1 0,0-1 0,0 1 0,2 0 0,2 0 0,1 0 0,6 1 0,3-1 0,1 1 0,-1-1 0,-5 1 0,-6 0 0,-8 0 0,-12 0-1887,22 0 0,-17-1 0,13 1 1887,-8-1 0,16 0 0,9 0 0,1-1 0,-8 1 0,-16-1 0,-24 2 1409,16-4-1409,-8-1 0,-2-1 0,-4 1 294,-9 0 0,-9 0-294,-33 3 0,-58-3 0,-46-2 0,8 1 0,27 1 0,-2 1 0,-42-4 0,1 0 0,0 0 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0:00.624"/>
    </inkml:context>
    <inkml:brush xml:id="br0">
      <inkml:brushProperty name="width" value="0.08571" units="cm"/>
      <inkml:brushProperty name="height" value="0.08571" units="cm"/>
      <inkml:brushProperty name="color" value="#E71224"/>
    </inkml:brush>
  </inkml:definitions>
  <inkml:trace contextRef="#ctx0" brushRef="#br0">0 142 5734,'95'2'0,"1"1"0,-1-1 0,0 0 0,0 1 0,1-1 0,-1 0 0,0 1 0,0-1 0,1 0 0,-1 0 0,-3 1 0,-10-2 0,-6 1 0,2 0 0,6 0 0,12-1 0,-18 1 0,8 0 0,7 0 0,6 0 0,4 0 0,3 0 0,1 1 0,0-1 0,-2-1 0,-3 1 0,-5-1 0,-6-1 0,-8 0 0,-10 0-1133,26-3 1,-15 0 0,-7-2 0,1 1 0,9 0 1132,-1 3 0,6 0 0,5 0 0,-1 1 0,-2-1 0,-6-2 0,-10-2 0,36-8 0,-13-2 0,-26 0 1409,-24 1-1409,-92-11 0,-28-1 0,20 14 0,-6 3 0,-34-4 0,0 1 0,0-1 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0:02.103"/>
    </inkml:context>
    <inkml:brush xml:id="br0">
      <inkml:brushProperty name="width" value="0.08571" units="cm"/>
      <inkml:brushProperty name="height" value="0.08571" units="cm"/>
      <inkml:brushProperty name="color" value="#E71224"/>
    </inkml:brush>
  </inkml:definitions>
  <inkml:trace contextRef="#ctx0" brushRef="#br0">0 183 5734,'95'-10'0,"-1"0"0,0 1 0,1-1 0,-1 0 0,3 1 0,0 0 0,1 1 0,0 1 0,1 0 0,-13 1 0,2 1 0,0 1 0,-1 0 0,-2 0 0,-5 1-1416,15-1 1,-4 0 0,-5 1 0,-7 1 1415,22 1 0,-6 1 0,8 2 0,-7 1-37,-40-2 1,-1 1 36,37 1 0,10 0 156,-14-1 1,4 1 0,-1-2-157,-15-1 0,-1-1 0,5 0 0,9 1 0,7 0 0,0 0 0,-10-1-235,18-2 0,-9-1 235,-7 1 0,1-1 639,-21 1 0,2 0 0,-2 0-639,16 0 0,1 0 0,-15 0 0,4 0 0,0 0 0,4 1 0,2-1 0,-10 2 0,-15-1 0,-1 0 0,41 0 0,-2 0 0,4-1 0,-10 4 0,17 1 0,-5-1 0,-27 0 0,-4 0 0,6 0 0,4 1 0,7-1 0,1 1 0,-4 0 0,16 0 0,-4 1 0,-10-1 0,-14 0 0,0-1 0,19 1 0,11 0 0,-17 0 0,5 0 0,9-1 0,-1 1 0,-13-1 0,3 0 0,6-1 875,-24 0 1,0-1-876,14 0 0,0-1 332,-12 0 1,-5-1-333,12-2 967,-38 0-967,-46-4 0,-52 1 0,-2-2 0,-36 4 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0:02.793"/>
    </inkml:context>
    <inkml:brush xml:id="br0">
      <inkml:brushProperty name="width" value="0.08571" units="cm"/>
      <inkml:brushProperty name="height" value="0.08571" units="cm"/>
      <inkml:brushProperty name="color" value="#E71224"/>
    </inkml:brush>
  </inkml:definitions>
  <inkml:trace contextRef="#ctx0" brushRef="#br0">1 360 5734,'73'1'0,"-2"-1"0,-18-2-1133,6-2 1,24-1 0,11-2 0,-2 1 0,-15 0 1132,15 0 0,2-1-15,-13 2 0,14-2 1,6-1-1,-4 1 1,-12 2 14,-3-1 0,-8 2 0,-3 0 0,16-1 0,8 1 0,-11 0 0,14 0 0,6 0 0,-1 0 0,-9 1 0,-13 0 0,-8 1 0,3-1 0,12 1 0,-12 0 0,8-1 0,6 1 0,5 0 0,4-1 0,1 1 0,0-1 0,-2 0 0,-3 0 0,-4 0 0,1 0 0,-1-1 0,1 1 0,-1-1 0,0 0 0,-2 0 0,0 1 0,-2 0 0,12-1 0,-1 1 0,-2 0 0,0 1 0,-2-1 0,0-1 0,-1 1 0,-4-1 0,1 0 0,0 0 0,-1 0 0,-3-1 0,-4 0 0,-5-1 0,22-2 0,-6-2 0,-7 1 0,-7 0 0,18-2 0,-1 1 0,-18 1 0,10 0 0,-2-1 0,-11 1 0,4-1 0,-13 0 421,19-2-421,-29 13 0,-39-2 0,-64 16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3.411"/>
    </inkml:context>
    <inkml:brush xml:id="br0">
      <inkml:brushProperty name="width" value="0.17143" units="cm"/>
      <inkml:brushProperty name="height" value="0.17143" units="cm"/>
      <inkml:brushProperty name="color" value="#AE198D"/>
      <inkml:brushProperty name="inkEffects" value="galaxy"/>
      <inkml:brushProperty name="anchorX" value="-47700.40234"/>
      <inkml:brushProperty name="anchorY" value="-6720.97119"/>
      <inkml:brushProperty name="scaleFactor" value="0.5"/>
    </inkml:brush>
  </inkml:definitions>
  <inkml:trace contextRef="#ctx0" brushRef="#br0">217 2398 5734,'0'-8'0,"-1"1"0,2 3 0,1-16 0,0 10 0,1-14 0,-1-2 0,-1-12 0,-3-36 0,-2 21 0,-1 0 0,-3-24 0,0 20 0,-1 4 0,0 15 0,-2-11 0,0-4 0,-5-21 0,0-2 0,1-4 0,6 25 0,1 1 0,-4-21 0,3 0 0,4 24 0,2 1 0,0-3 0,1-2 0,1 3 0,0-1 0,1 3 0,1-3 0,1-33 0,0 2 0,0 2-376,1 17 1,-1 10 375,-2 37 0,-1-25 0,-7-38 0,-2-18 0,0 19 0,1 27 0,8 46 0,-1 2 0,-1-5 0,1 5 0,-1-12 751,1 6-751,0-9 0,0 7 0,0 1 0,-1 10 0,-1 12 0,2 21 0,0-1 0,1 8 0,-1-14 0</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38.747"/>
    </inkml:context>
    <inkml:brush xml:id="br0">
      <inkml:brushProperty name="width" value="0.17143" units="cm"/>
      <inkml:brushProperty name="height" value="0.17143" units="cm"/>
      <inkml:brushProperty name="color" value="#5B2D90"/>
    </inkml:brush>
  </inkml:definitions>
  <inkml:trace contextRef="#ctx0" brushRef="#br0">0 117 5734,'39'-41'0,"-9"8"0,-19 20 0,-6 7 0,4-10 0,-8 14 0,1-4 0,-11 18 0,5-5 0,-7 8 0,7-8 0,-11 19 0,5-9 0,-14 22 0,16-26 0,-2 3 0,11-16 0,5-23 0,0-11 0,1 15 0,-5-4 0,-2 38 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41.962"/>
    </inkml:context>
    <inkml:brush xml:id="br0">
      <inkml:brushProperty name="width" value="0.17143" units="cm"/>
      <inkml:brushProperty name="height" value="0.17143" units="cm"/>
      <inkml:brushProperty name="color" value="#5B2D90"/>
    </inkml:brush>
  </inkml:definitions>
  <inkml:trace contextRef="#ctx0" brushRef="#br0">1 275 5734,'69'0'0,"-9"0"0,-41 0 0,22 0 0,6-2 0,2 1 0,1-2 0,5-1 0,-4 0 0,0-1 0,11 0 0,1 0-104,-4-2 1,-2 1 103,23-1 0,-20 1 0,6 3 0,4 1 0,20 2 0,-3-1 0,8 0 0,6 3 0,-5 0 0,-34-1 0,-1 0 0,23 1 0,-3-1 0,13 3 103,-45-2 1,7 0-104,15 0 0,14 1 0,5 0 0,-9 0 0,-4 0 0,-6 1 0,4-1-155,22 1 0,5-1 1,-10 1 154,-6 0 0,-3-1 0,-9-4 0,3-1 0,-7 1 0,-8 0 0,1 1 0,6-2 0,6 0 0,-6-1 0,-7 1 0,-1 0 0,22-1 0,5-1 0,7 0 0,-2 1-261,-8 0 0,-7 0 261,-19 1 0,-8 0 0,4-1 0,26-3 0,5 0 0,11-2 0,-24 2 0,10-2 0,-11 1 0,15-2 0,-8 1 0,-4 1 0,-11 2 219,-6 2 1,7-1-220,18 1 0,-1 0 0,-30 1 0,6 0-803,19-1 0,19 0 1,-2 0-1,-19 0 803,14 0 0,-14 1 0,12 0 0,-6-1 97,-3 0 1,-8 0-98,-19 0 0,2 0 0,30-2 0,14-1 0,-15 0 0,15-2 0,-26 1 0,-1 0 0,6-3 0,-42 5 0,27-5 0,-60 9 0,-1-3 0,-3-2 827,-2-2 0,-1-2 0,-3-1 0</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19.277"/>
    </inkml:context>
    <inkml:brush xml:id="br0">
      <inkml:brushProperty name="width" value="0.17143" units="cm"/>
      <inkml:brushProperty name="height" value="0.17143" units="cm"/>
      <inkml:brushProperty name="color" value="#5B2D90"/>
    </inkml:brush>
  </inkml:definitions>
  <inkml:trace contextRef="#ctx0" brushRef="#br0">1 32 5734,'95'-3'0,"0"0"0,1 0 0,-1 0 0,0 0 0,1 0 0,-6 1 0,1-1 0,0 0 0,-1 1 0,1-1 0</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19.457"/>
    </inkml:context>
    <inkml:brush xml:id="br0">
      <inkml:brushProperty name="width" value="0.17143" units="cm"/>
      <inkml:brushProperty name="height" value="0.17143" units="cm"/>
      <inkml:brushProperty name="color" value="#5B2D90"/>
    </inkml:brush>
  </inkml:definitions>
  <inkml:trace contextRef="#ctx0" brushRef="#br0">1 100 5734,'90'-10'0,"-1"1"0,1 0 0,0 0 0,0 0 0,0 0 0,-5 0 0,1 0 0,-1 0 0,1 1 0,0-1 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19.521"/>
    </inkml:context>
    <inkml:brush xml:id="br0">
      <inkml:brushProperty name="width" value="0.17143" units="cm"/>
      <inkml:brushProperty name="height" value="0.17143" units="cm"/>
      <inkml:brushProperty name="color" value="#5B2D90"/>
    </inkml:brush>
  </inkml:definitions>
  <inkml:trace contextRef="#ctx0" brushRef="#br0">1 34 5734,'94'-3'0,"0"0"0,0 0 0,0 0 0,0 0 0,1 0 0,-6 0 0,1 0 0,0 0 0,0 0 0,-1 0 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21.270"/>
    </inkml:context>
    <inkml:brush xml:id="br0">
      <inkml:brushProperty name="width" value="0.17143" units="cm"/>
      <inkml:brushProperty name="height" value="0.17143" units="cm"/>
      <inkml:brushProperty name="color" value="#5B2D90"/>
    </inkml:brush>
  </inkml:definitions>
  <inkml:trace contextRef="#ctx0" brushRef="#br0">60 1 5734,'0'10'0,"-1"2"0,-5 37 0,3-22 0,-6 58 0,0 7 0,5-40-523,-3 21 0,2-7 523,5-49 84,-4 2 0,0-15 0,-4 0 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22.328"/>
    </inkml:context>
    <inkml:brush xml:id="br0">
      <inkml:brushProperty name="width" value="0.17143" units="cm"/>
      <inkml:brushProperty name="height" value="0.17143" units="cm"/>
      <inkml:brushProperty name="color" value="#5B2D90"/>
    </inkml:brush>
  </inkml:definitions>
  <inkml:trace contextRef="#ctx0" brushRef="#br0">723 172 5734,'-47'-48'0,"-4"18"0,-2 4 0,-8-9-776,-32 3 776,77 32 0,-67 25 0,50-14 252,-52 20-252,63-13 128,-23 46-128,18-22 0,3 19 0,-1 18 0,6-9 0,9 28 0,-7-12 0,5-4 396,24-16-396,17-14 0,13-9 0,4 1 0,8 12 0,0-19 0,4-7 0,10-18 0,1 0 0,-6-14 0,-3-3 0,-13-1 0,14-15 0,0-9 0,-6-25 0,-18 21 0,-2-4 0,-5-13 0,-8-3 0,-5-41 0,-2 15 0,-12 14 0,-5 33 0,-15-40 0,0 14 0,-9-1 0,-3 3 0,6 16 0,-17-19 0,28 43 0,1 5 0,-39-13 0,23 17 0,-31-5 0,28 15 0,-4 2 0,1 1 0</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24.452"/>
    </inkml:context>
    <inkml:brush xml:id="br0">
      <inkml:brushProperty name="width" value="0.17143" units="cm"/>
      <inkml:brushProperty name="height" value="0.17143" units="cm"/>
      <inkml:brushProperty name="color" value="#5B2D90"/>
    </inkml:brush>
  </inkml:definitions>
  <inkml:trace contextRef="#ctx0" brushRef="#br0">370 77 5734,'-6'-10'0,"-8"-1"0,3 5 0,-4 0 0,-31 18 0,28-5 0,-27 12 0,34-8 0,-17 32 0,15-13 0,2 43 0,16-46 0,14 9 0,-7-29 0,45 19 0,-23-11 0,28 12 0,-14-1 0,-18-4 0,5 16 0,-27-11 0,-80 27 0,5-28 0,-25 12 0,16-31 0,13-32 0,15 4 0,5-29 0,44 22 0,55-4 0,-30 21 0,33 5 0,-28 15 0,-3 0 0,61 24 0,-36-18 0,8-2 0,0-5 0,-18-7 0,19-10 0,-30-8 0,14-21 0,-2-2 0,-4-1 0,-17 7 0,-17 22 0,4-12 0,-8 27 0,-2 3 0,8 54 0,-5-23 0,17 37 0,29-34 0,-24-15 0,22-7 0,-38-30 0,-3-52 0,-29-19 0,13 4-235,-25 13 235,24 54 0,-4 0 0,-10 0 0,7 4 0,-3 3 0,16 8 0,0 12 235,31 21-235,-13-17 0,25 10 0,-20-33 0,0-2 0,32-16 0,-23 9 0,17-13 0,4 3 0,0 21 0,11-21 0,-31 42 0,-30 18 0,-1 0 0,-1 6 0,1-14 0,5-2 0,8 1 0,41 14 0,29-58 0,-32-2 0,-2-7 0,28-38-612,-35-2 612,-29 38-392,-1-42 392,-5 34-113,-3-38 113,-4 53 0,-11-23 0,7 34 580,-6 2-580,5 75 412,2 11-412,1 6 0,0 0 0,0-3-266,3-22 1,-1-9 265,-1-32 0,-1-3 0,-5-2 0,3-7 0,-3-2 0</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24.868"/>
    </inkml:context>
    <inkml:brush xml:id="br0">
      <inkml:brushProperty name="width" value="0.17143" units="cm"/>
      <inkml:brushProperty name="height" value="0.17143" units="cm"/>
      <inkml:brushProperty name="color" value="#5B2D90"/>
    </inkml:brush>
  </inkml:definitions>
  <inkml:trace contextRef="#ctx0" brushRef="#br0">0 35 5734,'84'-11'0,"12"2"0,-39 1 0,-1 2 0,23 6 0,-60 2 0,-15 9 0,0-3 0,14 27 0,-2 0 0,5 8 0,-6-8 0,-10-23 0,0 5 0,-5-14 0,-2-1 0</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25.025"/>
    </inkml:context>
    <inkml:brush xml:id="br0">
      <inkml:brushProperty name="width" value="0.17143" units="cm"/>
      <inkml:brushProperty name="height" value="0.17143" units="cm"/>
      <inkml:brushProperty name="color" value="#5B2D90"/>
    </inkml:brush>
  </inkml:definitions>
  <inkml:trace contextRef="#ctx0" brushRef="#br0">0 6 5734,'8'-3'0,"-1"1"0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4.689"/>
    </inkml:context>
    <inkml:brush xml:id="br0">
      <inkml:brushProperty name="width" value="0.17143" units="cm"/>
      <inkml:brushProperty name="height" value="0.17143" units="cm"/>
      <inkml:brushProperty name="color" value="#AE198D"/>
      <inkml:brushProperty name="inkEffects" value="galaxy"/>
      <inkml:brushProperty name="anchorX" value="-55589.09766"/>
      <inkml:brushProperty name="anchorY" value="-7402.80225"/>
      <inkml:brushProperty name="scaleFactor" value="0.5"/>
    </inkml:brush>
  </inkml:definitions>
  <inkml:trace contextRef="#ctx0" brushRef="#br0">0 38 5734,'7'-2'0,"-1"1"0,9 5 0,15 4 0,21 2 0,10 1 0,-9-2 0,1 0 0,9 1 0,1-1 0,-2-1 0,0-3 0,6-1 0,2-1 0,3 1 0,6-1 0,-1-2 0,5 0 0,-9-1 0,-14 0 0,-2 0 0,34-2 0,0 0 0,-34 1 0,-4 1 0,44-1 0,-2 3 0,4 1 0,-29 0 0,-2-1 0,25 2 0,0 0-642,-24-2 1,-9 0 641,3-1 0,10-4 0,-11-1 0,19-1 0,-28 1 0,-3 0 0,4 0 0,12-2 0,-33 2 1283,-5 1-1283,3-2 0,27-2 0,-17 1 0,20-1 0,-10 1 0,-21 3 0,9-3 0,-20 2 0,10-1 0,3-1 0,15 0 0,-12 1 0,-1 1 0,-29 2 0,-17-2 0,-27-8 0,-4 2 0,-13-6 0</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25.737"/>
    </inkml:context>
    <inkml:brush xml:id="br0">
      <inkml:brushProperty name="width" value="0.17143" units="cm"/>
      <inkml:brushProperty name="height" value="0.17143" units="cm"/>
      <inkml:brushProperty name="color" value="#5B2D90"/>
    </inkml:brush>
  </inkml:definitions>
  <inkml:trace contextRef="#ctx0" brushRef="#br0">0 138 5734,'14'14'0,"-4"0"0,-8 10 0,-1 25 0,2-10 0,-1 1 0,6-35 0,2-19 0,9-16 0,26-25 0,-12 24 0,46 17 0,5 9 0,-37 1 0,23 15 0,-9-12 0,-52-50 0,-5 25 0,-2-24 0,-10 31 0,1 6 0,-9-8 0,2 27 0,0 21 0,16 45 0,9 16 0,-2-17 0,1 1 0,5 14 0,-1 1 0,0-3 0,-5-15 0,-7-31 0,-43 4 0,-9-10 0,16-32 0,-18 2 0,1-12 0,17-61 0,23 41 0,-7-45 0,50 20 0,11 5 0,-11 7 0,14-17 0,1-4 0,-7 2 0,-7 11 0,2-11 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26.502"/>
    </inkml:context>
    <inkml:brush xml:id="br0">
      <inkml:brushProperty name="width" value="0.17143" units="cm"/>
      <inkml:brushProperty name="height" value="0.17143" units="cm"/>
      <inkml:brushProperty name="color" value="#5B2D90"/>
    </inkml:brush>
  </inkml:definitions>
  <inkml:trace contextRef="#ctx0" brushRef="#br0">18 124 5734,'-10'2'0,"2"-1"0,13 24 0,-2-16 0,7 16 0,1-23 0,21-18 0,-13-1 0,6-47 0,-22 37 0,-6-21 0,0 38 0,1 4 0,-6 12 0,3 3 0,0 49 0,7-34 0,6 30 0</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26.863"/>
    </inkml:context>
    <inkml:brush xml:id="br0">
      <inkml:brushProperty name="width" value="0.17143" units="cm"/>
      <inkml:brushProperty name="height" value="0.17143" units="cm"/>
      <inkml:brushProperty name="color" value="#5B2D90"/>
    </inkml:brush>
  </inkml:definitions>
  <inkml:trace contextRef="#ctx0" brushRef="#br0">1 26 5734,'42'8'0,"-19"5"0,-2-32 0,-20 14 0,-2-1 0,0 1 0,0 0 0,-4 0 0,1 4 0,-9 8 0,8 2 0,-3 3 0,7-4 0</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27.769"/>
    </inkml:context>
    <inkml:brush xml:id="br0">
      <inkml:brushProperty name="width" value="0.17143" units="cm"/>
      <inkml:brushProperty name="height" value="0.17143" units="cm"/>
      <inkml:brushProperty name="color" value="#5B2D90"/>
    </inkml:brush>
  </inkml:definitions>
  <inkml:trace contextRef="#ctx0" brushRef="#br0">290 0 5734,'-70'26'0,"33"-8"0,-23 27 0,40-13 0,-9 21 0,6 4 0,1 3 0,-6 16 0,27 11 0,13 20 0,3-21 0,11-14-132,-4-8 0,4 11 1,4-23 131,22-35 0,-11-7 0,15 1 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28.300"/>
    </inkml:context>
    <inkml:brush xml:id="br0">
      <inkml:brushProperty name="width" value="0.17143" units="cm"/>
      <inkml:brushProperty name="height" value="0.17143" units="cm"/>
      <inkml:brushProperty name="color" value="#5B2D90"/>
    </inkml:brush>
  </inkml:definitions>
  <inkml:trace contextRef="#ctx0" brushRef="#br0">91 209 5734,'-29'86'0,"0"-1"0,7-24 0,11-27 0,19-48 0,12-41 0,-8 25 0,13-38 0,2-5 0,-6 19 0,9-32 0,0 14 0,-16 61 0,8 0 0,0 64 0,-1 27 0,-1-2 0,-1 0 0,1 10 0,-6-23 0,0-2 0,3 5 0,-6-27 0,0 11 0,-11-47 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28.908"/>
    </inkml:context>
    <inkml:brush xml:id="br0">
      <inkml:brushProperty name="width" value="0.17143" units="cm"/>
      <inkml:brushProperty name="height" value="0.17143" units="cm"/>
      <inkml:brushProperty name="color" value="#5B2D90"/>
    </inkml:brush>
  </inkml:definitions>
  <inkml:trace contextRef="#ctx0" brushRef="#br0">0 374 5734,'68'-1'0,"0"0"0,-9 0 0,-4-1 0,29-8 0,-3-13 0,11 3 0,-9-21 0,-37-17 0,-9-3 0,-11 2 0,-26 24 0,-21 5 0,12 20 0,-13-12 0,13 29 0,-5 21 0,5 4 0,-1 4 0,15 3 0,38 15 0,-1-10 0,12 8 0,-21-32 0,9 12 0,-25-13 0,16 13 0,-34-19 0,-7-4 0,-15 4 0,-36 7 0,7-16 0,-6 2 0,33-17 0</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29.370"/>
    </inkml:context>
    <inkml:brush xml:id="br0">
      <inkml:brushProperty name="width" value="0.17143" units="cm"/>
      <inkml:brushProperty name="height" value="0.17143" units="cm"/>
      <inkml:brushProperty name="color" value="#5B2D90"/>
    </inkml:brush>
  </inkml:definitions>
  <inkml:trace contextRef="#ctx0" brushRef="#br0">203 19 5734,'-3'-11'0,"0"4"0,2 8 0,-6 3 0,-5 3 0,-1 2 0,-4 1 0,-45 61 0,40-35 0,-36 42 0,53-46 0,13 33 0,6-13 0,23 32 0,22-43 0,-12-13 0,23-17 0,3-36 0,-21 7 0,16-18 0</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29.790"/>
    </inkml:context>
    <inkml:brush xml:id="br0">
      <inkml:brushProperty name="width" value="0.17143" units="cm"/>
      <inkml:brushProperty name="height" value="0.17143" units="cm"/>
      <inkml:brushProperty name="color" value="#5B2D90"/>
    </inkml:brush>
  </inkml:definitions>
  <inkml:trace contextRef="#ctx0" brushRef="#br0">1 0 5734,'56'22'0,"-4"-1"0,-24-6 0,3 3 0,14 19 0,1 10 0,-13-6 0,-4 8 0,1 19 0,-2 12 0,-5-8 0,-8-16 0,-7-2-553,-7 25 1,-9-10 552,-5-36-12,-23 17 0,-7 1 12,-4-2 0,3 0 0,-1-6 0,7-24 0,12-10 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30.158"/>
    </inkml:context>
    <inkml:brush xml:id="br0">
      <inkml:brushProperty name="width" value="0.17143" units="cm"/>
      <inkml:brushProperty name="height" value="0.17143" units="cm"/>
      <inkml:brushProperty name="color" value="#5B2D90"/>
    </inkml:brush>
  </inkml:definitions>
  <inkml:trace contextRef="#ctx0" brushRef="#br0">0 5 5734,'7'0'0,"-1"1"0,-2 2 0,10-6 0,-6 3 0,8-6 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49.408"/>
    </inkml:context>
    <inkml:brush xml:id="br0">
      <inkml:brushProperty name="width" value="0.17143" units="cm"/>
      <inkml:brushProperty name="height" value="0.17143" units="cm"/>
      <inkml:brushProperty name="color" value="#5B2D90"/>
    </inkml:brush>
  </inkml:definitions>
  <inkml:trace contextRef="#ctx0" brushRef="#br0">0 15 5734,'4'-7'0,"-1"2"0,-3 3 0,-2 10 0,2-4 0,-1 9 0,2-4 0,9 83 0,-5-41 0,1 2 0,1 10 0,0-1 0,4 27 0,-3-38 0,-2-36 0,3 12 0,-3-31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7.441"/>
    </inkml:context>
    <inkml:brush xml:id="br0">
      <inkml:brushProperty name="width" value="0.17143" units="cm"/>
      <inkml:brushProperty name="height" value="0.17143" units="cm"/>
      <inkml:brushProperty name="color" value="#AE198D"/>
      <inkml:brushProperty name="inkEffects" value="galaxy"/>
      <inkml:brushProperty name="anchorX" value="-69317.14063"/>
      <inkml:brushProperty name="anchorY" value="-12810.84863"/>
      <inkml:brushProperty name="scaleFactor" value="0.5"/>
    </inkml:brush>
  </inkml:definitions>
  <inkml:trace contextRef="#ctx0" brushRef="#br0">0 536 5734,'70'-28'0,"1"0"0,-1 0 0,4 0 0,1 0 0,3-1 0,-6 3 0,4-3 0,0 1 0,-2 1-1709,14-4 0,-3 1 1,-6 2 1708,2 0 0,-5 1 665,2-1 1,-9 3-666,-15 3 791,14-6-791,-53 20 0,-15 7 0,-11 3 0</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50.300"/>
    </inkml:context>
    <inkml:brush xml:id="br0">
      <inkml:brushProperty name="width" value="0.17143" units="cm"/>
      <inkml:brushProperty name="height" value="0.17143" units="cm"/>
      <inkml:brushProperty name="color" value="#5B2D90"/>
    </inkml:brush>
  </inkml:definitions>
  <inkml:trace contextRef="#ctx0" brushRef="#br0">257 90 5734,'-2'-9'0,"-15"-18"0,9 17 0,-11-14 0,13 20 0,0 0 0,-25-4 0,12 8 0,-15-4 0,2 18 0,3 14 0,-1 2 0,6 23 0,30 15 0,5-15 0,6 2 0,1-36 0,38-24 0,-31 3 0,32-10 0,-47 5 0,13-23 0,-12 13 0,13-36 0,-20 37 0,2-12 0,-5 23 0,0-2 0,-1 6 0,6 42 0,-4-21 0,3 34 0,-4 30 0,-1-32 0,1 1 0,-1-1 0,1 0 0,-1 36 0,-2-63 0,1-9 0,-1 3 0,1-8 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52.954"/>
    </inkml:context>
    <inkml:brush xml:id="br0">
      <inkml:brushProperty name="width" value="0.17143" units="cm"/>
      <inkml:brushProperty name="height" value="0.17143" units="cm"/>
      <inkml:brushProperty name="color" value="#5B2D90"/>
    </inkml:brush>
  </inkml:definitions>
  <inkml:trace contextRef="#ctx0" brushRef="#br0">0 216 5734,'10'-33'0,"-1"5"0,-6 21 0,8-15 0,-3 9 0,4-8 0,-5 13 0,72-28 0,-51 24 0,56-21 0,-59 30 0,-4 3 0,10 3 0,-10 3 0,0 5 0,-8-1 0,-13 46 0,-7 8 0,0-24-223,-3 24 1,-2-6 222,-1-40 0,-1-1 0,-29 26 0,21-21 0,-41 29 0,6-30 0,18-2 0,-10-10 0,43-11 0,-8-8 445,6-2-445,-3 0 0,8-5 0,20-2 0,4 2 0,4 0 0,-3 11 0,15 11 0,-3 6 0,18 8 0,2 2 0,-11-1 0,33 14 0,-65-30 0,21 0 0,-14-4 0,28-15 0,-28 2 0,8-11 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53.937"/>
    </inkml:context>
    <inkml:brush xml:id="br0">
      <inkml:brushProperty name="width" value="0.17143" units="cm"/>
      <inkml:brushProperty name="height" value="0.17143" units="cm"/>
      <inkml:brushProperty name="color" value="#5B2D90"/>
    </inkml:brush>
  </inkml:definitions>
  <inkml:trace contextRef="#ctx0" brushRef="#br0">0 105 5734,'28'-24'0,"4"4"0,9-7 0,-7 12 0,-10 7 0,-6 3 0,10-1 0,28 14 0,5 6 0,-12 0 0,9-1 0,-9 7 0,-38 18 0,-12 20 0,1-13 0,-8 10 0,-50 3 0,-1-11 0,-11 13 0,19-28 0,27-19 0,-5-5 0,4-6 0,-9-38 0,26 20 0,-6-23 0,14 37 0,0 0 0,5-2 0,12 3 0,-4-1 0,13 4 0,6 3 0,18 6 0,-9-3 0,49 31 0,-48-24 0,22 15 0,-35-26 0,-19-6 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07.308"/>
    </inkml:context>
    <inkml:brush xml:id="br0">
      <inkml:brushProperty name="width" value="0.17143" units="cm"/>
      <inkml:brushProperty name="height" value="0.17143" units="cm"/>
      <inkml:brushProperty name="color" value="#5B2D90"/>
    </inkml:brush>
  </inkml:definitions>
  <inkml:trace contextRef="#ctx0" brushRef="#br0">0 1 5734,'1'10'0,"1"0"0,4 32 0,0 5 0,2 8 0,-2-11 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32.791"/>
    </inkml:context>
    <inkml:brush xml:id="br0">
      <inkml:brushProperty name="width" value="0.17143" units="cm"/>
      <inkml:brushProperty name="height" value="0.17143" units="cm"/>
      <inkml:brushProperty name="color" value="#5B2D90"/>
    </inkml:brush>
  </inkml:definitions>
  <inkml:trace contextRef="#ctx0" brushRef="#br0">138 137 5734,'19'-18'0,"-9"8"0,7-9 0,-9 10 0,3-2 0,10-7 0,-5 5 0,12-5 0,16 3 0,-1 15 0,4-5 0,-10 26 0,-9 43 0,-12-29 0,5 32 0,-23-50 0,-24 28 0,-11 6 0,-29 16 0,24-13 0,0-4 0,-18-6 0,-10-10 0,35-20 0,-47 7 0,64-22 0,-5-5 0,22 2 0,2 1 0,10-18 0,-4 10 0,19-20 0,45 7 0,-35 9 0,52 5 0,-31 28 0,5 3 0,13 6 0,-40-14 0,-12-7 0,-23-11 0,2-11 0,0 0 0,1-10 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34.035"/>
    </inkml:context>
    <inkml:brush xml:id="br0">
      <inkml:brushProperty name="width" value="0.17143" units="cm"/>
      <inkml:brushProperty name="height" value="0.17143" units="cm"/>
      <inkml:brushProperty name="color" value="#5B2D90"/>
    </inkml:brush>
  </inkml:definitions>
  <inkml:trace contextRef="#ctx0" brushRef="#br0">1048 299 5734,'-6'-8'0,"0"0"0,3 4 0,-2-1 0,-14-17 0,9 10 0,-12-12 0,-51-38 0,46 39 0,-22-14 0,-1 2 0,21 21 0,-11-6 0,9 10 0,6 4 0,-13 0 0,5 4 0,-10 3 0,19 2 0,-11 4 0,-14 12 0,13-1 0,-42 36 0,33-9 0,-2 3 0,12-6 0,-2 14 0,-8 20 0,5-11 0,6 4 0,22-32 0,-3 57 0,9-23 0,14 11 0,6-2 0,0-24 0,21 37 0,-18-69 0,46 33 0,-30-25 0,33 10 0,7-5 0,-5-21 0,-16 1 0,-2-2 0,2-14 0,-20-5 0,58-25 0,-17-11 0,14 1 0,-48 4 0,-22 6 0,-4 6 0,17-47 0,-16 31 0,-7-24 0,-2-18 0,-2 14 0,-2 2-449,-1-29 0,-3 13 449,-2 64 0,-24-64 0,-4 14 0,12 21 0,0 2 0,-11-3 0,3 24 0,-1 10 0,1 0 0,1 7 0</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35.448"/>
    </inkml:context>
    <inkml:brush xml:id="br0">
      <inkml:brushProperty name="width" value="0.17143" units="cm"/>
      <inkml:brushProperty name="height" value="0.17143" units="cm"/>
      <inkml:brushProperty name="color" value="#5B2D90"/>
    </inkml:brush>
  </inkml:definitions>
  <inkml:trace contextRef="#ctx0" brushRef="#br0">1 60 5734,'15'-19'0,"-1"3"0,-3 6 0,0 1 0,40 3 0,-18 25 0,18-6 0,-27 38 0,-17-17 0,4 56 0,-8-49 0,-1 25 0,-5-52 0,-1-1 0,-2 9 0,3-11 0,-2 8 0,23-64 0,-8 26 0,15-41 0,-13 37 0,34-43 0,-23 35 0,64-7 0,-64 40 0,28 20 0,-41-7 0,8 23 0,-6-5 0,4 7 0,-3-1 0,3-22 0,5 2 0,-3-16 0,12-29 0,-16 11 0,23-32 0,-23 25 0,19-36 0,-22 35 0,10-22 0,-12 26 0,-3 8 0,-2 6 0,-4 13 0,4 41 0,6-2 0,23 11 0,5 0 0,-8-10 0,41 16 0,-42-88 0,-14 3 0,11-14 0,-32-19 0,-8-2 0,4 16 0,-15-22 0,-4 6 0,9 39 0,-18-7 0,7 21 0,10 5 0,-34 26 0,44 12 0,-12 0 0,37-2 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35.668"/>
    </inkml:context>
    <inkml:brush xml:id="br0">
      <inkml:brushProperty name="width" value="0.17143" units="cm"/>
      <inkml:brushProperty name="height" value="0.17143" units="cm"/>
      <inkml:brushProperty name="color" value="#5B2D90"/>
    </inkml:brush>
  </inkml:definitions>
  <inkml:trace contextRef="#ctx0" brushRef="#br0">28 46 5734,'-7'-28'0,"-1"10"0,2 23 0,-1 5 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36.664"/>
    </inkml:context>
    <inkml:brush xml:id="br0">
      <inkml:brushProperty name="width" value="0.17143" units="cm"/>
      <inkml:brushProperty name="height" value="0.17143" units="cm"/>
      <inkml:brushProperty name="color" value="#5B2D90"/>
    </inkml:brush>
  </inkml:definitions>
  <inkml:trace contextRef="#ctx0" brushRef="#br0">0 325 5734,'18'59'0,"0"0"0,5 16 0,5-9 0,23-14 0,-11 7 0,-2-61 0,-32-12 0,-2-11 0,-8-40 0,-4 11 0,-15-5 0,-4 1 0,6 19 0,-24-18 0,40 57 0,-4 28 0,16 6 0,44 31 0,-18-31 0,32-5 0,-43-30 0,26-25 0,3-8 0,-11 5 0,-1-18 0,6-16 0,-13 10 0,-19 5-260,2-12 1,-5 6 259,-15 31 0,-1 3 0,-12-17 0,9 21 0,-14 37 0,20 4 0,2 29 0,4 12 0,4-8 0,2 0 0,-2-3 0,1 2 0,3 20 0,1 3 0,1 1 0,0-1 0,2-5 0,-1 0-298,1 0 1,-1-8 297,5-6 0,-6-39 0,-4-36 0,2-57 0,-9 3 0,-1-26 0,-5 20 0,2 14 0,2-14 0,2 30 0,37-12 0,-26 42 1114,50-20-1114,-51 35 0,18 1 0,-25-3 0,5-6 0,-2 0 0,3-3 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37.549"/>
    </inkml:context>
    <inkml:brush xml:id="br0">
      <inkml:brushProperty name="width" value="0.17143" units="cm"/>
      <inkml:brushProperty name="height" value="0.17143" units="cm"/>
      <inkml:brushProperty name="color" value="#5B2D90"/>
    </inkml:brush>
  </inkml:definitions>
  <inkml:trace contextRef="#ctx0" brushRef="#br0">167 249 5734,'-9'13'0,"2"1"0,-4 57 0,7-32 0,4 50 0,2 2 0,4-37-567,1 12 1,0-6 566,-1-39 363,-2-4-363,4-1 187,-8-42-187,-6-34 0,-4-9 0,0-16-552,-2 7 0,0 6 552,7 31 130,3-22 1,2-3-131,4 2 0,-4 3 0,6 3 0,20 16 0,16 29 0,16 11 0,-9 18 0,-14 27 0,-8 9 0,-13 2 0,-11 17 0,-13 3 0,-21-26 0,-8-4 0,-7 12 0,-2-3 568,7-18 1,1-3-569,-34 27 0,52-40 0,-10 11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7.788"/>
    </inkml:context>
    <inkml:brush xml:id="br0">
      <inkml:brushProperty name="width" value="0.17143" units="cm"/>
      <inkml:brushProperty name="height" value="0.17143" units="cm"/>
      <inkml:brushProperty name="color" value="#AE198D"/>
      <inkml:brushProperty name="inkEffects" value="galaxy"/>
      <inkml:brushProperty name="anchorX" value="-79526.94531"/>
      <inkml:brushProperty name="anchorY" value="-16808.22852"/>
      <inkml:brushProperty name="scaleFactor" value="0.5"/>
    </inkml:brush>
  </inkml:definitions>
  <inkml:trace contextRef="#ctx0" brushRef="#br0">0 849 5734,'55'-20'0,"0"0"0,2 0 0,0-1 0,-1 0 0,8-3-1416,17-5 1,17-6 0,3 0 0,-13 3 1415,-22 9 0,-7 2 0,8-2 0,10-4 0,12-4 0,4-2 0,-3 2 0,-10 3 196,2-1 0,-8 2 1,1 0-197,8-3 0,2-1 0,0 0 0,6-3 0,0-1 0,-8 3 0,-8 2 0,-8 3 0,-7 2 0,-17 8 963,-36 18-963,-16 6 0,-18 12 0,-2 0 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37.967"/>
    </inkml:context>
    <inkml:brush xml:id="br0">
      <inkml:brushProperty name="width" value="0.17143" units="cm"/>
      <inkml:brushProperty name="height" value="0.17143" units="cm"/>
      <inkml:brushProperty name="color" value="#5B2D90"/>
    </inkml:brush>
  </inkml:definitions>
  <inkml:trace contextRef="#ctx0" brushRef="#br0">5 46 5734,'-5'97'0,"9"-65"0,9-16 0,1-53 0,-10 21 0,1 0 0,3-7 0,3 0 0,5-4 0,11 2 0,-5 11 0,31 4 0,-22 14 0,26 13 0,-15 58 0,-17-38 0,-5 35 0,-26-57 0,-16-5 0,8-3 0,-10-7 0</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38.111"/>
    </inkml:context>
    <inkml:brush xml:id="br0">
      <inkml:brushProperty name="width" value="0.17143" units="cm"/>
      <inkml:brushProperty name="height" value="0.17143" units="cm"/>
      <inkml:brushProperty name="color" value="#5B2D90"/>
    </inkml:brush>
  </inkml:definitions>
  <inkml:trace contextRef="#ctx0" brushRef="#br0">0 11 5734,'10'-6'0,"-1"2"0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38.920"/>
    </inkml:context>
    <inkml:brush xml:id="br0">
      <inkml:brushProperty name="width" value="0.17143" units="cm"/>
      <inkml:brushProperty name="height" value="0.17143" units="cm"/>
      <inkml:brushProperty name="color" value="#5B2D90"/>
    </inkml:brush>
  </inkml:definitions>
  <inkml:trace contextRef="#ctx0" brushRef="#br0">0 417 5734,'39'64'0,"-14"-25"0,1-8 0,-17-29 0,10-2 0,-9-4 0,23-13 0,-17 11 0,68 59 0,-45-35 0,23-25 0,-1-25 0,-39-25 0,-13-18 0,2 3 0,23-8 0,-5 2-509,-21-27 0,-10 26 509,0 68 0,-3 50 0,3-2 0,-2 31 0,4-18 0,4 3 0,2 0 0,2 2 0,1 5 0,1-1 0,11 32 0,17-35 0,-11-39 1018,21 2-1018,25-45 0,-15-13 0,-14-25 0,-5-5 0,-9 6 0,-15 6 0,-7 5 0,-16 25 0,-7 0 0,3 16 0,-1 5 0,20 64 0,-1-28 0,18 37 0,4 3 0,-7-25 0,4 5 0,-1-1 0,-6-7 0,-18 16 0,-34-12 0,4-5 0,-65-50 0,60-4 0,-29-13 0</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39.080"/>
    </inkml:context>
    <inkml:brush xml:id="br0">
      <inkml:brushProperty name="width" value="0.17143" units="cm"/>
      <inkml:brushProperty name="height" value="0.17143" units="cm"/>
      <inkml:brushProperty name="color" value="#5B2D90"/>
    </inkml:brush>
  </inkml:definitions>
  <inkml:trace contextRef="#ctx0" brushRef="#br0">0 56 5734,'70'-15'0,"0"0"0,-12 2 0,1 1 0</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39.313"/>
    </inkml:context>
    <inkml:brush xml:id="br0">
      <inkml:brushProperty name="width" value="0.17143" units="cm"/>
      <inkml:brushProperty name="height" value="0.17143" units="cm"/>
      <inkml:brushProperty name="color" value="#5B2D90"/>
    </inkml:brush>
  </inkml:definitions>
  <inkml:trace contextRef="#ctx0" brushRef="#br0">4 10 5734,'-4'-8'0,"55"6"0,-29 3 0,43 4 0,-47-3 0,0 1 0,-1-1 0,-1 1 0,-1-1 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39.526"/>
    </inkml:context>
    <inkml:brush xml:id="br0">
      <inkml:brushProperty name="width" value="0.17143" units="cm"/>
      <inkml:brushProperty name="height" value="0.17143" units="cm"/>
      <inkml:brushProperty name="color" value="#5B2D90"/>
    </inkml:brush>
  </inkml:definitions>
  <inkml:trace contextRef="#ctx0" brushRef="#br0">0 76 5734,'97'-20'0,"-1"0"0,-16 2 0,1 0 0</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40.384"/>
    </inkml:context>
    <inkml:brush xml:id="br0">
      <inkml:brushProperty name="width" value="0.17143" units="cm"/>
      <inkml:brushProperty name="height" value="0.17143" units="cm"/>
      <inkml:brushProperty name="color" value="#5B2D90"/>
    </inkml:brush>
  </inkml:definitions>
  <inkml:trace contextRef="#ctx0" brushRef="#br0">0 300 5734,'71'-13'0,"0"0"0,1-1 0,-12-3 0,-29-7 0,3-37 0,-16 26 0,-15-18 0,-37 21 0,16 18 0,-21-10 0,0 37 0,21-5 0,-19 13 0,11 33 0,11 25 0,4-25 0,7 5 0,18 15 0,8-3 0,12 11 0,22-3 0,10-60 0,3-25 0,19-14 0,-26-7 0,-25-14 0,-6-2 0,-8 5 0,8-34 0,-2-3 0,-13 20 0,19-30 0,-23 71 0,4 24 0,-3 14 0,32 65 0,-10-22 0,-13-18 0,4-3 0,41 14 0,-30-77 0,22 25 0,-31-69 0,-18 31 0,7-47 0,-6 31 0,3-25 0,-7 37 0,8-19 0,-8 37 0,8-15 0,-9 34 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41.182"/>
    </inkml:context>
    <inkml:brush xml:id="br0">
      <inkml:brushProperty name="width" value="0.17143" units="cm"/>
      <inkml:brushProperty name="height" value="0.17143" units="cm"/>
      <inkml:brushProperty name="color" value="#5B2D90"/>
    </inkml:brush>
  </inkml:definitions>
  <inkml:trace contextRef="#ctx0" brushRef="#br0">30 177 5734,'11'-1'0,"57"-9"0,-78-74 0,58 57 0,-115-28 0,48 107 0,5 20 0,-21-5-499,24 2 1,11-8 498,11-35 240,29 24-240,17-12 0,21-1 0,-16-54 0,-3-19 0,-24 0 0,-4-6 0,12-12 0,-7-1 757,-14-26-757,-14 49 0,-3 38 0,-3 25 0,6 37 0,8 1 0,26-27 0,-23 13 0,1-13 0,24-66 0,-30 6 0,18-32 0,4-19 0,10 109 0,-13-59 0,-20 65 0,-5 9 0,2-38 0,1-1 0,72 5 0,-33-50 0,2-6 0,2 22 0,-3-4-208,-1-31 1,-14-8-1,-19-1 1,-3-4-1</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41.847"/>
    </inkml:context>
    <inkml:brush xml:id="br0">
      <inkml:brushProperty name="width" value="0.17143" units="cm"/>
      <inkml:brushProperty name="height" value="0.17143" units="cm"/>
      <inkml:brushProperty name="color" value="#5B2D90"/>
    </inkml:brush>
  </inkml:definitions>
  <inkml:trace contextRef="#ctx0" brushRef="#br0">1 37 5734,'54'-17'0,"-29"10"0,48-5 0,-43 12 0,-1 0 0,67 22 0,-60-5 0,42 14 0,-77-12 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42.045"/>
    </inkml:context>
    <inkml:brush xml:id="br0">
      <inkml:brushProperty name="width" value="0.17143" units="cm"/>
      <inkml:brushProperty name="height" value="0.17143" units="cm"/>
      <inkml:brushProperty name="color" value="#5B2D90"/>
    </inkml:brush>
  </inkml:definitions>
  <inkml:trace contextRef="#ctx0" brushRef="#br0">0 61 5734,'91'-8'0,"-1"-1"0,1 1 0,-7 1 0,-3 0 0,-23-2 0,-31-4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8.059"/>
    </inkml:context>
    <inkml:brush xml:id="br0">
      <inkml:brushProperty name="width" value="0.17143" units="cm"/>
      <inkml:brushProperty name="height" value="0.17143" units="cm"/>
      <inkml:brushProperty name="color" value="#AE198D"/>
      <inkml:brushProperty name="inkEffects" value="galaxy"/>
      <inkml:brushProperty name="anchorX" value="-89884.60938"/>
      <inkml:brushProperty name="anchorY" value="-21594.74805"/>
      <inkml:brushProperty name="scaleFactor" value="0.5"/>
    </inkml:brush>
  </inkml:definitions>
  <inkml:trace contextRef="#ctx0" brushRef="#br0">0 697 5734,'76'-26'0,"0"-1"0,-1 1 0,1 0 0,5-2 0,0 1-1416,-3 0 1,12-4 0,-1 1 0,-14 5 1415,-3 2 0,-4 2 0,-3 1 0,4 1 0,4-2-25,16-3 1,4-1 0,-3 0 24,-16 5 0,-2 1 0,6-1 0,13-3 0,11-2 0,-3 1 0,-19 5 0,-20 5 0,-3 0 0,16-3 0,7-2 0,-21 5 0,-29 6 0,0-2 0</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42.541"/>
    </inkml:context>
    <inkml:brush xml:id="br0">
      <inkml:brushProperty name="width" value="0.17143" units="cm"/>
      <inkml:brushProperty name="height" value="0.17143" units="cm"/>
      <inkml:brushProperty name="color" value="#5B2D90"/>
    </inkml:brush>
  </inkml:definitions>
  <inkml:trace contextRef="#ctx0" brushRef="#br0">0 1 5734,'35'38'0,"39"13"0,14 0 0,-25-21 0,4-2 0,9 7 0,8 4 0,-13-3 0,-22-7 0,-11 0 0,3 34 0,-71-25 0,-8 9 0,5-7 0,-23 15 0,-4 3 0,-3 3-276,-6 2 1,5-7 0,33-30 0,-6 5 0</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44.089"/>
    </inkml:context>
    <inkml:brush xml:id="br0">
      <inkml:brushProperty name="width" value="0.17143" units="cm"/>
      <inkml:brushProperty name="height" value="0.17143" units="cm"/>
      <inkml:brushProperty name="color" value="#5B2D90"/>
    </inkml:brush>
  </inkml:definitions>
  <inkml:trace contextRef="#ctx0" brushRef="#br0">1 239 5734,'7'-5'0,"0"0"0,-5 1 0,9-14 0,17-23 0,-8 11 0,10-11 0,-18 29 0,0 0 0,36-17 0,-23 15 0,26-11 0,11 23 0,-8 24 0,14 5 0,-24 39 0,-30-10 0,-5 2 0,-16 1 0,-22 13 0,-3-10 0,-14-18 0,-16 3 0,9-9 0,-3 3 0,-17 1 0,8-10 0,51-31 0,4-1 0,-2-6 0,10 0 0,3-6 0,10 0 0,44-6 0,9 2 0,-20 3 0,18-2 0,-2 5 0,-32 11 0,68 4 0,-24-7 0,-17 3 0,-1-2 0,2-7 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45.064"/>
    </inkml:context>
    <inkml:brush xml:id="br0">
      <inkml:brushProperty name="width" value="0.17143" units="cm"/>
      <inkml:brushProperty name="height" value="0.17143" units="cm"/>
      <inkml:brushProperty name="color" value="#5B2D90"/>
    </inkml:brush>
  </inkml:definitions>
  <inkml:trace contextRef="#ctx0" brushRef="#br0">1 29 5734,'0'-9'0,"0"1"0,0 5 0,9 15 0,3 23 0,-2 24 0,1 5 0,2 13 0,-7-19 0,-1-8 0,-2-30 0,19-43 0,11-24 0,5-9 0,1-4 0,3-8 0,-11 16 0,-6 12 0,-18 32 0,4 4 0,6 90 0,-1-14 0,-3-7 0,0-2 0,-1-6 0,-1-22 0,27-60 0,-10-1 0,22-20 0,-23 9 0,3-19 0,-1 0 0,-7 21 0,5-20 0,-5 17 0,-18 55 0,-2 8 0,7 61 0,29-15 0,-15 4 0,22-42 0,-25-41 0,28-37 0,4-13 0,1-14 0,-3 16 0,-5 3 0,-23 10 0,-21 42 0,4 23 0,1 23 0,7 23 0,0 4 0,-2-3-198,0-7 1,-1-13 197,-9-42 0,0-31 0,-5 9 0,-1-28 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45.252"/>
    </inkml:context>
    <inkml:brush xml:id="br0">
      <inkml:brushProperty name="width" value="0.17143" units="cm"/>
      <inkml:brushProperty name="height" value="0.17143" units="cm"/>
      <inkml:brushProperty name="color" value="#5B2D90"/>
    </inkml:brush>
  </inkml:definitions>
  <inkml:trace contextRef="#ctx0" brushRef="#br0">0 0 5734,'38'49'0,"0"-1"0,-6-5 0,-1-1 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45.745"/>
    </inkml:context>
    <inkml:brush xml:id="br0">
      <inkml:brushProperty name="width" value="0.17143" units="cm"/>
      <inkml:brushProperty name="height" value="0.17143" units="cm"/>
      <inkml:brushProperty name="color" value="#5B2D90"/>
    </inkml:brush>
  </inkml:definitions>
  <inkml:trace contextRef="#ctx0" brushRef="#br0">499 461 5734,'-11'-38'0,"2"13"0,-35-5 0,18 23 0,-25-1 0,-6 24 0,20-2 0,-8 11 0,0 6 0,-5 19 0,12 1 0,3 0 0,4 6 0,11 16 0,26-42 0,55-34 0,14-28 0,-37-16 0,-7-17 0,1-1 0,15-9 0,2-3 0,-8-1 0,-14 4 0,-7 0 0,-9 8 0,-20-33 0,11 119 0,4 46 0,0-8 0,2 29 0,3 17 0,0-22 0,2 4 0,-1-3 0,-3-11 0,0-3 0,2-1 0,7 29 0,1 0 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46.341"/>
    </inkml:context>
    <inkml:brush xml:id="br0">
      <inkml:brushProperty name="width" value="0.17143" units="cm"/>
      <inkml:brushProperty name="height" value="0.17143" units="cm"/>
      <inkml:brushProperty name="color" value="#5B2D90"/>
    </inkml:brush>
  </inkml:definitions>
  <inkml:trace contextRef="#ctx0" brushRef="#br0">60 173 5734,'-12'67'0,"0"1"0,-2 22 0,3-1 0,8-18 0,2-4 0,-3-7 0,1-3 0,6 39 0,-2-77 0,2-37 0,0-10 0,1-63 0,-2 30 0,0-10 0,-1-17 0,0 12 0,2-19 0,-5-5 0,7 1 0,11 45 0,5 14 0,12 14 0,62 17 0,-54 32 0,16 37 0,-50-40 0,-9 42 0,-36 3 0,12 6 0,-27-25 0,-3-9 0,21-17 0,-40 20 0</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46.630"/>
    </inkml:context>
    <inkml:brush xml:id="br0">
      <inkml:brushProperty name="width" value="0.17143" units="cm"/>
      <inkml:brushProperty name="height" value="0.17143" units="cm"/>
      <inkml:brushProperty name="color" value="#5B2D90"/>
    </inkml:brush>
  </inkml:definitions>
  <inkml:trace contextRef="#ctx0" brushRef="#br0">58 1 5734,'-6'85'0,"1"0"0,0 0 0,0 0 0,0 0 0,-2-4 0,1-7 0,0 0 0,2 1 0,0-1 0,0 1 0</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47.147"/>
    </inkml:context>
    <inkml:brush xml:id="br0">
      <inkml:brushProperty name="width" value="0.17143" units="cm"/>
      <inkml:brushProperty name="height" value="0.17143" units="cm"/>
      <inkml:brushProperty name="color" value="#5B2D90"/>
    </inkml:brush>
  </inkml:definitions>
  <inkml:trace contextRef="#ctx0" brushRef="#br0">1 432 5734,'82'-18'0,"-10"-31"0,12-19 0,-4 12 0,-7 31 0,-1-1 0,15-33 0,3-15 0,-52 29 0,-67 43 0,11-7 0,-36 52 0,39-22 0,-6 53 0,26-37 0,26 44 0,17-21 0,-5-15 0,-2 1 0,4 27 0,-3-17 0,-51-22 0,-15-24 0,2-3 0,-45 9 0,31-9 0,-20-3 0,1-1 0,17-4 0,-32-4 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47.329"/>
    </inkml:context>
    <inkml:brush xml:id="br0">
      <inkml:brushProperty name="width" value="0.17143" units="cm"/>
      <inkml:brushProperty name="height" value="0.17143" units="cm"/>
      <inkml:brushProperty name="color" value="#5B2D90"/>
    </inkml:brush>
  </inkml:definitions>
  <inkml:trace contextRef="#ctx0" brushRef="#br0">132 0 5734,'-69'5'0,"6"-2"0</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52.706"/>
    </inkml:context>
    <inkml:brush xml:id="br0">
      <inkml:brushProperty name="width" value="0.17143" units="cm"/>
      <inkml:brushProperty name="height" value="0.17143" units="cm"/>
      <inkml:brushProperty name="color" value="#5B2D90"/>
    </inkml:brush>
  </inkml:definitions>
  <inkml:trace contextRef="#ctx0" brushRef="#br0">36 225 5734,'-1'-11'0,"-2"2"0,1 7 0,-2 6 0,1 9 0,1 7 0,-1 6 0,-1 20 0,0 9 0,1-6 0,1 3 0,-1 27 0,1-2 0,5 9 0,1-37 0,0-54 0,-3-15 0,2-41 0,0-20 0,-1 6 0,-1-6 0,1 3 0,2-11 0,0 2 0,-3-26 0,7 45 0,24 146 0,-9-16 0,1 12 0,3 18 0,-4-16 0,1-5 0,1 16 0,1-29 0,0-117 0,-7 15 0,1-12 0,3-16 0,-2 10 0,4-23 0,0 3 0,-2 7 0,-12 36 0,-4 24 0,-5 16 0,5 27 0,0 36 0,9 2 0,6 13 0,-3-8 0,-7-17 0,1-2-473,16 50 1,2-21 472,-14-70-215,46-12 215,-33-3 0,41-20 0,-29-45 0,-30-5 0,-3-5 0,15-18 0,-23 25 0,-9 14 0,-7 42 923,-24 56-923,68 39 0,13 9 0,-42 5 0,46-30 0,24 3 0,-11-26 0,-10-37 0,19-27 0,17-18 0,-18 5 0,-14-3 118,22-17 1,-14-5-119,-60 6 0,-11 29 0,-73 65 0,49-12 0,-10 18 0,8 10 0,43 31 0,20-56 0,-4 38 0,12-74 0,4-54 0,-8-12 0,-8 22 0,-2-8 0,-10-21 0,-4-10 0,4 39 0,1 47 0,5-68 0,-14 115 0,0 29 0,5-14 0,0-6 0,3-5 0,6 4 0,5-1 0,5-10 0,66-5 0,-53-42 0,31-32 0,-37-28 0,-15 2 0,-6-6 0,1 25 0,16 112 0,-19-77 0,4 64 0,-3 27 0,-5-6 0,-7-44 0,-7 20 0,-5-56 0,-5-12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8.339"/>
    </inkml:context>
    <inkml:brush xml:id="br0">
      <inkml:brushProperty name="width" value="0.17143" units="cm"/>
      <inkml:brushProperty name="height" value="0.17143" units="cm"/>
      <inkml:brushProperty name="color" value="#AE198D"/>
      <inkml:brushProperty name="inkEffects" value="galaxy"/>
      <inkml:brushProperty name="anchorX" value="-100536.54688"/>
      <inkml:brushProperty name="anchorY" value="-27031.78711"/>
      <inkml:brushProperty name="scaleFactor" value="0.5"/>
    </inkml:brush>
  </inkml:definitions>
  <inkml:trace contextRef="#ctx0" brushRef="#br0">0 744 5734,'74'-27'0,"-1"-1"0,1 1 0,18-7 0,-4 2-2087,-12 6 0,-4 1 2087,-16 6 0,7-1 0,5 0 0,14-2 0,8-2 0,-3 1 0,-11 2-520,-4 2 0,-7 2 0,8-2 520,4-1 0,8-2 0,5-1 0,-3 1 0,-6 3 0,13-1 0,-7 3 0,0 0 232,-5 2 1,-1 0 0,7 0-233,-13 1 0,8 0 0,2-1 0,-4 1 0,-9 1-117,29-3 1,-8 1 0,14-2-1,-25 4 1,-64 9 0</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52.837"/>
    </inkml:context>
    <inkml:brush xml:id="br0">
      <inkml:brushProperty name="width" value="0.17143" units="cm"/>
      <inkml:brushProperty name="height" value="0.17143" units="cm"/>
      <inkml:brushProperty name="color" value="#5B2D90"/>
    </inkml:brush>
  </inkml:definitions>
  <inkml:trace contextRef="#ctx0" brushRef="#br0">12 1 5734,'-4'13'0,"-4"-13"0,12 54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53.311"/>
    </inkml:context>
    <inkml:brush xml:id="br0">
      <inkml:brushProperty name="width" value="0.17143" units="cm"/>
      <inkml:brushProperty name="height" value="0.17143" units="cm"/>
      <inkml:brushProperty name="color" value="#5B2D90"/>
    </inkml:brush>
  </inkml:definitions>
  <inkml:trace contextRef="#ctx0" brushRef="#br0">1 1 5734,'9'64'0,"-1"0"0,0-5 0,-1-8 0,-4-11 0,0 1 0,2 9 0,1 6 0,5-2 0,1 1 0,-2 2 0,1-2 0,18 31 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54.399"/>
    </inkml:context>
    <inkml:brush xml:id="br0">
      <inkml:brushProperty name="width" value="0.17143" units="cm"/>
      <inkml:brushProperty name="height" value="0.17143" units="cm"/>
      <inkml:brushProperty name="color" value="#5B2D90"/>
    </inkml:brush>
  </inkml:definitions>
  <inkml:trace contextRef="#ctx0" brushRef="#br0">337 188 5734,'-1'-37'0,"-2"4"0,-13-5 0,6 18 0,-11-16 0,-17 13 0,-15 23 0,-10 5 0,23 39 0,7 8 0,4 2 0,11-6 0,7 2 0,20 19 0,14-14 0,52-17 0,-32-24 0,26-48 0,-42-11 0,-6 2 0,10-30 0,-17 31 0,4-14 0,-11 74 0,5 1 0,-3 51 0,14 2 0,7-49 0,-1-2 0,4-56 0,-4-21 0,-6 10 0,10-23 0,-21 45 0,0 3 0,1 80 0,-3-8 0,42 3 0,-29-31 0,24-45 0,-27-2 0,12-10 0,-13 13 0,5-1 0,-4 51 0,-1 17 0,6 6 0,15 22 0,-24-51 0,16 8 0,-19-31 0,2-3 0</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54.687"/>
    </inkml:context>
    <inkml:brush xml:id="br0">
      <inkml:brushProperty name="width" value="0.17143" units="cm"/>
      <inkml:brushProperty name="height" value="0.17143" units="cm"/>
      <inkml:brushProperty name="color" value="#5B2D90"/>
    </inkml:brush>
  </inkml:definitions>
  <inkml:trace contextRef="#ctx0" brushRef="#br0">0 29 5734,'58'-8'0,"0"1"0,41-6 0,-45 16 0,-6 3 0,-13 1 0,51 13 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54.943"/>
    </inkml:context>
    <inkml:brush xml:id="br0">
      <inkml:brushProperty name="width" value="0.17143" units="cm"/>
      <inkml:brushProperty name="height" value="0.17143" units="cm"/>
      <inkml:brushProperty name="color" value="#5B2D90"/>
    </inkml:brush>
  </inkml:definitions>
  <inkml:trace contextRef="#ctx0" brushRef="#br0">10 105 5734,'-9'8'0,"68"-7"0,3-8 0,7-4 0,9-5 0,1-1 0,-4 2 0,-7-1 0,9-16 0</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55.851"/>
    </inkml:context>
    <inkml:brush xml:id="br0">
      <inkml:brushProperty name="width" value="0.17143" units="cm"/>
      <inkml:brushProperty name="height" value="0.17143" units="cm"/>
      <inkml:brushProperty name="color" value="#5B2D90"/>
    </inkml:brush>
  </inkml:definitions>
  <inkml:trace contextRef="#ctx0" brushRef="#br0">229 103 5734,'2'-11'0,"-29"61"0,-10 28 0,6-6-1391,-8 11 0,3-2 1391,17-20 0,8-23 831,-8 36-831,14-53 450,-2 12-450,22-82 0,15-54 0,-4 13 0,1-2-551,-2 6 1,4-14 0,-8 28 550,-13 42 1218,4-11-1218,-7 28 0,6 7 0,-1 27 0,7 22 0,1 17 0,-1 1 0,1 14 0,-2-9 0,4 21 0,-7-18 0,-1 9 0,-10-22 0,-13-32 0,-13 15 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56.225"/>
    </inkml:context>
    <inkml:brush xml:id="br0">
      <inkml:brushProperty name="width" value="0.17143" units="cm"/>
      <inkml:brushProperty name="height" value="0.17143" units="cm"/>
      <inkml:brushProperty name="color" value="#5B2D90"/>
    </inkml:brush>
  </inkml:definitions>
  <inkml:trace contextRef="#ctx0" brushRef="#br0">0 244 5734,'68'-43'0,"0"-1"0,12 73 0,8 31 0,-9-16 0,-21-39 0,-2 1 0,9 36 0,3 12 0,-18-35 0,-30-92 0,-18-27 0,4 42 0,0 3 0,2-18 0,4 21 0,0 48 0,7 21 0,-2 4 0,0 17 0</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56.706"/>
    </inkml:context>
    <inkml:brush xml:id="br0">
      <inkml:brushProperty name="width" value="0.17143" units="cm"/>
      <inkml:brushProperty name="height" value="0.17143" units="cm"/>
      <inkml:brushProperty name="color" value="#5B2D90"/>
    </inkml:brush>
  </inkml:definitions>
  <inkml:trace contextRef="#ctx0" brushRef="#br0">158 74 5734,'-59'-57'0,"18"126"0,36-154 0,19 143 0,13 55 0,9-38 0,41-86-527,-40 60 1,-5 30 0,-10-14 526,-12-21 60,-10 16 0,-4 2-60,-9 4 0,7-7 0,-8-5 0,-42-8 0,-9-34 0,-8-6 0,16-20 0,37-63 0,29 22 0,5-31 1175,11 31-1175,4 9 0,1 1 0,3-5 0,-3 6 0,0 2 0,-6 12 0</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56.939"/>
    </inkml:context>
    <inkml:brush xml:id="br0">
      <inkml:brushProperty name="width" value="0.17143" units="cm"/>
      <inkml:brushProperty name="height" value="0.17143" units="cm"/>
      <inkml:brushProperty name="color" value="#5B2D90"/>
    </inkml:brush>
  </inkml:definitions>
  <inkml:trace contextRef="#ctx0" brushRef="#br0">0 117 5734,'1'-65'0,"0"14"0</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57.637"/>
    </inkml:context>
    <inkml:brush xml:id="br0">
      <inkml:brushProperty name="width" value="0.17143" units="cm"/>
      <inkml:brushProperty name="height" value="0.17143" units="cm"/>
      <inkml:brushProperty name="color" value="#5B2D90"/>
    </inkml:brush>
  </inkml:definitions>
  <inkml:trace contextRef="#ctx0" brushRef="#br0">185 356 5734,'-8'-11'0,"-2"3"0,-22 53 0,-3 20 0,10-20-917,-12 23 1,6-1 916,25-27 285,24 39 1,9-24-286,-11-106 0,0-44 0,1 38 300,4 65-300,-8-72 0,-11-43 0,-9 48 0,-11 82 0,12 32 962,52 21-962,22-48 0,-7-21 0,30-37 0,-58-14 0,-9-14 0,-5-37 0,-6-1 0,-2 39 0,-3 3 0,-9-27 0,-2 32 0,3 56 0,0 20 0,1 32 0,2 23 0,1-3 0,0 2 0,2 2 0,0 13 0,2 10 0,0-18 0,4 9 0,1-48 0,-9-67 0,11-32 0,8-11 0,7 9 0,6-2 0,8-10 0,6-6 0,-2 8 0,-1 8 0,-1 7 0,10 2 0,-1 1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8.588"/>
    </inkml:context>
    <inkml:brush xml:id="br0">
      <inkml:brushProperty name="width" value="0.17143" units="cm"/>
      <inkml:brushProperty name="height" value="0.17143" units="cm"/>
      <inkml:brushProperty name="color" value="#AE198D"/>
      <inkml:brushProperty name="inkEffects" value="galaxy"/>
      <inkml:brushProperty name="anchorX" value="-111842.26563"/>
      <inkml:brushProperty name="anchorY" value="-32932.70703"/>
      <inkml:brushProperty name="scaleFactor" value="0.5"/>
    </inkml:brush>
  </inkml:definitions>
  <inkml:trace contextRef="#ctx0" brushRef="#br0">0 846 5734,'55'-16'0,"-1"1"0,18-4 0,27-7 0,7-1 0,-14 4-1887,-24 6 0,-8 2 0,9-2 1887,5-1 0,9-3 0,5-1 0,0 0 0,-4 2 0,10-2 0,-3 1 0,0 1 0,2-1-15,-13 3 0,0 0 1,2 0-1,-1-1 1,0 1 14,0 0 0,1-1 0,0 1 0,-1 0 0,-3 0 0,12-2 0,0 0 0,-5 0 0,-10 3 0,7-2 0,-8 2 0,-6 1 0,5-1 0,14-3 0,9-2 0,-10 0 0,-12 3 0,-5-1 0,34-3 0,-24 2 0,-65 12 0</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57.877"/>
    </inkml:context>
    <inkml:brush xml:id="br0">
      <inkml:brushProperty name="width" value="0.17143" units="cm"/>
      <inkml:brushProperty name="height" value="0.17143" units="cm"/>
      <inkml:brushProperty name="color" value="#5B2D90"/>
    </inkml:brush>
  </inkml:definitions>
  <inkml:trace contextRef="#ctx0" brushRef="#br0">1 1 5734,'17'74'0,"0"0"0,-2-7 0,-1-11 0,-2-25 0,-3-10 0,4 4 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58.114"/>
    </inkml:context>
    <inkml:brush xml:id="br0">
      <inkml:brushProperty name="width" value="0.17143" units="cm"/>
      <inkml:brushProperty name="height" value="0.17143" units="cm"/>
      <inkml:brushProperty name="color" value="#5B2D90"/>
    </inkml:brush>
  </inkml:definitions>
  <inkml:trace contextRef="#ctx0" brushRef="#br0">1 43 5734,'6'-32'0,"8"22"0,10 87 0,-6-19 0,-6-8 0,-1-3 0,-4-6 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58.265"/>
    </inkml:context>
    <inkml:brush xml:id="br0">
      <inkml:brushProperty name="width" value="0.17143" units="cm"/>
      <inkml:brushProperty name="height" value="0.17143" units="cm"/>
      <inkml:brushProperty name="color" value="#5B2D90"/>
    </inkml:brush>
  </inkml:definitions>
  <inkml:trace contextRef="#ctx0" brushRef="#br0">13 17 5734,'-13'-17'0,"24"98"0,-5-37 0,5 11 0,-1-1 0,-7-22 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58.439"/>
    </inkml:context>
    <inkml:brush xml:id="br0">
      <inkml:brushProperty name="width" value="0.17143" units="cm"/>
      <inkml:brushProperty name="height" value="0.17143" units="cm"/>
      <inkml:brushProperty name="color" value="#5B2D90"/>
    </inkml:brush>
  </inkml:definitions>
  <inkml:trace contextRef="#ctx0" brushRef="#br0">0 0 5734,'29'40'0,"-20"39"0,15 9 0,-25 3 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58.640"/>
    </inkml:context>
    <inkml:brush xml:id="br0">
      <inkml:brushProperty name="width" value="0.17143" units="cm"/>
      <inkml:brushProperty name="height" value="0.17143" units="cm"/>
      <inkml:brushProperty name="color" value="#5B2D90"/>
    </inkml:brush>
  </inkml:definitions>
  <inkml:trace contextRef="#ctx0" brushRef="#br0">1 0 5734,'9'14'0,"3"25"0,4 2 0,0 10 0,-1-14 0,-5-15 0,5 11 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58.859"/>
    </inkml:context>
    <inkml:brush xml:id="br0">
      <inkml:brushProperty name="width" value="0.17143" units="cm"/>
      <inkml:brushProperty name="height" value="0.17143" units="cm"/>
      <inkml:brushProperty name="color" value="#5B2D90"/>
    </inkml:brush>
  </inkml:definitions>
  <inkml:trace contextRef="#ctx0" brushRef="#br0">1 0 5734,'12'24'0,"4"64"0,-6 9 0,-7-35 0,3 31 0,0-1 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00.199"/>
    </inkml:context>
    <inkml:brush xml:id="br0">
      <inkml:brushProperty name="width" value="0.17143" units="cm"/>
      <inkml:brushProperty name="height" value="0.17143" units="cm"/>
      <inkml:brushProperty name="color" value="#5B2D90"/>
    </inkml:brush>
  </inkml:definitions>
  <inkml:trace contextRef="#ctx0" brushRef="#br0">1 43 5734,'11'0'0,"-1"0"0,-5 0 0,27-3 0,49-8 0,11 2 0,4-4-486,-35 8 486,-33 3 0,-5 5 0,-4 1 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00.373"/>
    </inkml:context>
    <inkml:brush xml:id="br0">
      <inkml:brushProperty name="width" value="0.17143" units="cm"/>
      <inkml:brushProperty name="height" value="0.17143" units="cm"/>
      <inkml:brushProperty name="color" value="#5B2D90"/>
    </inkml:brush>
  </inkml:definitions>
  <inkml:trace contextRef="#ctx0" brushRef="#br0">5 37 5734,'-4'26'0,"64"-14"0,27-14 0,-23-7 0,2-4 0,-1 6 0,6 0 0,-7-1 0,-5-6 0,0-1 0</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57.794"/>
    </inkml:context>
    <inkml:brush xml:id="br0">
      <inkml:brushProperty name="width" value="0.17143" units="cm"/>
      <inkml:brushProperty name="height" value="0.17143" units="cm"/>
      <inkml:brushProperty name="color" value="#5B2D90"/>
    </inkml:brush>
  </inkml:definitions>
  <inkml:trace contextRef="#ctx0" brushRef="#br0">54 110 5734,'6'-7'0,"-1"0"0,9-5 0,-6 6 0,7-6 0,-6 8 0,27-14 0,-19 10 0,21-8 0,-29 13 0,11-2 0,5-1 0,28 0 0,-18 10 0,3 1 0,-22 13 0,-7 8 0,-2-1 0,-25 55 0,-15-36 0,-4-2 0,-12 36-328,10-39 1,3-9 327,15-17 0,-7 6 0,-28 10 0,18-15 0,-10 5 0,38-50 0,19 12 0,-1-14 0,13 17 655,-10 10-655,20-4 0,-10 7 0,15 0 0,-14 5 0,36 17 0,3 3 0,-22-7-155,20 7 1,-6-2 154,-40-15 0,31-6 0,-24-3 0,23-6 0</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4:58.674"/>
    </inkml:context>
    <inkml:brush xml:id="br0">
      <inkml:brushProperty name="width" value="0.17143" units="cm"/>
      <inkml:brushProperty name="height" value="0.17143" units="cm"/>
      <inkml:brushProperty name="color" value="#5B2D90"/>
    </inkml:brush>
  </inkml:definitions>
  <inkml:trace contextRef="#ctx0" brushRef="#br0">79 76 5734,'10'-12'0,"0"1"0,-5 7 0,3-1 0,24-10 0,-15 7 0,17-6 0,-22 11 0,3 0 0,37 27 0,-31-14 0,23 21 0,-53-3 0,2-12 0,-8 13 0,-5-6 0,7-7 0,-20 18 0,22-22 0,-8 8 0,14-16 0,2-1 0,12 1 0,-5-1 0,11 2 0,-6-2 0,29 14 0,-15-6 0,38 36 0,-43-30 0,9 17 0,-24-22 0,-1-4 0,-9 19 0,3-15 0,-12 16 0,8-18 0,-16 10 0,4-6 0,-68 26 0,52-24 0,-23-4 0,2-8 0,32-12 0,-29-11 0,40 4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8.887"/>
    </inkml:context>
    <inkml:brush xml:id="br0">
      <inkml:brushProperty name="width" value="0.17143" units="cm"/>
      <inkml:brushProperty name="height" value="0.17143" units="cm"/>
      <inkml:brushProperty name="color" value="#AE198D"/>
      <inkml:brushProperty name="inkEffects" value="galaxy"/>
      <inkml:brushProperty name="anchorX" value="-123984.42188"/>
      <inkml:brushProperty name="anchorY" value="-38897.04688"/>
      <inkml:brushProperty name="scaleFactor" value="0.5"/>
    </inkml:brush>
  </inkml:definitions>
  <inkml:trace contextRef="#ctx0" brushRef="#br0">1 756 5734,'94'-19'0,"1"1"0,0 0 0,-1-1 0,1 1 0,0-1 0,-1 1 0,1 0 0,-6 0 0,-2 2 0,-2-1 0,0 1 0,-1-1 0,0 0 0,2-1-809,6-2 0,2-1 1,1-1-1,0 0 1,-4 0-1,-4 2 0,-7 1 809,9-2 0,-9 2 0,-1 0 0,4-1 0,2-1 0,6-1 0,1 0 0,-5 1 0,-10 1-25,-4 2 1,-8 1 0,4-1 24,9-1 0,7-2 0,-3 0 0,-17 4 73,18-8-73,-82 22 0,-21 6 0,-20 6 0</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00.715"/>
    </inkml:context>
    <inkml:brush xml:id="br0">
      <inkml:brushProperty name="width" value="0.17143" units="cm"/>
      <inkml:brushProperty name="height" value="0.17143" units="cm"/>
      <inkml:brushProperty name="color" value="#5B2D90"/>
    </inkml:brush>
  </inkml:definitions>
  <inkml:trace contextRef="#ctx0" brushRef="#br0">41 110 5734,'23'-20'0,"35"-20"0,-40 29 0,29-17 0,-35 24 0,36-2 0,-17 6 0,15 23 0,-2 7 0,-16-5 0,18 39 0,-42-40 0,-2-6 0,-7 26 0,-3-15 0,-11 16 0,-35 0 0,-6-3 0,15-9-275,-14 7 0,5-8 275,37-28 0,-37 5 0,34-7 0,-28 2 0,43-7 0,11-38 0,-6 28 550,9-27-550,-7 37 0,1 0 0,9-3 0,38 10 0,9 4 0,-9-4 0,19 8 0,3 5 0,-2 7 0,-3-1 0,-11-5 0,-31-14 0,-19-7 0,-1-2 0,0-3 0,-2-2 0,1-1 0</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02.283"/>
    </inkml:context>
    <inkml:brush xml:id="br0">
      <inkml:brushProperty name="width" value="0.17143" units="cm"/>
      <inkml:brushProperty name="height" value="0.17143" units="cm"/>
      <inkml:brushProperty name="color" value="#5B2D90"/>
    </inkml:brush>
  </inkml:definitions>
  <inkml:trace contextRef="#ctx0" brushRef="#br0">151 0 5734,'-15'4'0,"1"1"0,-26 58 0,27-35 0,-20 41 0,38-48 0,23 8 0,4-4 0,7 3 0,50 3 0,-55-20 0,24 11 0,-2 1 0,-34-11 0,27 17 0,-46-21 0,-1-1 0,-5 12 0,0-8 0,-46 31 0,-32-12 0,7 4 0,-21-8 0,44-24 0,7-15 0,6-2 0,23-14 0</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02.530"/>
    </inkml:context>
    <inkml:brush xml:id="br0">
      <inkml:brushProperty name="width" value="0.17143" units="cm"/>
      <inkml:brushProperty name="height" value="0.17143" units="cm"/>
      <inkml:brushProperty name="color" value="#5B2D90"/>
    </inkml:brush>
  </inkml:definitions>
  <inkml:trace contextRef="#ctx0" brushRef="#br0">0 44 5734,'62'-8'0,"-1"0"0,38-4 0,-38 2 0,-26 4 0</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03.593"/>
    </inkml:context>
    <inkml:brush xml:id="br0">
      <inkml:brushProperty name="width" value="0.17143" units="cm"/>
      <inkml:brushProperty name="height" value="0.17143" units="cm"/>
      <inkml:brushProperty name="color" value="#5B2D90"/>
    </inkml:brush>
  </inkml:definitions>
  <inkml:trace contextRef="#ctx0" brushRef="#br0">143 72 5734,'8'-16'0,"1"2"0,-4 9 0,8-2 0,15-5 0,-7 2 0,65 2 0,-48 24 0,31-5 0,-48 20 0,-14-16 0,-3 33 0,-24 19 0,-24 3 0,-10 2 0,9-19 0,-1-3 0,-10 7 0,1-8 0,1-17 0,39-26 0,2-2 0,-11-7 0,13-39 0,-4 21 0,17-28 0,4 38 0,1 2 0,15-12 0,-4 12 0,57 1 0,-24 17 0,44 16 0,-50-8 0,-1 1 0,-21-9 0,-2-4 0,25-3 0,-19-4 0,14-4 0</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04.304"/>
    </inkml:context>
    <inkml:brush xml:id="br0">
      <inkml:brushProperty name="width" value="0.17143" units="cm"/>
      <inkml:brushProperty name="height" value="0.17143" units="cm"/>
      <inkml:brushProperty name="color" value="#5B2D90"/>
    </inkml:brush>
  </inkml:definitions>
  <inkml:trace contextRef="#ctx0" brushRef="#br0">315 0 5734,'-27'5'0,"-18"22"0,-3 5 0,2-4-467,-3 6 0,8 0 467,28-16 301,-16 40-301,12-4 0,17 20 0,6 2 0,1-16 77,7-7 1,8-9-78,22-30 0,0-15 0,2-20 0,-1-4 0,-3 0 478,4-34-478,-45 51 0,-19-14 0,-60 43 0,34-26 0,-39 40 0,66-24 0,-2 5 0,-1 2 0,6-3 0,2-1 0</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05.140"/>
    </inkml:context>
    <inkml:brush xml:id="br0">
      <inkml:brushProperty name="width" value="0.17143" units="cm"/>
      <inkml:brushProperty name="height" value="0.17143" units="cm"/>
      <inkml:brushProperty name="color" value="#5B2D90"/>
    </inkml:brush>
  </inkml:definitions>
  <inkml:trace contextRef="#ctx0" brushRef="#br0">61 66 5734,'63'-29'0,"-38"17"0,39-11 0,-51 22 0,1 1 0,37 18 0,-10 25 0,12 24 0,-30-12 0,-25-6 0,-22-6 0,-45 25 0,16-12 0,-19 0 0,18-34 0,7-23 0,-1-2 0,17-11 0,25-2 0,5 7 0,6-1 0,34-6 0,12 8 0,3-1 0,1 13 0,-35-1 0,26 6 0,-21-3 0,46 10 0,-42-7 0,23-2 0,0-2 0,-19-4 0,37-3 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06.046"/>
    </inkml:context>
    <inkml:brush xml:id="br0">
      <inkml:brushProperty name="width" value="0.17143" units="cm"/>
      <inkml:brushProperty name="height" value="0.17143" units="cm"/>
      <inkml:brushProperty name="color" value="#5B2D90"/>
    </inkml:brush>
  </inkml:definitions>
  <inkml:trace contextRef="#ctx0" brushRef="#br0">337 279 5734,'-3'-13'0,"-2"-12"0,-5-2 0,2 1 0,-18-26 0,13 31 0,-12-18 0,7 21 0,-24-12 0,1 11 0,-32 11 0,36 26 0,4 15 0,30-1 0,7-10 0,16 10 0,31 8 0,3 2 0,6-4 0,-14-15 0,-28-15 0,27 17 0,-24-15 0,28 21 0,-27-15 0,19 28 0,-26-13 0,-2 14 0,-54 1 0,18-23 0,-25 8 0,3-21 0,1-5 0,-22-5 0,0-32 0,28-5 0,29-43 0,15 42 0,31-13 0,-20 39 0,68-41 0,-31 16 0,-7 6 0,-1 1 0,-4-3 0</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07.827"/>
    </inkml:context>
    <inkml:brush xml:id="br0">
      <inkml:brushProperty name="width" value="0.17143" units="cm"/>
      <inkml:brushProperty name="height" value="0.17143" units="cm"/>
      <inkml:brushProperty name="color" value="#5B2D90"/>
    </inkml:brush>
  </inkml:definitions>
  <inkml:trace contextRef="#ctx0" brushRef="#br0">10 8 5734,'7'-5'0,"-2"2"0,-3 5 0,-2 3 0,0 30 0,-8 33 0,4-12 0,-7 10 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08.465"/>
    </inkml:context>
    <inkml:brush xml:id="br0">
      <inkml:brushProperty name="width" value="0.17143" units="cm"/>
      <inkml:brushProperty name="height" value="0.17143" units="cm"/>
      <inkml:brushProperty name="color" value="#5B2D90"/>
    </inkml:brush>
  </inkml:definitions>
  <inkml:trace contextRef="#ctx0" brushRef="#br0">72 1 5734,'-14'10'0,"3"1"0,8-3 0,0 4 0,-8 31 0,5-20 0,-4 24 0,6-21 0,0-1 0,1 0 0,1-3 0</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08.928"/>
    </inkml:context>
    <inkml:brush xml:id="br0">
      <inkml:brushProperty name="width" value="0.17143" units="cm"/>
      <inkml:brushProperty name="height" value="0.17143" units="cm"/>
      <inkml:brushProperty name="color" value="#5B2D90"/>
    </inkml:brush>
  </inkml:definitions>
  <inkml:trace contextRef="#ctx0" brushRef="#br0">82 1 5734,'-28'72'0,"6"-16"0,14-29 0,3-7 0,-2 6 0,2-4 0,-1 5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4:04.568"/>
    </inkml:context>
    <inkml:brush xml:id="br0">
      <inkml:brushProperty name="width" value="0.17143" units="cm"/>
      <inkml:brushProperty name="height" value="0.17143" units="cm"/>
      <inkml:brushProperty name="color" value="#5B2D90"/>
    </inkml:brush>
  </inkml:definitions>
  <inkml:trace contextRef="#ctx0" brushRef="#br0">556 102 5734,'-9'-6'0,"1"0"0,-12-9 0,3 1 0,-14-11 0,10 10 0,-14 0 0,-3 10 0,-10 6 0,-2 8 0,19 0 0,8 1 0,-7 10 0,12-6 0,-22 21 0,9 2 0,-12 23 0,13-13 0,5 0 0,18-27 0,7 1 0,4 7 0,10 15 0,8 2 0,3-1 0,6 3 0,-6-12 0,-2-3 0,1-2 0,-1-8 0,-3-2 0,18 4 0,-12-16 0,10 1 0,4-12 0,-3-14 0,10-13 0,-4-21 0,-2-5 0,-3 6 0,-4 0 0,-6 3 0,-19 21 0,4-19 0,-2-15 0,-19 3 0,-5 0 0,2-2-331,-32-18 331,20 66 0,-24 1 0,8 4 0,-22 2 0,12 4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9.109"/>
    </inkml:context>
    <inkml:brush xml:id="br0">
      <inkml:brushProperty name="width" value="0.17143" units="cm"/>
      <inkml:brushProperty name="height" value="0.17143" units="cm"/>
      <inkml:brushProperty name="color" value="#AE198D"/>
      <inkml:brushProperty name="inkEffects" value="galaxy"/>
      <inkml:brushProperty name="anchorX" value="-136604.95313"/>
      <inkml:brushProperty name="anchorY" value="-45164.90234"/>
      <inkml:brushProperty name="scaleFactor" value="0.5"/>
    </inkml:brush>
  </inkml:definitions>
  <inkml:trace contextRef="#ctx0" brushRef="#br0">1 679 5734,'82'-10'0,"0"0"0,-5 1 0,9-4 0,-1-5 0,13-3 0,2-2 0,-10 2-1887,-15 5 0,-6 0 0,8-1 1887,-2 0 0,9-2 0,3-1 0,-2 0 0,-7 2 0,14-3 0,-6 2 0,10-2-13,-12 2 1,9-1 0,6-2 0,0 0 0,-3 1 0,-9 2 12,2-1 0,-8 2 0,0-1 0,5 0 0,8-2 0,10-2 0,0 0 0,-11 2 0,-21 4 0,24-9 0,-62 17 0,0-1 0</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09.459"/>
    </inkml:context>
    <inkml:brush xml:id="br0">
      <inkml:brushProperty name="width" value="0.17143" units="cm"/>
      <inkml:brushProperty name="height" value="0.17143" units="cm"/>
      <inkml:brushProperty name="color" value="#5B2D90"/>
    </inkml:brush>
  </inkml:definitions>
  <inkml:trace contextRef="#ctx0" brushRef="#br0">0 4 5734,'5'-3'0,"2"6"0,-6 2 0,2 7 0,-1-2 0,-1 2 0,1 1 0,2 27 0,-1-5 0,2 7 0,-1-15 0</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09.858"/>
    </inkml:context>
    <inkml:brush xml:id="br0">
      <inkml:brushProperty name="width" value="0.17143" units="cm"/>
      <inkml:brushProperty name="height" value="0.17143" units="cm"/>
      <inkml:brushProperty name="color" value="#5B2D90"/>
    </inkml:brush>
  </inkml:definitions>
  <inkml:trace contextRef="#ctx0" brushRef="#br0">82 0 5734,'8'8'0,"-3"-3"0,-4 10 0,-4-2 0,-6 19 0,-7 10 0,-11 23 0,7-22 0,0-2 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10.412"/>
    </inkml:context>
    <inkml:brush xml:id="br0">
      <inkml:brushProperty name="width" value="0.17143" units="cm"/>
      <inkml:brushProperty name="height" value="0.17143" units="cm"/>
      <inkml:brushProperty name="color" value="#5B2D90"/>
    </inkml:brush>
  </inkml:definitions>
  <inkml:trace contextRef="#ctx0" brushRef="#br0">1 17 5734,'69'-6'0,"-1"1"0,1-1 0,10 7 0,-10 10 0,4 35 0,-54 6 0,-20-30 0,-3-1 0,-22 21 0,-10 2 0,-22 1 0,22-4 0,1-4 0,-7-19 0,35-15 0,6-2 0,10-3 0,38-7 0,-12 1 0,13-3 0,5-1 0,20-7 0,16-5 0,-13 3 0</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10.896"/>
    </inkml:context>
    <inkml:brush xml:id="br0">
      <inkml:brushProperty name="width" value="0.17143" units="cm"/>
      <inkml:brushProperty name="height" value="0.17143" units="cm"/>
      <inkml:brushProperty name="color" value="#5B2D90"/>
    </inkml:brush>
  </inkml:definitions>
  <inkml:trace contextRef="#ctx0" brushRef="#br0">307 1 5734,'-85'51'0,"0"0"0,3-4 0,28-11 0,54-26 0,14 7 0,44-30 0,13-15 0,-1 2 0,1-2 0,-8-3 0,-34-4 0,-25 28 0,3-2 0,-7 14 0,0-2 0,-5 10 0,-15 66 0,8-13 0,-8 29 0,22-13 0,3-54 0,8 17 0,-3-28 0</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11.114"/>
    </inkml:context>
    <inkml:brush xml:id="br0">
      <inkml:brushProperty name="width" value="0.17143" units="cm"/>
      <inkml:brushProperty name="height" value="0.17143" units="cm"/>
      <inkml:brushProperty name="color" value="#5B2D90"/>
    </inkml:brush>
  </inkml:definitions>
  <inkml:trace contextRef="#ctx0" brushRef="#br0">17 0 5734,'-4'83'0,"-1"-1"0,1-15 0,0 0 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11.645"/>
    </inkml:context>
    <inkml:brush xml:id="br0">
      <inkml:brushProperty name="width" value="0.17143" units="cm"/>
      <inkml:brushProperty name="height" value="0.17143" units="cm"/>
      <inkml:brushProperty name="color" value="#5B2D90"/>
    </inkml:brush>
  </inkml:definitions>
  <inkml:trace contextRef="#ctx0" brushRef="#br0">0 1 5734,'58'11'0,"1"0"0,32 9 0,-113 37 0,8-29 0,-35 29 0,35-43 0,-5 0 0,17-10 0,1 1 0,14 7 0,3-1 0,8 3 0,-2-4 0,13 9 0,1 7 0,-2-4 0,-13 13 0,-29-16 0,-6 7 0,-52 23 0,7-28 0,-7 9 0,26-32 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11.956"/>
    </inkml:context>
    <inkml:brush xml:id="br0">
      <inkml:brushProperty name="width" value="0.17143" units="cm"/>
      <inkml:brushProperty name="height" value="0.17143" units="cm"/>
      <inkml:brushProperty name="color" value="#5B2D90"/>
    </inkml:brush>
  </inkml:definitions>
  <inkml:trace contextRef="#ctx0" brushRef="#br0">0 0 5734,'29'91'0,"-18"-23"0,-1 6 0,5 14 0,-1 1 0,-8-15 0,-1-6 0,1 7 0</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12.928"/>
    </inkml:context>
    <inkml:brush xml:id="br0">
      <inkml:brushProperty name="width" value="0.17143" units="cm"/>
      <inkml:brushProperty name="height" value="0.17143" units="cm"/>
      <inkml:brushProperty name="color" value="#5B2D90"/>
    </inkml:brush>
  </inkml:definitions>
  <inkml:trace contextRef="#ctx0" brushRef="#br0">77 1 5734,'-9'5'0,"1"-1"0,11-3 0,-3 2 0,3 1 0,-5-1 0,2 3 0,-3 12 0,-3 27 0,-2 6 0,-8 18 0,3-31 0,-5-5 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15.124"/>
    </inkml:context>
    <inkml:brush xml:id="br0">
      <inkml:brushProperty name="width" value="0.17143" units="cm"/>
      <inkml:brushProperty name="height" value="0.17143" units="cm"/>
      <inkml:brushProperty name="color" value="#5B2D90"/>
    </inkml:brush>
  </inkml:definitions>
  <inkml:trace contextRef="#ctx0" brushRef="#br0">0 29 5734,'12'-7'0,"1"1"0,3 0 0,47-3 0,-12 10 0,32 23 0,-55 9 0,-12 6 0,-32-7 0,7-20 0,-13 11 0,11-12 0,-11 11 0,15-14 0,-4 8 0,42 20 0,-19-17 0,28 19 0,-26-28 0,-1 0 0,14 14 0,-12-11 0,17 34 0,-53-15 0,19 4 0,-42-10 0,-12-14 0,-13-12 0,6 4 0,14-15 0,37 3 0</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15.832"/>
    </inkml:context>
    <inkml:brush xml:id="br0">
      <inkml:brushProperty name="width" value="0.17143" units="cm"/>
      <inkml:brushProperty name="height" value="0.17143" units="cm"/>
      <inkml:brushProperty name="color" value="#5B2D90"/>
    </inkml:brush>
  </inkml:definitions>
  <inkml:trace contextRef="#ctx0" brushRef="#br0">1 70 5734,'66'-36'0,"-10"7"0,-39 26 0,44 2 0,-3 9 0,22 48 0,-41-25 0,-27 32 0,-27-36 0,1-5 0,-47 40 0,34-37 0,-15 8 0,-2-2 0,8-14 0,-16 6 0,28-16 0,8-8 0,12 0 0,2-1 0,47-2 0,-23 4 0,34-3 0,-34 3 0,75 4 0,-51-3-96,6 1 1,-2 0 0,-20-2-1,-1 1 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9.336"/>
    </inkml:context>
    <inkml:brush xml:id="br0">
      <inkml:brushProperty name="width" value="0.17143" units="cm"/>
      <inkml:brushProperty name="height" value="0.17143" units="cm"/>
      <inkml:brushProperty name="color" value="#AE198D"/>
      <inkml:brushProperty name="inkEffects" value="galaxy"/>
      <inkml:brushProperty name="anchorX" value="-149525.5625"/>
      <inkml:brushProperty name="anchorY" value="-51984.51953"/>
      <inkml:brushProperty name="scaleFactor" value="0.5"/>
    </inkml:brush>
  </inkml:definitions>
  <inkml:trace contextRef="#ctx0" brushRef="#br0">0 307 5734,'52'-8'0,"10"-3"0,16-5 0,-3 1 0,5-2 0,1-1-1605,1 1 0,7-2 1,-8 1 1604,-9 2 0,-3 0 0,13-4 0,0 0 639,-7 3 1,0 0-640,16-4 0,-5 2 0,2 1 0,-53 14 0,-52 12 0</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16.122"/>
    </inkml:context>
    <inkml:brush xml:id="br0">
      <inkml:brushProperty name="width" value="0.17143" units="cm"/>
      <inkml:brushProperty name="height" value="0.17143" units="cm"/>
      <inkml:brushProperty name="color" value="#5B2D90"/>
    </inkml:brush>
  </inkml:definitions>
  <inkml:trace contextRef="#ctx0" brushRef="#br0">144 0 5734,'-41'85'0,"14"-31"0,5-6 0,2-3 0,5-13 0,-4 0 0</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16.937"/>
    </inkml:context>
    <inkml:brush xml:id="br0">
      <inkml:brushProperty name="width" value="0.17143" units="cm"/>
      <inkml:brushProperty name="height" value="0.17143" units="cm"/>
      <inkml:brushProperty name="color" value="#5B2D90"/>
    </inkml:brush>
  </inkml:definitions>
  <inkml:trace contextRef="#ctx0" brushRef="#br0">35 36 5734,'16'-18'0,"-3"8"0,48 3 0,-37 9 0,32 3 0,-40 5 0,-6-2 0,0 22 0,-9-16 0,-7 19 0,-2-21 0,-34 31 0,23-20 0,-16 12 0,31-24 0,34 11 0,22 16 0,-10-6 0,4 24 0,-46-44 0,-4 12 0,-18-17 0,7-3 0,-41 4 0,-17-14 0,14 5 0,-9-12 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17.590"/>
    </inkml:context>
    <inkml:brush xml:id="br0">
      <inkml:brushProperty name="width" value="0.17143" units="cm"/>
      <inkml:brushProperty name="height" value="0.17143" units="cm"/>
      <inkml:brushProperty name="color" value="#5B2D90"/>
    </inkml:brush>
  </inkml:definitions>
  <inkml:trace contextRef="#ctx0" brushRef="#br0">32 60 5734,'-3'9'0,"0"-1"0,-3 5 0,-2 12 0,-4 20 0,14 20 0,26-12 0,-4-12 0,66-69 0,-66 9 0,40-34 0,-56 35 0,2-11 0,1-8 0,-3 5 0,2-16 0,-6 29 0,1-8 0,-3 19 0,-5 29 0,2-8 0,-3 22 0,2-8 0,0 14 0,1-5 0,-1 40 0,-1-32 0,-3 9 0,-3 0 0,-2-11 0,-9 23 0,8-51 0</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17.981"/>
    </inkml:context>
    <inkml:brush xml:id="br0">
      <inkml:brushProperty name="width" value="0.17143" units="cm"/>
      <inkml:brushProperty name="height" value="0.17143" units="cm"/>
      <inkml:brushProperty name="color" value="#5B2D90"/>
    </inkml:brush>
  </inkml:definitions>
  <inkml:trace contextRef="#ctx0" brushRef="#br0">44 0 5734,'-14'53'0,"3"-6"0,8-27 0,-2 20 0,0 32 0,2-23 0,1 17 0,4-56 0,0 2 0</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19.877"/>
    </inkml:context>
    <inkml:brush xml:id="br0">
      <inkml:brushProperty name="width" value="0.17143" units="cm"/>
      <inkml:brushProperty name="height" value="0.17143" units="cm"/>
      <inkml:brushProperty name="color" value="#5B2D90"/>
    </inkml:brush>
  </inkml:definitions>
  <inkml:trace contextRef="#ctx0" brushRef="#br0">1 15 5734,'43'-15'0,"33"20"0,-58 1 0,27 14 0,-47-11 0,-12 19 0,-1-5 0,7 34 0,4-32 0,18 11 0,30 5 0,-25-24 0,35 43 0,-47-49 0,6 14 0,-17-19 0,-14 8 0,0-3 0,-42 0 0,35-12 0,-20-6 0</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20.426"/>
    </inkml:context>
    <inkml:brush xml:id="br0">
      <inkml:brushProperty name="width" value="0.17143" units="cm"/>
      <inkml:brushProperty name="height" value="0.17143" units="cm"/>
      <inkml:brushProperty name="color" value="#5B2D90"/>
    </inkml:brush>
  </inkml:definitions>
  <inkml:trace contextRef="#ctx0" brushRef="#br0">1 56 5734,'44'-19'0,"6"4"0,-14 5 0,-2 5 0,-19 4 0,20-3 0,-14 3 0,11 0 0,-24 2 0,-6 1 0,-3 0 0,-9 29 0,3-9 0,-6 19 0,-1 7 0,-2 7 0,-6 23 0,2-8 0,1-2 0,1-3-230,3-10 0,3-8 230,10-29 0,1 0 0,1-1 0</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20.670"/>
    </inkml:context>
    <inkml:brush xml:id="br0">
      <inkml:brushProperty name="width" value="0.17143" units="cm"/>
      <inkml:brushProperty name="height" value="0.17143" units="cm"/>
      <inkml:brushProperty name="color" value="#5B2D90"/>
    </inkml:brush>
  </inkml:definitions>
  <inkml:trace contextRef="#ctx0" brushRef="#br0">25 0 5734,'-2'58'0,"-1"0"0,0 7 0,-8 27 0,6-70 0</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21.173"/>
    </inkml:context>
    <inkml:brush xml:id="br0">
      <inkml:brushProperty name="width" value="0.17143" units="cm"/>
      <inkml:brushProperty name="height" value="0.17143" units="cm"/>
      <inkml:brushProperty name="color" value="#5B2D90"/>
    </inkml:brush>
  </inkml:definitions>
  <inkml:trace contextRef="#ctx0" brushRef="#br0">0 4 5734,'41'-4'0,"-11"52"0,-20-20 0,-8 35 0,-5-55 0,4 13 0,38 27 0,-6-5 0,16 8 0,-13-19 0,-20-18 0,3 12 0,-16-6 0,-37 21 0,15-22 0,-24 9 0,32-26 0,-6-5 0,5 1 0,-4-5 0,7 1 0</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5:21.744"/>
    </inkml:context>
    <inkml:brush xml:id="br0">
      <inkml:brushProperty name="width" value="0.17143" units="cm"/>
      <inkml:brushProperty name="height" value="0.17143" units="cm"/>
      <inkml:brushProperty name="color" value="#5B2D90"/>
    </inkml:brush>
  </inkml:definitions>
  <inkml:trace contextRef="#ctx0" brushRef="#br0">270 115 5734,'-70'-69'0,"24"39"0,3 15 0,6 39 0,-8-5 0,21 10 0,19-15 0,7 17 0,9-9 0,35-23 0,-21-2 0,18-29 0,-36 15 0,3-17 0,-4 15 0,2-9 0,-8 26 0,2 9 0,7 45 0,1 5 0,0 18 0,1 19 0,-1-13 0,3 15-211,-5-27 0,0 9 0,-2-24 0,-5-32 1,-2-3-1</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05.497"/>
    </inkml:context>
    <inkml:brush xml:id="br0">
      <inkml:brushProperty name="width" value="0.17143" units="cm"/>
      <inkml:brushProperty name="height" value="0.17143" units="cm"/>
      <inkml:brushProperty name="color" value="#5B2D90"/>
    </inkml:brush>
  </inkml:definitions>
  <inkml:trace contextRef="#ctx0" brushRef="#br0">2 0 5734,'-1'6'0,"0"1"0,1-5 0,0 1 0,0 0 0,0 2 0,1 6 0,2 33 0,0-10 0,3 52 0,0-5 0,-1 1 0,1 10-642,0-10 1,-1-9 641,-2-38 0,0 0-882,6 63 882,-5-47-318,1 7 1,0-2 317,-1-18 0,8 45 0,0-25 0,6 26 0,2 1 0,-4-19 532,1 2 1,-1-9-533,-11-42 929,-5-5-929,-19-50 0,4 10 0,-12-37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9.471"/>
    </inkml:context>
    <inkml:brush xml:id="br0">
      <inkml:brushProperty name="width" value="0.17143" units="cm"/>
      <inkml:brushProperty name="height" value="0.17143" units="cm"/>
      <inkml:brushProperty name="color" value="#AE198D"/>
      <inkml:brushProperty name="inkEffects" value="galaxy"/>
      <inkml:brushProperty name="anchorX" value="-161908.35938"/>
      <inkml:brushProperty name="anchorY" value="-59260.76953"/>
      <inkml:brushProperty name="scaleFactor" value="0.5"/>
    </inkml:brush>
  </inkml:definitions>
  <inkml:trace contextRef="#ctx0" brushRef="#br0">1 343 5734,'81'-21'0,"1"0"0,0 0 0,0-1 0,0 1 0,7-1 0,-7 2 0,-1-3-678,5-5 1,-1-3-1,-15 2 1,2-12 0,-3-1-1</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07.345"/>
    </inkml:context>
    <inkml:brush xml:id="br0">
      <inkml:brushProperty name="width" value="0.17143" units="cm"/>
      <inkml:brushProperty name="height" value="0.17143" units="cm"/>
      <inkml:brushProperty name="color" value="#5B2D90"/>
    </inkml:brush>
  </inkml:definitions>
  <inkml:trace contextRef="#ctx0" brushRef="#br0">41 326 5734,'20'1'0,"-1"-1"0,-7-1 0,27-3 0,-14 1 0,21-2 0,4 1 0,16 0 0,4 0 0,16-1 0,13 0 0,-1 0 0,-22 2 0,-8-1 0,12 0 0,-11-1 0,19 0-848,-4-2 0,25-3 0,1 0 0,-25 1 848,-33 4 0,-2-1 0,40-4 0,16 0 0,-21-1 0,-14-3 0,18-3 0,4-2 0,4 0 0,-29 8 0,16-3 0,-2 1 0,-19 4 0,1 1 0,18-1 0,-3 1 0,-34 6 0,-9 0 0,35-1 0,9-2 0,-25 2 0,1 0 0,44-4 0,-2 1 0,-14 0 3392,-18 0-3392,-59 5 0,3 0 0,-5-1 0,1 3 0,-5 1 0,-1 24 0,0-12 0,1 20 0,2 2 0,0 57 0,0-24 0,-2 1 0,1 0 0,-2 6 0,1-19 0,-1 0 0,1 27 0,0-15 0,2-9 0,2-8 0,1 4 0,-1-5 0,0 2 0,4 21 0,0-1 0,4 17 0,-1-17 0,-3-21 0,-2-7 0,-2-7 0,-3-20 0,-1-6 0,-4-9 0,2-2 0,-11 0 0,4-1 0,-7 1 0,-41 2 0,-6-1 0,-5 1 0,-3-1 0,-15 0 0,35-1 0,-5 1 0,-26-1 0,-12 1-848,22 1 0,-8-1 0,-1 1 0,5 0 848,-4-1 0,4 0 0,-3 0 0,-18 1 0,-3 1 0,19-1-784,0-1 784,20 0 0,-26 0 0,-20 1 0,33 0 0,-7 2 0,-2-1 0,4 0 0,-16 1 0,2-1 0,-1 0-471,-9 2 1,0 0-1,17 0 471,-12 0 2305,23 1-2305,-4 0 449,27-3 0,1 1-449,-34 1 0,-2-3 0,24-2 0,5 0 2385,25-1-2385,21 0 0,2-1 0,2 1 0,-12-5 0,6 4 0,-23-7 0,16 2 0,-5-7 0,10-1 0,3-2 0</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12.576"/>
    </inkml:context>
    <inkml:brush xml:id="br0">
      <inkml:brushProperty name="width" value="0.17143" units="cm"/>
      <inkml:brushProperty name="height" value="0.17143" units="cm"/>
      <inkml:brushProperty name="color" value="#5B2D90"/>
    </inkml:brush>
  </inkml:definitions>
  <inkml:trace contextRef="#ctx0" brushRef="#br0">1 157 5734,'4'-5'0,"0"1"0,-2 3 0,5-6 0,46-21 0,11-4 0,-18 11 0,19-12 0,-2 7 0,-28 28 0,36 34 0,-22 22 0,10 3 0,-73-3 0,-23 12 0,3-12 0,-6-1 0,-2-4 0,-10 8 0,5-15 0,-11-20 0,-18 4 0,20-26 0,37-19 0,29-11 0,41-4 0,18 12 0,6 5 0,4 0 0,-10 7 0,11 1 0,-14 2 0,-6 3 0,-2 1 0,1-1 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13.347"/>
    </inkml:context>
    <inkml:brush xml:id="br0">
      <inkml:brushProperty name="width" value="0.17143" units="cm"/>
      <inkml:brushProperty name="height" value="0.17143" units="cm"/>
      <inkml:brushProperty name="color" value="#5B2D90"/>
    </inkml:brush>
  </inkml:definitions>
  <inkml:trace contextRef="#ctx0" brushRef="#br0">472 266 5734,'-11'-16'0,"-28"-24"0,-6-2 0,15 14 0,-13-13 0,-2 2 0,6 17 0,-2 6 0,1 0 0,0 10 0,15 10 0,-24 37 0,47 17 0,-20-5 0,68 8 0,-19-45 0,51 24 0,-17-11 0,13 25 0,-2 4 0,-16-17-241,-3 8 1,-15-7 240,-39-32 0,-38 30 0,-19-13 0,-2 11 0,-10-22 0,28-13 0,-1-2 0,5 0 0,5-7 0,16 0 481,-11-20-481,19 3 0,37-46 0,23-7 0,-2 39 0,4 2 0,7-34 0,1 8 0,-12 46 0,-1 0 0</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13.916"/>
    </inkml:context>
    <inkml:brush xml:id="br0">
      <inkml:brushProperty name="width" value="0.17143" units="cm"/>
      <inkml:brushProperty name="height" value="0.17143" units="cm"/>
      <inkml:brushProperty name="color" value="#5B2D90"/>
    </inkml:brush>
  </inkml:definitions>
  <inkml:trace contextRef="#ctx0" brushRef="#br0">1 139 5734,'52'-17'0,"-20"8"0,10-6 0,-23 9 0,4-2 0,21-6 0,-15 5 0,12-4 0,37-7 0,-54 12 0,47-12 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14.369"/>
    </inkml:context>
    <inkml:brush xml:id="br0">
      <inkml:brushProperty name="width" value="0.17143" units="cm"/>
      <inkml:brushProperty name="height" value="0.17143" units="cm"/>
      <inkml:brushProperty name="color" value="#5B2D90"/>
    </inkml:brush>
  </inkml:definitions>
  <inkml:trace contextRef="#ctx0" brushRef="#br0">1 1 5734,'4'14'0,"-2"0"0,10 33 0,1 11 0,4 23 0,-2-14 0,0-1-806,0 7 806,-8-31 0,1 26 0,0 3 0,0-12 0,0 9 0,-1-8 0,-3-38 0,0-3 0,0-1 0</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15.133"/>
    </inkml:context>
    <inkml:brush xml:id="br0">
      <inkml:brushProperty name="width" value="0.17143" units="cm"/>
      <inkml:brushProperty name="height" value="0.17143" units="cm"/>
      <inkml:brushProperty name="color" value="#5B2D90"/>
    </inkml:brush>
  </inkml:definitions>
  <inkml:trace contextRef="#ctx0" brushRef="#br0">7 170 5734,'-4'-27'0,"2"4"0,27-4 0,-9 13 0,17-13 0,-14 17 0,35-10 0,-27 12 0,27-6 0,-38 16 0,29 26 0,-20-2 0,21 46 0,-38-14 0,-26 3 0,-14 1 0,-8-17 0,-4-4 0,-1 6 0,0-5 0,-30-3 0,53-33 0,17-6 0,5-4 0,6 0 0,42-16 0,-23 11 0,29-8 0,-34 14 0,3 2 0,53 1 0,-15 0 0,-8 1 0,-1-1-121,6 1 0,-4-1 0,-17 0 1</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15.868"/>
    </inkml:context>
    <inkml:brush xml:id="br0">
      <inkml:brushProperty name="width" value="0.17143" units="cm"/>
      <inkml:brushProperty name="height" value="0.17143" units="cm"/>
      <inkml:brushProperty name="color" value="#5B2D90"/>
    </inkml:brush>
  </inkml:definitions>
  <inkml:trace contextRef="#ctx0" brushRef="#br0">397 81 5734,'-47'-23'0,"-1"0"0,3 3 0,-35 5 0,61 26 0,-17 17 0,-6 19 0,-4 16 0,13 9 0,73-21 0,18-40 0,29-19 0,-11-45 0,-39 4 0,-9 12 0,-16 7 0,-10 26 0,2 1 0,-2 3 0,1 2 0,9 31 0,-7-16 0,9 22 0,10 42 0,-6-1 0,-1-9 0,-2 3 0,-9-12 0,-3-5 0,4 24 0,-10-18 0</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16.644"/>
    </inkml:context>
    <inkml:brush xml:id="br0">
      <inkml:brushProperty name="width" value="0.17143" units="cm"/>
      <inkml:brushProperty name="height" value="0.17143" units="cm"/>
      <inkml:brushProperty name="color" value="#5B2D90"/>
    </inkml:brush>
  </inkml:definitions>
  <inkml:trace contextRef="#ctx0" brushRef="#br0">0 716 5734,'95'-24'0,"-1"0"0,-22 5 0,-4 2 0,-9 4 0,7 0 0,2 0 0,11-1 0,9-1 0,11-2-588,-18 4 0,10-2 0,7-1 0,6-1 0,2 0 0,1 0 0,-1 0 0,-6 0 1,-5 2 587,-1-2 0,-4 2 0,-3 0 0,-2-1 0,2 1 0,3-1 0,5-1 0,-8 2 0,7-1 0,5 0 0,2-1 0,1-1 0,-3 2 0,-4-1 0,-8 2 0,-8 0 0,-13 2 452,21-5 0,-17 1 1,-4 1-453,21-7 0,-12 2 0,-4 1 812,-19 5-812,-50 13 0,-2 1 0,-12 4 3122,2-1-3122,-23 5 0,10-4 0,-12 1 0</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17.756"/>
    </inkml:context>
    <inkml:brush xml:id="br0">
      <inkml:brushProperty name="width" value="0.17143" units="cm"/>
      <inkml:brushProperty name="height" value="0.17143" units="cm"/>
      <inkml:brushProperty name="color" value="#5B2D90"/>
    </inkml:brush>
  </inkml:definitions>
  <inkml:trace contextRef="#ctx0" brushRef="#br0">51 195 5734,'7'-37'0,"-2"12"0,8 3 0,26-4 0,-18 13 0,24-14 0,-26 19 0,0-1 0,45-10 0,-26 10 0,21 10 0,-1 4 0,-21 6 0,30 19 0,-52-7 0,-5-3 0,0 42 0,-10-30 0,-14 53 0,2-52 0,-33 43 0,18-43 0,-10 6 0,-9 2 0,2-11 0,-1-3 0,-32 27 0,9-30 0,6-9 0,33-11 0,-36-3 0,60-5 0,9-32 0,27-8 0,-5-3 0,14 11 0,21 29 0,4 24 0,5-7 0,-23 11 0,1 6 0,32 17 0,-33-18 0,2-3 0,4-8 0,-3-5 0,0-4 0,-8-23 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18.558"/>
    </inkml:context>
    <inkml:brush xml:id="br0">
      <inkml:brushProperty name="width" value="0.17143" units="cm"/>
      <inkml:brushProperty name="height" value="0.17143" units="cm"/>
      <inkml:brushProperty name="color" value="#5B2D90"/>
    </inkml:brush>
  </inkml:definitions>
  <inkml:trace contextRef="#ctx0" brushRef="#br0">12 55 5734,'-6'-2'0,"1"1"0,77-13 0,-41 9 0,57-11 0,-57 12 0,15-2 0,20 2 0,-18 1 0,13 3 0,-46 2 0,2 2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53.218"/>
    </inkml:context>
    <inkml:brush xml:id="br0">
      <inkml:brushProperty name="width" value="0.17143" units="cm"/>
      <inkml:brushProperty name="height" value="0.17143" units="cm"/>
      <inkml:brushProperty name="color" value="#5B2D90"/>
    </inkml:brush>
  </inkml:definitions>
  <inkml:trace contextRef="#ctx0" brushRef="#br0">3010 609 5734,'-7'-2'0,"1"0"0,3 1 0,-6-9 0,-2 0 0,-32-27 0,23 20 0,-17-14 0,18 16 0,-8-6 0,-7-6 0,-10-8 0,12 9 0,-19-15 0,-18-8 0,23 17 0,-14-7 0,44 30 0,-26-15 0,21 12 0,-40-23 0,33 19 0,-9-3 0,-12 1 0,9 7 0,-47-7 0,41 9 0,-29-2 0,30 5 0,2 2 0,1-1 0,6 1 0,1 0 0,-21-2 0,-40 5 0,47-1 0,-24 5 0,56 1 0,-17 3 0,3 1 0,-3 1 0,2 0 0,13-4 0,-13 4 0,1 2 0,11-4 0,-1 1 0,11-2 0,-7 5 0,-3 1 0,-9 3 0,2-1 0,-31 6 0,28-7 0,-17 2 0,29-8 0,9-3 0,-13 6 0,-21 23 0,7-8 0,-10 12 0,13-14 0,5-4 0,-11 10 0,5-4 0,-3 7 0,8-7 0,-1 4 0,10-10 0,-1 2 0,0-2 0,-22 17 0,16-13 0,-14 10 0,10-6 0,10-9 0,-6 6 0,15-13 0,-2 2 0,-8 10 0,1-1 0,-2 2 0,3-2 0,2-3 0,4-3 0,-6 4 0,7-4 0,-5 4 0,-2 4 0,-5 5 0,8-10 0,-2 5 0,11-10 0,-1 0 0,-3 11 0,1-3 0,1 5 0,2 3 0,2-3 0,2-4 0,1 6 0,2-1 0,-1 7 0,2 0 0,1-9 0,-1 13 0,1-20 0,-1 10 0,0-20 0,0 1 0,1 18 0,1-5 0,1 24 0,0-26 0,-1 4 0,1-14 0,1 13 0,3 2 0,3 14 0,1-6 0,0 3 0,-1-2 0,2 6 0,-1-2 0,-3-10 0,3 9 0,-1-3 0,19 49 0,-6-18 0,6 14 0,-16-44 0,2 8 0,-2-9 0,4 14 0,-1-7 0,-2-6 0,-2 0 0,4 4 0,0 5 0,1-5 0,2 4 0,6 8 0,-11-23 0,15 19 0,5-15 0,-6-4 0,30 17 0,-23-24 0,3 0 0,13-2 0,-12-4 0,34 11 0,-16-4 0,4 1 0,-8-2 0,-8-5 0,-11-4 0,3-2 0,-9-4 0,10 1 0,2-1 0,1-3 0,18 1 0,-14-3 0,2-1 0,-1-2 0,-3 0 0,12-1 0,-6 1 0,-13 0 0,0-1 0,-6 0 0,-4 0 0,11-2 0,-2 0 0,11 1 0,-4-1 0,-9 2 0,20-6 0,-26 3 0,15-2 0,-13 1 0,12-5 0,12-3 0,6-3 0,-9-1 0,18-11 0,-33 12 0,11-6 0,-26 9 0,19-10 0,11-7 0,2-2 0,2 0 0,-8 4 0,-6 5 0,-26 16 0,6-3 0,3-1 0,16-9 0,12-14 0,-17 12 0,13-13 0,-37 26 0,16-19 0,-9 5 0,28-46 0,-25 37 0,11-21 0,-22 39 0,3-10 0,5-13 0,19-52 0,-19 44 0,10-27 0,-20 55 0,4-12 0,1-9 0,8-27 0,-7 13 0,0 2 0,-3 6 0,-2 3 0,-1 5 0,4-15 0,-7 33 0,8-28 0,-4 12 0,5-20 0,-1-12 0,-4 26 0,-3-4 0,-5 28 0,-1-12 0,-2-6 0,-1 0 0,-5-4 0,0 10 0,-4-4 0,4 11 0,-3 0 0,1 2 0,-9-9 0,1 2 0,-4-2 0,1 5 0,-4-2 0,3 2 0,5 5 0,-1-2 0,9 8 0,-11-15 0,3 3 0,-24-37 0,10 17 0,-9-13 0,-6 8 0,-3 2 0,-10-4 0,-2-2 0,-3 1 0,-12 0 0</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18.768"/>
    </inkml:context>
    <inkml:brush xml:id="br0">
      <inkml:brushProperty name="width" value="0.17143" units="cm"/>
      <inkml:brushProperty name="height" value="0.17143" units="cm"/>
      <inkml:brushProperty name="color" value="#5B2D90"/>
    </inkml:brush>
  </inkml:definitions>
  <inkml:trace contextRef="#ctx0" brushRef="#br0">5 78 5734,'-4'10'0,"59"-10"0,26-10 0,7-11 0,-3 7 0,-1-2 0,-14-10 0</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19.330"/>
    </inkml:context>
    <inkml:brush xml:id="br0">
      <inkml:brushProperty name="width" value="0.17143" units="cm"/>
      <inkml:brushProperty name="height" value="0.17143" units="cm"/>
      <inkml:brushProperty name="color" value="#5B2D90"/>
    </inkml:brush>
  </inkml:definitions>
  <inkml:trace contextRef="#ctx0" brushRef="#br0">0 171 5734,'47'-37'0,"0"-1"0,7 1 0,10 0 0,10 16 0,2 47 0,-5 19 0,-26-9 0,-4 6 0,17 26 0,-22 7 0,-60-6 0,-19-7 0,-7 8 0,9-35 0,-3-8 0,-10-8 0,-5-8 0,-3-1 0,18-6 0,19-9 0,19 1 0,-1-1 0,31-6 0,13 0 0,6-2 0,3 1 0,43-9 0,9-2 0,-48 10 0,1-1-272,15-2 1,8-2 0,-12 2 0,3-5-1,-25 8 1</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19.918"/>
    </inkml:context>
    <inkml:brush xml:id="br0">
      <inkml:brushProperty name="width" value="0.17143" units="cm"/>
      <inkml:brushProperty name="height" value="0.17143" units="cm"/>
      <inkml:brushProperty name="color" value="#5B2D90"/>
    </inkml:brush>
  </inkml:definitions>
  <inkml:trace contextRef="#ctx0" brushRef="#br0">282 436 5734,'-20'-76'0,"-1"0"0,1 0 0,-3-31 0,-6 29 0,-11 67 0,18 5 0,-16 0 0,16 12 0,9 0 0,-16 20 0,25 15 0,36 34 0,26-4 0,11-10 0,10-12 0,-42-24 0,20 20 0,-30-19 0,-13 64 0,-80-22 0,3 3 0,13-52 0,0-15 0,3-23 0,21-7 0,16 3 0,35-51 0,14-8 0,-15 22 0,16-23 0,5 9 0,-2 50 0,-12 6 0,10-3 0</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20.149"/>
    </inkml:context>
    <inkml:brush xml:id="br0">
      <inkml:brushProperty name="width" value="0.17143" units="cm"/>
      <inkml:brushProperty name="height" value="0.17143" units="cm"/>
      <inkml:brushProperty name="color" value="#5B2D90"/>
    </inkml:brush>
  </inkml:definitions>
  <inkml:trace contextRef="#ctx0" brushRef="#br0">44 57 5734,'-23'-32'0,"4"8"0,18 25 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20.547"/>
    </inkml:context>
    <inkml:brush xml:id="br0">
      <inkml:brushProperty name="width" value="0.17143" units="cm"/>
      <inkml:brushProperty name="height" value="0.17143" units="cm"/>
      <inkml:brushProperty name="color" value="#5B2D90"/>
    </inkml:brush>
  </inkml:definitions>
  <inkml:trace contextRef="#ctx0" brushRef="#br0">97 0 5734,'-14'26'0,"5"-11"0,5 15 0,4-15 0,0 1 0,11 42 0,30-5 0,20 8 0,-8-3 0,-19 1 0,-1 0 0,19-1 0,8 1 0,-18-13 0,-26-14 0,-21-28 0,-88 8 0,13-12 0,2-1 0,1-2 0,0-10 0,14-8 0</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20.820"/>
    </inkml:context>
    <inkml:brush xml:id="br0">
      <inkml:brushProperty name="width" value="0.17143" units="cm"/>
      <inkml:brushProperty name="height" value="0.17143" units="cm"/>
      <inkml:brushProperty name="color" value="#5B2D90"/>
    </inkml:brush>
  </inkml:definitions>
  <inkml:trace contextRef="#ctx0" brushRef="#br0">0 202 5734,'64'-49'0,"12"8"0,0 4 0,-19 14 0,7-3 0,1 1 0</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21.659"/>
    </inkml:context>
    <inkml:brush xml:id="br0">
      <inkml:brushProperty name="width" value="0.17143" units="cm"/>
      <inkml:brushProperty name="height" value="0.17143" units="cm"/>
      <inkml:brushProperty name="color" value="#5B2D90"/>
    </inkml:brush>
  </inkml:definitions>
  <inkml:trace contextRef="#ctx0" brushRef="#br0">13 608 5734,'-7'-4'0,"2"1"0,7-1 0,3 0 0,7-3 0,52-18 0,14 2 0,8-1 0,-20 4 0,2 1-164,-7 2 0,4 1 0,4 1 164,17-2 0,4 2 0,-8 1-765,-7 2 1,1-1 764,2 0 0,13-2 0,-1 1 0,-14 2 0,-5 1 0,-1 1 0,4-1 0,11-1 0,4-1 0,-3 0-120,-10 1 1,-2 1 0,0-1 0,4 0 119,14-3 0,4-1 0,0-1 0,-4 1 0,-12 0 0,-2 1 0,-4 0 0,-9 0 0,12-2 0,-14 0 0,6-7 0,-77 22 391,-8 2-391,-35 5 0,-8 2 0,-5 2 0,-4-1 0,-1 1 0</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22.040"/>
    </inkml:context>
    <inkml:brush xml:id="br0">
      <inkml:brushProperty name="width" value="0.17143" units="cm"/>
      <inkml:brushProperty name="height" value="0.17143" units="cm"/>
      <inkml:brushProperty name="color" value="#5B2D90"/>
    </inkml:brush>
  </inkml:definitions>
  <inkml:trace contextRef="#ctx0" brushRef="#br0">0 396 5734,'2'-14'0,"38"2"0,5 2 0,25-2 0,18-3 0,14-2 0,9-1 0,3-1 0,-2 1 0,-7 1 0,-11 2 0,-18 2 0,27-4 0,-18 1 0,17-1-138,-25 5 1,20-1 0,14-1 0,6-2 0,2 1 0,-7-1 0,-13 1 0,-18 1 0,-26 1 0,-32 2 137,-32-1 0,-10 6 0,-21-3 0</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25.298"/>
    </inkml:context>
    <inkml:brush xml:id="br0">
      <inkml:brushProperty name="width" value="0.17143" units="cm"/>
      <inkml:brushProperty name="height" value="0.17143" units="cm"/>
      <inkml:brushProperty name="color" value="#5B2D90"/>
    </inkml:brush>
  </inkml:definitions>
  <inkml:trace contextRef="#ctx0" brushRef="#br0">115 575 5734,'-19'68'0,"0"0"0,0 0 0,0 5 0,1 0 0,6-19 0,9-26 0,-3 21 0,6-41 0,0 1 0,10-25 0,13-60 0,1-20 0,-9 33 0,0-1-526,1-2 1,3-6-1,-6 10 526,-2-16 0,-7 36 0,-1 16 0,1 10 0,2 63 0,-2-7 0,1 44 0,0 13 1577,2-2-1577,-1-31 0,0-3 0,3-3 0,29-96 0,18-47 0,-9 12 0,-9 8-538,8-15 1,10-17 0,-22 31 537,-29 50 0,3-4 0,-9 77 0,6-40 0,-8 64 0,3-11 0,5 2 0,6-23 0,5 0 0,9 25 0,5-6 0,19-19 0,20-59 0,-9-33 0,-15-15 0,-2-6 0,-8 23 0,-10-1 0,-19-26 0,-16 11 0,-5 39 1612,-49 11-1612,55 94 0,7-51 0,2 54 0,28-49 0,38-22 0,16-14 0,-2-15 0,1-5 0,8 12 0,-4-12 0,-1-46 0,-28-11 0,-57 7 0,25-21 0,-52 48 0,5 37 0,4 2 0,-45 27 0,36-11 0,-29 19 0,31-7 0,25 36 0,14 1 0,9-33 0,52 33 0,-11-137-848,-39 1 0,-3-24 0,-3-3 0,-3 18 848,1 18 0,-3 1 0,1-41 0,-2-14 0,-7 42 0,-7 61 0,-6 61 0,9 44 0,-6 1 0,9-23 0,4-2 0,4 8 0,5 13 0,7-37 0,6-7 0,22-17 0,35-28 0,-39-32 3392,-7-27-3392,-27 15 0,0-51 0,-5 38 0,-2-25 0,-5 76 0,-1 56 0,-2 23 0,2-26-326,-1 25 1,0-6 325,1-44 0,0-1 0,4 16 0,-3-20 0,0 11 0,-1-29 0,0-4 162,3-22 1,-2 5 0,-1-15 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25.487"/>
    </inkml:context>
    <inkml:brush xml:id="br0">
      <inkml:brushProperty name="width" value="0.17143" units="cm"/>
      <inkml:brushProperty name="height" value="0.17143" units="cm"/>
      <inkml:brushProperty name="color" value="#5B2D90"/>
    </inkml:brush>
  </inkml:definitions>
  <inkml:trace contextRef="#ctx0" brushRef="#br0">6 47 5734,'-6'-46'0,"7"58"0,7 44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50.042"/>
    </inkml:context>
    <inkml:brush xml:id="br0">
      <inkml:brushProperty name="width" value="0.17143" units="cm"/>
      <inkml:brushProperty name="height" value="0.17143" units="cm"/>
      <inkml:brushProperty name="color" value="#5B2D90"/>
    </inkml:brush>
  </inkml:definitions>
  <inkml:trace contextRef="#ctx0" brushRef="#br0">0 1 5734,'5'6'0,"0"-4"0,-6 5 0,1-4 0,3 22 0,-1-8 0,3 18 0,-2-15 0,8 48 0,7 30 0,-2-7 0,-7-37 0,0-7 0,-3-19 0,-3-6 0,-1-20 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26.393"/>
    </inkml:context>
    <inkml:brush xml:id="br0">
      <inkml:brushProperty name="width" value="0.17143" units="cm"/>
      <inkml:brushProperty name="height" value="0.17143" units="cm"/>
      <inkml:brushProperty name="color" value="#5B2D90"/>
    </inkml:brush>
  </inkml:definitions>
  <inkml:trace contextRef="#ctx0" brushRef="#br0">432 47 5734,'-1'-22'0,"-52"-3"0,-5 44 0,-4 8 0,-26-15-843,24 21 1,13 3 842,33-15 0,4 2 0,3 32 0,4 5 0,2-18 264,9 31 0,12-21-264,16-86 0,13-40 0,-3 22 276,13 46-276,8-75 0,-17 16 0,-46 100 0,1 1 0,10 22 0,-6-30 0,8 23 881,-4-37-881,-1-6 0,25-11 0,-6-11 0,12-7 0,-2-15 0,-5-18 0,-2-3 0,0 13 0,-1-14 0,-7 19 0,-20 47 0,3 16 0,-2-3 0,5 28 0,1 6 0,9 0 0,1 30 0,-1-64 0,-2-38 0,22-36 0,3-10 0,5-5 0,-21 24 0,-7 31 0,7 52 0,2 0 0,0 16 0,-5-12 0,-13-27 0,16 17 0,-7-19 0,10 5 0,-11-18 0,-1-4 0,-5-3 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26.605"/>
    </inkml:context>
    <inkml:brush xml:id="br0">
      <inkml:brushProperty name="width" value="0.17143" units="cm"/>
      <inkml:brushProperty name="height" value="0.17143" units="cm"/>
      <inkml:brushProperty name="color" value="#5B2D90"/>
    </inkml:brush>
  </inkml:definitions>
  <inkml:trace contextRef="#ctx0" brushRef="#br0">0 23 5734,'17'-22'0,"32"24"0,7 8 0,-5-14 0,1 19 0,0 0 0</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26.857"/>
    </inkml:context>
    <inkml:brush xml:id="br0">
      <inkml:brushProperty name="width" value="0.17143" units="cm"/>
      <inkml:brushProperty name="height" value="0.17143" units="cm"/>
      <inkml:brushProperty name="color" value="#5B2D90"/>
    </inkml:brush>
  </inkml:definitions>
  <inkml:trace contextRef="#ctx0" brushRef="#br0">18 57 5734,'-10'3'0,"3"-1"0,7-2 0,8-1 0,42-8 0,-19 5 0,38-6 0,3-1 0,-27 2 0,6 0 0,1 0 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27.537"/>
    </inkml:context>
    <inkml:brush xml:id="br0">
      <inkml:brushProperty name="width" value="0.17143" units="cm"/>
      <inkml:brushProperty name="height" value="0.17143" units="cm"/>
      <inkml:brushProperty name="color" value="#5B2D90"/>
    </inkml:brush>
  </inkml:definitions>
  <inkml:trace contextRef="#ctx0" brushRef="#br0">1 123 5734,'77'-51'0,"0"0"0,9 34 0,9 13 0,-19 15 0,-9 44-1142,15-9 1,-20 5 1141,-82 23 0,-3-33 0,-28 17 0,-6 0 0,5-6 0,-3-11 0,-13 3 0,15-14 0,18-19 0,-41 3 698,78-23-698,4-1 0,37-20 0,-20 16 0,39 6 0,25 3 0,-13 4 0,-6 2-368,35 5 1,-9 0 367,-63-2 0,1 0 0,-2-1 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28.084"/>
    </inkml:context>
    <inkml:brush xml:id="br0">
      <inkml:brushProperty name="width" value="0.17143" units="cm"/>
      <inkml:brushProperty name="height" value="0.17143" units="cm"/>
      <inkml:brushProperty name="color" value="#5B2D90"/>
    </inkml:brush>
  </inkml:definitions>
  <inkml:trace contextRef="#ctx0" brushRef="#br0">353 482 5734,'-35'-87'0,"1"0"0,0 0 0,-10 35 0,-3 7 0,-20-34 0,9 34 0,28 93 0,27 16 0,57-32 0,17-3 0,-32 16 0,1-1 0,30-19 0,-3-8 0,-24 2 0,-9 21 0,-4 5 0,-4 0 0,-15 8 0,-16-4 0,-60-18 0,-7-22 0,-6-10 0,24-7 0,3-4 0,-11 0 0,8-6 0,13-26 0,52-13 0,24 0 0,3-4 0,29 18 0,-11 27 0,0 4 0,10-4 0,-10 7 0,0-1 0</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28.351"/>
    </inkml:context>
    <inkml:brush xml:id="br0">
      <inkml:brushProperty name="width" value="0.17143" units="cm"/>
      <inkml:brushProperty name="height" value="0.17143" units="cm"/>
      <inkml:brushProperty name="color" value="#5B2D90"/>
    </inkml:brush>
  </inkml:definitions>
  <inkml:trace contextRef="#ctx0" brushRef="#br0">38 112 5734,'-19'-46'0,"3"-3"0,15 44 0,-1-6 0,4 18 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28.720"/>
    </inkml:context>
    <inkml:brush xml:id="br0">
      <inkml:brushProperty name="width" value="0.17143" units="cm"/>
      <inkml:brushProperty name="height" value="0.17143" units="cm"/>
      <inkml:brushProperty name="color" value="#5B2D90"/>
    </inkml:brush>
  </inkml:definitions>
  <inkml:trace contextRef="#ctx0" brushRef="#br0">109 1 5734,'-30'46'0,"0"0"0,-19 23 0,85-4 0,-16-38 0,44 16 0,30 11 0,-15-7 0,-36-17 0,-4 1 0,15 21 0,3 8 0,-33-12 0,-82-6 0,-26-26 0,-5-14 0,2-15 0,-3-30 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28.951"/>
    </inkml:context>
    <inkml:brush xml:id="br0">
      <inkml:brushProperty name="width" value="0.17143" units="cm"/>
      <inkml:brushProperty name="height" value="0.17143" units="cm"/>
      <inkml:brushProperty name="color" value="#5B2D90"/>
    </inkml:brush>
  </inkml:definitions>
  <inkml:trace contextRef="#ctx0" brushRef="#br0">10 189 5734,'-10'-14'0,"61"-39"0,-1 33 0,3 0 0,28-33 0,11 24 0</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32.620"/>
    </inkml:context>
    <inkml:brush xml:id="br0">
      <inkml:brushProperty name="width" value="0.17143" units="cm"/>
      <inkml:brushProperty name="height" value="0.17143" units="cm"/>
      <inkml:brushProperty name="color" value="#5B2D90"/>
    </inkml:brush>
  </inkml:definitions>
  <inkml:trace contextRef="#ctx0" brushRef="#br0">27 530 5734,'-16'-15'0,"5"3"0,17 7 0,7-2 0,56-15 0,-11 8 0,6-1 0,-4 0 0,2 1 0,5 0 0,13-1 0,-13 5 0,14 0 0,7-1 0,5-1 0,0 1 0,-5 0-421,8-1 0,-2 0 0,1 0 1,3 0-1,5-2 421,-19 3 0,6 0 0,4-2 0,1 0 0,-1 1 0,-2-1 0,-4 2 0,-7 0 0,9-1 0,-5 1 0,-5 1 0,-2-1 0,-3 0 0,32-7 0,-5-1 0,-17 3 0,-31 4 0,-7 0 0,23-4 0,-27 4 0,-107 15 0,2 3 0,-5 4 0,-1-1 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32.983"/>
    </inkml:context>
    <inkml:brush xml:id="br0">
      <inkml:brushProperty name="width" value="0.17143" units="cm"/>
      <inkml:brushProperty name="height" value="0.17143" units="cm"/>
      <inkml:brushProperty name="color" value="#5B2D90"/>
    </inkml:brush>
  </inkml:definitions>
  <inkml:trace contextRef="#ctx0" brushRef="#br0">1 430 5734,'87'-25'0,"-33"15"0,19-2 0,15-2 0,11 0 0,8-2 0,4 1 0,0 0 0,-2 0 0,-7 1 0,-10 1 0,7 0 0,-7 1 0,-3 1 0,0 0 0,1 0 0,4-1 0,5-1-515,-11 1 0,7 0 1,5-2-1,4 0 1,1 0-1,-1 0 1,-3 0-1,-5 1 0,-7 1 1,-8 2-1,-12 0 515,44-4 0,-19 3 0,-37 3 0,-45 4 1409,-7 0-1409,-23 0 0,-15 4 0,-14 1 0,-4 2 0,8 2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50.904"/>
    </inkml:context>
    <inkml:brush xml:id="br0">
      <inkml:brushProperty name="width" value="0.17143" units="cm"/>
      <inkml:brushProperty name="height" value="0.17143" units="cm"/>
      <inkml:brushProperty name="color" value="#5B2D90"/>
    </inkml:brush>
  </inkml:definitions>
  <inkml:trace contextRef="#ctx0" brushRef="#br0">1 276 5734,'10'-1'0,"1"-1"0,1 1 0,77-14 0,-45 7 0,6 0 0,4-3 0,25-11 0,-29 6 0,3-2 0,11-5 0,1-1 0,-3-1 0,-4 1 0,20-11 0,-32 11 0,-26 13 0,-9 5 0,-7 4 0,-2 4 0,-1 2 0,0 4 0,7 16 0,1 1 0,14 38 0,-2-3 0,0 1 0,10 25 0,-6-20 0,9 26 0,-11-30 0,-5-11 0,-9-25 0,-4-2 0,-3-12 0,-3-6 0,-1-6 0,-2 1 0,-5 1 0,-18 5 0,-25 4 0,-7 0 0,-7 3 0,6-2 0,-2-1 0,-20 1 0,14-3 0,-4 1 0,9-1 0,-1 0 0,-15 3 0,8-2 0,15-2 0,20-3 0,28-6 0,7-1 0,0-2 0,-1-2 0,-10-14 0,0 4 0,-9-11 0,6 8 0</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33.323"/>
    </inkml:context>
    <inkml:brush xml:id="br0">
      <inkml:brushProperty name="width" value="0.17143" units="cm"/>
      <inkml:brushProperty name="height" value="0.17143" units="cm"/>
      <inkml:brushProperty name="color" value="#5B2D90"/>
    </inkml:brush>
  </inkml:definitions>
  <inkml:trace contextRef="#ctx0" brushRef="#br0">0 559 5734,'98'-15'0,"-1"0"0,1 1 0,0-1 0,-1 0 0,1 1 0,0-1 0,0 1 0,-1-1 0,1 0 0,-9-1 0,-17 2 0,0 0 0,18-1 0,-15 3 0,16 0 0,10-2 0,9 0 0,2 0 0,0 0 0,-4 0 0,-9 2 0,-11 1 0,-18 2 0,-19 2 0,25-6 0,4-8 0,-10-3 0,-47 11 0,15-18 0,-35 19 0,-6-26 0,1 14 0,-5-19 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36.094"/>
    </inkml:context>
    <inkml:brush xml:id="br0">
      <inkml:brushProperty name="width" value="0.17143" units="cm"/>
      <inkml:brushProperty name="height" value="0.17143" units="cm"/>
      <inkml:brushProperty name="color" value="#5B2D90"/>
    </inkml:brush>
  </inkml:definitions>
  <inkml:trace contextRef="#ctx0" brushRef="#br0">89 146 5734,'5'-12'0,"27"-20"0,32-2 0,-11 0-604,15 7 604,-44 21 74,37 11-74,-37-1 0,26 11 130,-50 8-130,-44 62 0,28-45 0,-34 42 0,45-76 0,1 7 0,10-9 304,1 4-304,6-7 96,50 31-96,-38 6 0,33 8 0,-73 2 0,-18 1 0,-16-5 0,15-6 0,-2-1 0,-30-7 0,8-30 0,0-5 0,-1 2 0,1-7 0,11-6 0,38-9 0</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37.025"/>
    </inkml:context>
    <inkml:brush xml:id="br0">
      <inkml:brushProperty name="width" value="0.17143" units="cm"/>
      <inkml:brushProperty name="height" value="0.17143" units="cm"/>
      <inkml:brushProperty name="color" value="#5B2D90"/>
    </inkml:brush>
  </inkml:definitions>
  <inkml:trace contextRef="#ctx0" brushRef="#br0">1050 132 5734,'-9'-9'0,"0"0"0,2 4 0,0-2 0,-14-9 0,-37 3 0,-6 2 0,6-6 0,-8 6 0,2 5 0,15 12 0,17 1 0,-21 10 0,-3 5 0,4 6 0,-15 13 0,0 6 0,10 6 0,8-3 0,1 11 0,12 13 0,7 4 0,3-8 0,3 0-198,1 6 1,6-3 197,12-22 0,5 0 0,8 30 0,6 0 0,-5-21 0,9 1 0,27 19 0,15 7 0,-6-16 0,-18-30 0,2-6 0,35 21 0,9-13 0,-14-34 0,0-12 0,-6-3 0,6-8 0,0-9 0,11-9 0,0-3 0,-11 4-1070,2-1 0,-5-3 1070,-1-8 0,1-7 0,-18 9 0,-24 7 309,6-18-309,8-41 0,-10 25 0,-9 0 0,-5-9 0,-12-14 0,-5-1 0,0 9 0,-1 0-194,-2-9 1,-5 5 193,-3 35 0,-2 8 2117,-3 1-2117,-17-7 0,-5 0 0,-12 6 0,-38 13 0,-3 9 0,29 15 0,2 15 0,0-1 0</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37.406"/>
    </inkml:context>
    <inkml:brush xml:id="br0">
      <inkml:brushProperty name="width" value="0.17143" units="cm"/>
      <inkml:brushProperty name="height" value="0.17143" units="cm"/>
      <inkml:brushProperty name="color" value="#5B2D90"/>
    </inkml:brush>
  </inkml:definitions>
  <inkml:trace contextRef="#ctx0" brushRef="#br0">66 9 5734,'-14'-5'0,"2"1"0,14 30 0,-6 23 0,-4 26 0,0-1 0,-3 8 0,2 7 0,9-21 0,2-2 0,-5 8 0,2-4 0,9-20 0,0-1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38.264"/>
    </inkml:context>
    <inkml:brush xml:id="br0">
      <inkml:brushProperty name="width" value="0.17143" units="cm"/>
      <inkml:brushProperty name="height" value="0.17143" units="cm"/>
      <inkml:brushProperty name="color" value="#5B2D90"/>
    </inkml:brush>
  </inkml:definitions>
  <inkml:trace contextRef="#ctx0" brushRef="#br0">505 54 5734,'-5'-9'0,"-1"0"0,0 6 0,-2-1 0,-11 3 0,-9 5 0,-38 22 0,-11 18 0,18-1 0,1 4 0,-15 20 0,27 9 0,10-1 0,19-21 0,30 13 0,15 15 0,1-17 0,7-19 0,15 0 0,14 5 0,-10-18 0,-7-30 0,49-1 0,-28-41 0,6-21 0,-11 5 0,-24 17 0,-2-2-191,29-16 1,10-8 0,-24 6 190,-32-19 0,-16 17 0,-23-10 0,-16 1 0,-14 29 0,-4 4 0,12-19 0,-3 14 0,-17 44 0,11 23 0,43 62 0,-13-10-801,36-9 0,19 21 1,6-1-1,-9-18 801,10 15 0,-2-2 0,9 17 0,-9-30 97,-9-41-97,-8-9 0,59 6 0,-48-20 0,38-3 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39.544"/>
    </inkml:context>
    <inkml:brush xml:id="br0">
      <inkml:brushProperty name="width" value="0.17143" units="cm"/>
      <inkml:brushProperty name="height" value="0.17143" units="cm"/>
      <inkml:brushProperty name="color" value="#5B2D90"/>
    </inkml:brush>
  </inkml:definitions>
  <inkml:trace contextRef="#ctx0" brushRef="#br0">950 462 5734,'-11'17'0,"-4"0"0,-21 9 0,-12 4 0,-19 5 0,-11 1 0,14-8 0,-9 1 0,-1 0 0,6-3 0,2-1 0,4-3 0,0-2 0,-41 12 0,18-13 0,47-21 0,49-43 0,30-2 0,24-13 0,7-2 0,-15 7-1356,-14 2 1,0-1 1355,16-2 0,15-8 0,-4 3 0,-27 19 0,-27 17 0,-10-51 0,-30 20 0,5-20 0,-48 57 0,-4 28 0,34 48 0,-17-31 0,6 2 0,56 53 0,14-21 1355,10 6 1,3 13-1356,-11 1 0,-1 8 0,0-5-1198,13 8 0,-3-3 1198,-15-16 0,-2 2 0,-5-19 0,-4-25 0,30 29 0,20-38 0,5 16 0,5-45 0</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40.701"/>
    </inkml:context>
    <inkml:brush xml:id="br0">
      <inkml:brushProperty name="width" value="0.17143" units="cm"/>
      <inkml:brushProperty name="height" value="0.17143" units="cm"/>
      <inkml:brushProperty name="color" value="#5B2D90"/>
    </inkml:brush>
  </inkml:definitions>
  <inkml:trace contextRef="#ctx0" brushRef="#br0">0 104 5734,'88'-23'0,"0"-1"0,0 0 0,12-3 0,-22 21 0,-38 57 0,-53-1 0,-8-17 0,7-11 0,-18 19 0,18-21 0,-11 14 0,22-27 0,19-2 0,55 17 0,9 3 0,-21-6 0,25 5 0,-17 6 0,-62-5 0,-47 40 0,21-30 0,-62 11 0,-11-9 0,39-26-424,-21 5 1,6-6 423,41-14 0,-12-2 0,-16-24 0,19 13 0,-5-18 0</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41.729"/>
    </inkml:context>
    <inkml:brush xml:id="br0">
      <inkml:brushProperty name="width" value="0.17143" units="cm"/>
      <inkml:brushProperty name="height" value="0.17143" units="cm"/>
      <inkml:brushProperty name="color" value="#5B2D90"/>
    </inkml:brush>
  </inkml:definitions>
  <inkml:trace contextRef="#ctx0" brushRef="#br0">890 185 5734,'-15'-14'0,"-31"-18"0,18 15 0,-25-11 0,26 18 0,-18-1 0,10 4 0,-58 2 0,40 10 0,-4 10 0,-8 16 0,-5 12 0,7-4 0,3-10 0,6 3 0,-20 41 0,23 6 0,53-2 0,26-6 0,7 0 0,5 12 0,24-42 0,21-4 0,-12-13 0,-2-19-129,16 2 0,-3-7 129,-27-18 0,-1-20 0,2-8 0,19-17 0,-23 15 0,-6-5 0,-18 3 0,-15-6 0,-24-26 0,-17-3 0,-1 15 0,-6 4 0,-1-17 0,-11 22 0,-32 57 0,5 33 0,38 57 0,-3-31 0,5 1 129,28-6 0,12 2-129,6 5 0,9 1 0,11 11 0,7 1 0,9 8 0,3-2 0,-10-10 0,9-7 0,8-21 0,10-6 0,-10-9 0,6-3 0,9-3 0,-1 1 0</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42.005"/>
    </inkml:context>
    <inkml:brush xml:id="br0">
      <inkml:brushProperty name="width" value="0.17143" units="cm"/>
      <inkml:brushProperty name="height" value="0.17143" units="cm"/>
      <inkml:brushProperty name="color" value="#5B2D90"/>
    </inkml:brush>
  </inkml:definitions>
  <inkml:trace contextRef="#ctx0" brushRef="#br0">28 41 5734,'-17'-40'0,"7"43"0,10 22 0,0 26 0</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6:42.263"/>
    </inkml:context>
    <inkml:brush xml:id="br0">
      <inkml:brushProperty name="width" value="0.17143" units="cm"/>
      <inkml:brushProperty name="height" value="0.17143" units="cm"/>
      <inkml:brushProperty name="color" value="#5B2D90"/>
    </inkml:brush>
  </inkml:definitions>
  <inkml:trace contextRef="#ctx0" brushRef="#br0">1 189 5734,'91'-9'0,"-1"0"0,1 0 0,-1 0 0,1 1 0,0-1 0,-1 0 0,2-1 0,3 0 0,-1 1 0,-7 0 0,-12 2 0,-17 2 0,21 1 0,-42 2 0,4-8 0,-36-9 0,-4 1 0,-12-5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06.416"/>
    </inkml:context>
    <inkml:brush xml:id="br0">
      <inkml:brushProperty name="width" value="0.17143" units="cm"/>
      <inkml:brushProperty name="height" value="0.17143" units="cm"/>
      <inkml:brushProperty name="color" value="#5B2D90"/>
    </inkml:brush>
  </inkml:definitions>
  <inkml:trace contextRef="#ctx0" brushRef="#br0">2375 731 5734,'-8'-9'0,"1"1"0,-13-11 0,-22-17 0,9 8 0,-12-10 0,10 11 0,-10-8 0,-33-23 0,13 11 0,20 14 0,-3-2 0,-7 0 0,1 1 0,-20-14 0,28 20 0,2 4 0,-6 3 0,-9 0 0,9 5 0,-2-1 0,-42-8 0,39 11 0,1 1 0,-36-6 0,34 8 0,-1 1 0,-30-2 0,30 6 0,1 2 0,-22 5 0,-8 8 0,-4 13 0,30 5 0,1 2 0,-16 8 0,26-6 0,6 3 0,5 11 0,-5 15 0,17-18 0,2 4 0,1 4 0,2 2 0,-1 8 0,2 3 0,3 5 0,3 1 0,3 5 0,3-1 0,3-3 0,4-2 0,2 1 0,3-2 0,1-9 0,2 1 0,7 21 0,2-1 0,-5-26 0,2-1 0,4 15 0,3-2 0,-1-15 0,5-1 0,18 21 0,6 3 0,1-1 0,4 0 0,10 5 0,3-4 0,-11-20 0,2-7 0,4-6 0,11-10-848,0-17 0,12-6 0,1-4 0,-9 2 848,7 6 0,-2-4 0,13-7 0,8-6 0,-18-2 0,4-13 0,-36 5 0,0-2 0,39-12 0,-2-18 0,-6-3 0,-28 14 0,3-3 0,2-7 0,-14-3 0,-8 3 0,1-1 0,2-14 0,7-15 0,-10 13 0,-9 6 0,4-9 0,-2 0 0,-12 5 3392,-4-20-3392,-6 32 0,-2-1 0,-2-3 0,-3 0 0,-3-38 0,-3 42 0,-3 0 0,-2 1 0,-3-1 0,-6-11 0,-4-2 0,-3 4 0,-1 2 0,1 5 0,0 2 0,-14-23 0,-3 3 0,1 7 0,9 19 0,-6 1 0,-22-1 0,-3 6 0,17 11 0,-1 3 0,-16 4 0,1 0 0</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11.426"/>
    </inkml:context>
    <inkml:brush xml:id="br0">
      <inkml:brushProperty name="width" value="0.08571" units="cm"/>
      <inkml:brushProperty name="height" value="0.08571" units="cm"/>
      <inkml:brushProperty name="color" value="#E71224"/>
    </inkml:brush>
  </inkml:definitions>
  <inkml:trace contextRef="#ctx0" brushRef="#br0">1 29 5734,'2'9'0,"49"4"0,-19-10-731,40 3 731,-31-5 0,28-4 0,23-3 0,-11 2 0,14-2 0,-20 2 0,18-3 0,-2 0 0,-26 2 0,-17 1 0,10-2 0,-14 2 0,-42 4 238,0 0-238,2 0 30,9-2 0,-1 1 0,7 0 1</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11.917"/>
    </inkml:context>
    <inkml:brush xml:id="br0">
      <inkml:brushProperty name="width" value="0.08571" units="cm"/>
      <inkml:brushProperty name="height" value="0.08571" units="cm"/>
      <inkml:brushProperty name="color" value="#E71224"/>
    </inkml:brush>
  </inkml:definitions>
  <inkml:trace contextRef="#ctx0" brushRef="#br0">1 64 5734,'48'1'0,"31"-4"0,16-2 0,2-2 0,3 0 0,-31 2 0,1 0 0,-7 1 0,1 0 0,-16 1 0,-31 2 0,17-2 0,-24 2 0,18-4 0,-7 0 0,13-2 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12.276"/>
    </inkml:context>
    <inkml:brush xml:id="br0">
      <inkml:brushProperty name="width" value="0.08571" units="cm"/>
      <inkml:brushProperty name="height" value="0.08571" units="cm"/>
      <inkml:brushProperty name="color" value="#E71224"/>
    </inkml:brush>
  </inkml:definitions>
  <inkml:trace contextRef="#ctx0" brushRef="#br0">0 48 5734,'79'-4'0,"0"0"0,0 0 0,0 0 0,11-1 0,-4 0 0,-19 0 0,-10-2 0,-28-3 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04.370"/>
    </inkml:context>
    <inkml:brush xml:id="br0">
      <inkml:brushProperty name="width" value="0.08571" units="cm"/>
      <inkml:brushProperty name="height" value="0.08571" units="cm"/>
      <inkml:brushProperty name="color" value="#E71224"/>
    </inkml:brush>
  </inkml:definitions>
  <inkml:trace contextRef="#ctx0" brushRef="#br0">1 1 5734,'4'96'0,"0"1"0,0 0 0,0 0 0,0-1 0,0 1 0,0 0 0,0 0 0,0 0 0,0-1 0,0 1 0,0 0 0,0 0 0,0-1 0,0 1 0,0 0 0,0 0 0,0 0 0,0-1 0,0 1 0,0 0 0,0 0 0,0 2 0,0 1 0,0 0 0,0 0 0,0 0 0,0 0 0,0-1 0,0 1 0,-1 0 0,1 0 0,0 0 0,0 0 0,0-1 0,0 1 0,0 0 0,0 0 0,0 0 0</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04.480"/>
    </inkml:context>
    <inkml:brush xml:id="br0">
      <inkml:brushProperty name="width" value="0.08571" units="cm"/>
      <inkml:brushProperty name="height" value="0.08571" units="cm"/>
      <inkml:brushProperty name="color" value="#E71224"/>
    </inkml:brush>
  </inkml:definitions>
  <inkml:trace contextRef="#ctx0" brushRef="#br0">1 0 5734,'4'98'0,"1"0"0,0 0 0,0 0 0,-1 0 0,1 0 0,0 0 0,0-1 0,-1 1 0,1 0 0,0 0 0,0 0 0,-1 0 0,1 0 0,0 0 0,0 0 0,-1 0 0,1 0 0,0-1 0,0 1 0,0 0 0,-1-1 0,0 0 0,0-1 0,0 1 0,0 0 0,1 0 0,-1-1 0,0 1 0,0 0 0,0-1 0,0 1 0,1 0 0,-1-1 0,0 1 0,0 0 0,0 0 0,1-1 0</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04.766"/>
    </inkml:context>
    <inkml:brush xml:id="br0">
      <inkml:brushProperty name="width" value="0.08571" units="cm"/>
      <inkml:brushProperty name="height" value="0.08571" units="cm"/>
      <inkml:brushProperty name="color" value="#E71224"/>
    </inkml:brush>
  </inkml:definitions>
  <inkml:trace contextRef="#ctx0" brushRef="#br0">1 0 5734,'10'96'0,"1"0"0,-1-1 0,0 1 0,0 0 0,1-1 0,-1 1 0,0 0 0,1-1 0,-1 1 0,0 0 0,1-1 0,-1 1 0,0-1 0,0 1 0,1 0 0,-1-1 0,0 1 0,1 0 0,-1-1 0,0 1 0,0 0 0,1 0 0,-1-1 0,0 1 0,0 0 0,1-1 0,-1 1 0,0 0 0,0 0 0,0-1 0,1 1 0,-1 0 0,0 0 0,0-1 0,1 1 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04.886"/>
    </inkml:context>
    <inkml:brush xml:id="br0">
      <inkml:brushProperty name="width" value="0.08571" units="cm"/>
      <inkml:brushProperty name="height" value="0.08571" units="cm"/>
      <inkml:brushProperty name="color" value="#E71224"/>
    </inkml:brush>
  </inkml:definitions>
  <inkml:trace contextRef="#ctx0" brushRef="#br0">0 1 5734,'9'98'0,"-1"0"0,0-1 0,1 1 0,-1 0 0,0 0 0,0 0 0,1 0 0,-1-1 0,0 1 0,1 0 0,-1 0 0,0 0 0,1 0 0,-1-1 0,0 1 0,1 0 0,-1 0 0,0 0 0,1 0 0,-1 0 0,0-1 0,0 1 0,1-1 0,-1 1 0,0-1 0,0 1 0,1-1 0,-1 1 0,0-1 0,0 1 0,0-1 0,1 1 0,-1 0 0,0-1 0,0 1 0,1-1 0,-1 1 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05.019"/>
    </inkml:context>
    <inkml:brush xml:id="br0">
      <inkml:brushProperty name="width" value="0.08571" units="cm"/>
      <inkml:brushProperty name="height" value="0.08571" units="cm"/>
      <inkml:brushProperty name="color" value="#E71224"/>
    </inkml:brush>
  </inkml:definitions>
  <inkml:trace contextRef="#ctx0" brushRef="#br0">21 1 5734,'-1'99'0,"1"1"0,-1 0 0,0 0 0,1-1 0,-1 1 0,0 0 0,1 0 0,-1 0 0,0-1 0,1 1 0,-1 0 0,0 0 0,1-1 0,-1-4 0,0 0 0,0 0 0,0 0 0,0 0 0,0 0 0,0 0 0,0 0 0,0 0 0,0 1 0,1-1 0,-1 0 0</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12.674"/>
    </inkml:context>
    <inkml:brush xml:id="br0">
      <inkml:brushProperty name="width" value="0.08571" units="cm"/>
      <inkml:brushProperty name="height" value="0.08571" units="cm"/>
      <inkml:brushProperty name="color" value="#E71224"/>
    </inkml:brush>
  </inkml:definitions>
  <inkml:trace contextRef="#ctx0" brushRef="#br0">0 37 5734,'89'-3'0,"-1"-1"0,1 1 0,-4 1 0,-2 1 0,-39-5 0,-42 1 0,-4 0 0,-2-2 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16.861"/>
    </inkml:context>
    <inkml:brush xml:id="br0">
      <inkml:brushProperty name="width" value="0.08571" units="cm"/>
      <inkml:brushProperty name="height" value="0.08571" units="cm"/>
      <inkml:brushProperty name="color" value="#E71224"/>
    </inkml:brush>
  </inkml:definitions>
  <inkml:trace contextRef="#ctx0" brushRef="#br0">140 146 5734,'4'-7'0,"-1"0"0,0 5 0,12-23 0,6 3 0,2-9 0,-1 13 0,4 3 0,25 0 0,15 11 0,-20 40 0,-3 10 0,0-3-248,-21 10 0,-11-2 248,-20-23 0,-13 16 0,-9 4 0,-31 29 0,29-28 0,-5-1 0,-27 5 0,-3-15 0,-6-28 0,24 12 0,4-7 0,5-31 0,77-22 0,19 19 0,2-16 496,9 31-496,-6 19 0,5 9 0,-1 0-216,-15 1 216,-27-17 0,32 2 0,-25-7 0,24 1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06.681"/>
    </inkml:context>
    <inkml:brush xml:id="br0">
      <inkml:brushProperty name="width" value="0.17143" units="cm"/>
      <inkml:brushProperty name="height" value="0.17143" units="cm"/>
      <inkml:brushProperty name="color" value="#5B2D90"/>
    </inkml:brush>
  </inkml:definitions>
  <inkml:trace contextRef="#ctx0" brushRef="#br0">8 220 5734,'-1'-13'0,"1"2"0,-1 6 0,1 3 0,-1 8 0,0 50 0,-1 31 0,1-20 0,1 11-1131,4 15 0,3 11 1,-1-11 1130,-3-20 0,1-3 0,2 8 0,3 5 0,-2-22 0,-2-33 0,4 3 0,-7-34 0,3 2 0,-10-76 0,2 14 0,1-9 0,0 1 0,1-8 0,0 0 1130,1 0 1,2-1 0,1-1-1131,2-7 0,2 0 0,2 9 0,0 8 0,6 9 0,9 1 0,9 16 0,36 28 0,1 20 0,-9 40 0,-44 19 0,-27 19 0,-26 0 0,-5-23 0,-3-3 0,-5 6 0,12-20 0,1-6 0,5-12 0,11-7 0,1-2 0,18-11 0,9-7 0</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17.406"/>
    </inkml:context>
    <inkml:brush xml:id="br0">
      <inkml:brushProperty name="width" value="0.08571" units="cm"/>
      <inkml:brushProperty name="height" value="0.08571" units="cm"/>
      <inkml:brushProperty name="color" value="#E71224"/>
    </inkml:brush>
  </inkml:definitions>
  <inkml:trace contextRef="#ctx0" brushRef="#br0">0 0 5734,'55'38'0,"0"0"0,1-29 0,-15 4 0,-61 62 0,19-72 0,1 0 0,0 1 0,16 13 0,12 7 0,12 15 0,-8-10 0,-7 5 0,-18 15 0,-14-2 0,-36-3 0,-10-4 0,10-7-147,-11-9 0,5-11 147,34-16-18,-11-44 18,20 22 0,2-46 0,21 43 0,7-8 0</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17.715"/>
    </inkml:context>
    <inkml:brush xml:id="br0">
      <inkml:brushProperty name="width" value="0.08571" units="cm"/>
      <inkml:brushProperty name="height" value="0.08571" units="cm"/>
      <inkml:brushProperty name="color" value="#E71224"/>
    </inkml:brush>
  </inkml:definitions>
  <inkml:trace contextRef="#ctx0" brushRef="#br0">1 160 5734,'94'-24'0,"1"0"0,0 0 0,-5 2 0,-3-1 0,-35 5 0,-44 8 0,-2-4 0</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17.975"/>
    </inkml:context>
    <inkml:brush xml:id="br0">
      <inkml:brushProperty name="width" value="0.08571" units="cm"/>
      <inkml:brushProperty name="height" value="0.08571" units="cm"/>
      <inkml:brushProperty name="color" value="#E71224"/>
    </inkml:brush>
  </inkml:definitions>
  <inkml:trace contextRef="#ctx0" brushRef="#br0">1 0 5734,'1'47'0,"1"13"0,0 16 0,5-6 0,11-9 0,1 0 0,-10 6 0,-2 6 0,5-12 0,29 11 0</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18.431"/>
    </inkml:context>
    <inkml:brush xml:id="br0">
      <inkml:brushProperty name="width" value="0.08571" units="cm"/>
      <inkml:brushProperty name="height" value="0.08571" units="cm"/>
      <inkml:brushProperty name="color" value="#E71224"/>
    </inkml:brush>
  </inkml:definitions>
  <inkml:trace contextRef="#ctx0" brushRef="#br0">0 39 5734,'4'-13'0,"74"-9"0,-48 18 0,46 15 0,-12 18 0,-80 22 0,-17 9 0,28-8 0,-4-2 0,-32 7 0,-6-12 0,5-19 0,92-26 0,30-2 0,-6 1 0,18-2 0,-51 0 0,43-9 0,-44 3 0,18-6 0</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18.799"/>
    </inkml:context>
    <inkml:brush xml:id="br0">
      <inkml:brushProperty name="width" value="0.08571" units="cm"/>
      <inkml:brushProperty name="height" value="0.08571" units="cm"/>
      <inkml:brushProperty name="color" value="#E71224"/>
    </inkml:brush>
  </inkml:definitions>
  <inkml:trace contextRef="#ctx0" brushRef="#br0">1 1 5734,'29'34'0,"9"-6"0,12 11 0,13 10 0,-8-6 0,17 8 0,-19 35 0,-24-4 0,-42-52 0,-36 14 0,-6-10 0,22-36 0,-38-4 0,48-14 0,1-12 0,4-3 0,3-4 0</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19.048"/>
    </inkml:context>
    <inkml:brush xml:id="br0">
      <inkml:brushProperty name="width" value="0.08571" units="cm"/>
      <inkml:brushProperty name="height" value="0.08571" units="cm"/>
      <inkml:brushProperty name="color" value="#E71224"/>
    </inkml:brush>
  </inkml:definitions>
  <inkml:trace contextRef="#ctx0" brushRef="#br0">1 190 5734,'68'-34'0,"1"0"0,-30 7 0,52-6 0,-2 3 0,-56 17 0,-1 4 0,-20 0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23.552"/>
    </inkml:context>
    <inkml:brush xml:id="br0">
      <inkml:brushProperty name="width" value="0.08571" units="cm"/>
      <inkml:brushProperty name="height" value="0.08571" units="cm"/>
      <inkml:brushProperty name="color" value="#E71224"/>
    </inkml:brush>
  </inkml:definitions>
  <inkml:trace contextRef="#ctx0" brushRef="#br0">0 697 5734,'1'-4'0,"1"2"0,34 0 0,-7 1 0,31-2 0,4-5 0,21-5 0,10-3 0,1-1 0,-21 4 0,2-1 0,3-1 0,3-1 0,4 0 0,5 0-473,-4 1 1,7 0-1,4-1 1,4-1 0,1 1-1,0 0 1,-3-1 0,-3 2-1,-7-1 473,11-1 0,-7 0 0,-3 0 0,0 0 0,4 0 0,8-1 0,-15 3 0,9-1 0,6-1 0,4 0 0,0 0 0,-3 1 0,-4 0 0,-8 1 0,-11 3 0,-14 1-470,10-2 1,-18 3-1,10-1 470,24-5 0,21-2 0,1-2 0,-15 3 0,-36 5 0,-30 4 0,-3-1 0,-17 0 0,-41 9 0,-6 2 0,-34 9 0</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24.284"/>
    </inkml:context>
    <inkml:brush xml:id="br0">
      <inkml:brushProperty name="width" value="0.08571" units="cm"/>
      <inkml:brushProperty name="height" value="0.08571" units="cm"/>
      <inkml:brushProperty name="color" value="#E71224"/>
    </inkml:brush>
  </inkml:definitions>
  <inkml:trace contextRef="#ctx0" brushRef="#br0">0 193 5734,'9'-22'0,"-2"11"0,5-10 0,12 3 0,-4 6 0,26-12 0,12 0 0,-7 10 0,2 2 0,15-6 0,0 5 0,-11 10 0,-7 9 0,6 30 0,-41 13 0,-12 6 0,-7 22 0,-45-11 0,-26 9 0,11-15 0,-2-5-390,4-13 0,-9 3 0,22-23 390,37-27 0,-1-7 0,4-4 0,2-1 0,15-12 0,1 14 0,37-17 0,7 37 0,3 7 0,14-13 0,12 30 0,-2 4 0,-27-13 1170,30 18-1170,-27-37 0,-21-8 0,12-5 0</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24.717"/>
    </inkml:context>
    <inkml:brush xml:id="br0">
      <inkml:brushProperty name="width" value="0.08571" units="cm"/>
      <inkml:brushProperty name="height" value="0.08571" units="cm"/>
      <inkml:brushProperty name="color" value="#E71224"/>
    </inkml:brush>
  </inkml:definitions>
  <inkml:trace contextRef="#ctx0" brushRef="#br0">0 93 5734,'6'-16'0,"0"1"0,-1 6 0,1 1 0,47-17 0,29 21 0,-12-12 0,-1 25 0</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24.972"/>
    </inkml:context>
    <inkml:brush xml:id="br0">
      <inkml:brushProperty name="width" value="0.08571" units="cm"/>
      <inkml:brushProperty name="height" value="0.08571" units="cm"/>
      <inkml:brushProperty name="color" value="#E71224"/>
    </inkml:brush>
  </inkml:definitions>
  <inkml:trace contextRef="#ctx0" brushRef="#br0">0 42 5734,'4'12'0,"90"-28"0,-48 10 0,9-10 0,1 1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06.907"/>
    </inkml:context>
    <inkml:brush xml:id="br0">
      <inkml:brushProperty name="width" value="0.17143" units="cm"/>
      <inkml:brushProperty name="height" value="0.17143" units="cm"/>
      <inkml:brushProperty name="color" value="#5B2D90"/>
    </inkml:brush>
  </inkml:definitions>
  <inkml:trace contextRef="#ctx0" brushRef="#br0">110 0 5734,'-9'35'0,"1"-2"0,-10 37 0,9-29-812,-7 38 812,12-42 0,0 15 0,0 2 0,0 0 131,1-3 1,0 1-132,-2 5 33,-1-26 1,-2 10 0,-1-33-1</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26.463"/>
    </inkml:context>
    <inkml:brush xml:id="br0">
      <inkml:brushProperty name="width" value="0.08571" units="cm"/>
      <inkml:brushProperty name="height" value="0.08571" units="cm"/>
      <inkml:brushProperty name="color" value="#E71224"/>
    </inkml:brush>
  </inkml:definitions>
  <inkml:trace contextRef="#ctx0" brushRef="#br0">0 294 5734,'12'-14'0,"-2"3"0,-10 8 0,1 1 0,-1-4 0,2-3 0,14-28 0,-2 13 0,8-15 0,-7 21 0,-3 4 0,27-19 0,-19 16 0,21-13 0,-28 22 0,-1 1 0,17-4 0,-13 6 0,34-1 0,3 25 0,-11-8 0,10 21 0,-30 17 0,-10 16 0,-2-2 0,-15-7 0,-7-16 0,-47 34 0,-10 4 0,20-13 0,2-13 0,-8 6 0,12-17 0,16-25 0,0 0 0,11-10 0,4-11 0,0-7 0,1-28 0,15 4 0,2-5 0,16 14 0,-3 13 0,-3 3 0,2 2 0,5 7 0,1 4 0,27 4 0,-17 2 0,19 3 0,-26-4 0,27 7 0,23 5 0,2-3 0,-7 0 0,-29-12 0,-28-4 0,19-25 0,-17 11 0,11-23 0,-17 17 0</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27.152"/>
    </inkml:context>
    <inkml:brush xml:id="br0">
      <inkml:brushProperty name="width" value="0.08571" units="cm"/>
      <inkml:brushProperty name="height" value="0.08571" units="cm"/>
      <inkml:brushProperty name="color" value="#E71224"/>
    </inkml:brush>
  </inkml:definitions>
  <inkml:trace contextRef="#ctx0" brushRef="#br0">1 14 5734,'4'1'0,"-2"1"0,-1 19 0,-2-7 0,1 15 0,-2-11 0,15 53 0,6 8 0,-8-27 0,7 27 0,3-9 0,-4-48 0,2-4 0,13 4 0,18-22 0,7-24 0,-7-53 0,-7-12 0,0 13-493,-12-10 0,-11 11 493,-20 53 0,-4-21 0,3 24 0,-17 68 0,12-17-229,-2 18 1,0 1 228,3-15 0,-1 30 0,1 15 0,6-12 0,3 4 0,3 3 0,4 18 0,4 4 0,-1-6 0,-4-19 0,-1-4 0,4-6 0,12-1 0,1 0 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38.258"/>
    </inkml:context>
    <inkml:brush xml:id="br0">
      <inkml:brushProperty name="width" value="0.08571" units="cm"/>
      <inkml:brushProperty name="height" value="0.08571" units="cm"/>
      <inkml:brushProperty name="color" value="#E71224"/>
    </inkml:brush>
  </inkml:definitions>
  <inkml:trace contextRef="#ctx0" brushRef="#br0">1 372 5734,'0'4'0,"0"0"0,0-2 0,0 0 0,6 34 0,7 7 0,3 12 0,0-16 0,7-16 0,37-15 0,-2-23 0,12-11 0,-5 3 0,-8 10 0,0-2 0,4-11 0,5-6 0,-5 0 0,2-6 0,-4 1 0,6-2 0,4-3 0,-1 2 0,4-3 0,-6 4 0,-6 3 0,-6 5 0,-4 2 0,-11 8 0,-28 15 0,-5 4 0,2-1 0,3 11 0,-11-4 0,2 8 0,-11-5 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49.477"/>
    </inkml:context>
    <inkml:brush xml:id="br0">
      <inkml:brushProperty name="width" value="0.08571" units="cm"/>
      <inkml:brushProperty name="height" value="0.08571" units="cm"/>
      <inkml:brushProperty name="color" value="#E71224"/>
    </inkml:brush>
  </inkml:definitions>
  <inkml:trace contextRef="#ctx0" brushRef="#br0">127 7 5734,'-3'-3'0,"0"2"0,2 0 0,4 0 0,-11 18 0,6-7 0,-11 18 0,1 2 0,-20 47 0,10-5 0,-5 12 0,21-35 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49.825"/>
    </inkml:context>
    <inkml:brush xml:id="br0">
      <inkml:brushProperty name="width" value="0.08571" units="cm"/>
      <inkml:brushProperty name="height" value="0.08571" units="cm"/>
      <inkml:brushProperty name="color" value="#E71224"/>
    </inkml:brush>
  </inkml:definitions>
  <inkml:trace contextRef="#ctx0" brushRef="#br0">1 0 5734,'59'64'0,"1"1"0,-1-1 0,-58 12 0,-4-3 0,54-9 0,-16-11 0,-78-20 0,-16-13 0,18-12 0,6-4 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50.077"/>
    </inkml:context>
    <inkml:brush xml:id="br0">
      <inkml:brushProperty name="width" value="0.08571" units="cm"/>
      <inkml:brushProperty name="height" value="0.08571" units="cm"/>
      <inkml:brushProperty name="color" value="#E71224"/>
    </inkml:brush>
  </inkml:definitions>
  <inkml:trace contextRef="#ctx0" brushRef="#br0">1 83 5734,'71'-18'0,"0"1"0,-13-1 0,12 3 0,0 0 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8:10.053"/>
    </inkml:context>
    <inkml:brush xml:id="br0">
      <inkml:brushProperty name="width" value="0.08571" units="cm"/>
      <inkml:brushProperty name="height" value="0.08571" units="cm"/>
      <inkml:brushProperty name="color" value="#E71224"/>
    </inkml:brush>
  </inkml:definitions>
  <inkml:trace contextRef="#ctx0" brushRef="#br0">0 1 5734,'74'32'0,"1"0"0,-1 1 0,0-1 0,6-27 0,-2-8 0,-31 20 0,-54 63 0,-43 29 0,-10-34 0,-1-68 0,-6-10 0,-16 41 0,7-9 0,1-65 0,83 19 0,0 4 0,35-14 0,-4 15 0,32-4 0,-8 16 0,5 10 0,8 4 0,-1 0 0,1 0 0,9 1 0,-3-1 0,-19-1 0,-3-7 0,1-14 0,-5-5 0,-2-2 0,-6-2 0,-1-1 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8:07.180"/>
    </inkml:context>
    <inkml:brush xml:id="br0">
      <inkml:brushProperty name="width" value="0.08571" units="cm"/>
      <inkml:brushProperty name="height" value="0.08571" units="cm"/>
      <inkml:brushProperty name="color" value="#E71224"/>
    </inkml:brush>
  </inkml:definitions>
  <inkml:trace contextRef="#ctx0" brushRef="#br0">1 63 5734,'51'-13'0,"-20"6"0,22-4 0,2 1 0,-12 3-409,32-4 409,-49 7 134,9 4-134,-67 61 0,32-33 68,-58 45-68,23-27 0,27-10 0,-9 6 0,39-17 0,18-12 0,-11-4 207,12 2-207,1 20 0,-25-12 0,-40 30 0,-15 3 0,9-23-165,-24 11 1,4-8 164,36-29 0,-3-4 0,4-13 0,3 1 0,4-10 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8:07.605"/>
    </inkml:context>
    <inkml:brush xml:id="br0">
      <inkml:brushProperty name="width" value="0.08571" units="cm"/>
      <inkml:brushProperty name="height" value="0.08571" units="cm"/>
      <inkml:brushProperty name="color" value="#E71224"/>
    </inkml:brush>
  </inkml:definitions>
  <inkml:trace contextRef="#ctx0" brushRef="#br0">1 0 5734,'68'14'0,"0"0"0,0-1 0,-38 62 0,-32 0 0,-39-32-816,-35 26 1,11-14 815,57-51 512,1-1-512,4-1 268,37-3-268,-15 1 0,33-2 0,3 5 0,18 3 0,8 1 0,-21-3 0,0-1 0,24 4 0,-6-1 0,-10-3 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8:07.876"/>
    </inkml:context>
    <inkml:brush xml:id="br0">
      <inkml:brushProperty name="width" value="0.08571" units="cm"/>
      <inkml:brushProperty name="height" value="0.08571" units="cm"/>
      <inkml:brushProperty name="color" value="#E71224"/>
    </inkml:brush>
  </inkml:definitions>
  <inkml:trace contextRef="#ctx0" brushRef="#br0">0 89 5734,'4'-28'0,"78"8"0,20 10 0,-37 5 0,37 0 0,-5 0 0,-52 0 0,-23 2 0,7-4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07.058"/>
    </inkml:context>
    <inkml:brush xml:id="br0">
      <inkml:brushProperty name="width" value="0.17143" units="cm"/>
      <inkml:brushProperty name="height" value="0.17143" units="cm"/>
      <inkml:brushProperty name="color" value="#5B2D90"/>
    </inkml:brush>
  </inkml:definitions>
  <inkml:trace contextRef="#ctx0" brushRef="#br0">0 1 5734,'34'10'0,"-4"2"0</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8:08.162"/>
    </inkml:context>
    <inkml:brush xml:id="br0">
      <inkml:brushProperty name="width" value="0.08571" units="cm"/>
      <inkml:brushProperty name="height" value="0.08571" units="cm"/>
      <inkml:brushProperty name="color" value="#E71224"/>
    </inkml:brush>
  </inkml:definitions>
  <inkml:trace contextRef="#ctx0" brushRef="#br0">31 1 5734,'-11'83'0,"0"1"0,4 3 0,5-12 0,14-29 0,2 2 0,3 3 0,10 26 0,2 1 0,-7-20 0</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8:08.520"/>
    </inkml:context>
    <inkml:brush xml:id="br0">
      <inkml:brushProperty name="width" value="0.08571" units="cm"/>
      <inkml:brushProperty name="height" value="0.08571" units="cm"/>
      <inkml:brushProperty name="color" value="#E71224"/>
    </inkml:brush>
  </inkml:definitions>
  <inkml:trace contextRef="#ctx0" brushRef="#br0">1 1 5734,'60'28'0,"1"1"0,25-4 0,-79 46 0,-48-9 0,6-9 0,-8 5 0,31-22 0,36-28 0,-33 61 0,-5 9 0,25-43 0,-32 32 0,0-1 0</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8:08.955"/>
    </inkml:context>
    <inkml:brush xml:id="br0">
      <inkml:brushProperty name="width" value="0.08571" units="cm"/>
      <inkml:brushProperty name="height" value="0.08571" units="cm"/>
      <inkml:brushProperty name="color" value="#E71224"/>
    </inkml:brush>
  </inkml:definitions>
  <inkml:trace contextRef="#ctx0" brushRef="#br0">1 159 5734,'7'74'0,"2"-12"0,3-44 0,3-2 0,33 4 0,8-13 0,10-60 0,-22-3 0,-8-7 0,-16 13 0,-12 1 0,-32-36 0,24 102 0,2 35 0,0-22 0,1 1 0,2 23 0,1 3 0,0 13-377,-3 13 0,0 11 0,-1-7 0,2-2 0,-2-3 0,-3-8 0,0 0 1,0-1-1</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8:09.543"/>
    </inkml:context>
    <inkml:brush xml:id="br0">
      <inkml:brushProperty name="width" value="0.08571" units="cm"/>
      <inkml:brushProperty name="height" value="0.08571" units="cm"/>
      <inkml:brushProperty name="color" value="#E71224"/>
    </inkml:brush>
  </inkml:definitions>
  <inkml:trace contextRef="#ctx0" brushRef="#br0">63 663 5734,'-26'-1'0,"5"1"0,12 0 0,2 0 0,83-5 0,-26-1-167,6 1 1,14-2 166,0-4 0,13-4 0,1 0 0,-9 2 0,5-1 0,13-2 0,-33 7 0,14-3 0,13-1 0,10-2 0,9-2 0,5 0 0,4 0 0,1-1 0,-1 1 0,-4 0 0,-6 1 0,-7 1 0,-11 2 0,-13 1-807,34-4 0,-23 3 1,0 0-1,20-3 807,-29 4 0,14-1 0,9-1 0,7-2 0,5 0 0,0-1 0,-1 1 0,-4 1 0,-9 0 0,-10 2 0,-13 2 0,-17 2-578,20-4 1,-20 3 577,38-7 0,-5-1 0,-4 1 0,-16 3-227,-5 0 1,-7 1 226,-31 7 128,-17 10-128,-24 4 0,-74 26 0,28-13 0,9-5 0,0 1 0</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8:11.157"/>
    </inkml:context>
    <inkml:brush xml:id="br0">
      <inkml:brushProperty name="width" value="0.08571" units="cm"/>
      <inkml:brushProperty name="height" value="0.08571" units="cm"/>
      <inkml:brushProperty name="color" value="#E71224"/>
    </inkml:brush>
  </inkml:definitions>
  <inkml:trace contextRef="#ctx0" brushRef="#br0">0 84 5734,'12'5'0,"-1"-3"0,17-9 0,-5 0 0,2 0 0,31-7 0,-4 4 0,-2 0 0,4 1 0,34-3 0,-16 2 0,-24 5 0,-41 5 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8:11.408"/>
    </inkml:context>
    <inkml:brush xml:id="br0">
      <inkml:brushProperty name="width" value="0.08571" units="cm"/>
      <inkml:brushProperty name="height" value="0.08571" units="cm"/>
      <inkml:brushProperty name="color" value="#E71224"/>
    </inkml:brush>
  </inkml:definitions>
  <inkml:trace contextRef="#ctx0" brushRef="#br0">1 91 5734,'73'9'0,"12"-19"0,10-5 0,-6 3 0,2-2 0,-20-3 0,1 1 0,0 0 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8:13.401"/>
    </inkml:context>
    <inkml:brush xml:id="br0">
      <inkml:brushProperty name="width" value="0.08571" units="cm"/>
      <inkml:brushProperty name="height" value="0.08571" units="cm"/>
      <inkml:brushProperty name="color" value="#E71224"/>
    </inkml:brush>
  </inkml:definitions>
  <inkml:trace contextRef="#ctx0" brushRef="#br0">0 107 5734,'9'-10'0,"27"-15"0,-12 11 0,22-11 0,-17 14 0,17-1 0,-11 2 0,25 26 0,-2 8 0,-29-5 0,45 42 0,-93-36 0,-1-1 0,-20 21 0,-5 9 0,11-8 0,29-4 0,22-30 0,29-1 0,34 20 0,-12 5 0,-40 21 0,-9 3 0,-5-9-150,-30-1 1,-10-8 149,-1-28 0,-12 6 0,-16 2 0,10-4 0,-27 3 0,41-16 0,-31 0 0,35-28 0,0 7 0,20-20 0</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8:14.031"/>
    </inkml:context>
    <inkml:brush xml:id="br0">
      <inkml:brushProperty name="width" value="0.08571" units="cm"/>
      <inkml:brushProperty name="height" value="0.08571" units="cm"/>
      <inkml:brushProperty name="color" value="#E71224"/>
    </inkml:brush>
  </inkml:definitions>
  <inkml:trace contextRef="#ctx0" brushRef="#br0">0 44 5734,'88'-17'0,"0"0"0,-4 7 0,-8 18 0,-20 16 0,-90 55 0,9-33 0,-31 9 0,-3-7 0,33-28 0,-39 27 0,65-45 0,31 10 0,11-1 0,10 4 0,-3-4 0,6 3 0,10 11 0,-2 5 0,-8-3 0,-3 2 0,8 8 0,-19 5 0,-68 50 0,-32-28 0,-5 4 0,-11-34 0,2-22 0,-8-7 0,-10-8 0,32-7 0,21-5 0</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8:17.096"/>
    </inkml:context>
    <inkml:brush xml:id="br0">
      <inkml:brushProperty name="width" value="0.08571" units="cm"/>
      <inkml:brushProperty name="height" value="0.08571" units="cm"/>
      <inkml:brushProperty name="color" value="#E71224"/>
    </inkml:brush>
  </inkml:definitions>
  <inkml:trace contextRef="#ctx0" brushRef="#br0">802 137 5734,'-6'-2'0,"0"0"0,1-1 0,-57-28 0,-32-1 0,5-6-872,1 13 872,66 22 211,-50 3-211,33 3 0,-17 8 0,3 2 0,22-1 0,-20 14 0,37-13 0,-9 16 0,-1 3 0,2-1 0,1 3 0,16-17 661,-4 0-661,8-8 0,0-10 0,2 0 0,-2-2 0,-2 2 0,-2-1 0</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8:18.630"/>
    </inkml:context>
    <inkml:brush xml:id="br0">
      <inkml:brushProperty name="width" value="0.08571" units="cm"/>
      <inkml:brushProperty name="height" value="0.08571" units="cm"/>
      <inkml:brushProperty name="color" value="#E71224"/>
    </inkml:brush>
  </inkml:definitions>
  <inkml:trace contextRef="#ctx0" brushRef="#br0">1061 188 5734,'-3'-4'0,"0"-1"0,1 3 0,-1-1 0,-12-10 0,-8-5 0,-43-22 0,26 16 0,-20-7 0,9 14 0,-35-3 0,28 13 0,-3 3 0,-1 4 0,2 4 0,-21 8 0,30 8 0,-5 22 0,9 7 0,-13 6 0,18 3 0,-1 20 0,11-8 0,16 12 0,2 20 0,3-15 0,1 12-518,7-26 0,1 10 1,4-21 517,4-27 0,12 30 0,12 8 0,20-11 0,3-1 0,-14 12 0,1-3 0,12-21 0,-1-14 0,-12-22 0,15-5 0,2-1 0,7 2 0,-9-3 0,3-4 0,33-17 0,-9-8 0,-21 4 0,-3-1 0,10-10 0,-26-1 0,-4-2 0,-9 7 0,32-40 0,-43 42 0,24-47 0,-24 35 0,2-21 0,1-17 0,-3 12 0,-4 3 0,4-28 0,-4 7 1553,-12 52-1553,-6-24 0,-3-4 0,-4 1 0,-3-16 0,-11-5 0,-25 17 0,-3 5 0,23 12 0,-1 3 0,-20-6 0,-7 11 0,-3 22 0,2 8 0,-7-6 0,0 2 0,0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2:54.460"/>
    </inkml:context>
    <inkml:brush xml:id="br0">
      <inkml:brushProperty name="width" value="0.17143" units="cm"/>
      <inkml:brushProperty name="height" value="0.17143" units="cm"/>
      <inkml:brushProperty name="color" value="#5B2D90"/>
    </inkml:brush>
  </inkml:definitions>
  <inkml:trace contextRef="#ctx0" brushRef="#br0">9 656 5734,'-4'4'0,"0"0"0,4-4 0,8-1 0,-5-1 0,6-2 0,-6 0 0,35-24 0,-20 15 0,29-21 0,-19 17 0,-5 3 0,44-25 0,-17 11 0,20-11 0,-8 5 0,3-3 0,-14 7 0,20-12 0,-30 15 0,-2 2 0,-11 8 0,-17 11 0,12 19 0,-12-7 0,13 12 0,4 17 0,6 12 0,17 23 0,-17-18 0,-4-1 0,-14-21 0,9 16 0,-3-7 0,7 12 0,0-6 0,0-4 0,36-4 0,-34-23 0,23-6 0,-27-19 0,40-25 0,2-5 0,-19 8 0,-1 1 0,10-8 0,3-6 0,-15 9 0,17-16 0,5-4 0,-29 27 0,1 1 0,24-10 0,6 6 0,-30 20 0,34 0 0,-25 10 0,12-2 0,-16 7 0,-25 1 0,25 4 0,-24-2 0,37 11 0,-12 10 0,-1 2 0,8 1 0,-8 0 0,-5-1 0,-22-9 0,13 13 0,16 15 0,7 6 0,-7-13 0,0-2 0,-5-3 0,22 11 0,-47-42 0,36-6 0,17-10 0,-17 1 0,6-7 0,0-8 0,6-8 0,-8 5 0,-12 7 0,-1 0-310,27-19 1,-15 5 309,-48 26 0,0 0 0,8-10 0,-6 6 0,6-7 0,-9 13 0,7-7 619,6 2-619,-5 2 0,4 3 0,-15 8 0,5 1 0,-1 4 0,16 45 0,-7-11 0,4 22 0,0-9 0,-11-28 0,17 31 0,-14-31 0,22 33 0,-20-36 0,43 39 0,-26-36 0,22 14 0,-26-24 0,11 0 0,-7-6 0,18 4 0,-5-4 0,20-2 0,4-2 0,-3-9 0,2-4 0,5-2 0,24-12 0,-63 6 0,-14 6 0,38-22 0,-30 16 0,41-22 0,-35 19 0,16-7 0,-19 9 0,20-6 0,25 0 0,-17 7 0,15 8 0,-45 24 0,28 46 0,-11-11 0,9 15 0,-4-18 0,19-3 0,-1-9 0,3-2 0,-15-29 0,-32-6 0,45-19 0,-41 8 0,16-10 0,4-5 0,15-12 0,-3-1 0,2-3 0,-17 10 0,0-1 0,10-11 0,0-3 0,-10 6 0,-3-1 0,-1 2 0,1-1 0,12-7 0,0 4 0,10-6-602,8 6 602,-44 34 0,19 1 0,-5 2 0,46-4 0,-41 12 0,5 4 0,36 6 0,4 4 0,-25-2 0,2 2 0,1 4 0,6 2 0,-9-1 0,-11-2 0,-4-2 0,5 3 0,-1-1 0,40 6 0,-54-12 301,19 1 0,9 0-301,3-6 0,1-3 0,-1 3 0,2-2 0,10-6 0,-7-3 0,-7-7 0,-16-3 0,-5-1 0,-11 4 0,23-9 0,-56 19 0,-2 0 0,3-1 0,-4 0 0,1 1 0,-13-31 0,0 19 0,-7-25 0,3 26 0,-7-9 0,-12-10 0,-2-1 0,-8-5 0,14 16 0,-8-5 0,17 15 0,-16-12 0,22 18 0,-6-5 0,16 10 0,1-1 0,7 3 0,36 14 0,12-1 0,5-1 0,1 0 0,6-2 0,14-3 0,-49-7 0,-14 0 0,19 0 0,-24 0 0,19 0 0,-17 0 0,4 0 0,-12 1 0,-8 1 0,-4 4 0,1-3 0,-2 2 0,3-3 0,0 1 0,-7 16 0,4-5 0,-15 57 0,-2 14 0,4-13-132,-2 8 1,0-2 131,6-14 0,5-16 0,-4 38 0,7-35 0,2 13 0,-16-82 0,5 7 0,-25-39 0,7 17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07.539"/>
    </inkml:context>
    <inkml:brush xml:id="br0">
      <inkml:brushProperty name="width" value="0.17143" units="cm"/>
      <inkml:brushProperty name="height" value="0.17143" units="cm"/>
      <inkml:brushProperty name="color" value="#5B2D90"/>
    </inkml:brush>
  </inkml:definitions>
  <inkml:trace contextRef="#ctx0" brushRef="#br0">1 439 5734,'13'0'0,"-1"1"0,13-6 0,-12 2 0,14-2 0,-7-5 0,9-9 0,10-23 0,-18-23 0,-5-4 0,3 6 0,-17-8 0,-10 12 0,-3 48 0,-12-7 0,12 21 0,-37 51 0,16 4 0,5-11 0,2 2 0,3 18 0,14 21 0,17-8 0,5-19 0,6 0 0,4-11 0,2-4 0,24 28 0,36-27 0,-37-53 0,1-9 0,4 2 0,-2-4 0,1-12 0,-5-6 0,9-28 0</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08.244"/>
    </inkml:context>
    <inkml:brush xml:id="br0">
      <inkml:brushProperty name="width" value="0.08571" units="cm"/>
      <inkml:brushProperty name="height" value="0.08571" units="cm"/>
      <inkml:brushProperty name="color" value="#E71224"/>
    </inkml:brush>
  </inkml:definitions>
  <inkml:trace contextRef="#ctx0" brushRef="#br0">49 2 5734,'-8'-2'0,"-8"4"0,8-2 0,-5 3 0,11-1 0,1-1 0,21 15 0,17 2 0,11 1 0,8-1 0,-8-4 0,6-2 0,20-5 0,11-4 0,-11-1 0,-20-1 0,-3-2 0,32-6 0,0-1 0</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08.852"/>
    </inkml:context>
    <inkml:brush xml:id="br0">
      <inkml:brushProperty name="width" value="0.08571" units="cm"/>
      <inkml:brushProperty name="height" value="0.08571" units="cm"/>
      <inkml:brushProperty name="color" value="#E71224"/>
    </inkml:brush>
  </inkml:definitions>
  <inkml:trace contextRef="#ctx0" brushRef="#br0">39 24 5734,'-17'0'0,"3"0"0,11 0 0,0 0 0,4 1 0,-3-3 0,4 0 0,-1-5 0,3 0 0,2 0 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7:10.525"/>
    </inkml:context>
    <inkml:brush xml:id="br0">
      <inkml:brushProperty name="width" value="0.08571" units="cm"/>
      <inkml:brushProperty name="height" value="0.08571" units="cm"/>
      <inkml:brushProperty name="color" value="#E71224"/>
    </inkml:brush>
  </inkml:definitions>
  <inkml:trace contextRef="#ctx0" brushRef="#br0">3 31 5734,'-1'3'0,"-1"0"0,2-1 0,2 0 0,0 0 0,32 7 0,-12-5 0,27 6 0,-17-7 0,22 1 0,8-3 0,16-2 0,-2 0 0,12-3 0,0-1 0,-13 4 0,2-1 0,-9-2 0,-9-5 0,-19-3 0,-31 2 0,-2-5 0,-5 5 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8:29.414"/>
    </inkml:context>
    <inkml:brush xml:id="br0">
      <inkml:brushProperty name="width" value="0.08571" units="cm"/>
      <inkml:brushProperty name="height" value="0.08571" units="cm"/>
      <inkml:brushProperty name="color" value="#E71224"/>
    </inkml:brush>
  </inkml:definitions>
  <inkml:trace contextRef="#ctx0" brushRef="#br0">1303 279 5734,'-6'-6'0,"-5"-7"0,4 7 0,-4-6 0,4 7 0,0-1 0,-3-4 0,-5-6 0,5 3 0,-10-9 0,-26-18 0,23 20 0,-22-17 0,37 32 0,-2-1 0,-46-16 0,-24 8 0,10-6 0,3 15 0,58 5 0,-38 4 0,-20 12 0,6-5 0,1 6 0,47-12 0,-2-1 0,-25 12 0,19-8 0,-19 8 0,28-9 0,-16 8 0,13-5 0,-21 14 0,-3 13 0,2 3 0,0 3 0,4 13 0,21-34 0,-16 38 0,2 4 0,1 0 0,1-3 0,-1 2 0,3-1 0,12-7 0,5-4 0,-1 9 0,6-21 0,3-16 0,22 57 0,-14-42 0,6 9 0,4 3 0,23 21 0,-17-24 0,25 13 0,0-6 0,-24-30 0,46 37 0,-59-53 0,29 7 0,13 0 0,18-9 0,3 0 0,-11 6 0,-1 0-356,9-10 0,-14-4 356,-37-3 0,64-20 0,-52 13 0,39-22 0,-1-2 0,-41 14 0,47-33 0,-62 40 0,29-42 0,-9-2 0,-11-1 0,2-13 0,-5 8 0,6-19 0,-8 9 0,-5-2 0,-17-18 0,-12 47 0,-2-1 0,9-5 0,-3 2 0,-24-22 0,22 58 712,-33-42-712,21 28 0,-8-8 0,-5-2 0,-28-9 0,21 12 0,-13 2 0,25 22 0,9 5 0,-36-14 0,35 14 0,-65-14 0,59 16 0,-34-5 0,44 8 0,5 1 0,-13-3 0,2 1 0,-57 11 0,37-3 0,-38 10 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8:45.276"/>
    </inkml:context>
    <inkml:brush xml:id="br0">
      <inkml:brushProperty name="width" value="0.08571" units="cm"/>
      <inkml:brushProperty name="height" value="0.08571" units="cm"/>
      <inkml:brushProperty name="color" value="#E71224"/>
    </inkml:brush>
  </inkml:definitions>
  <inkml:trace contextRef="#ctx0" brushRef="#br0">1 85 5734,'83'-9'0,"0"0"0,0-1 0,0 1 0,0 0 0,-1-1 0,1 0 0,-1 1 0,1-1 0</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8:45.384"/>
    </inkml:context>
    <inkml:brush xml:id="br0">
      <inkml:brushProperty name="width" value="0.08571" units="cm"/>
      <inkml:brushProperty name="height" value="0.08571" units="cm"/>
      <inkml:brushProperty name="color" value="#E71224"/>
    </inkml:brush>
  </inkml:definitions>
  <inkml:trace contextRef="#ctx0" brushRef="#br0">1 75 5734,'81'-8'0,"0"0"0,0-1 0,0 1 0,0-1 0,-1 1 0,0 0 0,0 0 0,0 0 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9:21.296"/>
    </inkml:context>
    <inkml:brush xml:id="br0">
      <inkml:brushProperty name="width" value="0.1" units="cm"/>
      <inkml:brushProperty name="height" value="0.1" units="cm"/>
      <inkml:brushProperty name="color" value="#004F8B"/>
    </inkml:brush>
  </inkml:definitions>
  <inkml:trace contextRef="#ctx0" brushRef="#br0">0 1 24575,'0'0'0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9:35.768"/>
    </inkml:context>
    <inkml:brush xml:id="br0">
      <inkml:brushProperty name="width" value="0.17143" units="cm"/>
      <inkml:brushProperty name="height" value="0.17143" units="cm"/>
      <inkml:brushProperty name="color" value="#004F8B"/>
    </inkml:brush>
  </inkml:definitions>
  <inkml:trace contextRef="#ctx0" brushRef="#br0">0 0 5734,'64'64'0,"-19"1"0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9:36.005"/>
    </inkml:context>
    <inkml:brush xml:id="br0">
      <inkml:brushProperty name="width" value="0.17143" units="cm"/>
      <inkml:brushProperty name="height" value="0.17143" units="cm"/>
      <inkml:brushProperty name="color" value="#004F8B"/>
    </inkml:brush>
  </inkml:definitions>
  <inkml:trace contextRef="#ctx0" brushRef="#br0">0 0 5734,'93'1'0,"0"0"0,0 0 0,-22-1 0,0 0 0,0 0 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9:46.889"/>
    </inkml:context>
    <inkml:brush xml:id="br0">
      <inkml:brushProperty name="width" value="0.17143" units="cm"/>
      <inkml:brushProperty name="height" value="0.17143" units="cm"/>
      <inkml:brushProperty name="color" value="#004F8B"/>
    </inkml:brush>
  </inkml:definitions>
  <inkml:trace contextRef="#ctx0" brushRef="#br0">1 1 5734,'90'2'0,"0"0"0,0-1 0,0 1 0,1 0 0,-1 0 0,0 0 0,-4 0 0,0 1 0,0-1 0,0 0 0,-1 1 0,1-1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09.439"/>
    </inkml:context>
    <inkml:brush xml:id="br0">
      <inkml:brushProperty name="width" value="0.17143" units="cm"/>
      <inkml:brushProperty name="height" value="0.17143" units="cm"/>
      <inkml:brushProperty name="color" value="#5B2D90"/>
    </inkml:brush>
  </inkml:definitions>
  <inkml:trace contextRef="#ctx0" brushRef="#br0">168 553 5734,'-7'-20'0,"1"1"0,-11-14 0,9 19 0,-14-9 0,4 33 0,-9 19 0,-3 29 0,14-10 0,5 6 0,5 13 0,7 4 0,3-3 0,6-2 0,3-4 0,6-7 0,25 11 0,7-47 0,4-53 0,0-16 0,6-2 0,-10-5 0,-5-9 0,-22 14 0,-5-4 0,3-21 0,-2-4-227,3-11 1,-2-2 226,-4-3 0,-4 4 0,-6 28 0,-2 7 0,-1-22 0,-6 68 0,-6 85 0,3-12 0,-1 13 0,0-4 0,-1 15 0,-1-1 0,0 17 0,2-6 0,2-37 0,3-4 0,3 0 0,1-2 0,-2 30 0,7-9 0,-2-65 453,15-34-453,10-25 0,-7 4 0,0-5 0,1-6 0,1-2 0,1-7 0,-2 1 0,-5 14 0,-1 4 0,8-24 0,-9 36 0,-2 50 0,17 64 0,-5 15 0,-6-15 0,1 3 0,-6-23 0,1-3 0,4-1 0,4-8 0,27-9 0,-12-59 0,0-19 0,-6-11 0,-7-12 0,-8-6 0,-5-8 0,-4 6 0,-3 8 0,-10 5 0,-15-1 0,-8 25 0,-16 85 0,24 32 0,5 8 0,-7 3 0,17-13 0,9-24 0,-1-56 0,15-26 0,2-17 0,15-40 0,-14 20 0,-4 21 0,-14 35 0,1 46 0,2 6 0,3 4 0,0-10 0,3-25 0,32-89 0,-23 36 0,1-9 0,-1-1 0,-8 0 0,5-22 0,0 2 0,2 22 0,-3 40 0,14 51 0,1 3 0,5 5 0,-25-1 0,-3-1 0,1-7 0,-8 45 0,-4-58 0,4 14 0,6 2 0,21-6 0,7-32 0,1-13 0,17-39 0,-2-31 0,-18 7 0,-2-7 0,-5-5 0,-5-3 0,-6-12 0,-6 4 0,-9 29 0,-2 7 0,-4-15 0,-2 105 0,0 61 0,1-9 0,3 11 0,7-17 0,5 4 0,-2-8 0,-4-2 0,3-5 0,8 12 0,8-26 0,7-62 0,8-21 0,3-12 0,0-14 0,-1-4 0,2 4 0,-5-1 0,-11-4 0,-10 4 0,-14 6 0</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9:46.951"/>
    </inkml:context>
    <inkml:brush xml:id="br0">
      <inkml:brushProperty name="width" value="0.17143" units="cm"/>
      <inkml:brushProperty name="height" value="0.17143" units="cm"/>
      <inkml:brushProperty name="color" value="#004F8B"/>
    </inkml:brush>
  </inkml:definitions>
  <inkml:trace contextRef="#ctx0" brushRef="#br0">1 0 5734,'64'72'0,"0"-1"0,0 1 0,-1 0 0,1-1 0,0 1 0,0 0 0,0-1 0,0 1 0,0 0 0,0-1 0,0-1 0,0 1 0,0 0 0,0 0 0,0 0 0,0 0 0,0 0 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9:47.022"/>
    </inkml:context>
    <inkml:brush xml:id="br0">
      <inkml:brushProperty name="width" value="0.17143" units="cm"/>
      <inkml:brushProperty name="height" value="0.17143" units="cm"/>
      <inkml:brushProperty name="color" value="#004F8B"/>
    </inkml:brush>
  </inkml:definitions>
  <inkml:trace contextRef="#ctx0" brushRef="#br0">0 41 5734,'67'-7'0,"-1"0"0,1 0 0,13-3 0,0 1 0</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9:47.325"/>
    </inkml:context>
    <inkml:brush xml:id="br0">
      <inkml:brushProperty name="width" value="0.17143" units="cm"/>
      <inkml:brushProperty name="height" value="0.17143" units="cm"/>
      <inkml:brushProperty name="color" value="#004F8B"/>
    </inkml:brush>
  </inkml:definitions>
  <inkml:trace contextRef="#ctx0" brushRef="#br0">0 0 5734,'77'19'0,"0"-1"0,0 1 0,0-1 0,8 0 0,0-1 0,0 1 0</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9:47.461"/>
    </inkml:context>
    <inkml:brush xml:id="br0">
      <inkml:brushProperty name="width" value="0.17143" units="cm"/>
      <inkml:brushProperty name="height" value="0.17143" units="cm"/>
      <inkml:brushProperty name="color" value="#004F8B"/>
    </inkml:brush>
  </inkml:definitions>
  <inkml:trace contextRef="#ctx0" brushRef="#br0">1 18 5734,'87'-1'0,"1"-1"0,-1 1 0,1-1 0,0 0 0,-1 1 0,-4-1 0,-1 1 0,1-1 0,-1 0 0,0 1 0</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9:47.630"/>
    </inkml:context>
    <inkml:brush xml:id="br0">
      <inkml:brushProperty name="width" value="0.17143" units="cm"/>
      <inkml:brushProperty name="height" value="0.17143" units="cm"/>
      <inkml:brushProperty name="color" value="#004F8B"/>
    </inkml:brush>
  </inkml:definitions>
  <inkml:trace contextRef="#ctx0" brushRef="#br0">1 138 5734,'97'-19'0,"1"0"0,-1 0 0,1 0 0,-18 4 0,1-1 0,-1 1 0,1-1 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9:35.407"/>
    </inkml:context>
    <inkml:brush xml:id="br0">
      <inkml:brushProperty name="width" value="0.17143" units="cm"/>
      <inkml:brushProperty name="height" value="0.17143" units="cm"/>
      <inkml:brushProperty name="color" value="#004F8B"/>
    </inkml:brush>
  </inkml:definitions>
  <inkml:trace contextRef="#ctx0" brushRef="#br0">0 1 5734,'13'0'0,"-1"1"0</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9:35.470"/>
    </inkml:context>
    <inkml:brush xml:id="br0">
      <inkml:brushProperty name="width" value="0.17143" units="cm"/>
      <inkml:brushProperty name="height" value="0.17143" units="cm"/>
      <inkml:brushProperty name="color" value="#004F8B"/>
    </inkml:brush>
  </inkml:definitions>
  <inkml:trace contextRef="#ctx0" brushRef="#br0">1 1 5734,'96'4'0,"1"0"0,-1 0 0,0 0 0,1 0 0,-2 0 0,0 1 0,0-1 0,0 1 0</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9:35.551"/>
    </inkml:context>
    <inkml:brush xml:id="br0">
      <inkml:brushProperty name="width" value="0.17143" units="cm"/>
      <inkml:brushProperty name="height" value="0.17143" units="cm"/>
      <inkml:brushProperty name="color" value="#004F8B"/>
    </inkml:brush>
  </inkml:definitions>
  <inkml:trace contextRef="#ctx0" brushRef="#br0">1 16 5734,'79'-3'0,"1"1"0,-1-1 0,16-1 0,-1 1 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9:35.916"/>
    </inkml:context>
    <inkml:brush xml:id="br0">
      <inkml:brushProperty name="width" value="0.17143" units="cm"/>
      <inkml:brushProperty name="height" value="0.17143" units="cm"/>
      <inkml:brushProperty name="color" value="#004F8B"/>
    </inkml:brush>
  </inkml:definitions>
  <inkml:trace contextRef="#ctx0" brushRef="#br0">1 114 5734,'88'-11'0,"-1"1"0,1 0 0,-1 0 0,1 0 0,-1-1 0,0 1 0,0 0 0,-1-1 0,1 1 0,-1-1 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9:54.042"/>
    </inkml:context>
    <inkml:brush xml:id="br0">
      <inkml:brushProperty name="width" value="0.17143" units="cm"/>
      <inkml:brushProperty name="height" value="0.17143" units="cm"/>
      <inkml:brushProperty name="color" value="#004F8B"/>
    </inkml:brush>
  </inkml:definitions>
  <inkml:trace contextRef="#ctx0" brushRef="#br0">139 17 5734,'0'-6'0,"0"0"0,-2 4 0,1-1 0,3 11 0,-1-2 0,2 7 0,-3 1 0,0 16 0,0-1 0,-3 48 0,1-36 0,-2 16 0,3-32 0,0-12 0,-1 21 0,0-15 0,-6 36 0,6-38 0,-2 15 0,3-29 0,1-1 0,-1 1 0,5-10 0,-2 5 0,3-12 0,0 3 0,-1-1 0,4-5 0,5-4 0,6-3 0,25-18 0,-8 17 0,2-1 0,-12 15 0,-16 8 0,22-2 0,-11 1 0,9 1 0,-11 2 0,9 2 0,9 4 0,-1 0 0,5 7 0,-18 2 0,9 30 0,-17 10 0,1 1 0,-18-7 0,-17 35 0,4-27 0,-8 32 0,5-40 0,8-27 0,-23 34 0,11-26 0,-12 8 0,-2-2 0,4-11 0,-22 12 0,10-19 0,-1-6 0,-9-9 0,-1-5 0,2-5 0,-27-36 0,67 10 0,1-16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09.579"/>
    </inkml:context>
    <inkml:brush xml:id="br0">
      <inkml:brushProperty name="width" value="0.17143" units="cm"/>
      <inkml:brushProperty name="height" value="0.17143" units="cm"/>
      <inkml:brushProperty name="color" value="#5B2D90"/>
    </inkml:brush>
  </inkml:definitions>
  <inkml:trace contextRef="#ctx0" brushRef="#br0">1 18 5734,'70'-1'0,"0"-4"0,17 1 0,-22-3 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9:55.453"/>
    </inkml:context>
    <inkml:brush xml:id="br0">
      <inkml:brushProperty name="width" value="0.17143" units="cm"/>
      <inkml:brushProperty name="height" value="0.17143" units="cm"/>
      <inkml:brushProperty name="color" value="#004F8B"/>
    </inkml:brush>
  </inkml:definitions>
  <inkml:trace contextRef="#ctx0" brushRef="#br0">28 265 5734,'8'34'0,"0"-1"0,-1 31 0,-2-26 0,2 33 0,-2-9 0,-2-5 0,1 2 0,2 27 0,-4-23 0,-2-8 0,0-35 0,-4-3 0,2-29 0,-6-63 0,-1-9 0,1 3 0,-1-16 0,1 12 0,3 26 0,0 2-535,-4-48 1,4 17 534,8 65 0,25-37 0,-7 30 0,24-2 0,5 6 0,-15 19 0,38 5 0,-60 12 0,0 2 0,11 29 0,-12-16 0,10 41 0,-19-39 0,-3 32 0,-3-35 1069,-16 35-1069,-14-14 0,-1 2 0,-5-16 0,-5-4 0,-16-4 0,-9 5 0,29-20 0,28-6 0</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9:56.007"/>
    </inkml:context>
    <inkml:brush xml:id="br0">
      <inkml:brushProperty name="width" value="0.17143" units="cm"/>
      <inkml:brushProperty name="height" value="0.17143" units="cm"/>
      <inkml:brushProperty name="color" value="#004F8B"/>
    </inkml:brush>
  </inkml:definitions>
  <inkml:trace contextRef="#ctx0" brushRef="#br0">135 59 5734,'-44'65'0,"1"0"0,8 6 0,23-13 0,73-27 0,14-11 0,-9-14 0,-22-25 0,-37-27 0,-5 25 0,-5-27 0,-5 35 0,-14-15 0,4 8 0,-10-10 0,15 16 0,3-3 0,23-5 0,37-2 0,7 2 0,-4-3 0,17 4 0,-1 16 0,-18 53 0,-3 0 0,-19 12 0,-6 3 0,-9-3 0,5 9 0,-16-60 0,1-21 0,-1-2 0,-1-2 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9:56.305"/>
    </inkml:context>
    <inkml:brush xml:id="br0">
      <inkml:brushProperty name="width" value="0.17143" units="cm"/>
      <inkml:brushProperty name="height" value="0.17143" units="cm"/>
      <inkml:brushProperty name="color" value="#004F8B"/>
    </inkml:brush>
  </inkml:definitions>
  <inkml:trace contextRef="#ctx0" brushRef="#br0">68 47 5734,'16'-4'0,"3"17"0,-43-54 0,18 33 0,-2 2 0,-19 16 0,16 14 0,-13 5 0,21 5 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9:56.988"/>
    </inkml:context>
    <inkml:brush xml:id="br0">
      <inkml:brushProperty name="width" value="0.17143" units="cm"/>
      <inkml:brushProperty name="height" value="0.17143" units="cm"/>
      <inkml:brushProperty name="color" value="#004F8B"/>
    </inkml:brush>
  </inkml:definitions>
  <inkml:trace contextRef="#ctx0" brushRef="#br0">0 499 5734,'52'62'0,"-18"-5"0,-5-92 0,-18 18 0,8-14 0,-11 17 0,7-8 0,22 80 0,2-24 0,9 28 0,-12-46 0,9-60 0,-1-23 0,-20 21 0,-1-3 0,24-21 0,-3-1 0,-27 22 0,-8 0 0,-7-4 0,-3 4 0,4-3 0,-5-17 0,2 77 0,0 15 0,0 0 0,2 29 0,0 4 0,1-2 0,0 9 0,1 6 0,0-18 0,5-2 0,12 12 0,8-5 0,45 8 0,7-30 0,-22-83 0,-7-20 0,-7 5 0,-12 9 0,-5 2 0,-15 13 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9:57.322"/>
    </inkml:context>
    <inkml:brush xml:id="br0">
      <inkml:brushProperty name="width" value="0.17143" units="cm"/>
      <inkml:brushProperty name="height" value="0.17143" units="cm"/>
      <inkml:brushProperty name="color" value="#004F8B"/>
    </inkml:brush>
  </inkml:definitions>
  <inkml:trace contextRef="#ctx0" brushRef="#br0">1 84 5734,'61'-7'0,"-1"0"0,18-4 0,-8-2 0,-14 1 0,15-6 0,-58 13 0,-10 4 0,-3-1 0,16-1 0,-4 2 0,13-2 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09:59.518"/>
    </inkml:context>
    <inkml:brush xml:id="br0">
      <inkml:brushProperty name="width" value="0.17143" units="cm"/>
      <inkml:brushProperty name="height" value="0.17143" units="cm"/>
      <inkml:brushProperty name="color" value="#004F8B"/>
    </inkml:brush>
  </inkml:definitions>
  <inkml:trace contextRef="#ctx0" brushRef="#br0">419 426 5734,'-75'-48'0,"12"9"0,47 36 0,2 2 0,-8 10 0,12 7 0,9 39 0,28 5 0,9 0 0,4 2 0,-10-17 0,-1-2 0,9 12 0,-6-3 0,-10 4 0,-29 7 0,-28-27 0,-15-14 0,-22-37 0,-3-9 0,18 28 0,2-4 0,-11-41 0,19-8 0,39 22 0,14-12 0,27 34 0,-5-11 0,18 41 0,1 11 0,0 0 0,-9-7 0,10 8 0,-2-4 0,-16-21 0,-6-6 0,57-18 0,-22-16 0,17-7 0,-28-16 0,-7-7 0,-6-5 0,-5 14 0,-3 3 0,-14 14 0,-12 30 0,-6 48 0,2-6 0,11 27 0,2 2 0,1-17 0,19 39 0,-9-83 0,-2-7 0,49-40 0,-35 14-363,30-30 363,-42 27 0,14-36 0,-13 25 0,13-20 0,-25 73 0,5 29 0,-10 10 0,17-1 0,9-11 0,17-37 0,13-15 0,-1-9 0,-5-22-26,-16-1 1,-7 7 25,-23 26 0,-1 3 0,7 21 0,-7-3 0,14 35 0,-3 4 0,52-40 0,-32 10 0,30-57 0,-50 16 414,22-22-414,-23 33 0,24 59 0,-34-21 0,8 51 0,40-109 0,-1-12 0,9 18 0,1 2 0,-4-8 0,16 33 0,-60 11 0,45 23 0,-2-26 0,2-29 0,0-11 0,-5-7-340,-20-11 1,-10-1 339,-21 13 0,-16-59 0,-29 64 0,-15 6 0,49 72 0,9 18 0,-15-4 0,35-11 0,7-18 0,-12-57 679,6-15-679,2-20 0,5 96 0,-11-54 0,-6 95 0,-12-68 0,1-1 0,17-11 0,-9-1 0,15-10 0,-13 0 0,31-41 0,3-6 0,-17 22 0,15-22 0,-3 8 0,-31 41 0,35 0 0,4 14 0,13 45 0,-1 13 0,-6-10-545,-10 15 1,-10-3 544,-25-32 0,11 64 0,-14-48 0,8 41 0,-22-59 0,-42-39 0,18 8 0,-24-26 0,33-1 0,26-34 0,10-8 0,-3 2-576,16 3 0,15-20 0,4 1 1,-9 19 575,16-11 0,-9 14 0,8-8 0,-14 20 0,-21 31 0,2-3 0,-3 3 0,-4 4 0,1 0 0,-11 11 3392,4-5-3392,-7 8 0,-4-4 0,-25 1 0,1 1 0,-19-1 0</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00.640"/>
    </inkml:context>
    <inkml:brush xml:id="br0">
      <inkml:brushProperty name="width" value="0.17143" units="cm"/>
      <inkml:brushProperty name="height" value="0.17143" units="cm"/>
      <inkml:brushProperty name="color" value="#004F8B"/>
    </inkml:brush>
  </inkml:definitions>
  <inkml:trace contextRef="#ctx0" brushRef="#br0">138 0 5734,'-32'11'0,"4"1"0,16 3 0,-18 54 0,17-35 0,-10 40 0,41-17 0,51 7 0,-19-4 0,34-11 0,-6-23 0,-35-11 0,42 14 0,-62-20 0,10 12 0,-47 5 0,-30-1 0,-9-2 0,-5 4 0,-1-7 0,3-10 0,21-21 0,11-1 0,-13-19 0,20 7 0,-5-9 0</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00.811"/>
    </inkml:context>
    <inkml:brush xml:id="br0">
      <inkml:brushProperty name="width" value="0.17143" units="cm"/>
      <inkml:brushProperty name="height" value="0.17143" units="cm"/>
      <inkml:brushProperty name="color" value="#004F8B"/>
    </inkml:brush>
  </inkml:definitions>
  <inkml:trace contextRef="#ctx0" brushRef="#br0">1 183 5734,'81'-30'0,"1"0"0,0 0 0,-19 0 0,-1 3 0,8 15 0,-1 0 0,0 0 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01.934"/>
    </inkml:context>
    <inkml:brush xml:id="br0">
      <inkml:brushProperty name="width" value="0.17143" units="cm"/>
      <inkml:brushProperty name="height" value="0.17143" units="cm"/>
      <inkml:brushProperty name="color" value="#004F8B"/>
    </inkml:brush>
  </inkml:definitions>
  <inkml:trace contextRef="#ctx0" brushRef="#br0">0 204 5734,'68'-19'0,"-1"-1"0,-20 81 0,-3 15 0,18-44 0,-5 3 0,-34 60 0,0-23 0,24-99 0,12-41 0,-9 8 0,-2 2-847,-2 1 1,9-10 0,-16 21 846,-26 34 768,-2 2-768,14 22 411,-12-2-411,18 38 0,-21-22 0,11 35 0,-10-35 0,25 34 0,2-53 680,21-39 0,1-16-680,2-11 0,-11-12 0,-6 23 0,-20 74 0,-13-2 0,3 39 0,5-19 0,-8-23 0,31 21 0,-23-29 0,23 5 0,-18-20 0,11-11 0,3-40 0,-13 20 0,-3-49 0,-25 42 0,-3-20 0,-6 19 0,5 17 0,1 11 0,7 12 0,-1 0 0,-6 0 0,2-1 0,-5 0 0,-17-1 0,4 2 0,-10-1 0,-5 11 0,6 10 0,-9 13 0,11-1 0,5 33 0,17-36 0,2 23 0,10-32 0</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02.186"/>
    </inkml:context>
    <inkml:brush xml:id="br0">
      <inkml:brushProperty name="width" value="0.17143" units="cm"/>
      <inkml:brushProperty name="height" value="0.17143" units="cm"/>
      <inkml:brushProperty name="color" value="#004F8B"/>
    </inkml:brush>
  </inkml:definitions>
  <inkml:trace contextRef="#ctx0" brushRef="#br0">19 60 5734,'-12'-38'0,"6"17"0,6 22 0,4 10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09.745"/>
    </inkml:context>
    <inkml:brush xml:id="br0">
      <inkml:brushProperty name="width" value="0.17143" units="cm"/>
      <inkml:brushProperty name="height" value="0.17143" units="cm"/>
      <inkml:brushProperty name="color" value="#5B2D90"/>
    </inkml:brush>
  </inkml:definitions>
  <inkml:trace contextRef="#ctx0" brushRef="#br0">58 14 5734,'0'-7'0,"0"2"0,-13 3 0,4 3 0,-12 2 0,6 1 0</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04.235"/>
    </inkml:context>
    <inkml:brush xml:id="br0">
      <inkml:brushProperty name="width" value="0.17143" units="cm"/>
      <inkml:brushProperty name="height" value="0.17143" units="cm"/>
      <inkml:brushProperty name="color" value="#004F8B"/>
    </inkml:brush>
  </inkml:definitions>
  <inkml:trace contextRef="#ctx0" brushRef="#br0">380 97 5734,'-33'-23'0,"-18"11"0,10 32 0,1-1 0,17 15 0,34 44 0,29 8 0,-10 6 0,25-10 0,-25-36 0,-4 3 0,-6-5 0,-26-9 0,-5-22 0,-28 4 0,5-15 0,-18 0 0,15-7 0,-20-40 0,2-12 0,22 6 0,-16-9 0,18 9 0,55 40 0,9 27 0,40 49 0,-8-41 0,2-4 0,17 23 0,-23-35 0,-4-12 0,-13-21 0,2-7 0,25-33 0,-31 25 0,18-29 0,-51 70 0,3 14 0,-17 19 0,1 27 0,7-40 0,8 16 0,-2-26 0,31-7 0,-18-10 0,42-28 0,-35 14 0,20-22 0,1 0 0,-21 22 0,38-31 0,-57 68 0,10 27 0,-6-16 0,7 14 0,20-26 0,9-20 0,8-13 0,2-6 0,24-23 0,-1-6 0,-51 29 0,-26 24 0,2 28 0,-3-5 0,9 36 0,19-27 0,33-30 0,-13-8-312,11-34 312,-40 19 0,26-28 0,-22 23 0,20 35 0,3 12 0,2 9 0,-13 9 0,1 1 0,14-8 0,41-15 0,-29-15 312,31-2-312,-18-54 0,-43 16 0,0-4 0,8-7 0,-6-5 0,-15-18 0,-13 2 0,-16 4 0,-27-3 0,-34 88 0,36 24 0,6 8 0,-17 10 0,17 33 0,56-77 0,18-42 0,2-17 0,10-13 0,-9 13 0,-7 0 0,-21-1 0,-26 58 0,0 14 0,-3 5 0,3 1 0,6-20 0,42-18 0,18-40 0,-2 12 0,-5-26 0,-31 37 0,-9 26 0,5-5 0,-10 33 0,-6-14 0,59-17 0,13-10 0,-35 3 0,31-6 0,-3-10 0,-38-17 0,10 104 0,-5-60 0,-16 37 0,-6 11 0,-3-1 0,-4-10 0,2 23 0,-1 3 0,-3-9 0,0 9 0,-3-4 0,-4-26 0,-9 33 0,-63-37 0,37-92 0,-14-15 0,67-7 0,29-17 0,-2 11 0,-14 26 0,4 4 0,9-3 0,5-3 0,-8 16 0,-7 17 0</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04.394"/>
    </inkml:context>
    <inkml:brush xml:id="br0">
      <inkml:brushProperty name="width" value="0.17143" units="cm"/>
      <inkml:brushProperty name="height" value="0.17143" units="cm"/>
      <inkml:brushProperty name="color" value="#004F8B"/>
    </inkml:brush>
  </inkml:definitions>
  <inkml:trace contextRef="#ctx0" brushRef="#br0">6 140 5734,'-2'-77'0,"-2"15"0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05.250"/>
    </inkml:context>
    <inkml:brush xml:id="br0">
      <inkml:brushProperty name="width" value="0.17143" units="cm"/>
      <inkml:brushProperty name="height" value="0.17143" units="cm"/>
      <inkml:brushProperty name="color" value="#004F8B"/>
    </inkml:brush>
  </inkml:definitions>
  <inkml:trace contextRef="#ctx0" brushRef="#br0">23 0 5734,'-11'24'0,"2"-2"0,6-11 0</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24.749"/>
    </inkml:context>
    <inkml:brush xml:id="br0">
      <inkml:brushProperty name="width" value="0.17143" units="cm"/>
      <inkml:brushProperty name="height" value="0.17143" units="cm"/>
      <inkml:brushProperty name="color" value="#004F8B"/>
    </inkml:brush>
  </inkml:definitions>
  <inkml:trace contextRef="#ctx0" brushRef="#br0">88 264 5734,'-3'-14'0,"1"4"0,2 12 0,-2 10 0,-4 41 0,0 9 0,-2 14 0,1 3 0,1-3-356,0-16 0,2-7 356,1-26 0,-4 41 0,4-37 0,-2 26 0,3-50 0,-2-23 0,1-40 0,1-9 0,0-32 712,1 34-712,-1-9 0,0-2 0,1-12 0,1-7 0,1 1 0,1 13 0,3-9 0,-2 66 0,10 44 0,3 54 0,-3-16 0,1 6 0,1 11 0,-1 0 0,-1-8 0,-1-4 0,7 23 0,3-16 0,-10-46 0,8 9 0,-9-28 0,22-23 0,-9-9 0,11-11 0,-13 2 0,1-25 0,3-19 0,-5 13 0,3 3 0,-2-3 0,3-12 0,-10 27 0,-12 41 0,6 13 0,2 59 0,-2 21 0,16 3 0,-13-1 0,1-5-348,10-24 348,-11-41 0,27 6 0,-18-17 0,35-11 0,-32-7 0,13-32 0,-2-12 0,-7-15 0,-1 10 0,-4 2 0,-14 8 0,-5 21 0,0 40 348,4 30-348,0 10 0,1 4 0,1 13 0,4 19 0,-9-66 0,-4-8 0,-8-7 0,1-11 0,-9-13 0,6 1 0</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24.926"/>
    </inkml:context>
    <inkml:brush xml:id="br0">
      <inkml:brushProperty name="width" value="0.17143" units="cm"/>
      <inkml:brushProperty name="height" value="0.17143" units="cm"/>
      <inkml:brushProperty name="color" value="#004F8B"/>
    </inkml:brush>
  </inkml:definitions>
  <inkml:trace contextRef="#ctx0" brushRef="#br0">5 0 5734,'-2'57'0,"0"-6"0</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25.418"/>
    </inkml:context>
    <inkml:brush xml:id="br0">
      <inkml:brushProperty name="width" value="0.17143" units="cm"/>
      <inkml:brushProperty name="height" value="0.17143" units="cm"/>
      <inkml:brushProperty name="color" value="#004F8B"/>
    </inkml:brush>
  </inkml:definitions>
  <inkml:trace contextRef="#ctx0" brushRef="#br0">0 39 5734,'3'-18'0,"-1"6"0,-2 4 0,3 24 0,-1-2 0,3 19 0,-2 5 0,1 28 0,0 10 0,-5-14 0,11-17 0,70-49 0,-18-12 0,-2-31 0,2 7 0,12 60 0,-23 56 0,-20-34 0,-14-24 0,-1-8 0,2 3 0,27-26 0,-15-4 0,17-20 0,2-8 0,-1-11 0,-9 7 0,0 0 0</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26.744"/>
    </inkml:context>
    <inkml:brush xml:id="br0">
      <inkml:brushProperty name="width" value="0.17143" units="cm"/>
      <inkml:brushProperty name="height" value="0.17143" units="cm"/>
      <inkml:brushProperty name="color" value="#004F8B"/>
    </inkml:brush>
  </inkml:definitions>
  <inkml:trace contextRef="#ctx0" brushRef="#br0">23 43 5734,'3'-12'0,"3"-4"0,-4 11 0,1-4 0,-3 9 0,-3 54 0,2-28 0,-6 52 0,0 7 0,3-35 0,-2 12 0,1-2 0,3-20 0,1-11 0,2 33 0,0-37 0,0 22 0,-1-38 0,0-9 0,0-11 0,0-10 0</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26.996"/>
    </inkml:context>
    <inkml:brush xml:id="br0">
      <inkml:brushProperty name="width" value="0.17143" units="cm"/>
      <inkml:brushProperty name="height" value="0.17143" units="cm"/>
      <inkml:brushProperty name="color" value="#004F8B"/>
    </inkml:brush>
  </inkml:definitions>
  <inkml:trace contextRef="#ctx0" brushRef="#br0">110 1 5734,'-49'47'0,"21"-37"0,-4 73 0</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27.237"/>
    </inkml:context>
    <inkml:brush xml:id="br0">
      <inkml:brushProperty name="width" value="0.17143" units="cm"/>
      <inkml:brushProperty name="height" value="0.17143" units="cm"/>
      <inkml:brushProperty name="color" value="#004F8B"/>
    </inkml:brush>
  </inkml:definitions>
  <inkml:trace contextRef="#ctx0" brushRef="#br0">0 137 5734,'49'-37'0,"31"-10"0,-34 26 0,20-11 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27.893"/>
    </inkml:context>
    <inkml:brush xml:id="br0">
      <inkml:brushProperty name="width" value="0.17143" units="cm"/>
      <inkml:brushProperty name="height" value="0.17143" units="cm"/>
      <inkml:brushProperty name="color" value="#004F8B"/>
    </inkml:brush>
  </inkml:definitions>
  <inkml:trace contextRef="#ctx0" brushRef="#br0">134 126 5734,'-8'4'0,"1"0"0,3 23 0,2-2 0,0 10 0,17 20 0,18 31 0,-18-27 0,-7 11 0,-88-103 0,43 18 0,-28-21 0,72 32 0,11 13 0,33 13 0,1-6 0,9-21 0,1-6 0,-6-2 0,26-34 0,-37-35 0,-26 34 0,17-38 0,-36 27 0,-8 14 0,3 10 0,-2 17 0,7 99 0,6-3 0,-2 17 0,6-23 0,-3-28 0,-6-21 0,-1 3 0,-6-33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10.330"/>
    </inkml:context>
    <inkml:brush xml:id="br0">
      <inkml:brushProperty name="width" value="0.17143" units="cm"/>
      <inkml:brushProperty name="height" value="0.17143" units="cm"/>
      <inkml:brushProperty name="color" value="#5B2D90"/>
    </inkml:brush>
  </inkml:definitions>
  <inkml:trace contextRef="#ctx0" brushRef="#br0">1 534 5734,'34'-8'0,"7"1"0,13-1-1963,13 1 1963,14 0 0,-13 1 0,19 0 0,9-1 0,0 1 0,-12 1 0,3 0 0,2 1 0,1-1 0,0 0-370,2 0 0,-2-1 0,2 0 0,4 1 1,6-1 369,-16 1 0,7 1 0,3-1 0,3 1 0,0-1 0,-2 1 0,-3-1 0,-6 1-267,3 0 1,-5 0-1,-3 0 1,0 0 0,3 0-1,6 0 267,0-1 0,5 0 0,4-1 0,2 1 0,0-1 0,0 0 0,-1 0 0,-5 0-47,4 0 1,-2 0 0,-1 0 0,-1-1 0,0 1 0,-2-1 0,-1 0 46,-5 0 0,-1 0 0,0 0 0,-2-1 0,0 1 0,-2-1 0,-2 0 0,21-2 0,-2-1 0,-3 0 0,0 0 0,-3-1 0,-5-1 0,-1 0 0,-2-1 0,-3 1 0,-6 0 0,17-3 0,-7 1 0,-11-1 0,-2-5 0,-21 3 0,-39 8 0,-97 14 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28.106"/>
    </inkml:context>
    <inkml:brush xml:id="br0">
      <inkml:brushProperty name="width" value="0.17143" units="cm"/>
      <inkml:brushProperty name="height" value="0.17143" units="cm"/>
      <inkml:brushProperty name="color" value="#004F8B"/>
    </inkml:brush>
  </inkml:definitions>
  <inkml:trace contextRef="#ctx0" brushRef="#br0">0 87 5734,'78'-24'0,"0"0"0,-13 5 0,0-1 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28.839"/>
    </inkml:context>
    <inkml:brush xml:id="br0">
      <inkml:brushProperty name="width" value="0.17143" units="cm"/>
      <inkml:brushProperty name="height" value="0.17143" units="cm"/>
      <inkml:brushProperty name="color" value="#004F8B"/>
    </inkml:brush>
  </inkml:definitions>
  <inkml:trace contextRef="#ctx0" brushRef="#br0">241 182 5734,'-51'49'0,"0"1"0,4-4 0,11-6 0,24-9 0,0 18 0,3 4 0,0 0 0,0-2 0,5 5 0,22 21 0,9-6 0,2-11 0,10 13 0,10-16 0,28-79 0,-33 2 0,-2-15 0,-8-25 0,-4-21 0,-2-5 0,-4 14-1222,2 8 0,-4 0 1222,1-28 0,-1-11 0,-13 25 0,-17 35 0,-40-31 0,9 28 0,-18-12 0,7 75 0,4 17 0,14 14 0,-8-9 0,6 3 0,32 23 0,9-14 1222,4 2 0,10 12-1222,17 15 0,12 10 0,-6-8-1149,-12-12 1,1-1 1148,10 7 0,7 4 0,-13-29 0,-20-38 0,10-4 0,6-16 0,-4-1 0,1-13 0</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30.649"/>
    </inkml:context>
    <inkml:brush xml:id="br0">
      <inkml:brushProperty name="width" value="0.17143" units="cm"/>
      <inkml:brushProperty name="height" value="0.17143" units="cm"/>
      <inkml:brushProperty name="color" value="#004F8B"/>
    </inkml:brush>
  </inkml:definitions>
  <inkml:trace contextRef="#ctx0" brushRef="#br0">1 406 5734,'7'5'0,"12"65"0,-12-41 0,9 52 0,-12-58 0,15 45 0,-3-23 0,53-9 0,-40-31 0,30-41 0,-44 13 0,13-40 0,0-11 0,-2-11 0,1 12 0,-4 4 0,-12 10 0,-10 44 0,3 22 0,-2 3 0,1 25 0,-1-3 0,18 55 0,4 7 0,-7-26 0,6 26 0,4-18 0,-5-67 0,48-36 0,-16-6 0,-20-23 0,-2-20 0,-6 10 0,2-10 0,-7-15 0,-20 15 0,-40 65 0,15 19 0,-7 31 0,2 7 0,13-1 0,-5 48 0,25-69 0,1-9 0,22-5 0,-13-12 0,22-18 0,-22 0 0,14-29 0,-15 22 0,9-35 0,-14 35 0,1 3 0,-9 54 0,1 10 0,-2 8 0,3-20 0,0-19 0,19-22 0,19-32 0,-9 13 0,7-18 0,-28 40 0,4 14 0,3 12 0,15 58 0,-9-13 0,34-56 0,5-13 0,-23 2-304,17-35 0,-8-9 304,-37 16 0,-1-2 0,0-40 0,-7 33 0,-2-47 0,-5 56 0,-3-20 0,3 42 0,0 30 0,5 11 0,1 32 0,0 4 0,2-12 0,-1 12 0,2-1 608,-1-16-608,7 48 0,-2-36 0,6 35 0,-12-75 0,-1 3 0,-11-51 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31.032"/>
    </inkml:context>
    <inkml:brush xml:id="br0">
      <inkml:brushProperty name="width" value="0.17143" units="cm"/>
      <inkml:brushProperty name="height" value="0.17143" units="cm"/>
      <inkml:brushProperty name="color" value="#004F8B"/>
    </inkml:brush>
  </inkml:definitions>
  <inkml:trace contextRef="#ctx0" brushRef="#br0">7 139 5734,'-7'-3'0,"53"6"0,36-25 0,7-3 0,3 14 0,0-14 0,-23-3 0,-64 17 0,1-4 0,1 14 0,3 37 0,0 40 0,-3-16 0,1 3 0,0 2 0,-1 0 0,1-8 0,-1-4 0,1 13 0,-3-34 0,-4-32 0,3-18 0,-3-1 0,1-13 0</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31.193"/>
    </inkml:context>
    <inkml:brush xml:id="br0">
      <inkml:brushProperty name="width" value="0.17143" units="cm"/>
      <inkml:brushProperty name="height" value="0.17143" units="cm"/>
      <inkml:brushProperty name="color" value="#004F8B"/>
    </inkml:brush>
  </inkml:definitions>
  <inkml:trace contextRef="#ctx0" brushRef="#br0">0 0 5734,'6'30'0,"-7"-17"0,13 35 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31.747"/>
    </inkml:context>
    <inkml:brush xml:id="br0">
      <inkml:brushProperty name="width" value="0.17143" units="cm"/>
      <inkml:brushProperty name="height" value="0.17143" units="cm"/>
      <inkml:brushProperty name="color" value="#004F8B"/>
    </inkml:brush>
  </inkml:definitions>
  <inkml:trace contextRef="#ctx0" brushRef="#br0">1 43 5734,'1'-11'0,"1"1"0,1-2 0,-1 7 0,1 1 0,1 15 0,8 76 0,-4-13 0,-1 1 0,2 16 0,0-17 0,1 10 0,2-1 0,1-10 0,-3 10 0,17-17 0,40-24 0,23-14 0,-17-27 0,-33-44 0,-6-22 0,11 5 0,11-11 0,-9 3 0,-28 17 0,-56 8 0,5 22 0,-14 99 0,39-19 0,9 5 0,3-8 0,1 0 0,-2 9 0,4-4 0,18 4 0,34-60 0,7-15 0,-11 0 0,4-17 0,11-12 0,-14 0 0,-9-21 0,-9 2 0,1 1 0</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34.232"/>
    </inkml:context>
    <inkml:brush xml:id="br0">
      <inkml:brushProperty name="width" value="0.17143" units="cm"/>
      <inkml:brushProperty name="height" value="0.17143" units="cm"/>
      <inkml:brushProperty name="color" value="#004F8B"/>
    </inkml:brush>
  </inkml:definitions>
  <inkml:trace contextRef="#ctx0" brushRef="#br0">26 420 5734,'-6'-3'0,"3"3"0,-1 5 0,4 4 0,0 2 0,5 53 0,1 12 0,-2-23 0,2 20 0,1 4 0,-1 7 0,-2-30 0,1 28 0,-10-154 0,-3-34 0,2 42 0,0-13 0,-1-18 0,1 13 0,2 27 0,0 8 0,-2-26 0,2 12 0,6 21 0,16 63 0,8 37 0,1 11 0,-10-24 0,0 5 0,9 32 0,4 14 0,-7-24 0,-9-28 0,3 13 0,-1-15 0,-14-44 0,3-7 0,8-33 0,-4 11 0,11-41 0,-10 34 0,12-57 0,-10 36 0,2-5 0,-1 0 0,0 4 0,3-8 0,-1 66 0,-2 29 0,1 9 0,0 34 0,1 8 0,5 16 0,-6-22 0,1-2 0,8 3 0,9-34 0,-2-11 0,61-41 0,-53-3 0,18-45 0,-5-17 0,-30-8 0,1 23 0,-3 2 0,-20-16 0,-16 26 0,-5 25 0,5 79 0,3 25 0,-1-23-483,7 37 1,8-10 482,9-62 0,2-1-477,55 18 477,-32-23 0,41-8 0,9-17 0,-31-24 0,-4-7 0,12 13 0,-4-3 0,-12-13 0,-13-4 0,-13-15 0,-6 22 915,-2-24-915,-12 40 527,-19-14-527,-1 22 0,-44 29 0,36 4 0,-18 22 0,27 21 0,15 21 0,1 16 0,18-41 0,9-10 0,20-17 0,3-4 0,-9-68 0,0-34 0,-7 8 0,-1-3-653,-2 1 0,4-14 0,-12 18 653,-16 16-42,-4-4 0,-1 0 42,-4-2 0,-3-29 0,3 55 0,1 3 0,1 16 0,2 0 0,0 15 1938,-6 66-1938,2 16 0,1-19 0,1 1 0,1 25 0,6-29 0,1-4 0,2-10 0,3 8 0,3 0 0,4-9 0,10 17 0,-7-32 0,55-57 0,8-21 0,-36 17 0,33-22 0,-10-5 0,-58 13 105,0-20-105,-1 34 0,-3-4 0,-4 51 0,7 45 0,-4-32 0,6 32 0,0-34 0,-3-9 0,17 22 0,-12-27 0,23 9 0,-19-25 0,24-46 0,-25 11-139,8-39 1,-23 22-1,-3-3 1</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34.516"/>
    </inkml:context>
    <inkml:brush xml:id="br0">
      <inkml:brushProperty name="width" value="0.17143" units="cm"/>
      <inkml:brushProperty name="height" value="0.17143" units="cm"/>
      <inkml:brushProperty name="color" value="#004F8B"/>
    </inkml:brush>
  </inkml:definitions>
  <inkml:trace contextRef="#ctx0" brushRef="#br0">32 0 5734,'56'57'0,"-37"-56"0,-31-30 0,-27 2 0,14 73 0,7 5 0,5 25 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35.658"/>
    </inkml:context>
    <inkml:brush xml:id="br0">
      <inkml:brushProperty name="width" value="0.17143" units="cm"/>
      <inkml:brushProperty name="height" value="0.17143" units="cm"/>
      <inkml:brushProperty name="color" value="#004F8B"/>
    </inkml:brush>
  </inkml:definitions>
  <inkml:trace contextRef="#ctx0" brushRef="#br0">304 66 5734,'-45'-34'0,"6"6"0,28 26 0,-1 0 0,-14 7 0,-4 11 0,0-1 0,5 8 0,-16 66 0,28-51 0,-18 56 0,36-63 0,5 0 0,24 16 0,10-28 0,0-63 0,-1-15 0,-1 15 0,-10-26 0,-13 4 0,-23 42 0,1 8 0,-1-9 0,3 32 0,-1 18 0,20 67 0,13-31 0,0 8 0,3-62 0,-21-17 0,37-74 0,-30 50 0,8-34 0,-5 9 0,-18 49 0,3-8 0,-1 87 0,0-11 0,10 4 0,3-3 0,-1-25 0,15 27 0,-22-68 0,15-34 0,2-7 0,-7 11 0,7-10 0,-1-3 0,-4-3 0,-12 27 0,12-1 0,-16 33 0,9 62 0,-2-13 0,-1-1 0,2 0 0,12 15 0,6-11 0,-10-35 0,41-68 0,-38 15 0,9-23 0,-3-5 0,-19 5 0,4-34 0</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36.446"/>
    </inkml:context>
    <inkml:brush xml:id="br0">
      <inkml:brushProperty name="width" value="0.17143" units="cm"/>
      <inkml:brushProperty name="height" value="0.17143" units="cm"/>
      <inkml:brushProperty name="color" value="#004F8B"/>
    </inkml:brush>
  </inkml:definitions>
  <inkml:trace contextRef="#ctx0" brushRef="#br0">124 60 5734,'-10'50'0,"3"-7"0,7-12 0,1-13 0,1 8 0,1-17 0,3-25 0,0 1 0,-2-67 0,-4 46 0,-4-32 0,-1 52 0,-23 13 0,0 25 0,-5 3 0,10 37 0,19-28 0,0 14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10.747"/>
    </inkml:context>
    <inkml:brush xml:id="br0">
      <inkml:brushProperty name="width" value="0.17143" units="cm"/>
      <inkml:brushProperty name="height" value="0.17143" units="cm"/>
      <inkml:brushProperty name="color" value="#5B2D90"/>
    </inkml:brush>
  </inkml:definitions>
  <inkml:trace contextRef="#ctx0" brushRef="#br0">0 355 5734,'9'11'0,"45"8"0,30-8 0,-30-3 0,2-2-910,4-3 1,5-2 909,21-3 0,7-2-451,-19 1 0,4-2 1,12-1 450,-11 1 0,7-1 0,6-1 0,7 0 0,5-1 0,5 1-157,-27 2 0,5 0 0,6-1 0,3 1 0,3-1 0,2 1 0,0-1 0,-1 0 1,-1 1-1,-3-1 0,-4 1 0,-5 0 157,12-2 0,-5 1 0,-3 0 0,-3 0 0,0 0 0,2 1 0,2-1 0,5 0-62,-10 1 0,6 0 0,3 0 0,2 0 0,1 0 1,-1 0-1,-1 0 0,-3 0 0,-5 1 0,-5 0 1,-8 0 61,23 0 0,-11 0 0,-5 1 0,-3 0 0,3-1 0,16 0 0,-3 0 0,3-1 0,5-1 0,-14 1 0,6-1 0,3 0 0,-1 0 0,-5-1 0,-8 1 0,-1 0 0,-6 0 0,-5 0 0,-2-2 0,20-2 0,-4-1 0,-39-5 0,-50-7 0,-25 6 0,-30 5 0</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36.744"/>
    </inkml:context>
    <inkml:brush xml:id="br0">
      <inkml:brushProperty name="width" value="0.17143" units="cm"/>
      <inkml:brushProperty name="height" value="0.17143" units="cm"/>
      <inkml:brushProperty name="color" value="#004F8B"/>
    </inkml:brush>
  </inkml:definitions>
  <inkml:trace contextRef="#ctx0" brushRef="#br0">44 41 5734,'-19'8'0,"3"39"0,31-108 0,-14 89 0,9-90 0,-20 86 0,-1 3 0,-2 5 0</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37.144"/>
    </inkml:context>
    <inkml:brush xml:id="br0">
      <inkml:brushProperty name="width" value="0.17143" units="cm"/>
      <inkml:brushProperty name="height" value="0.17143" units="cm"/>
      <inkml:brushProperty name="color" value="#004F8B"/>
    </inkml:brush>
  </inkml:definitions>
  <inkml:trace contextRef="#ctx0" brushRef="#br0">64 99 5734,'6'4'0,"0"-1"0,-4-5 0,2-1 0,4-17 0,-8-24 0,2 7 0,-43 79 0,28-19 0,-6 25 0,0 0 0</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37.433"/>
    </inkml:context>
    <inkml:brush xml:id="br0">
      <inkml:brushProperty name="width" value="0.17143" units="cm"/>
      <inkml:brushProperty name="height" value="0.17143" units="cm"/>
      <inkml:brushProperty name="color" value="#004F8B"/>
    </inkml:brush>
  </inkml:definitions>
  <inkml:trace contextRef="#ctx0" brushRef="#br0">1 77 5734,'47'28'0,"-30"-40"0,28 21 0,-41-35 0,-12 10 0,2 0 0,-3-6 0,2 1 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38.113"/>
    </inkml:context>
    <inkml:brush xml:id="br0">
      <inkml:brushProperty name="width" value="0.17143" units="cm"/>
      <inkml:brushProperty name="height" value="0.17143" units="cm"/>
      <inkml:brushProperty name="color" value="#004F8B"/>
    </inkml:brush>
  </inkml:definitions>
  <inkml:trace contextRef="#ctx0" brushRef="#br0">109 3 5734,'-16'32'0,"4"-4"0,8-17 0,1 0 0,-3 14 0,3-16 0,-1 8 0,2-22 0,-2-9 0,-11-31 0,7 20 0,-7-16 0,10 36 0,1 14 0,0 2 0,1 11 0,8 11 0,2-4 0,2 5 0,1-10 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38.465"/>
    </inkml:context>
    <inkml:brush xml:id="br0">
      <inkml:brushProperty name="width" value="0.17143" units="cm"/>
      <inkml:brushProperty name="height" value="0.17143" units="cm"/>
      <inkml:brushProperty name="color" value="#004F8B"/>
    </inkml:brush>
  </inkml:definitions>
  <inkml:trace contextRef="#ctx0" brushRef="#br0">108 10 5734,'-8'69'0,"-19"-77"0,38 22 0,-28-74 0,14 50 0,-1-5 0,-2 37 0,-13 0 0,6 10 0,-8-12 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39.845"/>
    </inkml:context>
    <inkml:brush xml:id="br0">
      <inkml:brushProperty name="width" value="0.17143" units="cm"/>
      <inkml:brushProperty name="height" value="0.17143" units="cm"/>
      <inkml:brushProperty name="color" value="#004F8B"/>
    </inkml:brush>
  </inkml:definitions>
  <inkml:trace contextRef="#ctx0" brushRef="#br0">7 17 5734,'-6'-9'0,"18"1"0,52 9 0,-22 1 0,14 17 0,-4 5 0,-27-4 0,21 27 0,-44-22 0,-4-6 0,-15 28 0,8-29 0,-8 15 0,19-20 0,10 1 0,7 4 0,17 4 0,-7-3 0,2 0 0,-10-4 0,2 8 0,-10-6 0,2 12 0,-12-14 0,-12 9 0,-43-3 0,-11-3 0,-1 2 0,-20-17 0,4-12 0,40-13 0,-7-31 0</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40.202"/>
    </inkml:context>
    <inkml:brush xml:id="br0">
      <inkml:brushProperty name="width" value="0.17143" units="cm"/>
      <inkml:brushProperty name="height" value="0.17143" units="cm"/>
      <inkml:brushProperty name="color" value="#004F8B"/>
    </inkml:brush>
  </inkml:definitions>
  <inkml:trace contextRef="#ctx0" brushRef="#br0">0 49 5734,'57'40'0,"-1"1"0,0 0 0,10 29 0,-34-21 0,-55-51 0,-20 17 0,31-40 0,22-41 0,14 15 0,4 5 0,3 2 0,10 6 0,12 11 0,-32 22 0</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40.641"/>
    </inkml:context>
    <inkml:brush xml:id="br0">
      <inkml:brushProperty name="width" value="0.17143" units="cm"/>
      <inkml:brushProperty name="height" value="0.17143" units="cm"/>
      <inkml:brushProperty name="color" value="#004F8B"/>
    </inkml:brush>
  </inkml:definitions>
  <inkml:trace contextRef="#ctx0" brushRef="#br0">222 376 5734,'-60'38'0,"0"1"0,6-4 0,14 2 0,33 19 0,7-22 0,11-5 0,-2-22 0,2-3 0,24-14 0,2-14 0,1-17 0,-3-6 0,2-7 0,-21-17 0,-6-18 0,-4 16 0,-5 13-357,-4-29 0,-1 15 357,2 64 0,2 2 0,-1 3 0,5 26 0,7 54 0,-4-8 0,0 13 0,0-6 0,1-6 0,0-1-127,-3 2 0,1 5 1,-2-13 126,3 1 0,-1-15 0,2 13 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41.272"/>
    </inkml:context>
    <inkml:brush xml:id="br0">
      <inkml:brushProperty name="width" value="0.17143" units="cm"/>
      <inkml:brushProperty name="height" value="0.17143" units="cm"/>
      <inkml:brushProperty name="color" value="#004F8B"/>
    </inkml:brush>
  </inkml:definitions>
  <inkml:trace contextRef="#ctx0" brushRef="#br0">272 202 5734,'-65'50'0,"0"-1"0,20 29 0,9 6 0,0-16 0,11 2 0,33 34 0,18-15 0,2-54 0,30 26 0,-15-55 0,19-39 0,3-10 0,0 7 0,-11-34 0,5-25 0,-17 14 0,-22 4-249,5-18 0,-8 3 249,-27 35 122,-5 2-122,-18-14 0,9 29 0,-23 1 0,27 30 0,-25 4 0,21 15 0,-30 64 0,48-6 0,13 16 0,-5-8 0,-12-8 0,2 0-421,13 9 1,8 7 0,0-20 420,1-24 0,9 19 0,13 18 0,2 1 0,-6-12 0,1-2 0,0-1 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42.257"/>
    </inkml:context>
    <inkml:brush xml:id="br0">
      <inkml:brushProperty name="width" value="0.17143" units="cm"/>
      <inkml:brushProperty name="height" value="0.17143" units="cm"/>
      <inkml:brushProperty name="color" value="#004F8B"/>
    </inkml:brush>
  </inkml:definitions>
  <inkml:trace contextRef="#ctx0" brushRef="#br0">0 107 5734,'20'67'0,"-1"0"0,-1-5 0,-4-15 0,-8-35 0,0-2 0,7 0 0,5-13 0,0 0 0,9-17 0,18-41 0,-20 30 0,29-50 0,-42 64 0,11-12 0,-10 24 0,-1 6 0,2 2 0,-1 5 0,2 2 0,0 2 0,13 4 0,-8-10 0,3-3 0,-8-12 0,-3-11 0,-4 3 0,1-20 0,-7 21 0,-8-28 0,-18 80 0,12-39 0,-8 61 0,24-33 0,18 9 0,7-21 0,2 3 0,11-47 0,-19 1 0,0-1 0,-8 8 0,-8 25 0,-1 6 0,13 33 0,-11-23 0,27 9 0,-23-30 0,15-6 0,-15 4 0,38 10 0,-20 6 0,23 7 0,-26 31 0,-18 9 0,1-2 0,-32-9 0,8-50 0,11-46 0,9-13 0,0 10 0,8-11 0,5 5 0,-1 29 0,15-14 0,-11 14 0,6-6 0,-21 23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7.618"/>
    </inkml:context>
    <inkml:brush xml:id="br0">
      <inkml:brushProperty name="width" value="0.17143" units="cm"/>
      <inkml:brushProperty name="height" value="0.17143" units="cm"/>
      <inkml:brushProperty name="color" value="#5B2D90"/>
    </inkml:brush>
  </inkml:definitions>
  <inkml:trace contextRef="#ctx0" brushRef="#br0">1 1007 5734,'8'1'0,"2"10"0,-2 5 0,2 7 0,-4-5 0,5 10 0,24 26 0,18-7 0,2-35 0,16-10 0,5-12 0,-5-13 0,6-13 0,4-7 0,-1 0 0,-5 6-848,-3 6 0,-3 4 0,-1-2 0,2-5 848,2-7 0,5-7 0,-1-2 0,-6 2 0,-11 5 0,5-7 0,-7-1-105,-1 1 0,1-6 1,1 1 104,-2 1 0,-1 1 0,-1-1 0,-2 0 0,-1 0 0,-10 6-1,4-30 1,-54 59-1,-36 26 1</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42.642"/>
    </inkml:context>
    <inkml:brush xml:id="br0">
      <inkml:brushProperty name="width" value="0.17143" units="cm"/>
      <inkml:brushProperty name="height" value="0.17143" units="cm"/>
      <inkml:brushProperty name="color" value="#004F8B"/>
    </inkml:brush>
  </inkml:definitions>
  <inkml:trace contextRef="#ctx0" brushRef="#br0">66 28 5734,'-10'-11'0,"-9"-3"0,10 12 0,-6 1 0,11 17 0,-2 17 0,4 62 0,2-14 0,0-29 0,2 4 0,2 7 0,0-2 0,-3 26 0,2 9 0,-7-48 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42.860"/>
    </inkml:context>
    <inkml:brush xml:id="br0">
      <inkml:brushProperty name="width" value="0.17143" units="cm"/>
      <inkml:brushProperty name="height" value="0.17143" units="cm"/>
      <inkml:brushProperty name="color" value="#004F8B"/>
    </inkml:brush>
  </inkml:definitions>
  <inkml:trace contextRef="#ctx0" brushRef="#br0">0 74 5734,'90'-36'0,"-45"9"0,29 16 0</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43.071"/>
    </inkml:context>
    <inkml:brush xml:id="br0">
      <inkml:brushProperty name="width" value="0.17143" units="cm"/>
      <inkml:brushProperty name="height" value="0.17143" units="cm"/>
      <inkml:brushProperty name="color" value="#004F8B"/>
    </inkml:brush>
  </inkml:definitions>
  <inkml:trace contextRef="#ctx0" brushRef="#br0">32 52 5734,'-2'-8'0,"0"1"0,0 6 0,-6-12 0,2 7 0,-6-10 0</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43.700"/>
    </inkml:context>
    <inkml:brush xml:id="br0">
      <inkml:brushProperty name="width" value="0.17143" units="cm"/>
      <inkml:brushProperty name="height" value="0.17143" units="cm"/>
      <inkml:brushProperty name="color" value="#004F8B"/>
    </inkml:brush>
  </inkml:definitions>
  <inkml:trace contextRef="#ctx0" brushRef="#br0">0 1 5734,'4'37'0,"-1"-5"0,0-21 0,11 15 0,-7-17 0,17-24 0,-19 1 0,6-27 0,-12 28 0,-2-6 0,2 5 0,-1 18 0,3 2 0,-2 33 0,2-17 0,-2 11 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43.950"/>
    </inkml:context>
    <inkml:brush xml:id="br0">
      <inkml:brushProperty name="width" value="0.17143" units="cm"/>
      <inkml:brushProperty name="height" value="0.17143" units="cm"/>
      <inkml:brushProperty name="color" value="#004F8B"/>
    </inkml:brush>
  </inkml:definitions>
  <inkml:trace contextRef="#ctx0" brushRef="#br0">102 0 5734,'1'31'0,"35"8"0,-25-57 0,-44 16 0,3-24 0,-56 18 0</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45.494"/>
    </inkml:context>
    <inkml:brush xml:id="br0">
      <inkml:brushProperty name="width" value="0.17143" units="cm"/>
      <inkml:brushProperty name="height" value="0.17143" units="cm"/>
      <inkml:brushProperty name="color" value="#004F8B"/>
    </inkml:brush>
  </inkml:definitions>
  <inkml:trace contextRef="#ctx0" brushRef="#br0">0 259 5734,'6'-19'0,"-2"6"0,-2 8 0,-1 6 0,6 31 0,-4-9 0,2 43 0,0 28 0,0-16 0,-1-2-415,-1-4 1,1 11 0,-2-23 414,-1-37 0,-1 16 0,1-88 0,0-19 0,0 39 0,0-42 0,1-20 0,2 16 0,1-4 0,-1 11 0,1-16-66,-2 15 1,2-10 0,-2 21 65,-1 28 1215,0 11-1215,15 21 0,0 51 0,-2 39 0,0-5 0,7-15 0,-1 2-617,-3 12 0,0 8 0,-3-16 617,7 1 0,30-85 0,-10-30 60,-5-14 1,5-15 0,-5 2-61,-3-6 0,-5-2 0,8-37 0,1 33 0,-5 88 0,-12 79 0,-13-34 0,2 4 0,6 19 0,3-8 0,8-16 0,46-10 0,10-10 0,-18-19 0,4-45 0,12-25 0,-21 4 0,-26-7 946,11-25 1,-14 5-947,-40 44 0,0 11 0,-35 0 0,15 25 0,-7 34 0,3 8 0,13-16 0,-5 53 0,40-87 0,29 2 0,-3 10 0,6-2 0,-7 20 0,16 7 0,-3-6 0,13 1 0,-26-21 0</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45.735"/>
    </inkml:context>
    <inkml:brush xml:id="br0">
      <inkml:brushProperty name="width" value="0.17143" units="cm"/>
      <inkml:brushProperty name="height" value="0.17143" units="cm"/>
      <inkml:brushProperty name="color" value="#004F8B"/>
    </inkml:brush>
  </inkml:definitions>
  <inkml:trace contextRef="#ctx0" brushRef="#br0">1 0 5734,'69'69'0,"1"0"0,0 0 0,0 0 0,3 8 0,-4-3 0,-11-23 0,3-30 0</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45.955"/>
    </inkml:context>
    <inkml:brush xml:id="br0">
      <inkml:brushProperty name="width" value="0.17143" units="cm"/>
      <inkml:brushProperty name="height" value="0.17143" units="cm"/>
      <inkml:brushProperty name="color" value="#004F8B"/>
    </inkml:brush>
  </inkml:definitions>
  <inkml:trace contextRef="#ctx0" brushRef="#br0">424 3 5734,'-29'-2'0,"1"4"0,-31 62 0,17-11 0,-1 21 0,-9 20 0,9-13 0,0 5 0,15-23 0,0 1 0,-1 0 0</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47.940"/>
    </inkml:context>
    <inkml:brush xml:id="br0">
      <inkml:brushProperty name="width" value="0.17143" units="cm"/>
      <inkml:brushProperty name="height" value="0.17143" units="cm"/>
      <inkml:brushProperty name="color" value="#004F8B"/>
    </inkml:brush>
  </inkml:definitions>
  <inkml:trace contextRef="#ctx0" brushRef="#br0">0 0 5734,'1'58'0,"1"0"0,-1-13 0,3 30 0,1 0-1164,2-26 1164,-2 2 0,0 15 0,-1 2 0,0-1-374,-1-1 0,-1-5 374,-4-22 5,-8 39 0,4-46 1,-4 27-1</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48.714"/>
    </inkml:context>
    <inkml:brush xml:id="br0">
      <inkml:brushProperty name="width" value="0.17143" units="cm"/>
      <inkml:brushProperty name="height" value="0.17143" units="cm"/>
      <inkml:brushProperty name="color" value="#004F8B"/>
    </inkml:brush>
  </inkml:definitions>
  <inkml:trace contextRef="#ctx0" brushRef="#br0">369 94 5734,'0'-14'0,"0"0"0,0 2 0,-44-22 0,3 32 0,-21-16 0,19 36 0,2 12 0,0 17 0,2-7 0,-4 46 0,35-14 0,2 3 0,15-17 0,16-36 0,-8-15 0,47-9 0,-22-9 0,34-12 0,-19-27 0,-5-5 0,-6 12 0,2-9 0,-8 3 0,-31 31 0,1-4 0,-10 36 0,3-13 0,-10 37 0,3-8 0,2 18 0,1 6 0,-3 27 0,1-17 0,-2 10 0,0-11 0,-2 14 0,-1-15 0,-2-9 0,-4-31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7.931"/>
    </inkml:context>
    <inkml:brush xml:id="br0">
      <inkml:brushProperty name="width" value="0.17143" units="cm"/>
      <inkml:brushProperty name="height" value="0.17143" units="cm"/>
      <inkml:brushProperty name="color" value="#5B2D90"/>
    </inkml:brush>
  </inkml:definitions>
  <inkml:trace contextRef="#ctx0" brushRef="#br0">1 440 5734,'6'15'0,"1"2"0,-1 3 0,0 5 0,7 51 0,-6-31 0,6 37 0,-6-31 0,9 19 0,53 0-848,0-71 0,22-23 0,7-7 0,-12 7 848,-16 12 0,-5 3 0,9-10 0,-6-6 0,11-8 0,7-6 0,2-4 0,-1 0 0,-5 1 0,-10 5-163,8-5 1,-8 3 0,-3 0 0,4-3 0,-3 4 0,2-2 0,2-1 0,-2 0 0,-4 1 0,1-1 0,-1-1 0,0 0 0,1 0 0</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1:00.911"/>
    </inkml:context>
    <inkml:brush xml:id="br0">
      <inkml:brushProperty name="width" value="0.17143" units="cm"/>
      <inkml:brushProperty name="height" value="0.17143" units="cm"/>
      <inkml:brushProperty name="color" value="#004F8B"/>
    </inkml:brush>
  </inkml:definitions>
  <inkml:trace contextRef="#ctx0" brushRef="#br0">0 132 5734,'69'-68'0,"-7"12"0,-32 49 0,64 17 0,-47-1 0,44 16 0,-60 11 0,-44 26 0,-25 21 0,8-10 0,7 13-723,-10-12 1,-11 9 0,7-25 722,7-38 495,-18 5-495,-1-16 0,17-6 0,95-36 0,-18 14-276,11 1 0,-1 5 276,-17 9 0,2 2 0,40 2 0,4 1 0,-18 1 0,11 0 0,1 0 0</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1:01.423"/>
    </inkml:context>
    <inkml:brush xml:id="br0">
      <inkml:brushProperty name="width" value="0.17143" units="cm"/>
      <inkml:brushProperty name="height" value="0.17143" units="cm"/>
      <inkml:brushProperty name="color" value="#004F8B"/>
    </inkml:brush>
  </inkml:definitions>
  <inkml:trace contextRef="#ctx0" brushRef="#br0">146 414 5734,'20'-93'0,"-1"0"0,-8-9 0,-22 23 0,-64 64 0,24-16 0,-8 81 0,88-11 0,16 3 0,-9 28 0,12-27 0,6-4 0,21 24 0,-26-18 0,-65 42 0,-26-1 0,-5-46 0,-19 24 0,3-17 0,30-59 0,22-11 0,13-30 0,13-11 0,21 8 0,4-1 0,-15-10 0,3 5-114,18 18 1,-1 14 0,-19 22 0,-2 1 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1:01.642"/>
    </inkml:context>
    <inkml:brush xml:id="br0">
      <inkml:brushProperty name="width" value="0.17143" units="cm"/>
      <inkml:brushProperty name="height" value="0.17143" units="cm"/>
      <inkml:brushProperty name="color" value="#004F8B"/>
    </inkml:brush>
  </inkml:definitions>
  <inkml:trace contextRef="#ctx0" brushRef="#br0">31 34 5734,'-14'-15'0,"2"4"0,7 3 0</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1:02.160"/>
    </inkml:context>
    <inkml:brush xml:id="br0">
      <inkml:brushProperty name="width" value="0.17143" units="cm"/>
      <inkml:brushProperty name="height" value="0.17143" units="cm"/>
      <inkml:brushProperty name="color" value="#004F8B"/>
    </inkml:brush>
  </inkml:definitions>
  <inkml:trace contextRef="#ctx0" brushRef="#br0">164 1 5734,'-33'18'0,"4"0"0,19-3 0,0 38 0,7-25 0,2 30 0,15-25 0,17 13 0,8 3 0,5-3 0,33 14 0,-39-32 0,-1 39 0,-11 4 0,-23-33 0,-2 18 0,-10-7 0,-32-36 0,8-5 0,-33-17 0,-4-8 0,20-3 0,-10-5 0,1 0 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1:02.346"/>
    </inkml:context>
    <inkml:brush xml:id="br0">
      <inkml:brushProperty name="width" value="0.17143" units="cm"/>
      <inkml:brushProperty name="height" value="0.17143" units="cm"/>
      <inkml:brushProperty name="color" value="#004F8B"/>
    </inkml:brush>
  </inkml:definitions>
  <inkml:trace contextRef="#ctx0" brushRef="#br0">1 170 5734,'73'-46'0,"0"0"0,-13 7 0,-1 1 0</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1:05.288"/>
    </inkml:context>
    <inkml:brush xml:id="br0">
      <inkml:brushProperty name="width" value="0.17143" units="cm"/>
      <inkml:brushProperty name="height" value="0.17143" units="cm"/>
      <inkml:brushProperty name="color" value="#004F8B"/>
    </inkml:brush>
  </inkml:definitions>
  <inkml:trace contextRef="#ctx0" brushRef="#br0">56 68 5734,'43'-33'0,"28"4"0,-43 26 0,25 1 0,-33 7 0,4 8 0,-7-1 0,0 38 0,-20-15 0,-8 13 0,-4 1 0,-2-9 0,-12 21 0,39-24 0,23-4 0,-8 3 0,11-11 0,-22 6 0,-14-10 0,-41 41 0,-29-19 0,1 0 0,3-15 0,12-27 0,29-5 0,-21-7 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1:05.720"/>
    </inkml:context>
    <inkml:brush xml:id="br0">
      <inkml:brushProperty name="width" value="0.17143" units="cm"/>
      <inkml:brushProperty name="height" value="0.17143" units="cm"/>
      <inkml:brushProperty name="color" value="#004F8B"/>
    </inkml:brush>
  </inkml:definitions>
  <inkml:trace contextRef="#ctx0" brushRef="#br0">1 26 5734,'26'-18'0,"52"10"0,-3 26 0,-76 46 0,0 5 0,69-40 0,-4-1 0,-80 43 0,-4-7 0,72-45 0,-24-8 0,18 11 0,2 6 0,-4 13 0,11 36 0,-38-32 0,-25 1 0,-28-16 0,-50 6 0,23-7 0,-21-17 0,0-9 0,25-11 0,1-3 0,-1 1 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1:07.596"/>
    </inkml:context>
    <inkml:brush xml:id="br0">
      <inkml:brushProperty name="width" value="0.17143" units="cm"/>
      <inkml:brushProperty name="height" value="0.17143" units="cm"/>
      <inkml:brushProperty name="color" value="#004F8B"/>
    </inkml:brush>
  </inkml:definitions>
  <inkml:trace contextRef="#ctx0" brushRef="#br0">1 162 5734,'3'-6'0,"5"-4"0,-6 7 0,3-5 0,-2 6 0,-1-1 0,25-14 0,-15 9 0,62-32 0,-36 22 0,19-10 0,-22 16 0,3 6 0,-4 8 0,28 18 0,-29 7 0,-1 3 0,-20-10 0,-12 1 0,-7-1 0,-27 29 0,-4-15 0,-4 2 0,8-17 0,-13 7 0,18-10 0,-50 28 0,61-33 0,-21 10 0,44-24 0,-4 2 0,6-3 0,-3 2 0,10-1 0,2 1 0,1 0 0,7 2 0,4 0 0,12 0 0,-8 0 0,16 1 0,-31-1 0,18 2 0,-25 0 0,14 7 0,5 25 0,-6-14 0,-1 17 0,-21-22 0,0-4 0,-4 19 0,2-16 0,-4 24 0,3-18 0,-2 14 0,0-15 0,-24 22 0,-56-22 0,17 6 0,13-19 0,1-4 0,0-4 0</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46.752"/>
    </inkml:context>
    <inkml:brush xml:id="br0">
      <inkml:brushProperty name="width" value="0.17143" units="cm"/>
      <inkml:brushProperty name="height" value="0.17143" units="cm"/>
      <inkml:brushProperty name="color" value="#004F8B"/>
    </inkml:brush>
  </inkml:definitions>
  <inkml:trace contextRef="#ctx0" brushRef="#br0">53 41 5734,'-10'7'0,"2"-1"0,4-2 0,1 4 0,-6-34 0,3-2 0,-4 26 0,8-7 0,3 54 0,2-22 0,0 0 0,0 2 0,-1 1 0</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47.023"/>
    </inkml:context>
    <inkml:brush xml:id="br0">
      <inkml:brushProperty name="width" value="0.17143" units="cm"/>
      <inkml:brushProperty name="height" value="0.17143" units="cm"/>
      <inkml:brushProperty name="color" value="#004F8B"/>
    </inkml:brush>
  </inkml:definitions>
  <inkml:trace contextRef="#ctx0" brushRef="#br0">0 106 5734,'19'20'0,"4"-49"0,-11-5 0,-1-21 0,-11 48 0,-5 16 0,-3 8 0,-2-2 0,0 1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8:06.724"/>
    </inkml:context>
    <inkml:brush xml:id="br0">
      <inkml:brushProperty name="width" value="0.17143" units="cm"/>
      <inkml:brushProperty name="height" value="0.17143" units="cm"/>
      <inkml:brushProperty name="color" value="#5B2D90"/>
    </inkml:brush>
  </inkml:definitions>
  <inkml:trace contextRef="#ctx0" brushRef="#br0">1503 24 5734,'-9'-3'0,"2"2"0,-13-4 0,8 3 0,-17-2 0,-25 0 0,-3 2 0,-10-1 0,-23 4 0,7 0 0,-1 1 0,10 0 0,-4 2 0,13 0 0,1 2 0,-9-2 0,0 2 0,2 1 0,4 0 0,-17 1 0,6-2 0,5-4 0,39-1 0,8 0 0,26 0 0,0 1 0,0 2 0,0-1 0,0 7 0,0 3 0,-1 8 0,-6 24 0,-5 19 0,-9 29 0,5-26 0,-1-1 0,-2 10 0,-6 16 0,20-69 0,1-3 0,1-5 0,3-5 0,0-5 0,0 1 0,1-6 0,3-1 0,-2 0 0,4-2 0,-3 2 0,35-8 0,1 2 0,41-8 0,4 5 0,-33 4 0,4 1 0,14 1 0,4 0 0,5 0 0,1 1 0,11 1 0,-1 1-121,-10 0 1,-2 2 120,-4 1 0,3 1 0,-6 2 0,4 2 0,-7-2 0,-10 0 0,-2-1 0,29 4 0,-4-1 0,-8-6 0,-4 0 0,22-1 0,-28 0 0,-22-1 241,-22 1-241,-17 0 0,-1 0 0,-10-7 0,5 3 0,-5-7 0,5 3 0,-18-38 0,5-20 0,2 0 0,1 0 0,0-15-464,5-8 464,7 71 0,-5-23 0,1 10 0,0-5 0,3 18 0,4 17 0,-1 1 464,-3 0-464,1-1 0,-4 0 0,-31-5 0,-19 1 0,-14 0 0,-5-1 0,-8-1 0,-1 0 0,5 2 0,-1-1 0,-1 0 0,-13-1 0,1 1 0,-1-1 0</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50.270"/>
    </inkml:context>
    <inkml:brush xml:id="br0">
      <inkml:brushProperty name="width" value="0.17143" units="cm"/>
      <inkml:brushProperty name="height" value="0.17143" units="cm"/>
      <inkml:brushProperty name="color" value="#004F8B"/>
    </inkml:brush>
  </inkml:definitions>
  <inkml:trace contextRef="#ctx0" brushRef="#br0">2 31 5734,'6'-7'0,"39"-4"0,-20 8 0,34-4 0,-32 6 0,2 0 0,54 21 0,-109 51 0,70-24-142,-72-6 0,-13-5 142,20-17 0,1-1 0,-14 21 0,25-13 0,-10 11 0,53-9 0,42 18 0,-19 5 0,10-1 284,-58-17-284,-14-22 0,-23 11 0,-7-9 0,-32-16 0,-4-6 0,19-1 0,-1-9 0,0 0 0</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0:50.860"/>
    </inkml:context>
    <inkml:brush xml:id="br0">
      <inkml:brushProperty name="width" value="0.17143" units="cm"/>
      <inkml:brushProperty name="height" value="0.17143" units="cm"/>
      <inkml:brushProperty name="color" value="#004F8B"/>
    </inkml:brush>
  </inkml:definitions>
  <inkml:trace contextRef="#ctx0" brushRef="#br0">323 109 5734,'-70'-31'0,"0"1"0,6-1 0,13 15 0,34 25 0,3 2 0,-6 36 0,8 12 0,21 2 0,-18-2 0,5-6 0,32-19 0,-4-28 0,41-24 0,-28 7 0,7-17 0,-4-3 0,-21 7 0,24-60 0,-35 62 0,6-25 0,-12 46 0,3 39 0,-2 10 0,2 16 0,-5-5 0,-2 4 0,-4-8 0,-1 1 0,-3 20 0,-1-2 0,2-22 0,-1-5 0,-11 22 0,15-51 0,-2 3 0</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1:11.160"/>
    </inkml:context>
    <inkml:brush xml:id="br0">
      <inkml:brushProperty name="width" value="0.17143" units="cm"/>
      <inkml:brushProperty name="height" value="0.17143" units="cm"/>
      <inkml:brushProperty name="color" value="#004F8B"/>
    </inkml:brush>
  </inkml:definitions>
  <inkml:trace contextRef="#ctx0" brushRef="#br0">45 1810 5734,'-26'8'0,"8"-2"0,26-7 0,69-23 0,-18 2-596,-1 2 0,8-5 596,3-3 0,15-7 0,-14 7 0,14-6 0,12-3 0,6-3 0,2 0 0,-3 2 0,-6 2-245,-2 2 0,-5 1 0,-1 2 1,3-1-1,7-2 0,11-4 245,-32 11 0,7-2 0,7-2 0,4-2 0,4-1 0,3-1 0,2 0 0,0-1 0,0 1 0,-2 0 0,-3 1 0,-4 2 0,-4 2 0,-6 2 0,-8 2-419,32-9 1,-12 4 0,-7 3-1,-2 0 1,3 0 0,8-3 418,-10 3 0,9-2 0,5-2 0,2 0 0,-2 0 0,-4 1 0,-8 3 0,-12 4 0,-14 4 0,18-5 0,-7 2 0,-7 0 0,13-4 0,3-2 0,-5 1 0,-12 5 246,11-2 1,-14-1-247,-9-11 0,-28 7 0,-62 34 0,-28 12 0,-29 2 0,0 1 0,1-1 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1:11.522"/>
    </inkml:context>
    <inkml:brush xml:id="br0">
      <inkml:brushProperty name="width" value="0.17143" units="cm"/>
      <inkml:brushProperty name="height" value="0.17143" units="cm"/>
      <inkml:brushProperty name="color" value="#004F8B"/>
    </inkml:brush>
  </inkml:definitions>
  <inkml:trace contextRef="#ctx0" brushRef="#br0">1 1771 5734,'96'-27'0,"0"1"0,1 0 0,-1-1 0,1 1 0,-1-1 0,0 1 0,1-1 0,-1 1 0,0 0 0,1-1 0,-1 1 0,0-1 0,1 1 0,-1-1 0,0 1 0,1-1 0,-1 1 0,1 0 0,-1-1 0,0 1 0,-3 0 0,2 0 0,3-1 0,2 0 0,2-1 0,1-1 0,1 1 0,1-1 0,0 0 0,0 0 0,-1 1 0,-1-1 0,-1 1 0,-2 1 0,-2 0 0,-2 1 0,-4 0 0,-2 1 0,-4 2 0,-4 0 0,-4 2 0,-5 1 0,-5 1 0,-6 2-944,39-10 1,-17 4-1,-10 3 1,-3 1 0,3-2-1,11-2 944,0 0 0,8-2 0,5-1 0,3-1 0,0 0 0,-3 0 0,-4 1 0,-9 2 0,-9 1 0,15-7 0,-9 1 0,-10 2 0,-12 4 529,31-18-529,-20 11 0,7-4 0,-43 11 108,-111 22 0,-19 3 0,41 0 0,1 0 0</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1:11.865"/>
    </inkml:context>
    <inkml:brush xml:id="br0">
      <inkml:brushProperty name="width" value="0.17143" units="cm"/>
      <inkml:brushProperty name="height" value="0.17143" units="cm"/>
      <inkml:brushProperty name="color" value="#004F8B"/>
    </inkml:brush>
  </inkml:definitions>
  <inkml:trace contextRef="#ctx0" brushRef="#br0">0 1598 5734,'94'-26'0,"-1"1"0,0-1 0,1 1 0,-1-1 0,0 1 0,1-1 0,-1 1 0,0-1 0,1 1 0,-1-1 0,0 1 0,1-1 0,-1 1 0,0-1 0,1 1 0,-1-1 0,0 1 0,1-1 0,-1 1 0,0-1 0,1 1 0,-1-1 0,0 1 0,12-4 0,-6 3 0,-4 1 0,-4 1 0,-3 0 0,-1 2 0,-1-1 0,0 0 0,1 0 0,2-1 0,4-1 0,3-2-354,-5 2 0,7-2 0,6-2 0,3-2 1,4 0-1,0-1 0,1 0 0,-2 1 1,-2 0-1,-5 1 0,-5 2 0,-7 2 1,-9 2-1,-10 4 0,-10 2 0,-14 3 354,22-5 0,-16 3 0,35-10 0,-7 0 1381,-19 4-1381,-1-9 0,-21-5 0,-8-2 0,-21 1 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1:03.161"/>
    </inkml:context>
    <inkml:brush xml:id="br0">
      <inkml:brushProperty name="width" value="0.17143" units="cm"/>
      <inkml:brushProperty name="height" value="0.17143" units="cm"/>
      <inkml:brushProperty name="color" value="#004F8B"/>
    </inkml:brush>
  </inkml:definitions>
  <inkml:trace contextRef="#ctx0" brushRef="#br0">12 85 5734,'10'-9'0,"13"-9"0,14-3 0,-1 1 0,43 8 0,4 8 0,-32 7 0,23-3 0,-10 11 0,-51 21 0,-6-4 0,-22 58 0,1-43 0,-15 16 0,-10 3 0,6-22 0,-6-5 0,-37 7 0,-1-4 0,3 5 0,-19-39 0,97-16 0,20-22 0,27 9 0,23 17 0,5 6 0,6-3-458,-14 16 1,-8 2 457,-36-4-1,48 0 0,-39-6 0,37-1 1</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1:03.823"/>
    </inkml:context>
    <inkml:brush xml:id="br0">
      <inkml:brushProperty name="width" value="0.17143" units="cm"/>
      <inkml:brushProperty name="height" value="0.17143" units="cm"/>
      <inkml:brushProperty name="color" value="#004F8B"/>
    </inkml:brush>
  </inkml:definitions>
  <inkml:trace contextRef="#ctx0" brushRef="#br0">11 11 5734,'-7'2'0,"3"79"0,5-48 0,4 63 0,14-32 0,-9-35 0,36-1 0,7-9 0,-20-22 0,58-12 0,-63-13 0,-8 4 0,24-44 0,-26 34 0,6-33 0,-2 9 0,-14 50 0,10-49 0,-21 93 0,-3 21 0,3-18 0,-3 23 0,-1-11 0,-1 3 0,-3-1 0,0 0 0,1 6 0,-1-1 0,-11 19 0,13-57 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1:04.034"/>
    </inkml:context>
    <inkml:brush xml:id="br0">
      <inkml:brushProperty name="width" value="0.17143" units="cm"/>
      <inkml:brushProperty name="height" value="0.17143" units="cm"/>
      <inkml:brushProperty name="color" value="#004F8B"/>
    </inkml:brush>
  </inkml:definitions>
  <inkml:trace contextRef="#ctx0" brushRef="#br0">1 106 5734,'25'-42'0,"-13"20"0,9-12 0,-18 26 0</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1:04.338"/>
    </inkml:context>
    <inkml:brush xml:id="br0">
      <inkml:brushProperty name="width" value="0.17143" units="cm"/>
      <inkml:brushProperty name="height" value="0.17143" units="cm"/>
      <inkml:brushProperty name="color" value="#004F8B"/>
    </inkml:brush>
  </inkml:definitions>
  <inkml:trace contextRef="#ctx0" brushRef="#br0">107 0 5734,'-16'18'0,"7"-6"0,10 32 0,44 37 0,-10-20 0,11-2 0,3-4 0,-10-20 0,21 17 0,-29-26 0,-101 20 0,-23 1 0,57-19 0,-26-4 0,-1 0 0,0 1 0</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1:04.541"/>
    </inkml:context>
    <inkml:brush xml:id="br0">
      <inkml:brushProperty name="width" value="0.17143" units="cm"/>
      <inkml:brushProperty name="height" value="0.17143" units="cm"/>
      <inkml:brushProperty name="color" value="#004F8B"/>
    </inkml:brush>
  </inkml:definitions>
  <inkml:trace contextRef="#ctx0" brushRef="#br0">1 100 5734,'7'-6'0,"1"1"0,32-2 0,35-8 0,7-2 0,0 2-258,2-3 1,-12 4 0,-52 12-1,0 2 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8:19.141"/>
    </inkml:context>
    <inkml:brush xml:id="br0">
      <inkml:brushProperty name="width" value="0.17143" units="cm"/>
      <inkml:brushProperty name="height" value="0.17143" units="cm"/>
      <inkml:brushProperty name="color" value="#5B2D90"/>
    </inkml:brush>
  </inkml:definitions>
  <inkml:trace contextRef="#ctx0" brushRef="#br0">1 473 5734,'1'-44'0,"-1"23"0,2-12 0,-1 32 0,0 4 0,1 4 0,2 15 0,0 28 0,0 11 0,1-9 0,0 4 0,3 34 0,3 4 0,2-14 0,6-1 0,22 11 0,3-5 0,-20-30 0,4-7 0,14 7 0,15-21 0,11-51 0,15-31 0,3-11 0,-12 11-1696,1 9 0,0-2 1696,-13 3 0,11-5 0,3-5 0,-1 1 0,-9 2 0,6-7 0,-8 0 0,3-1-238,-9 6 1,3-1 0,0-1-1,0 0 238,3-3 0,2-1 0,-1 0 0,-3 2-185,15-13 1,-2 2-1,-11 8 185,-11 8 0,-10 8 0,-1 0 0,-62 53 0,-7 6 0,-31 24 0,10-10 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1:27.326"/>
    </inkml:context>
    <inkml:brush xml:id="br0">
      <inkml:brushProperty name="width" value="0.17143" units="cm"/>
      <inkml:brushProperty name="height" value="0.17143" units="cm"/>
      <inkml:brushProperty name="color" value="#004F8B"/>
    </inkml:brush>
  </inkml:definitions>
  <inkml:trace contextRef="#ctx0" brushRef="#br0">1 414 5734,'6'-1'0,"0"0"0,-4 1 0,30-10 0,-12 4 0,25-6 0,-6 2 0,17-2 0,10-1 0,10-4 0,11-3 0,-6 1 0,13-3 0,0 1 0,-11 1-1320,11-2 0,-4 0 1320,-6 2 0,5-2 0,-20 5 0,-15 1 0,35-9 0,-19 3 0,11-2 0,-60 16 0,-13 2 0,-20 1 660,2 0 0,-7-4 0,2 3 0</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1:29.404"/>
    </inkml:context>
    <inkml:brush xml:id="br0">
      <inkml:brushProperty name="width" value="0.17143" units="cm"/>
      <inkml:brushProperty name="height" value="0.17143" units="cm"/>
      <inkml:brushProperty name="color" value="#004F8B"/>
    </inkml:brush>
  </inkml:definitions>
  <inkml:trace contextRef="#ctx0" brushRef="#br0">309 89 5734,'-16'57'0,"1"-3"0,5-17 0,0 1 0,-3 14 0,-2 3 0,2-1-555,0-1 1,0-4 554,5-18 355,-1 6-355,-2 6 0,19-85 0,4-18 0,-8 32 0,11-46 0,2-9 0,-4 12 0,0 0 91,-3 11 1,0 1-92,1-12 0,-28 143 0,-5 33 0,8-44-141,-3 21 0,-4 21 0,7-26 141,8-35 545,1 2-545,10-31 0,-1-2 0,14-59 0,8-52 0,-4 14 0,-2 5-128,-1 5 0,4-13 0,-8 22 128,-12 30 0,-3 15 430,-12 15-430,2 17 0,-25 56 0,16-20 0,-1 12 0,-1 2 0,5-6 0,-2 15 0,3-2 0,11-23 0,8-15 0,11-50 403,16-70-403,-13 7 0,-2-2 0,4-11 0,0 9 0,-16 26 0,-39 74 0,1 56 0,2 16 0,6-39 0,0-1 0,-7 42 0,9-11 0,21-46 0,25-63 0,-3-14 0,2-18 0,-6-4 0,-23-18 0,-10 50 0,-17 49 0,3 83 0,18-45 0,5 3 0,1 0 0,1-7 0,1 32 0,46-149 0,8-28 0,-27 66 0,9-30 0,5-17 0,-16 42 0,-42 101 0,-12 38 0,24-39 0,1 0 0,-20 37 0,5-4 0,24-2 0,22-88 0,-4-5 0,14-21 0,-1-17 0,-1-6 0,16-27-760,-9 12 1,-2 0 759,-2-9-563,0-13 563,-23 54 0,-26 63 0,-6 44 0,5-25 0,0 1 0,0 30 0,13-9 1420,5-33-1420,6 13 662,4-49-662,39-61 0,-21 8 0,-1-9 0,12-35 0,-2-1 0,-13 35 0,-5 4 0,0-40 0,-49 164 0,10-4 0,1 5 0,-2-5 0,7-7 0,18-10 0,7-53 0,28-89 0,-25 47 0,2-13 0,-1 0 0,-5 14 0,9-42 0,-37 141 0,-2 33 0,8-27 0,1 0 0,-4 30 0,13-27 0,8-61 0,8-13 0,0-14 0,17-49 0,-13 30 0,-1-8 0,0-1 0,-3 0 0,-3 6 0,-21 94 0,0 1 0,-6 45 0,25-73 0,-3-18 0,26-79 0,-19 23 0,-2-1 0,11-32 0,-10 12 0,-20 99 0,-4 24 0,1 7 0,-4 32 0,1-22 0,8-25 0,24-87 0,-5 1 0,3-18 0,-1-2 0,-2 5 0,-2 5 0,-4 17 0</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11.434"/>
    </inkml:context>
    <inkml:brush xml:id="br0">
      <inkml:brushProperty name="width" value="0.17143" units="cm"/>
      <inkml:brushProperty name="height" value="0.17143" units="cm"/>
      <inkml:brushProperty name="color" value="#004F8B"/>
    </inkml:brush>
  </inkml:definitions>
  <inkml:trace contextRef="#ctx0" brushRef="#br0">29 315 5734,'-13'5'0,"5"1"0,1-2 0,7 2 0,9 0 0,-3-1 0,20 4 0,42-5 0,17-4 0,6-1 0,4 0-249,-25 0 1,2 1-1,2-1 249,8-3 0,2 0 0,6-1 0,3 2 0,7 0 0,3 1 0,-3 0 0,-5 0 0,-2 0 0,2 1 0,2-1-629,-10 1 0,5 0 0,0-1 0,-4 2 0,-6-1 629,8 1 0,-8 1 0,14 1 0,-14 0 0,10 1 0,8 0 0,4 1 0,1-1 0,-2 0 0,-4 0-264,-11 0 1,-1-1 0,-1 0-1,0 0 1,0 0 0,2 1 0,1-1 263,0 0 0,4 1 0,2 0 0,0 0 0,-1 0 0,-2-1 0,-5 1 0,-5-1 0,17 1 0,-1-1 0,-7 0 0,-13 0 0,-20-2 0,0 0 0,13-4 0,0-2 0,-10 2 150,5 0 0,-20-5-150,-53-4 2380,-6 4-2380,-64-25 0,-20-4 0,49 19 0,0 0 1314,-45-18 0,1 2-1314,3 3 0,24 8 0,1 0 0,-14-6 0,19 8 0,9 3 0,30 11 0,26 11 0,22 12 0,-1-4 426,18 9-426,6-2-1131,29 9 0,24 7 1,-13-3 1130,-35-13 0,1 0 0,30 11 0,14 5 0,-17-9 0,4-8 0,-45-8 0,29 5 0,-59-11 0,-10-2 0,-2 1 0,-4 1 3392,-8 5-3392,2-1 0,-15 15 0,-9 17 0,2 0 0,-9 12 0,9-8 0,2 1 0,-6 7 0,-6 9 0,-6 10 0,-2 9 0,2-3 0,17-29 0,0-1 0,-10 19 0,1-1 0</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16.179"/>
    </inkml:context>
    <inkml:brush xml:id="br0">
      <inkml:brushProperty name="width" value="0.17143" units="cm"/>
      <inkml:brushProperty name="height" value="0.17143" units="cm"/>
      <inkml:brushProperty name="color" value="#004F8B"/>
    </inkml:brush>
  </inkml:definitions>
  <inkml:trace contextRef="#ctx0" brushRef="#br0">61 372 5734,'-12'55'0,"5"-21"0,-2 41 0,6-32 0,0 25 0,1-2 0,2 10 0,2-5 0,2 4 0,-1-3 0,-2 6 0,1-3 0,4 12 0,0-21 0,-3-52 0,-1-7 0,1-10 0,-1-19 0,1-21 0,1-40 0,0-17 0,-1 32 0,1-1 0,-1 0-156,0-4 0,0 0 0,0 0 156,0-2 0,1 0 0,0 7 0,2 8 0,2 5 0,-1-9 0,9 1 0,27-5 0,11 12 0,32 17 0,-34 14 0,-2 15 0,-6 42 0,-12 13 0,-18-3 0,-2 21 0,-6 3 0,-11-13 0,-25 41 0,-7 0 0,7-29 0,-27-9 0,-20 7 0,13-19 0,15-26 0,-27 4 0,11-12 0,53-21 0,4 3 0,-6-9 468,9 11-468,37 14 0,-21-3 0,31 14 0,-31-16 0,-3 0 0,0-1 0,-4-2 0,-3 1 0,2 0 0,-1-1 0,1 0 0,1-2 0,6-2 0,13-2 0,-5 0 0,10 1 0,23 4 0,-26 0 0,24 1 0,-9 1 0,-24-1 0,29 3 0,-36-2 0,9 3 0,-11-3 0,4 3 0,-7-2 0,8 4 0,-7-3 0,16 11 0,-8-1 0,10 10 0,-4 12 0,-8-16 0,-12 46 0,-4-50 0,-7 30 0,-8-21 0,-3-3 0,-59 36 0,45-34 0,-30 13 0,55-32 0,-21 7 0,10-3 0,-20 5 0,25-9 0,4-1 0,10-3 0,5-2 0,1-2 0,2-3 0,1-1 0</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18.339"/>
    </inkml:context>
    <inkml:brush xml:id="br0">
      <inkml:brushProperty name="width" value="0.17143" units="cm"/>
      <inkml:brushProperty name="height" value="0.17143" units="cm"/>
      <inkml:brushProperty name="color" value="#004F8B"/>
    </inkml:brush>
  </inkml:definitions>
  <inkml:trace contextRef="#ctx0" brushRef="#br0">255 205 5734,'-8'6'0,"3"-1"0,-2 19 0,4-4 0,-2 6 0,-3 36 0,1 19 0,0 20 0,0-12 0,1-33 0,1-1-382,-2 35 1,1 11 0,0-45 381,4-54 0,0-3 0,-4-25 0,1 7 0,-2-36 0,0-16 0,3-3 0,1-2 0,-2 5 0,1-2 0,6-32 0,4 12 0,1 41 0,11-44 0,7 46 0,-7 20 0,49-31 0,-41 45 1144,54 7-1144,-54 46 0,7 25 0,-26-6 0,-33 39 0,2-40 0,-19 31 0,15-43 0,-31 16 0,21-29 0,-15 11 0,-19-16 0,43-17 0,-28 5 0,51-12 0,4-1 0,22 8 0,28 4 0,10-1 0,35 2 0,-29-2 0,1-2 0,-14-8 0,-2-5 0,1-7 0,0-4 0,4-3 0,0-5 0,8-15 0,-6-4 0,-3-25 0,-21 10 0,-33 30 0,-4 20 0,-25-5 0,-7 56 0,-2 11 0,-5-30-185,4 33 0,14-2 185,29-39 0,2-2 0,20 20 0,-3-16 0,33-19 0,23-11 0,-11-2 0,5-5-107,-10 0 0,10-6 1,-16 0 106,-14-13 0,-13 7 0,24-49 0,-32 40 0,-3-9 0,-3 1 0,-10 12 0,-3-45 0,-4 53 358,-17 4-358,12 32 0,-11 24 0,11 15 0,-1 12 0,1 0 0,0 8 166,-1 18 0,2 9-166,3-9 0,2 6 0,0-6 0,-3 2 0,2-3 0,6 8 0,0-12 0,0-28 0,-1-22 0,-1-2 0,-6-41 0,1-2 0,-8-42 0,5 23 0,-2-52 0,4-14 0,10 39 0,1 0 0,-3-31 0,2 4 0,17-1 0,16 27 0,-11 34 0,31-3 0,-11 71 0,-18 9 0,-9 16 0,-33-14 0,4-31 0,-44 37 0,27-35 0,-42 28 0,-2-52 0,29 0 0,-24-18 0</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18.989"/>
    </inkml:context>
    <inkml:brush xml:id="br0">
      <inkml:brushProperty name="width" value="0.17143" units="cm"/>
      <inkml:brushProperty name="height" value="0.17143" units="cm"/>
      <inkml:brushProperty name="color" value="#004F8B"/>
    </inkml:brush>
  </inkml:definitions>
  <inkml:trace contextRef="#ctx0" brushRef="#br0">0 0 5734,'4'82'0,"0"-9"0,4-21 0,1-4 0,-1 1 0,1-7 0,-6-37 0,-1-3 0,2-6 0,1-8 0,3-8 0,0-1 0,7-21 0,-5 18 0,13-32 0,-9 26 0,12-21 0,-7 32 0,11 12 0,-13 15 0,25 40 0,-27-28 0,20 28 0,-24-32 0,13 16 0,-11-16 0,18 8 0,12-30 0,8-11 0,17-49 0,-47 40 0,-8-18 0</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19.842"/>
    </inkml:context>
    <inkml:brush xml:id="br0">
      <inkml:brushProperty name="width" value="0.17143" units="cm"/>
      <inkml:brushProperty name="height" value="0.17143" units="cm"/>
      <inkml:brushProperty name="color" value="#004F8B"/>
    </inkml:brush>
  </inkml:definitions>
  <inkml:trace contextRef="#ctx0" brushRef="#br0">0 160 5734,'3'-29'0,"12"69"0,-7-27 0,9 57 0,-9-43 0,0 0 0,1 1 0,15 29 0,-11-26 0,18 31 0,-20-46 0,18 6 0,9-66 0,0-18 0,2 23 0,1-24 0,-6-3 0,-18 17 0,-5 13 0,12-35 0,-15 42 0,9-25 0,-3 51 0,-6-4 0,6 20 0</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20.084"/>
    </inkml:context>
    <inkml:brush xml:id="br0">
      <inkml:brushProperty name="width" value="0.17143" units="cm"/>
      <inkml:brushProperty name="height" value="0.17143" units="cm"/>
      <inkml:brushProperty name="color" value="#004F8B"/>
    </inkml:brush>
  </inkml:definitions>
  <inkml:trace contextRef="#ctx0" brushRef="#br0">34 1 5734,'-4'70'0,"-1"0"0,2-23 0,-2 27 0,-2-9 0,2-51 0,0-2 0</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20.170"/>
    </inkml:context>
    <inkml:brush xml:id="br0">
      <inkml:brushProperty name="width" value="0.17143" units="cm"/>
      <inkml:brushProperty name="height" value="0.17143" units="cm"/>
      <inkml:brushProperty name="color" value="#004F8B"/>
    </inkml:brush>
  </inkml:definitions>
  <inkml:trace contextRef="#ctx0" brushRef="#br0">10 0 5734,'-6'9'0,"2"1"0,7 6 0,0 0 0</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22.083"/>
    </inkml:context>
    <inkml:brush xml:id="br0">
      <inkml:brushProperty name="width" value="0.17143" units="cm"/>
      <inkml:brushProperty name="height" value="0.17143" units="cm"/>
      <inkml:brushProperty name="color" value="#004F8B"/>
    </inkml:brush>
  </inkml:definitions>
  <inkml:trace contextRef="#ctx0" brushRef="#br0">192 202 5734,'-5'78'0,"0"1"0,0-1 0,-1 1 0,12 28 0,-9-16 0,-23-33 0,-4-25 0,14-38 0,1-3 0,0-2 0,0-3 0,1-3 0,-4-13 0,-6-47 0,35 61 0,-14-36 0,71 110 0,-7-55 0,-2 21 0,-8-48 0,-30-10 0,-6 6 0,20-40 0,-19 31 0,7-15 0,-15 32 0,3 16 0,10 45 0,-5-19 0,4 31 0,-13-36 0,5 7 0,-4-10 0,4 5 0,-2-17 0,-2-4 0,16-27 0,-13 9 0,15-24 0,-4 2 0,2 38 0,1-14 0,-6 46 0,0-5 0,20 18 0,-9-12 0,58 12 0,-30-64 0,2-10 0,24 16 0,-27-19 0,-13-6 0,-33 5 0,-33-23 0,12 27 0,-42-3 0,20 55 0,4-4 0,9 13 0,28-16 0,7-4 0,1-3 0,25 13 0,-13 11 0,17 15 0,-21-11 0,-4-9 0,24-49 0,-15-42 0,-3-10 0,24-8-657,-25 0 1,-11 6 656,-12 40-409,-6-46 409,1 57 0,5 124 0,1-38-450,0 33 1,3-7 449,-2-54 0,33 28 0,10-88 0,3 42 1121,-6-86-1121,-20-10 0,-14 33 0,-1 0 0,10-34 419,-10 15-419,-6 155 0,-2-50 292,1 18 1,-2 0-293,1-21 0,6 20 0,2 2 0,0-13 0,26-3 0,6-14 0,-13-39 0,41-28 0,-44 2 0,8-26 0,-10 21 0,0-6 0,-14 55 0,22 55 0,-1-33 0,6 26 496,-15-58-496,8-41 0,-17 32 0,14-25 0,-19 49 0,19 76 0,-4 3 0,-6-3 0,0 17 0,-2-12-1040,-6-27 0,-1-3 1040,0 10 0,0 5 0,-4-17 0,-6-20 0,-26 32 0,-8-46 0,-25 5 0,40-111 0,17-34 0,8 55 0,5-1 0,-3-9 0,2-8 0,8 13-332,13 18 0,1 12 332,-7 3 0,7-12 0,-9 8 0,-1-2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2:56.283"/>
    </inkml:context>
    <inkml:brush xml:id="br0">
      <inkml:brushProperty name="width" value="0.17143" units="cm"/>
      <inkml:brushProperty name="height" value="0.17143" units="cm"/>
      <inkml:brushProperty name="color" value="#5B2D90"/>
    </inkml:brush>
  </inkml:definitions>
  <inkml:trace contextRef="#ctx0" brushRef="#br0">330 120 5734,'-11'-6'0,"-13"-3"0,10 7 0,-12-2 0,9 6 0,-9 3 0,-27 20 0,11 1 0,-10 12 0,31-8 0,11-3 0,11 6 0,3-12 0,25 16 0,2-18 0,35 13 0,-17-10 0,0-1 0,-22-3 0,-14-2 0,-9 13 0,-15 4 0,-18 8 0,3-15 0,-20-1 0,-37-62 0,41 19 0,-28-31 0,72 27 0,2 15 0,16-1 0,3 8 0,19 3 0,-7 0 0,31 2 0,-31-4 0,24-7 0,6-10 0,-14-20 0,-3-7 0,9 2 0,-4-2 0,-12-4 0,-11-5 0,-15-44 0,-18 42 0,-4-7 0,-8 129 0,12 16 0,3-6 0,3-1 0,9 12 0,6-6 0,-9-50 0,0 5 0,-6-29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8:19.510"/>
    </inkml:context>
    <inkml:brush xml:id="br0">
      <inkml:brushProperty name="width" value="0.17143" units="cm"/>
      <inkml:brushProperty name="height" value="0.17143" units="cm"/>
      <inkml:brushProperty name="color" value="#5B2D90"/>
    </inkml:brush>
  </inkml:definitions>
  <inkml:trace contextRef="#ctx0" brushRef="#br0">0 1 5734,'11'9'0,"7"63"0,-11-23-211,0 0 1,0 4 210,-3 35 0,0-19 0,1 12 0,2-4 0,4 3 0,3 0 0,0 0 0,2 6 0,4-16 139,22 3-139,4-48 0,5-12 0,8-14 0,8-17 0,22-13 0,9-7 0,-8-1-813,-13 2 0,-4-2 0,1-3 0,7-3 813,-3 4 0,5-3 0,5-2 0,-1 0 0,-2-1 0,-7 3 0,-4-1 0,-3 1 0,-3 0 0,-2 1 0,-1 0 0,7-6 0,1 0 0,-1 0 0,0 0 0</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23.034"/>
    </inkml:context>
    <inkml:brush xml:id="br0">
      <inkml:brushProperty name="width" value="0.17143" units="cm"/>
      <inkml:brushProperty name="height" value="0.17143" units="cm"/>
      <inkml:brushProperty name="color" value="#004F8B"/>
    </inkml:brush>
  </inkml:definitions>
  <inkml:trace contextRef="#ctx0" brushRef="#br0">170 8 5734,'-19'-4'0,"3"1"0,14 8 0,-19 35 0,9-17 0,-15 29 0,7 14 0,4 1 0,5-15 0,-5 17 0,6-5 0,18-34 0,0-8 0,33 21 0,22-46 0,-14-8 0,0-6 0,21-21 0,-28-34 0,-13-2 0,-20 29-205,1-12 1,-4 5 204,-12 28 0,-36-3 0,-8 5 0,17 7 0,-18-4 0,4 9 0,31 21 0,2 1 0,2 0 0</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23.355"/>
    </inkml:context>
    <inkml:brush xml:id="br0">
      <inkml:brushProperty name="width" value="0.17143" units="cm"/>
      <inkml:brushProperty name="height" value="0.17143" units="cm"/>
      <inkml:brushProperty name="color" value="#004F8B"/>
    </inkml:brush>
  </inkml:definitions>
  <inkml:trace contextRef="#ctx0" brushRef="#br0">505 1 5734,'-47'79'0,"0"0"0,0 0 0,1 1 0,1-6 0,2-4 0,3-3 0,-7 25 0,7-19-228,9-45 0,-15 28 1,20-60-1</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23.624"/>
    </inkml:context>
    <inkml:brush xml:id="br0">
      <inkml:brushProperty name="width" value="0.17143" units="cm"/>
      <inkml:brushProperty name="height" value="0.17143" units="cm"/>
      <inkml:brushProperty name="color" value="#004F8B"/>
    </inkml:brush>
  </inkml:definitions>
  <inkml:trace contextRef="#ctx0" brushRef="#br0">0 1 5734,'53'53'0,"0"1"0,0-1 0,0 0 0,5-14 0,-3 1 0,5 33 0,0 16 0,-13-29-736,-16-42 736,31 11 0,-41-34 0,0-1 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23.916"/>
    </inkml:context>
    <inkml:brush xml:id="br0">
      <inkml:brushProperty name="width" value="0.17143" units="cm"/>
      <inkml:brushProperty name="height" value="0.17143" units="cm"/>
      <inkml:brushProperty name="color" value="#004F8B"/>
    </inkml:brush>
  </inkml:definitions>
  <inkml:trace contextRef="#ctx0" brushRef="#br0">1 103 5734,'69'-23'0,"1"-1"0,-5 3 0,-13 2 0,-27 4 0</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24.513"/>
    </inkml:context>
    <inkml:brush xml:id="br0">
      <inkml:brushProperty name="width" value="0.17143" units="cm"/>
      <inkml:brushProperty name="height" value="0.17143" units="cm"/>
      <inkml:brushProperty name="color" value="#004F8B"/>
    </inkml:brush>
  </inkml:definitions>
  <inkml:trace contextRef="#ctx0" brushRef="#br0">62 205 5734,'-5'82'0,"0"0"0,1-1 0,-1 1 0,0 0 0,1 6 0,0 7 0,0-4 0,2-14 0,1-25 0,2-20 0,3 42 0,-2-127 0,-1-11 0,0-13-1131,0-8 0,0-10 1,0 5 1130,0-4 0,1 2 0,-2 13 0,1-1 0,1 21 0,3 23 0,8-8 0,18-8 0,10 4 0,33 0 0,-23 29 0,39 12 0,-16 33 3392,4 18-3392,-43 11 0,-19 10 0,-46 9 0,-15-1 0,27-11 0,-9-4 0,-41-5 0,-22-5 0,16-15 0,16-16 0,-11 0 0,0 0 0</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25.421"/>
    </inkml:context>
    <inkml:brush xml:id="br0">
      <inkml:brushProperty name="width" value="0.17143" units="cm"/>
      <inkml:brushProperty name="height" value="0.17143" units="cm"/>
      <inkml:brushProperty name="color" value="#004F8B"/>
    </inkml:brush>
  </inkml:definitions>
  <inkml:trace contextRef="#ctx0" brushRef="#br0">0 1 5734,'2'86'0,"1"1"0,-1-1 0,0 0 0,0 1 0,0-1 0,0 1 0,6 13 0,2-6 0,-1-4 0,-1-4-1067,-6 19 0,-1-5 0,11-30 1067,25-34 937,22-32-937,33-35 0,-13 7 257,-33 2 0,-2-9-257,12-35 0,-8-5 0,3-5 0,-5 9 0,-7 6 0,-27 31 0,-15 45 1750,-6 39-1750,9 10 0,6 5 0,19 25 0,3-42 0,6-14 0,15-32 0,18-68 0,-57 1 0,-11-4 0,-4-33-498,-2 34 0,-7 7 498,-24 19 0,-38 34 0,41 26 0,-9 41 0,85 3 0,23-60 0,22-21 0,-8-11 0,-2-27 0,-4-12-798,3 18 1,4-1 0,-17-6 797,-23-21 0,-18-4 368,-13-4 1,-7 4-369,-1 27 0,-1 2 0,-1-17 0,-3 10 0,-4 33 0,-1 61 0,7 2 0,-3 31 0,-1 24 0,2-13 0,1-31 0,1 2 0,0 35 0,1 24 0,1 0 0,3-26 0,8 4 0,2-21 0,3-26 0,-6-55 0,3-74 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25.650"/>
    </inkml:context>
    <inkml:brush xml:id="br0">
      <inkml:brushProperty name="width" value="0.17143" units="cm"/>
      <inkml:brushProperty name="height" value="0.17143" units="cm"/>
      <inkml:brushProperty name="color" value="#004F8B"/>
    </inkml:brush>
  </inkml:definitions>
  <inkml:trace contextRef="#ctx0" brushRef="#br0">1 46 5734,'68'-5'0,"0"1"0,1-1 0,25-3 0,-9 0 0,15 0 0,-48 1 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27.598"/>
    </inkml:context>
    <inkml:brush xml:id="br0">
      <inkml:brushProperty name="width" value="0.17143" units="cm"/>
      <inkml:brushProperty name="height" value="0.17143" units="cm"/>
      <inkml:brushProperty name="color" value="#004F8B"/>
    </inkml:brush>
  </inkml:definitions>
  <inkml:trace contextRef="#ctx0" brushRef="#br0">57 265 5734,'-7'63'0,"0"0"0,2-14 0,0 4 0,-1 16 0,-1 8 0,2-10 0,-1 26 0,1-2 0,2-6 0,3-30 0,0-10 0,1-65 0,0-19 0,0-18 0,3-15 0,2-7 0,2-10 0,0 6 0,2-6 0,0 0-74,-2 6 0,1-4 1,5 13 73,5 21 0,1 11 0,5 0 0,13-3 0,11 13 0,12 53 0,1 11 0,18-27 0,-35 57 0,-23 10 0,-41-28 0,-24 33 0,-2-24 0,17-22 0,-29 30 0,36-37 221,14 9-221,12-21 0,31 1 0,30 46 0,-28-14-495,19 30 495,-50-34 0,-9-12 0,-38 28 0,-12 1 0,15-16-379,-16 15 0,0-10 379,26-39 0,-60-21 0,40-14 0,0-12 0,10-3 0,29 3 457,10-15-457,29 64 398,9 16 0,4 6-398,37 16 0,-13-28 0,12-4 0,-9-4 0,22 1 0,-29-24 0,6-12 0,-13-8 0,-19-20 0,-8-4 0,3 14 0,-2-1-185,-6-8 0,-8 5 185,-15 23 0,0 3 0,-4-5 0,-3 19 0,-6 63 0,4 25 0,4-33 0,-9 37 0,18-13 0,72-71 370,-32-13-370,21-45 0,-4-12 0,-28 11-381,-4-11 0,-10 5 381,-24 35 0,-1 4 0,-34-10 0,15 21 0,-42 5 0,33 20 0,-36 31 0,37-17 0,-21 26 0,37-29 0,-2 8 0</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27.856"/>
    </inkml:context>
    <inkml:brush xml:id="br0">
      <inkml:brushProperty name="width" value="0.17143" units="cm"/>
      <inkml:brushProperty name="height" value="0.17143" units="cm"/>
      <inkml:brushProperty name="color" value="#004F8B"/>
    </inkml:brush>
  </inkml:definitions>
  <inkml:trace contextRef="#ctx0" brushRef="#br0">282 0 5734,'-28'78'0,"0"-1"0,6-17 0,-2 4 0,-8 21 0,-1 1 0,7-22 0,-2-2 0,-2-8 0,-1 1 0</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28.109"/>
    </inkml:context>
    <inkml:brush xml:id="br0">
      <inkml:brushProperty name="width" value="0.17143" units="cm"/>
      <inkml:brushProperty name="height" value="0.17143" units="cm"/>
      <inkml:brushProperty name="color" value="#004F8B"/>
    </inkml:brush>
  </inkml:definitions>
  <inkml:trace contextRef="#ctx0" brushRef="#br0">0 1 5734,'45'33'0,"1"1"0,-11-1 0,19 10 0,-3 1 0,-28-12 0,10 7 0,0-1 0,-7-14 0,37 39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8:43.662"/>
    </inkml:context>
    <inkml:brush xml:id="br0">
      <inkml:brushProperty name="width" value="0.17143" units="cm"/>
      <inkml:brushProperty name="height" value="0.17143" units="cm"/>
      <inkml:brushProperty name="color" value="#5B2D90"/>
    </inkml:brush>
  </inkml:definitions>
  <inkml:trace contextRef="#ctx0" brushRef="#br0">14 0 5734,'-5'5'0,"0"0"0,3-1 0,2 3 0,-1 2 0,2 41 0,2 15 0,4 27 0,2-20 0,1 12 0,1-10 0,-4-23 0,2-3 0,7 21 0,4-5 0,16-4 0,21-14 0,35-14 0,-27-39 0,6-16-425,-8-2 0,2-9 0,2-5 425,-3-4 0,3-6 0,-1-2 0,-2 2 0,7-6 0,-3 1 0,0-3 0,2-10 0,0-1 0,0 1 0</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28.861"/>
    </inkml:context>
    <inkml:brush xml:id="br0">
      <inkml:brushProperty name="width" value="0.17143" units="cm"/>
      <inkml:brushProperty name="height" value="0.17143" units="cm"/>
      <inkml:brushProperty name="color" value="#004F8B"/>
    </inkml:brush>
  </inkml:definitions>
  <inkml:trace contextRef="#ctx0" brushRef="#br0">727 447 5734,'-78'59'0,"0"1"0,-1-1 0,1 0 0,16 10 0,8-1 0,-4-22-868,-35-35 1,19-22 867,56 1 543,-4-7-543,2-25 0,7 15 0,29-35 0,14-4 0,8 10 0,3-2 0,10-13 0,-8 13 0,6-2 142,-6 10 0,-6-3-142,-21-17 0,-35 12 0,-1-15 908,-26 37-908,1 59 0,3 20 0,3 43 0,23-13 0,2 13 0,10-4 0,16 8 0,11-4 0,-3-16 0,3 2 0,3-9 0,7-6 0,4-13 0,42-7 0,-34-25 0,6-26 0</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30.515"/>
    </inkml:context>
    <inkml:brush xml:id="br0">
      <inkml:brushProperty name="width" value="0.17143" units="cm"/>
      <inkml:brushProperty name="height" value="0.17143" units="cm"/>
      <inkml:brushProperty name="color" value="#004F8B"/>
    </inkml:brush>
  </inkml:definitions>
  <inkml:trace contextRef="#ctx0" brushRef="#br0">0 437 5734,'16'75'0,"0"1"0,4 8 0,-7-4 0,-2-8 0,-6-38 0,7 28 0,-10-53 0,2-2 0,8-21 0,9-35 0,15-40 0,-8 30 0,0 2 0,6-13 0,7 22 0,-27 60 0,18 25 0,4 4 0,-6-9 0,4 9 0,1 0 0,3-12 0,6-12 0,2 0 0,15-60 0,-37-12 0,6-15 0,-30 14 0,-11 0 0,-25-23 0,13 25 0,-1 3 0,-19-7 0,7 26 0,25 27 0,-6 3 0,13 9 0,5 18 0,7-7 0,3 7 0,62-42 0,10-20 0,-36 13 0,35-12 0,-11-7 0,-59 4 0,-5-3 0,-2-15 0,-3 21 0,-8 79 0,-1 21 0,4-18 0,1 23 0,1 21 0,2-18 0,4-14 0,1-1 0,1-2 0,2-8 0,29 26 0,-10-32 0,15 8 0,0-71 0,-8-31 0,-1-9 0,16-9 0,-17 10 0,-8 6 0,-16 27 0,-8 55 0,2 17 0,9 16 0,7 16 0,-2-9 0,11 18 0,-2 7 0,2-25 0,-9-67 0,-10-15 0,4-27 0,-3 2 0,12-31 0,-15 42 0,7-5 0,-12 33 0,1 1 0,4 0 0,-1 0 0,10-1 0,-5-2 0,17-15 0,-16 7 0,9-17 0,-9-11 0,-1-14 0,-2 8 0,-4-15 0,-4 49 0,-1-13 0,0 25 0,0 2 0,0 0 0,0 39 0,2-10 0,-1 24 0,5 15 0,3-15 0,3 1 0,14 36 0,-13-40 0,2-7 0,8-20 0,44-28 0,-25-10 0,34-9 0,-43-17 0,-8-9 0,-9-1 0,-3-3 0,5-4 0,-4-1 0,-11 5 0,0-1 0</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30.675"/>
    </inkml:context>
    <inkml:brush xml:id="br0">
      <inkml:brushProperty name="width" value="0.17143" units="cm"/>
      <inkml:brushProperty name="height" value="0.17143" units="cm"/>
      <inkml:brushProperty name="color" value="#004F8B"/>
    </inkml:brush>
  </inkml:definitions>
  <inkml:trace contextRef="#ctx0" brushRef="#br0">0 0 5734,'30'55'0,"-7"-12"0,-6-17 0</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31.520"/>
    </inkml:context>
    <inkml:brush xml:id="br0">
      <inkml:brushProperty name="width" value="0.17143" units="cm"/>
      <inkml:brushProperty name="height" value="0.17143" units="cm"/>
      <inkml:brushProperty name="color" value="#004F8B"/>
    </inkml:brush>
  </inkml:definitions>
  <inkml:trace contextRef="#ctx0" brushRef="#br0">0 925 5734,'13'-13'0,"1"-2"0,27-41 0,4-10 0,-13 15-1013,13-18 0,-5 3 1013,-28 30 0,-3-36 0,-1-4 0,-2 18 626,-25-1-626,17 80 110,14 34 0,11 24 1,2-5-111,9-2 0,-5 0 0,-19 27 0,-9-3 0,6-38 0,-13-13-96,-42-20 0,-4-18 96,25-15 1047,-10-12-1047,-8-33 0,18-2 0,45 27 0,-47-58 0,99 110 0,-41-2 0,16 9 0,19 2 0,-9-7 0,34-6 0,-50-19 107,12-14 0,1-17-107,-22-31 0,-9-19 0,1 8 0,13 15 0,-2-1-178,-12-16 1,-6-9 0,-8 15 177,-13 1 0,0 19 0,-9-42 0,8 55 0,-5-23 0,8 55 0,-1 13 0,2 31 0,1 27 0,2 12 0,0-7 0,2 4 0,-1-4 0,1 4 0,3-3 0,9 23 0,3-10 0,1 7 0,14-26 0</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32.426"/>
    </inkml:context>
    <inkml:brush xml:id="br0">
      <inkml:brushProperty name="width" value="0.17143" units="cm"/>
      <inkml:brushProperty name="height" value="0.17143" units="cm"/>
      <inkml:brushProperty name="color" value="#004F8B"/>
    </inkml:brush>
  </inkml:definitions>
  <inkml:trace contextRef="#ctx0" brushRef="#br0">565 157 5734,'-61'42'0,"0"-18"0,-15-1 0,9 3 0,11 8 0,1 1 0,-17-8 0,-6-1 0,39-12 0,40-13 0,3 3 0,25 21 0,17 5 0,-4-5 0,5 0 0,43 13 0,-30-17 0,7-6 0,0-10 0,6-6 0,-6-3 0,-1-1 0,-2-3 0,24-2 0,-13-9 0,-34-22 0,-28 18 0,-4-41 0,-20 23 0,-20-22 0,-19 52 0,2 30 0,9 14 0,30 41 0,19 7 0,30-6 0,-24-3 0,9-9 0,28-39 0,6-21 0,-15-21 0,0-13 0,17-20 0,-3-10 0,-16 1 0,-9-3 0,-9 4 0,-8 5 0,-5-3 0,25 23 0,42 50 0,-7-13 0,12 42-465,-52-12 465,-11-7 0,17 66 0,-29-16 0,14 18 0,-33-43 0,-7-33 0,-15-14 0,9 3 465,-5-16-465,19-5 0,3 1 0,2-30 0,30-13 0,17-13 0,-6 6 0,4-28-541,-3 26 1,9-8-1,-9 19 541,-10 22-53,-3-35 1,-24 40 0,-9-25-1</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33.142"/>
    </inkml:context>
    <inkml:brush xml:id="br0">
      <inkml:brushProperty name="width" value="0.17143" units="cm"/>
      <inkml:brushProperty name="height" value="0.17143" units="cm"/>
      <inkml:brushProperty name="color" value="#004F8B"/>
    </inkml:brush>
  </inkml:definitions>
  <inkml:trace contextRef="#ctx0" brushRef="#br0">61 227 5734,'0'-14'0,"-2"60"0,1-14-1056,0 52 1056,3-35 0,1 4 0,0 4 0,5 8 0,0 3 0,1 6 169,4 7 1,0 2-170,1 3 0,-1-15 174,-12-62-174,-7-53 0,-4-26 0,4 7 0,1-1 0,-1-15 0,1 5 0,-1 4 0,7-3 0,19-4 0,12-14 0,3 3 0,-6 17 0,-10 19 0,4 8-37,49-26 0,-4 30 37,-48 55 0,-3 3 0,1 39 0,-15-7 0,-8 32 0,-20-19 0,-9-9 0,-11 0 0,-5-13 0,-4-3 0,-1 6 0,0-7 0,-36-5 0,48-34 0</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34.004"/>
    </inkml:context>
    <inkml:brush xml:id="br0">
      <inkml:brushProperty name="width" value="0.17143" units="cm"/>
      <inkml:brushProperty name="height" value="0.17143" units="cm"/>
      <inkml:brushProperty name="color" value="#004F8B"/>
    </inkml:brush>
  </inkml:definitions>
  <inkml:trace contextRef="#ctx0" brushRef="#br0">1 1 5734,'32'71'0,"-21"-8"0,-2 18 0,2 5 0,9-6-1416,15-11 1,11-3 0,0-1 0,-9 4 1415,-14 10 0,-9 6 0,2-4 0,12-13 0,29-4 0,12-13 0,-15-28 1409,-17-40-1409,6-22 0,0-8 0,5-15 0,-7 6 0,-5-1 0,-16-3 860,-9 3-860,-12 59 0,8 53 0,-6 7 0,4-11 0,7 3 0,9-8 0,6-4 3392,32 15-3392,26-10 0,-75-122 0,-14-25 0,16 24 0,-31-27 0,-15 14 0,2 64 0,-20 18 0,67 75 0,-28-34-179,38 14 0,11-5 179,-5-24 0,24-6 0,6-9 0,10-20-819,-36-35 1,-2-28 0,-3-7 0,-7 14 818,-3 16 0,-8-2 0,-5-17 0,-4-17 0,-4 3 0,-2 25 0,-11 13 0,23 116 0,6 27 0,-8-45-282,5 21 0,3 18 0,-1-16 282,-1-13 0,0 0-133,2 8 1,2 2 132,4 9 681,18-15 0,-33-68 0,-2-66 0</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34.162"/>
    </inkml:context>
    <inkml:brush xml:id="br0">
      <inkml:brushProperty name="width" value="0.17143" units="cm"/>
      <inkml:brushProperty name="height" value="0.17143" units="cm"/>
      <inkml:brushProperty name="color" value="#004F8B"/>
    </inkml:brush>
  </inkml:definitions>
  <inkml:trace contextRef="#ctx0" brushRef="#br0">0 52 5734,'71'-10'0,"-1"1"0,1 0 0,17-13 0,-19 21 0,0 1 0,1-1 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34.305"/>
    </inkml:context>
    <inkml:brush xml:id="br0">
      <inkml:brushProperty name="width" value="0.17143" units="cm"/>
      <inkml:brushProperty name="height" value="0.17143" units="cm"/>
      <inkml:brushProperty name="color" value="#004F8B"/>
    </inkml:brush>
  </inkml:definitions>
  <inkml:trace contextRef="#ctx0" brushRef="#br0">76 44 5734,'5'-26'0,"-2"9"0,-13 29 0,-10 0 0,-4 5 0,-5-5 0</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34.846"/>
    </inkml:context>
    <inkml:brush xml:id="br0">
      <inkml:brushProperty name="width" value="0.17143" units="cm"/>
      <inkml:brushProperty name="height" value="0.17143" units="cm"/>
      <inkml:brushProperty name="color" value="#004F8B"/>
    </inkml:brush>
  </inkml:definitions>
  <inkml:trace contextRef="#ctx0" brushRef="#br0">130 400 5734,'-65'1'0,"1"0"0,120-10 0,33-1 0,10 3-605,-37 2 0,13-2 0,9 0 1,8-2-1,2 1 605,-8 0 0,7 0 0,5 0 0,4-1 0,2 0 0,0 0 0,-1 1 0,-2 1-310,-5 0 1,-2 1 0,-2 0 0,2 1 0,1-1-1,4 1 1,6 0 0,7-1 309,-33 3 0,4-1 0,2 0 0,4 0 0,1-1 0,3 1 0,2 0 0,1 0 0,2 0 0,1 1 0,1-1 0,0 1 0,0 0 0,1 0 0,0 0 0,-1 1 0,-1 0 0,-6 1 0,2 0 0,1 0 0,2 0 0,0 1 0,2 0 0,0 1 0,1-1 0,-1 1 0,1-1 0,-1 1 0,-1 0 0,0 0 0,-1 0 0,-2 0 0,-1 0 0,-2-1 0,-1 1 0,-4 0 0,-1-1-19,15 0 1,-4 0 0,-2 0 0,-3 0 0,-1 0 0,-2 0-1,0 0 1,-1 0 0,0 1 0,0-1 0,2 0 0,1 1 0,3-1 18,2 1 0,6 0 0,4 1 0,3 0 0,0 0 0,1 0 0,-1 0 0,-4 0 0,-3 0 0,-6-1 0,-6 0 0,-9 0 0,-9-1 0,-11-1 0,28-1 0,-21-2 0,-4 0 0,11 1 0,3-2 0,18-6 0,10-2 0,-19 1 0,5-4 0,-136-41 0,-18 42 0,-23 12 0,-4-1 0,11-4 0,-4-1 0,-1 0 0,3 2 0,-13 3 0,-1 0 0,1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58.721"/>
    </inkml:context>
    <inkml:brush xml:id="br0">
      <inkml:brushProperty name="width" value="0.17143" units="cm"/>
      <inkml:brushProperty name="height" value="0.17143" units="cm"/>
      <inkml:brushProperty name="color" value="#5B2D90"/>
    </inkml:brush>
  </inkml:definitions>
  <inkml:trace contextRef="#ctx0" brushRef="#br0">335 647 5734,'-23'44'0,"0"-1"0,-3 0 0,-1 1 0,-2 3 0,-22 31 0,26-46 0,-18 3 0,7-30 0,-1-34 0,24-38 0,11 1 0,11-10 0,8 23 0,18 4 0,28 49 0,-19 9 0,12 35 0,-27-14 0,22 22 0,-9-12 0,3 0 0,-4-6 0,2-3 0,6 2 0,0-13 0,25-39 0,-28-10 0,-6-23 0,-27-2 0,-6-18 0,-8 5 0,-4-6 0,-1 9 0,-5-2 0,-7-20 0,-14 5 0,-24 21 0,-5 10 0,-2-14 0,10 38 0,5 16 0,24 28 0,6-2 0,-11 29 0,-1 10 0,2 40 0,5-12 0,5 1 0,15-27 0,6-3 0,18 42 0,8-43 0,7-12 0,43-6 0,11-32 0,-1-1 0,-12-35 0,-5-10 0,-21 8 0,1 1 0,0-8 0,-12-9 0,-8 2 0,-2 8 0,2-6 0,-6 3 0,-21 26 0,-1 2 0,-2 4 0,0 23 0,-1 2 0,6 51 0,7 6 0,1-15 0,3 2 0,15 32 0,-1-21 0,0-29 0,-4-55 0,-4 15 0,-2-35 0,-17-6 0,-12-19 0,1 8 0,-21-2 0,-3 3 0,8 21 0,-11-11 0,3 5 0,23 26 0,-6-6 0,33 14 0,34-5 0,18-4 0,25-5 0,-14 0 0,-28 7 0,-4 5 0,-21 18 0,7 23 0,-14-5 0,-6 60 0,-17-44 0,0 26 0,-9-13 0,2-27 0,2 11 0,12-43 0,34-64 0,0-7 0,-8 10 0,0 2 0,1-7 0,-6 10 0,-15 34 0,-5 28 0,-4 63 0,1-9 0,-4 29 0,16 7 0,-10-64 0,12 37 0,-5-67 0,19-19 0,28-51 0,-7-3 0,-22 14 0,-4-2 0,-5-23 0,-8 22 0,-9 37 0,-4 42 0,1 77 0,0-42 0,1 35 0,1-59 0,5 6 0,2-9 0,12-20 0,-10-14 0,11-30 0,-2-24 0,2-21 0,-11 32 0,-2 0 0,5-31 0,-7 31 0,2 114 0,-6-37 0,0 23 0,-2 3 0,0-14 0,6 21 0,4-2 0,26-11 0,-15-30 0,15-28 0,8-48 0,-1-16 0,-4-4 0,-2-8 0,-12 13 0,-5 0 0,1-6 0,-4 3 0,-12 24 0,-3 5 0,-3-6 0,-3 44 0,-1 11 0,-1 28 0,-3 25 0,1-2 0,2 11 0,6 19 0,5 11 0,1-6 0,4-1 0,2-3 0,-6-8 0,2 1 0,8-23 0,33-28 0,-6-47 0,-8-24 0,-2-7 0,9-11 0,-24 7 0,0 1 0</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35.242"/>
    </inkml:context>
    <inkml:brush xml:id="br0">
      <inkml:brushProperty name="width" value="0.17143" units="cm"/>
      <inkml:brushProperty name="height" value="0.17143" units="cm"/>
      <inkml:brushProperty name="color" value="#004F8B"/>
    </inkml:brush>
  </inkml:definitions>
  <inkml:trace contextRef="#ctx0" brushRef="#br0">1 751 5734,'97'-7'0,"0"-1"0,0 0 0,0 0 0,1 1 0,-1-1 0,0 0 0,0 0 0,0 0 0,0 1 0,0-1 0,1 0 0,-1 0 0,0 0 0,0 1 0,0-1 0,0 0 0,1 0 0,-1 1 0,0-1 0,0 0 0,0 0 0,0 0 0,1 1 0,-1-1 0,0 0 0,0 0 0,0 0 0,0 1 0,0-1 0,1 0 0,-1 0 0,7-1 0,-1 0 0,-2 0 0,-2 0 0,-2 0 0,-1-1 0,-1 1 0,0 0 0,-2 0 0,-1 0 0,0 0 0,0 0 0,0 1 0,-1-1 0,1 1 0,0 0 0,0 1 0,2-1 0,0 2 0,1-1 0,1 1-258,1 0 1,1 1 0,3-1-1,1 2 1,1-1 0,2 1 0,-1 0-1,1 0 1,0 1 0,0 0-1,-1 0 1,-1 0 0,-1 0 0,-2 0-1,-2 0 1,-2 1 0,-3-1-1,-2 0 1,-4 1 0,-3-1 0,-4 1-1,-4-1 258,32-1 0,-5 1 0,-6 1 0,-4-1 0,-4 0 0,-5 1 0,-4-2 0,-5 0 0,-3-1 0,31-3 0,-8 1 0,-13-4 0,-21-7 1077,1-37-1077,5 3 0,-107 36 0,-46 6 0,-16 3 0,14 0 0,17 1 0,6 2 0,-2 0 0,-5-1 0,-1 1 0,1-1 0</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2:35.576"/>
    </inkml:context>
    <inkml:brush xml:id="br0">
      <inkml:brushProperty name="width" value="0.17143" units="cm"/>
      <inkml:brushProperty name="height" value="0.17143" units="cm"/>
      <inkml:brushProperty name="color" value="#004F8B"/>
    </inkml:brush>
  </inkml:definitions>
  <inkml:trace contextRef="#ctx0" brushRef="#br0">79 348 5734,'-79'0'0,"120"-5"0,58-5 0,28-1 0,-8 0 0,-37 4 0,-2-2 0,3 1 0,7 0 0,12 0 0,15 1-218,-52 4 0,6 0 0,6 1 1,5-1-1,4 1 0,4 0 1,4 0-1,4 0 0,3 0 1,2 1-1,3-1 0,1 1 0,2 0 1,1 0-1,0-1 0,1 1 1,0 0-1,-1 0 0,0 0 1,-2 0-1,-2 0 0,-2 0 0,-2 0 1,-3 0-1,-3 0 0,-4-1 218,11 1 0,-2-1 0,-2 1 0,-1-1 0,-2 1 0,0-1 0,-2 1 0,-1 0 0,0-1 0,0 1 0,0 0 0,0 0 0,0-1 0,1 1 0,1 0 0,1 1 0,1-1 0,2 0 0,1 1-4,-5-1 1,2 1 0,2 0 0,2 0 0,2 0-1,1 0 1,2 0 0,-1 0 0,1 0 0,1 1 0,-1-1-1,-1 1 1,-1-1 0,0 0 0,-3 1 0,-1 0 0,-2-1-1,-2 1 1,-3-1 0,-4 1 0,-2 0 0,-5-1 0,-3 1 3,34 0 0,-1 0 0,-2 1 0,-3 0 0,-6 0 0,-6-1 0,-8 0 0,-11 0 0,-11-1 0,-13-1 0,42-4 0,-40 1 0,1-4 0,3-17 0,-5-3 0,12-8 0,-18-35 0,-69 31 0</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3:04.873"/>
    </inkml:context>
    <inkml:brush xml:id="br0">
      <inkml:brushProperty name="width" value="0.17143" units="cm"/>
      <inkml:brushProperty name="height" value="0.17143" units="cm"/>
      <inkml:brushProperty name="color" value="#004F8B"/>
    </inkml:brush>
  </inkml:definitions>
  <inkml:trace contextRef="#ctx0" brushRef="#br0">88 301 5734,'-20'2'0,"1"-1"0,3 0 0,-7 2 0,13 2 0,17 2 0,40-4 0,41-8 0,24-4 0,4-2 0,-13 2 0,-21 2 0,-2-1 0,-1 0 0,2 0 0,6 0-520,6-1 0,7 1 0,4-1 0,-1 0 1,-3 0-1,-7-1 520,-4 0 0,-1-2 0,-4 0 0,-7 1 0,-11 2 0,8-2 0,-4 0 0,20-1 0,10-1 0,-11 0-772,-19 4 0,-4-1 772,26-1 0,-3 0-33,-27 1 1,-11 1 32,-10 2 0,23-5 0,-66 9 0,-70 5 0,20 0 0,1 0 0,0 1 0</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3:05.243"/>
    </inkml:context>
    <inkml:brush xml:id="br0">
      <inkml:brushProperty name="width" value="0.17143" units="cm"/>
      <inkml:brushProperty name="height" value="0.17143" units="cm"/>
      <inkml:brushProperty name="color" value="#004F8B"/>
    </inkml:brush>
  </inkml:definitions>
  <inkml:trace contextRef="#ctx0" brushRef="#br0">0 220 5734,'99'-6'0,"0"0"0,1 0 0,-1 0 0,0 0 0,0 0 0,0 1 0,0-1 0,0 0 0,-1 0 0,-7 1 0,-3 1 0,-1-1 0,3 0 0,5-1 0,-3 0 0,6 0 0,4-1 0,1 1 0,-1-1 0,-5 0 0,-6 1 0,-10 1-1416,10-1 1,-12 0 0,-3 1 0,4 0 1415,18-1 0,4-1 0,-2 1 0,-11 0 0,-10 1 0,-8-1 0,-13 2 1179,1-1-1179,-22 2 0,-80-5 0,3 6 0,-13-1 0,0 1 0</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3:05.561"/>
    </inkml:context>
    <inkml:brush xml:id="br0">
      <inkml:brushProperty name="width" value="0.17143" units="cm"/>
      <inkml:brushProperty name="height" value="0.17143" units="cm"/>
      <inkml:brushProperty name="color" value="#004F8B"/>
    </inkml:brush>
  </inkml:definitions>
  <inkml:trace contextRef="#ctx0" brushRef="#br0">1 205 5734,'98'-6'0,"0"0"0,0 1 0,0-1 0,0 0 0,0 0 0,0 1 0,0-1 0,0 0 0,0 0 0,1 1 0,6-1 0,3 0 0,1 0 0,-2 1 0,-5-1 0,-6 1 0,-9 1 0,-11 0 0,-15 1-1857,19 0 0,-13 1 1857,13 0 0,5-1 0,-24-4 0,-31-7 264,-4-5 0,-3-3 1,-2-2-1</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3:06.394"/>
    </inkml:context>
    <inkml:brush xml:id="br0">
      <inkml:brushProperty name="width" value="0.17143" units="cm"/>
      <inkml:brushProperty name="height" value="0.17143" units="cm"/>
      <inkml:brushProperty name="color" value="#004F8B"/>
    </inkml:brush>
  </inkml:definitions>
  <inkml:trace contextRef="#ctx0" brushRef="#br0">38 193 5734,'-12'-3'0,"2"2"0,3 0 0,-1 3 0,47 6 0,-9-3 0,49 5 0,-17-9 0,13-3 0,10 0-396,-11 0 0,7-1 0,7-1 0,4 0 0,0 0 0,0 1 396,-7 0 0,1 0 0,2 0 0,0 0 0,1 0 0,-1 0 0,-1 0 0,11-1 0,-2 0 0,-1 0 0,2 0 0,2-1 0,5-1 0,-16 1 0,8-1 0,4 0 0,2-1 0,-1 0 0,-4 0 0,-6 1 0,-8 0 0,-12 0 0,18-1 0,-17 1 0,10-1 0,0 0 0,14-2 0,6 1 0,-4-1 0,-14 1 0,-22 2 0,9-5 0,-53 8 0,-14-2 0,-18 5 0,-24 2 0,0 0 0,-58 1 0,28-1 0,12-1 0,0 0 0</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3:06.761"/>
    </inkml:context>
    <inkml:brush xml:id="br0">
      <inkml:brushProperty name="width" value="0.17143" units="cm"/>
      <inkml:brushProperty name="height" value="0.17143" units="cm"/>
      <inkml:brushProperty name="color" value="#004F8B"/>
    </inkml:brush>
  </inkml:definitions>
  <inkml:trace contextRef="#ctx0" brushRef="#br0">34 40 5734,'-33'-3'0,"68"3"0,53 4 0,24 0 0,-3 0 0,-32-1 0,3-1 0,4 1 0,3-1 0,5 1 0,5-1 0,5 0-405,-23 0 1,6-1 0,5 1-1,4-1 1,3 0 0,2 0-1,1 0 1,1 0 0,-1 0 0,-1 0-1,-3 0 1,-4 0 0,-3 0-1,-6 0 405,21 1 0,-6 0 0,-5 0 0,-2-1 0,-1 1 0,0-1 0,2 0 0,4 0 0,6-1 0,13 1 0,7 0 0,0 0 0,-4-1 0,-11-1 0,-15-1 0,-23-2 0,-27-3 1409,-20-6-1409,-53-10 0,-54 6 0,6 7 0,-2 1 0,-12-2 0</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3:07.129"/>
    </inkml:context>
    <inkml:brush xml:id="br0">
      <inkml:brushProperty name="width" value="0.17143" units="cm"/>
      <inkml:brushProperty name="height" value="0.17143" units="cm"/>
      <inkml:brushProperty name="color" value="#004F8B"/>
    </inkml:brush>
  </inkml:definitions>
  <inkml:trace contextRef="#ctx0" brushRef="#br0">1 1 5734,'98'1'0,"0"1"0,0 0 0,0 0 0,0 0 0,0 0 0,0 0 0,0 0 0,0 0 0,0 0 0,0-1 0,0 1 0,0 0 0,0 0 0,0 0 0,0 0 0,0 0 0,0 0 0,8 0 0,6 1 0,3 0 0,2 0 0,0 1 0,-1-1 0,-3 0 0,-5 0 0,-7 0 0,-7-1 0,-10 0 0,-11-2 0,-13 0 0,-15-1 0,34-6 0,-89 4 0,-8-2 0,-4-1 0,-5-1 0</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35.996"/>
    </inkml:context>
    <inkml:brush xml:id="br0">
      <inkml:brushProperty name="width" value="0.17143" units="cm"/>
      <inkml:brushProperty name="height" value="0.17143" units="cm"/>
      <inkml:brushProperty name="color" value="#004F8B"/>
    </inkml:brush>
  </inkml:definitions>
  <inkml:trace contextRef="#ctx0" brushRef="#br0">1190 1 5734,'-41'7'0,"1"-1"0,-45 5 0,-6 0 0,14-2-1299,-15 2 1,6-1 1298,40-3 783,-36 7-783,31-2 0,-5 1 0,-20 9 0,0 0 0,25-7 0,1 0 0,-14 8 0,11-2 0,33-13 421,-19 7-421,38-15 0,0 1 0,0 18 1393,1-7-1393,0 14 0,-7 67 0,4-50 0,2 15 0,2 26 0,1 13 0,-1-2 0,1-17 0,0 11 0,0-1-431,1 1 1,1 15-1,0 0 1,-1-14 430,0 1 0,0 0 0,-1-18 0,0 11 0,0 4 0,0-3 0,-1-9 0,1-1 0,0-8 0,1 17 0,-1-14 0,1 15 0,1 11 0,0 8 0,0 3 0,0 1 0,0-5 0,-1-6 0,1-12 0,-2-15-941,2 15 1,-2-17-1,2 12 941,-1-2 0,1 16 0,1 9 0,0 1 0,-1-7 0,0-14 0,-2-22-633,-1 24 633,-1-4 0,-1 2 0,0 2 0,2 6 0,-2 4 0,2 6 0,4-21 0,0-6 0,0 22 512,0-30 0,-2-17-512,-3-42 3015,1-4-3015,0 2 1138,2-5-1138,-1-1 0,1 1 0,-1-1 0,39-6 0,37-6 0,9-2 0,-35 6 0,2-1-779,43-8 0,-6 1 779,-27 3 0,-2-1 0,1 0 0,0 0 0,5 0-470,2-2 1,-6 1 469,-26 8 0,17-5 0,-38 9 0,9-2 0,-16 4 1389,4-2-1389,-8 3 1108,-3 0-1108,5-1 0,1-3 0,10-5 0,1-5 0,4-2 0</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44.493"/>
    </inkml:context>
    <inkml:brush xml:id="br0">
      <inkml:brushProperty name="width" value="0.17143" units="cm"/>
      <inkml:brushProperty name="height" value="0.17143" units="cm"/>
      <inkml:brushProperty name="color" value="#004F8B"/>
    </inkml:brush>
  </inkml:definitions>
  <inkml:trace contextRef="#ctx0" brushRef="#br0">1 137 5734,'-1'-5'0,"51"-11"0,-4 6 0,30-7 0,8-2 0,-4 1 0,-30 5 0,26-1 0,-23-1 0,-57 10 0,-3 4 0,-9-3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59.032"/>
    </inkml:context>
    <inkml:brush xml:id="br0">
      <inkml:brushProperty name="width" value="0.17143" units="cm"/>
      <inkml:brushProperty name="height" value="0.17143" units="cm"/>
      <inkml:brushProperty name="color" value="#5B2D90"/>
    </inkml:brush>
  </inkml:definitions>
  <inkml:trace contextRef="#ctx0" brushRef="#br0">0 110 5734,'64'-9'0,"-5"1"0,-22 5 0,17-5 0,3 0 0,-1 1 0,0-1 0,-2-1 0,-12 1 0,4-3 0,-8 1 0,-10 3 0,-27 1 0,-7 5 0,-8-2 0,5 0 0</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44.925"/>
    </inkml:context>
    <inkml:brush xml:id="br0">
      <inkml:brushProperty name="width" value="0.17143" units="cm"/>
      <inkml:brushProperty name="height" value="0.17143" units="cm"/>
      <inkml:brushProperty name="color" value="#004F8B"/>
    </inkml:brush>
  </inkml:definitions>
  <inkml:trace contextRef="#ctx0" brushRef="#br0">65 0 5734,'30'75'0,"0"-1"0,0 0 0,0 1 0,16 13 0,8 6 0,-3-10 0,-11-27 0,-4-24 0,21 16 0,-14 0 0,-55-17 0,-3-3 0,-5 5 0,-9-4 0,-22-3 0,-6-2 0,-22 2 0,20-3 0,1-8 0,-15-27 0,52-2 0,-13-14 0,31 6 0</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45.543"/>
    </inkml:context>
    <inkml:brush xml:id="br0">
      <inkml:brushProperty name="width" value="0.17143" units="cm"/>
      <inkml:brushProperty name="height" value="0.17143" units="cm"/>
      <inkml:brushProperty name="color" value="#004F8B"/>
    </inkml:brush>
  </inkml:definitions>
  <inkml:trace contextRef="#ctx0" brushRef="#br0">286 19 5734,'-12'-4'0,"2"0"0,-4 1 0,7-1 0,-6 1 0,3 3 0,-17 10 0,-12 32 0,-2 11 0,-8 27 0,13 10 0,11 0 0,23-11-702,19 14 702,-1-64-160,30 5 0,10-3 160,16-1 0,-14-1 0,6-7 0,3-24 0,-2-15 0,-11-12 0,-2-7 0,17-11 0,-8-10 0,-23-28 0,-17-3 0,-12 29 0,-8 3 339,-6-4 0,-13 7-339,-56 4 344,8 44-344,9 9 0,1 7 0,-4 19 0,11 19 0,37-25 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45.885"/>
    </inkml:context>
    <inkml:brush xml:id="br0">
      <inkml:brushProperty name="width" value="0.17143" units="cm"/>
      <inkml:brushProperty name="height" value="0.17143" units="cm"/>
      <inkml:brushProperty name="color" value="#004F8B"/>
    </inkml:brush>
  </inkml:definitions>
  <inkml:trace contextRef="#ctx0" brushRef="#br0">401 1 5734,'-28'84'0,"0"-1"0,0 1 0,0 0 0,0-1 0,0 1 0,1 0 0,-6 16 0,2-5 0,1-6 0,3-8-343,-1 1 1,2-7 0,7-36 0,14-38 0,-1-4-1</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46.138"/>
    </inkml:context>
    <inkml:brush xml:id="br0">
      <inkml:brushProperty name="width" value="0.17143" units="cm"/>
      <inkml:brushProperty name="height" value="0.17143" units="cm"/>
      <inkml:brushProperty name="color" value="#004F8B"/>
    </inkml:brush>
  </inkml:definitions>
  <inkml:trace contextRef="#ctx0" brushRef="#br0">0 19 5734,'4'-19'0,"39"31"0,8 14 0,-19-7 0,18 12 0,1 0 0</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46.254"/>
    </inkml:context>
    <inkml:brush xml:id="br0">
      <inkml:brushProperty name="width" value="0.17143" units="cm"/>
      <inkml:brushProperty name="height" value="0.17143" units="cm"/>
      <inkml:brushProperty name="color" value="#004F8B"/>
    </inkml:brush>
  </inkml:definitions>
  <inkml:trace contextRef="#ctx0" brushRef="#br0">154 31 5734,'-82'-17'0,"10"3"0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47.695"/>
    </inkml:context>
    <inkml:brush xml:id="br0">
      <inkml:brushProperty name="width" value="0.17143" units="cm"/>
      <inkml:brushProperty name="height" value="0.17143" units="cm"/>
      <inkml:brushProperty name="color" value="#004F8B"/>
    </inkml:brush>
  </inkml:definitions>
  <inkml:trace contextRef="#ctx0" brushRef="#br0">4349 951 5734,'0'-32'0,"-11"-33"0,2 31 0,-12-28 0,-27 17 0,-25-7 0,-6 0 0,14 10 0,13 6 0,-5 0-709,-7 1 0,-18-9 1,-9-4-1,-2 2 1,9 6-1,16 10 709,-2 6 0,4 6 0,-17-8 0,-11-2 0,1 3 196,6 5 1,0 3-1,-5 3-196,5 5 0,-6 2 0,-1 2 0,1-2 0,1-1 0,1-2 0,-1 1 0,0 3-212,-5 4 0,-2 2 0,3 2 0,11 2 212,-13 5 0,9 4 0,1 1 0,4 1 0,19-2 0,3 0 0,-7 4 0,1 4-61,-5 8 1,0 4 60,1 3 0,-1 6 0,10-1 0,-1 4 0,4 3 0,8 1 0,4 2 0,2-1 1388,-14 16 1,3 7-1389,6 8 0,0 9 0,7-8 0,12-15 0,4-1 115,-1-5 0,-1 4 1,7 4-116,11 7 0,8 3 0,5-1 0,6-3 0,5 0 0,0 2 0,-4 13 0,-1 3 0,7 3 0,9-9 0,5 4 0,5-2 0,-1-8 430,-4-10 1,2-6-1,14 3-430,5-12 0,13 5 0,9 3 0,5 0 0,-1-2 0,-5-5 0,-10-7-1058,10 12 0,-8-9 0,10 0 1058,2-5 0,9 2 0,7 0 0,3-4 0,0-8 0,-13-11 0,1-5 0,2-3 0,2-4 0,3-2 0,2-3-325,4-4 1,5-5 0,2-4 0,1-1 0,1 0 0,-2 3 0,-2 3 324,-7 5 0,-1 4 0,0 2 0,-1 0 0,-1-1 0,1-3 0,-1-5-13,16-6 1,5-4 0,-1-3 0,-5-3 0,-12 1 0,-15 0 12,1-1 0,-3-6 0,-3-3 0,11-6 0,8-4 0,-1-3 0,-4 0 0,-8 0 0,-2-2 0,-1-1 0,2-3 0,4-2 0,-6 3 0,6-2 0,2-3 0,0-1 0,-2 1 0,-5 0 0,-8 2 0,10-10 0,-8 1 0,-6 1 0,-3-1 0,5-10 0,-5 1 0,-10 2 0,-6-2 0,-8 0 105,0-1 0,-5-13-105,-13 0 0,-4-17 0,-3-7 0,-4-2 0,-6 8 0,-3-1 0,-5 5 0,-9-1 0,-15-8-24,-3 23 1,-9-8 0,-9-4-1,-6-3 1,-4 1 0,-2 1-1,-1 5 1,2 7 0,4 10 23,-15-8 0,2 11 0,-2 6 0,-4 4 0,-7-3 0,4 3 0,-8-3 0,-5 0 0,-1 2 0,2 6 0,5 8 0,8 10 0,-20 20 0,0 0 0,1 0 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08.316"/>
    </inkml:context>
    <inkml:brush xml:id="br0">
      <inkml:brushProperty name="width" value="0.17143" units="cm"/>
      <inkml:brushProperty name="height" value="0.17143" units="cm"/>
      <inkml:brushProperty name="color" value="#004F8B"/>
    </inkml:brush>
  </inkml:definitions>
  <inkml:trace contextRef="#ctx0" brushRef="#br0">1 77 5734,'24'-14'0,"-9"6"0,14-6 0,-14 8 0,63-5 0,-38 6-580,48-3 580,-52 5 0,0 0-5,15 0 0,-17 1 1,10 2-1</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08.524"/>
    </inkml:context>
    <inkml:brush xml:id="br0">
      <inkml:brushProperty name="width" value="0.17143" units="cm"/>
      <inkml:brushProperty name="height" value="0.17143" units="cm"/>
      <inkml:brushProperty name="color" value="#004F8B"/>
    </inkml:brush>
  </inkml:definitions>
  <inkml:trace contextRef="#ctx0" brushRef="#br0">7 111 5734,'-7'9'0,"83"-22"0,15-20 0,-33 15 0,1 0 0,-11-1 0,-1 0 0</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09.402"/>
    </inkml:context>
    <inkml:brush xml:id="br0">
      <inkml:brushProperty name="width" value="0.17143" units="cm"/>
      <inkml:brushProperty name="height" value="0.17143" units="cm"/>
      <inkml:brushProperty name="color" value="#004F8B"/>
    </inkml:brush>
  </inkml:definitions>
  <inkml:trace contextRef="#ctx0" brushRef="#br0">92 51 5734,'53'-24'0,"20"14"0,-2-7 0,-6 21 0,-47 27 0,-21 10 0,-23 12 0,-9 3 0,-20 21 0,20-32 0,3-5 0,12-8 0,40-24 0,45 13 0,-24-4 0,4 17 0,-10 7 0,-36 15 0,9 12 0,-37-27 0,14-28 0,-41 12 0,27-14 0,-42 12 0,44-19 0,-27-2 0,28-4 0,-20-26 0,35 10 0,-4-18 0</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09.998"/>
    </inkml:context>
    <inkml:brush xml:id="br0">
      <inkml:brushProperty name="width" value="0.17143" units="cm"/>
      <inkml:brushProperty name="height" value="0.17143" units="cm"/>
      <inkml:brushProperty name="color" value="#004F8B"/>
    </inkml:brush>
  </inkml:definitions>
  <inkml:trace contextRef="#ctx0" brushRef="#br0">342 21 5734,'-11'-13'0,"-10"5"0,11 10 0,-11 4 0,8 0 0,-52 55 0,30-6 0,1 9 0,-7 8 0,3 2 0,9-9 0,9-1 0,16-4 0,10-7 0,6-9 0,25 9 0,4-2 0,-5-16 0,41 20 0,17-72 0,-52 3 0,15-21 0,-8-7 0,-31 11 0,3-31 0,-30 28 0,-18 13 0,-13-1 0,-7 35 0,-3 12 0,-15 15 0,21-6 0,4 0 0,12-3 0,12-8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00.967"/>
    </inkml:context>
    <inkml:brush xml:id="br0">
      <inkml:brushProperty name="width" value="0.17143" units="cm"/>
      <inkml:brushProperty name="height" value="0.17143" units="cm"/>
      <inkml:brushProperty name="color" value="#5B2D90"/>
    </inkml:brush>
  </inkml:definitions>
  <inkml:trace contextRef="#ctx0" brushRef="#br0">316 432 5734,'-29'-15'0,"3"3"0,12 12 0,-1 2 0,-30 28 0,-7 32 0,0-4 0,24-15 0,6 5 0,2 47 0,8-8 0,11-24 0,11-1 0,18-14 0,8-6 0,40 18 0,-21-37 0,4-15 0,7-32 0,-2-21 0,-14-10 0,-4-11 0,-2 1 0,11-11 0,-6-1 0,-18 16 0,-4-4 0,-7 4 0,-10-4 0,-6 7 0,-3-18 0,0 21 0,-2 4 0,-2 6 0,1 39 0,2 65 0,0 2 0,1 7 0,-1 1 0,1 4 0,-1-7 0,1 4 0,2-5 0,5 5 0,2-6 0,3 30 0,10-55 0,-7-73 0,11-26 0,-7 16 0,2-5 0,10-19 0,1 2 0,9-11 0,1 5 0,-21 100 0,1 32 0,9 26 0,-14-33 0,0 1 0,-2-6 0,4-1 0,10 4 0,2-5 0,3 1 0,15-8 0,-15-61 0,15-37 0,-19 20 0,-1-5 0,3-12 0,-5-2 0,-5 3 0,-6 0 0,-2-7 0,-12 5 0,-36-1 0,8 24 0,-31 68 0,30 46 0,26-22 0,10-5 0,22-8 0,6 12 0,4-96 0,-32 15 0,2-15 0,-1-25 0,-4 4 0,-3 12 0,-7 40 0,0 24 0,-2 30 0,6 1 0,15 29 0,-5-35 0,11-3 0,-8-42 0,23-38 0,-1-11 0,-6 4 0,-1-4 0,-4 1 0,-3 1 0,13-25 0,-11 20 0,-6 43 0,-3 14 0,10 3 0,-6 6 0,-1 4 0,-5 21 0,-7-16 0,-1 15 0,-4-10 0,-1 11 0,-1 10 0,-2 17 0,1-18 0,8 42 0,-1-50 0,8 22 0,11-33 0,12-14 0,17-10 0,11-34 0,-8-16 0,-9-3 0,-12 1 0,-2-5 0,-10 10 0,-1-5 0,13-40 0,-4-5 0,-14 25 0,-4 4 0,-3 6 0,-3 5 0,-5-12 0,-4 49 0,0 9 0,-3 11 0,-7 40 0,-3 23 0,4 3 0,2 12 0,7-6 0,4 6 0,1-3 0,-2 14 0,6-3 0,8-18 0,5 1 0,1-16 0,10-10 0,18-20 0,-14-42 0,30-41 0,-26 10 0,0-5 0,-1 0 0,-3-2 0,-7 3 0,-7 3 0,-6-14 0</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10.852"/>
    </inkml:context>
    <inkml:brush xml:id="br0">
      <inkml:brushProperty name="width" value="0.17143" units="cm"/>
      <inkml:brushProperty name="height" value="0.17143" units="cm"/>
      <inkml:brushProperty name="color" value="#004F8B"/>
    </inkml:brush>
  </inkml:definitions>
  <inkml:trace contextRef="#ctx0" brushRef="#br0">54 118 5734,'-12'-1'0,"-9"0"0,13 1 0,-4 0 0,11 0 0,43-1 0,-18 0 0,35-1 0,9-4 0,5-4 0,4-2 0,-20 4 0,-1-1 0,17-3 0,-9 1 0,-28 2 0,-28 7 0,-6 0 0,5-7 0,-1 2 0,7-7 0</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11.544"/>
    </inkml:context>
    <inkml:brush xml:id="br0">
      <inkml:brushProperty name="width" value="0.17143" units="cm"/>
      <inkml:brushProperty name="height" value="0.17143" units="cm"/>
      <inkml:brushProperty name="color" value="#004F8B"/>
    </inkml:brush>
  </inkml:definitions>
  <inkml:trace contextRef="#ctx0" brushRef="#br0">186 125 5734,'-3'-12'0,"0"2"0,7-7 0,-1 7 0,7-7 0,-2 9 0,10-3 0,14-3 0,56-5 0,-23 13 0,30 10 0,-47 47 0,-29 25 0,-44-12 0,-21 12 0,5-9 0,16-16 0,-4-2-481,-17 9 1,-10 3 0,11-18 480,12-25 0,3-1 0,-51 5 0,41-20 0,-33-8 0,109-21 0,18-6 0,-23 5 0,26 1 0,2 8 0,-20 26 720,18 7 1,9 0-721,-8-10 0,1-1 0,11 9 0,-3-3 0,18-15 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12.001"/>
    </inkml:context>
    <inkml:brush xml:id="br0">
      <inkml:brushProperty name="width" value="0.17143" units="cm"/>
      <inkml:brushProperty name="height" value="0.17143" units="cm"/>
      <inkml:brushProperty name="color" value="#004F8B"/>
    </inkml:brush>
  </inkml:definitions>
  <inkml:trace contextRef="#ctx0" brushRef="#br0">106 0 5734,'-45'52'0,"0"0"0,29 22 0,17-2 0,29 2 0,16-14 0,12-7 0,-9-28 0,2-5 0,5 6 0,1 1 0,-1-2 0,-4-1 0,4 4 0,-38-6 0,-25-10 0,-24 18 0,-12-3 0,-3-3 0,-7-5 0,-45-19 0,15 6 0,25-35 0</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12.319"/>
    </inkml:context>
    <inkml:brush xml:id="br0">
      <inkml:brushProperty name="width" value="0.17143" units="cm"/>
      <inkml:brushProperty name="height" value="0.17143" units="cm"/>
      <inkml:brushProperty name="color" value="#004F8B"/>
    </inkml:brush>
  </inkml:definitions>
  <inkml:trace contextRef="#ctx0" brushRef="#br0">0 96 5734,'74'-14'0,"0"0"0,-24-1 0,-4 1 0,42-7 0,-63 3 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13.104"/>
    </inkml:context>
    <inkml:brush xml:id="br0">
      <inkml:brushProperty name="width" value="0.17143" units="cm"/>
      <inkml:brushProperty name="height" value="0.17143" units="cm"/>
      <inkml:brushProperty name="color" value="#004F8B"/>
    </inkml:brush>
  </inkml:definitions>
  <inkml:trace contextRef="#ctx0" brushRef="#br0">1 50 5734,'91'-11'0,"1"1"0,-28 2 0,33-3 0,-11 2 0,-63 8 0</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13.374"/>
    </inkml:context>
    <inkml:brush xml:id="br0">
      <inkml:brushProperty name="width" value="0.17143" units="cm"/>
      <inkml:brushProperty name="height" value="0.17143" units="cm"/>
      <inkml:brushProperty name="color" value="#004F8B"/>
    </inkml:brush>
  </inkml:definitions>
  <inkml:trace contextRef="#ctx0" brushRef="#br0">15 88 5734,'-8'9'0,"2"0"0,6-7 0,14 2 0,54-3 0,-23 1 0,2-3 0,8-3 0,30-14 0,-2-4 0,8 1 0,-6-3 0,-1 0 0</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13.776"/>
    </inkml:context>
    <inkml:brush xml:id="br0">
      <inkml:brushProperty name="width" value="0.17143" units="cm"/>
      <inkml:brushProperty name="height" value="0.17143" units="cm"/>
      <inkml:brushProperty name="color" value="#004F8B"/>
    </inkml:brush>
  </inkml:definitions>
  <inkml:trace contextRef="#ctx0" brushRef="#br0">32 15 5734,'-15'-10'0,"6"6"0,2 10 0,7 5 0,2 13 0,-1 6 0,-1 43 0,0 29 0,4-13 0,5-35 0,1 0 0,-7 35 0,-2 12 0,9-29 0,16-40 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14.058"/>
    </inkml:context>
    <inkml:brush xml:id="br0">
      <inkml:brushProperty name="width" value="0.17143" units="cm"/>
      <inkml:brushProperty name="height" value="0.17143" units="cm"/>
      <inkml:brushProperty name="color" value="#004F8B"/>
    </inkml:brush>
  </inkml:definitions>
  <inkml:trace contextRef="#ctx0" brushRef="#br0">26 37 5734,'-8'-31'0,"4"26"0,6 6 0,0 24 0,-2-4 0,0 4 0,0 17 0,0 41 0,-2 29 0,0-15 0,0-42 0,0-1 0,-1 42 0,0 1 0,0-1 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03.301"/>
    </inkml:context>
    <inkml:brush xml:id="br0">
      <inkml:brushProperty name="width" value="0.17143" units="cm"/>
      <inkml:brushProperty name="height" value="0.17143" units="cm"/>
      <inkml:brushProperty name="color" value="#004F8B"/>
    </inkml:brush>
  </inkml:definitions>
  <inkml:trace contextRef="#ctx0" brushRef="#br0">0 143 5734,'44'-32'0,"-7"7"0,12 4 0,2 2 0,-6 4 0,45-13 0,-53 25 0,-11 4 0,18 16 0,-31 15 0,-25 34 0,-9 4 0,6-14 0,-14 9 0,5-14 0,21-45 0,3-2 0,45 11 0,29 37 0,-12-24 0,0 26 0,-64-36 0,-41 30 0,21-23 0,-51 1 0,-6-14 0,29-31 0,-11 10 0,7-5 0,36-25 0</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03.713"/>
    </inkml:context>
    <inkml:brush xml:id="br0">
      <inkml:brushProperty name="width" value="0.17143" units="cm"/>
      <inkml:brushProperty name="height" value="0.17143" units="cm"/>
      <inkml:brushProperty name="color" value="#004F8B"/>
    </inkml:brush>
  </inkml:definitions>
  <inkml:trace contextRef="#ctx0" brushRef="#br0">0 137 5734,'65'24'0,"0"1"0,0-1 0,7 20 0,-25 6 0,-48 15 0,-40-5 0,27-56 0,1-8 0,4-6 0,4-34 0,6 8 0,49-43 0,14-2 0,-18 26 0,19-7 0,-1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01.193"/>
    </inkml:context>
    <inkml:brush xml:id="br0">
      <inkml:brushProperty name="width" value="0.17143" units="cm"/>
      <inkml:brushProperty name="height" value="0.17143" units="cm"/>
      <inkml:brushProperty name="color" value="#5B2D90"/>
    </inkml:brush>
  </inkml:definitions>
  <inkml:trace contextRef="#ctx0" brushRef="#br0">1 139 5734,'20'-1'0,"3"0"0,50-8 0,7-2 0,-21 3 0,25-4 0,-3 0 0,-39 3 0,-8 0 0,0-17 0,-27 12 0,-1-12 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04.205"/>
    </inkml:context>
    <inkml:brush xml:id="br0">
      <inkml:brushProperty name="width" value="0.17143" units="cm"/>
      <inkml:brushProperty name="height" value="0.17143" units="cm"/>
      <inkml:brushProperty name="color" value="#004F8B"/>
    </inkml:brush>
  </inkml:definitions>
  <inkml:trace contextRef="#ctx0" brushRef="#br0">237 343 5734,'-6'-9'0,"-44"6"0,-8 21 0,29 59 0,5 1 0,-33-52 0,44 49 0,24-15 0,31-94 0,1-37 0,-35-26 0,-10-4 0,12 33 0,-1 0 0,-13-31 0,-7 13 0,-2 46 0,6 39 0,3 2 0,3 29 0,4 23 0,1 9 0,0 3 0,-1 2 0,2 18 0,-1 1-295,-1-7 0,-1-5 295,-1-19 0,1-4 0,0 29 0,3-13 0,-1-26 0,2-2 0</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04.741"/>
    </inkml:context>
    <inkml:brush xml:id="br0">
      <inkml:brushProperty name="width" value="0.17143" units="cm"/>
      <inkml:brushProperty name="height" value="0.17143" units="cm"/>
      <inkml:brushProperty name="color" value="#004F8B"/>
    </inkml:brush>
  </inkml:definitions>
  <inkml:trace contextRef="#ctx0" brushRef="#br0">114 204 5734,'-20'97'0,"0"0"0,0 0 0,-3-18 0,0-3 0,15-16 0,39-5 0,11-35 0,9-51 0,2-21 0,-9-4 0,-3-6 0,12-7 0,-8-2-700,-25 1 0,-10 7 700,-9 16 331,-5-17-331,-15 9 0,-6 0 0,-14-23 0,-22 66 0,-2 16 0,17 11 0,0 63 0,15 11 0,32-34 0,1 1 0,2-1 0,12 8 0,-1-15 0,8 6 0,30 28 0,11-4 0,-8-30 0,1-5 0,8 14 0,-2-18 0,13-53 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05.162"/>
    </inkml:context>
    <inkml:brush xml:id="br0">
      <inkml:brushProperty name="width" value="0.17143" units="cm"/>
      <inkml:brushProperty name="height" value="0.17143" units="cm"/>
      <inkml:brushProperty name="color" value="#004F8B"/>
    </inkml:brush>
  </inkml:definitions>
  <inkml:trace contextRef="#ctx0" brushRef="#br0">15 200 5734,'-9'2'0,"3"-2"0,6 1 0,10-4 0,4 0 0,11-2 0,16-4 0,24-7 0,-9 3 0,33-10 0,-43 10 0,14-3 0,-13 2 0,-24 7 0,1-2 0,-21 6 0,2-1 0,1-1 0,14-15 0,-6 6 0,10-12 0</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05.882"/>
    </inkml:context>
    <inkml:brush xml:id="br0">
      <inkml:brushProperty name="width" value="0.17143" units="cm"/>
      <inkml:brushProperty name="height" value="0.17143" units="cm"/>
      <inkml:brushProperty name="color" value="#004F8B"/>
    </inkml:brush>
  </inkml:definitions>
  <inkml:trace contextRef="#ctx0" brushRef="#br0">29 1 5734,'14'23'0,"12"53"0,-16-38-709,10 44 709,-15-48 0,0 1 115,0 22 0,0 6-115,0 7 0,-1-12 0,-1-1 118,-3-7-118,-12-101 0,5 39 0,-7-71 0,5 31 0,3 11 0,-3-9 0,-2-6 0,-10-38 0,-1 26 0,6 20 361,13 76-361,4-8 0,3 18 0,-1-11 0,3 13 0</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06.111"/>
    </inkml:context>
    <inkml:brush xml:id="br0">
      <inkml:brushProperty name="width" value="0.17143" units="cm"/>
      <inkml:brushProperty name="height" value="0.17143" units="cm"/>
      <inkml:brushProperty name="color" value="#004F8B"/>
    </inkml:brush>
  </inkml:definitions>
  <inkml:trace contextRef="#ctx0" brushRef="#br0">0 130 5734,'82'-35'0,"0"1"0,-13 4 0,0 0 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06.852"/>
    </inkml:context>
    <inkml:brush xml:id="br0">
      <inkml:brushProperty name="width" value="0.17143" units="cm"/>
      <inkml:brushProperty name="height" value="0.17143" units="cm"/>
      <inkml:brushProperty name="color" value="#004F8B"/>
    </inkml:brush>
  </inkml:definitions>
  <inkml:trace contextRef="#ctx0" brushRef="#br0">179 200 5734,'-25'-33'0,"4"7"0,10 51 0,5-12 0,4 35 0,8-8 0,5 10 0,2-1 0,1-2 0,-8 12 0,-13-7 0,-36-38 0,-4 19 0,1-63 0,26-20 0,74 83 0,18-36 0,5-6 0,9 22 0,-10-25 0,-12-9 0,-39-2 0,3-18 0,5-15 0,-13 7 0,-4-5 0,-7-7 0,-3 2 0,10-22 0,-20 14 0,4 74 0,6 81 0,3-23 0,1 3 0,-4-8 0,0-2 0,4 7 0,-1-13 0,-4-35 0,-2-6 0,0-3 0,-5-5 0,-1-1 0</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07.010"/>
    </inkml:context>
    <inkml:brush xml:id="br0">
      <inkml:brushProperty name="width" value="0.17143" units="cm"/>
      <inkml:brushProperty name="height" value="0.17143" units="cm"/>
      <inkml:brushProperty name="color" value="#004F8B"/>
    </inkml:brush>
  </inkml:definitions>
  <inkml:trace contextRef="#ctx0" brushRef="#br0">0 149 5734,'52'-33'0,"1"1"0,-20 0 0,32 6 0,-1 0 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07.639"/>
    </inkml:context>
    <inkml:brush xml:id="br0">
      <inkml:brushProperty name="width" value="0.17143" units="cm"/>
      <inkml:brushProperty name="height" value="0.17143" units="cm"/>
      <inkml:brushProperty name="color" value="#004F8B"/>
    </inkml:brush>
  </inkml:definitions>
  <inkml:trace contextRef="#ctx0" brushRef="#br0">213 134 5734,'-6'-7'0,"-13"4"0,6 4 0,-12 5 0,-14 39 0,-7 30 0,10-6 0,16-19 0,12 1 0,16 48 0,22-15 0,44-65 0,-20-51 0,12-29 0,-3-8 0,-17 11 0,-20 14 0,-8-3-428,10-25 0,0-10 1,-14 21 427,-22 30 0,-59-34 0,0 110 0,-8-62-166,45 56 1,12 10 165,14-16 0,7 31 0,2 7 0,6 6 0,-5-8 0,6 3 0,10-14 0,6-6 0,26 19 0,-26-25 0,1-4 0,20 2 0</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21.312"/>
    </inkml:context>
    <inkml:brush xml:id="br0">
      <inkml:brushProperty name="width" value="0.17143" units="cm"/>
      <inkml:brushProperty name="height" value="0.17143" units="cm"/>
      <inkml:brushProperty name="color" value="#004F8B"/>
    </inkml:brush>
  </inkml:definitions>
  <inkml:trace contextRef="#ctx0" brushRef="#br0">148 0 5734,'-62'40'0,"30"-20"0,-2 24 0,15 11 0,49 1 0,10 0 0,-22 24-459,26-27 0,3-15 459,-22-33 221,0 0-221,33 3 0,-23-3 0,51 12 0,-56-9 0,28 13 0,-42-13 0,5 29 0,-45 2 697,-2 8-697,-31-16 0,-8-6 0,10-5 0,-15-13 0,5-9 0,38-9 0,-23-17 0</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21.621"/>
    </inkml:context>
    <inkml:brush xml:id="br0">
      <inkml:brushProperty name="width" value="0.17143" units="cm"/>
      <inkml:brushProperty name="height" value="0.17143" units="cm"/>
      <inkml:brushProperty name="color" value="#004F8B"/>
    </inkml:brush>
  </inkml:definitions>
  <inkml:trace contextRef="#ctx0" brushRef="#br0">1 200 5734,'91'-39'0,"2"2"0,-31 11 0,-2 0 0,9-1 0,16-9 0,-64 27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15.225"/>
    </inkml:context>
    <inkml:brush xml:id="br0">
      <inkml:brushProperty name="width" value="0.17143" units="cm"/>
      <inkml:brushProperty name="height" value="0.17143" units="cm"/>
      <inkml:brushProperty name="color" value="#5B2D90"/>
    </inkml:brush>
  </inkml:definitions>
  <inkml:trace contextRef="#ctx0" brushRef="#br0">0 56 5734,'89'-10'0,"-14"4"0,13 0 0,-1 2 0,-14 0 0,-1 1 0,4-1-1416,-1 1 1,4 0 0,1 0 0,-5 1 1415,2 0 0,-4 0 0,7 1 0,7 0 0,5 0 0,7 1 0,5 0-11,-24 0 1,2 0-1,4 0 1,3 1-1,3-1 1,4 1 0,4 1 10,-18-1 0,2 1 0,4 0 0,2-1 0,2 2 0,2-1 0,2 0 0,2 1 0,1 0 0,2 0 0,0 0 0,1 1 0,-13-1 0,2 1 0,3 0 0,1 0 0,2 1 0,1-1 0,1 1 0,0 0 0,1 0 0,0 0 0,0 0 0,-1 0 0,0 0 0,-2 0 0,-1 0 0,-2-1 0,-2 1 0,6 0 0,-1 0 0,-1 0 0,-1 0 0,-1 0 0,0 0 0,-1-1 0,-1 1 0,0 0 0,-1 0 0,1 1 0,-2-1 0,1 0 0,0 0 0,9 2 0,2-1 0,-1 1 0,0 0 0,0-1 0,-1 1 0,-2 0 0,0 0 0,-3-1 0,-1 1 0,-3-1 0,-3-1 0,16 2 0,-2 0 0,-3-1 0,-2 0 0,-3 0 0,-4-1 0,-3-1 0,-5-1 0,5 0 0,-7-2 0,-4 0 0,1-1 0,3 2 0,15 0 0,5 2 0,1 0 0,-5-1 0,-9-3 0,12-1 0,-8-3 0,-19-1 0,2-5 0,-20-11 0,-66-1 0,-73-6 0,34 17 0,-3 2 0,-12-1 0,0 0 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22.273"/>
    </inkml:context>
    <inkml:brush xml:id="br0">
      <inkml:brushProperty name="width" value="0.17143" units="cm"/>
      <inkml:brushProperty name="height" value="0.17143" units="cm"/>
      <inkml:brushProperty name="color" value="#004F8B"/>
    </inkml:brush>
  </inkml:definitions>
  <inkml:trace contextRef="#ctx0" brushRef="#br0">368 109 5734,'-91'-2'0,"1"0"0,3 14 0,21 15 0,47 48 0,4-3 0,36-16 0,-10-41 0,14 9 0,-7-19 0,3-4 0,20-8 0,-13-1 0,25-20 0,-30 11 0,11-25 0,-1-10 0,-8-25 0,16-11 0,-35 33 0,-5 46 0,0 1 0,1 77 0,1 31 0,0-44-614,0 43 1,-1-4 613,0-61 0,-1 65 0,1-24 0,-1 17 0,2-51 0</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22.668"/>
    </inkml:context>
    <inkml:brush xml:id="br0">
      <inkml:brushProperty name="width" value="0.17143" units="cm"/>
      <inkml:brushProperty name="height" value="0.17143" units="cm"/>
      <inkml:brushProperty name="color" value="#004F8B"/>
    </inkml:brush>
  </inkml:definitions>
  <inkml:trace contextRef="#ctx0" brushRef="#br0">0 191 5734,'68'-28'0,"1"0"0,-1 0 0,18-7 0,-18 7 0,-43 16 0,-22 8 0,-3 3 0,0-9 0,0 5 0,2-7 0</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23.068"/>
    </inkml:context>
    <inkml:brush xml:id="br0">
      <inkml:brushProperty name="width" value="0.17143" units="cm"/>
      <inkml:brushProperty name="height" value="0.17143" units="cm"/>
      <inkml:brushProperty name="color" value="#004F8B"/>
    </inkml:brush>
  </inkml:definitions>
  <inkml:trace contextRef="#ctx0" brushRef="#br0">10 1 5734,'-8'12'0,"7"67"0,6 22 0,-2-43 0,0 1 0,2 7 0,0 6 0,-1-10-592,1 16 592,-1-57 48,1-2 0,0-2 1,0-3-1</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23.543"/>
    </inkml:context>
    <inkml:brush xml:id="br0">
      <inkml:brushProperty name="width" value="0.17143" units="cm"/>
      <inkml:brushProperty name="height" value="0.17143" units="cm"/>
      <inkml:brushProperty name="color" value="#004F8B"/>
    </inkml:brush>
  </inkml:definitions>
  <inkml:trace contextRef="#ctx0" brushRef="#br0">74 104 5734,'8'91'0,"0"0"0,0 0 0,9-18 0,6-4 0,6-17 0,50-10-1070,9-49 1070,-53-12 343,-4-8-343,4-18 177,-3-6-177,-2-14 0,-20 6 0,-6 12 0,-19-27 0,-6 22 0,-14-19 0,5 30 550,-44-12-550,18 52 0,-3 8 0,-37-7 0,41 15 0,10 8 0,22 18 0,22-21 0,1 4 0</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23.847"/>
    </inkml:context>
    <inkml:brush xml:id="br0">
      <inkml:brushProperty name="width" value="0.17143" units="cm"/>
      <inkml:brushProperty name="height" value="0.17143" units="cm"/>
      <inkml:brushProperty name="color" value="#004F8B"/>
    </inkml:brush>
  </inkml:definitions>
  <inkml:trace contextRef="#ctx0" brushRef="#br0">0 92 5734,'68'-17'0,"0"0"0,0 0 0,16-3 0,-1-1 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24.043"/>
    </inkml:context>
    <inkml:brush xml:id="br0">
      <inkml:brushProperty name="width" value="0.17143" units="cm"/>
      <inkml:brushProperty name="height" value="0.17143" units="cm"/>
      <inkml:brushProperty name="color" value="#004F8B"/>
    </inkml:brush>
  </inkml:definitions>
  <inkml:trace contextRef="#ctx0" brushRef="#br0">13 117 5734,'-13'15'0,"105"-32"0,-30-15 0,0 11 0,-1-2 0,-9-15 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24.690"/>
    </inkml:context>
    <inkml:brush xml:id="br0">
      <inkml:brushProperty name="width" value="0.17143" units="cm"/>
      <inkml:brushProperty name="height" value="0.17143" units="cm"/>
      <inkml:brushProperty name="color" value="#004F8B"/>
    </inkml:brush>
  </inkml:definitions>
  <inkml:trace contextRef="#ctx0" brushRef="#br0">0 118 5734,'7'88'0,"1"1"0,48-15 0,13-34 0,-17-74 0,3-14 0,18 39 0,-7-8-700,-34-50 1,-15-24 0,-9 26 699,-7 42 646,2-4-646,-1 0 0,17 106 0,4 34 0,-10-53-59,1 12 1,2 19-1,-4-17 59,-9-5 0,0-16 0,0 4 0,0 2 0,3 3 0,2 22 0,-2-48 0</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25.287"/>
    </inkml:context>
    <inkml:brush xml:id="br0">
      <inkml:brushProperty name="width" value="0.17143" units="cm"/>
      <inkml:brushProperty name="height" value="0.17143" units="cm"/>
      <inkml:brushProperty name="color" value="#004F8B"/>
    </inkml:brush>
  </inkml:definitions>
  <inkml:trace contextRef="#ctx0" brushRef="#br0">311 154 5734,'-41'-36'0,"0"-1"0,-19 18 0,7 15 0,28 23 0,-42 53 0,54-33 0,3 27 0,30-24 0,-6-13 0,33-41 0,-34-3 0,14-17 0,-14 6 0,14-58 0,-6 25 0,2-19 0,-15 59 0,4 72 0,-6-19 0,7 37 0,-2 10 0,0 8 0,-3-14 0,-1 4-348,-2 2 1,1 6-1,-2-8 1,0-9 0,-3-9-1,-8 28 1</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5:57.584"/>
    </inkml:context>
    <inkml:brush xml:id="br0">
      <inkml:brushProperty name="width" value="0.17143" units="cm"/>
      <inkml:brushProperty name="height" value="0.17143" units="cm"/>
      <inkml:brushProperty name="color" value="#004F8B"/>
    </inkml:brush>
  </inkml:definitions>
  <inkml:trace contextRef="#ctx0" brushRef="#br0">116 0 5734,'-5'11'0,"1"33"0,4-20 0,-1 30 0,-5 22 0,-3 21 0,1-14 0,1 6-1101,-1-4 0,-2 17 0,3-29 1101,3-40 507,-13 45-507,10-52 0,-11 29 0,13-63 0</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5:58.389"/>
    </inkml:context>
    <inkml:brush xml:id="br0">
      <inkml:brushProperty name="width" value="0.17143" units="cm"/>
      <inkml:brushProperty name="height" value="0.17143" units="cm"/>
      <inkml:brushProperty name="color" value="#004F8B"/>
    </inkml:brush>
  </inkml:definitions>
  <inkml:trace contextRef="#ctx0" brushRef="#br0">337 72 5734,'-22'-8'0,"9"4"0,-28 24 0,25-5 0,-27 27 0,13-2 0,1 5 0,3 2 0,1 2 0,-6 1 0,3 2 0,-2 40 0,27-1 0,37-20 0,8 0 0,-28-20 0,7-5 0,60 8 0,10-24 0,-20-53 0,-15 12 0,-2-5 0,5-31 0,-23-17 0,-6-10 0,-12 6 0,-3-2 0,11-11 0,-6 2 0,-19 17 0,-9 5 0,-19-13 0,-9 3 0,-4 25 0,-1 5 0,-1 5 0,-17 6 0,46 26 0,-31 40 0,17 19 0,21 19 0,9 21 0,1-11 0,-3-29 0,4-1-506,8 21 0,6 9 0,-2-23 506,-1-32 0,15 28 0,6 2 0,0 0 0,6 0 0,21-17 0,-28-19 0,24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15.727"/>
    </inkml:context>
    <inkml:brush xml:id="br0">
      <inkml:brushProperty name="width" value="0.17143" units="cm"/>
      <inkml:brushProperty name="height" value="0.17143" units="cm"/>
      <inkml:brushProperty name="color" value="#5B2D90"/>
    </inkml:brush>
  </inkml:definitions>
  <inkml:trace contextRef="#ctx0" brushRef="#br0">1 40 5734,'83'-4'0,"0"0"0,0 0 0,1 0 0,-15 1 0,-6 0 0,7 0-1416,21 0 1,10-1 0,1 0 0,-11 2 1415,-17 1 0,-7 1 0,0-1-25,8 1 1,0 1 0,1-1 24,-2 1 0,1 0 0,13 1 0,-15 0 0,10 1 0,7 0 0,4 0 0,2 0 0,-2 1 0,-2 0 0,-5-1 0,-1 1 0,-1 0 0,1 0 0,1 1 0,4-1 0,5 1 0,-9-1 0,4 0 0,4 1 0,1-1 0,2 1 0,1-1 0,0 1 0,-1 0 0,-3-1 0,-1 1 0,-1 0 0,-1-1 0,0 1 0,-2 0 0,0 0 0,0-1 0,-1 1 0,-1-1 0,0 0 0,5 1 0,-1-1 0,0 1 0,-1-1 0,0 0 0,-1-1 0,1 1 0,1-1 0,2-1 0,1 0 0,1 0 0,-1 0 0,0-1 0,-2 0 0,-3 0 0,-2-1 0,6 0 0,-3 0 0,-3 0 0,-1-1 0,-2-1 0,-1 1 0,10-2 0,1 1 0,-3-1 0,-6-1 0,-11-1 0,28-6 0,-25-2 0,-33 0 0,-70-1 0,-18 9 0</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5:59.215"/>
    </inkml:context>
    <inkml:brush xml:id="br0">
      <inkml:brushProperty name="width" value="0.17143" units="cm"/>
      <inkml:brushProperty name="height" value="0.17143" units="cm"/>
      <inkml:brushProperty name="color" value="#004F8B"/>
    </inkml:brush>
  </inkml:definitions>
  <inkml:trace contextRef="#ctx0" brushRef="#br0">38 255 5734,'-2'35'0,"-1"-17"0,11 48 0,-6-29 0,0 57 0,1 8 0,-1-23-315,0 21 1,0-6 314,0-45 205,0-5-205,2 17 105,-2-26-105,0-5 0,-3-40 0,-4-33 0,3-28 0,2-24 0,0 11 0,-2 26 0,1 0-465,1-25 1,1-10 0,2 21 464,2 27 0,8-17 0,5-4 0,16-23 0,34 23 0,5 10 0,-16 17 0,5 30 0,-9 19 0,-37 53 0,-31 25 0,-20-25 0,-14 8 0,4-8 0,12-8 0,-2-4 274,-41 25 0,7-17-274,46-45 0,-4 2 0,-7 0 0,18-5 0,82 20 0,-27-20 0,13 3 0,0 2 0,-9 4 582,0 6 0,3 3-582,24 16 0,-27-17 0,-1 0 0,10 9 0,-24-31 0,12-5 0,-18-18 0,-5-13 0,-6 6 0</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5:59.565"/>
    </inkml:context>
    <inkml:brush xml:id="br0">
      <inkml:brushProperty name="width" value="0.17143" units="cm"/>
      <inkml:brushProperty name="height" value="0.17143" units="cm"/>
      <inkml:brushProperty name="color" value="#004F8B"/>
    </inkml:brush>
  </inkml:definitions>
  <inkml:trace contextRef="#ctx0" brushRef="#br0">1 105 5734,'70'-18'0,"0"-1"0,0 0 0,3 5 0,-3 3 0,9-4 0,-10 7 0,-15 16 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5:59.804"/>
    </inkml:context>
    <inkml:brush xml:id="br0">
      <inkml:brushProperty name="width" value="0.17143" units="cm"/>
      <inkml:brushProperty name="height" value="0.17143" units="cm"/>
      <inkml:brushProperty name="color" value="#004F8B"/>
    </inkml:brush>
  </inkml:definitions>
  <inkml:trace contextRef="#ctx0" brushRef="#br0">12 102 5734,'-12'7'0,"101"-20"0,-17-2 0,3-1 0,-4 1 0,1-1 0,-3-1 0,1 0 0</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00.847"/>
    </inkml:context>
    <inkml:brush xml:id="br0">
      <inkml:brushProperty name="width" value="0.17143" units="cm"/>
      <inkml:brushProperty name="height" value="0.17143" units="cm"/>
      <inkml:brushProperty name="color" value="#004F8B"/>
    </inkml:brush>
  </inkml:definitions>
  <inkml:trace contextRef="#ctx0" brushRef="#br0">0 16 5734,'18'-6'0,"-4"2"0,-2-2 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01.294"/>
    </inkml:context>
    <inkml:brush xml:id="br0">
      <inkml:brushProperty name="width" value="0.17143" units="cm"/>
      <inkml:brushProperty name="height" value="0.17143" units="cm"/>
      <inkml:brushProperty name="color" value="#004F8B"/>
    </inkml:brush>
  </inkml:definitions>
  <inkml:trace contextRef="#ctx0" brushRef="#br0">14 4 5734,'-8'0'0,"4"-3"0,3 4 0,10-2 0,-4 1 0,7 1 0,-6 0 0,1 0 0,0 0 0,1-1 0</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01.648"/>
    </inkml:context>
    <inkml:brush xml:id="br0">
      <inkml:brushProperty name="width" value="0.17143" units="cm"/>
      <inkml:brushProperty name="height" value="0.17143" units="cm"/>
      <inkml:brushProperty name="color" value="#004F8B"/>
    </inkml:brush>
  </inkml:definitions>
  <inkml:trace contextRef="#ctx0" brushRef="#br0">15 19 5734,'-7'-9'0,"0"-1"0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19.126"/>
    </inkml:context>
    <inkml:brush xml:id="br0">
      <inkml:brushProperty name="width" value="0.17143" units="cm"/>
      <inkml:brushProperty name="height" value="0.17143" units="cm"/>
      <inkml:brushProperty name="color" value="#004F8B"/>
    </inkml:brush>
  </inkml:definitions>
  <inkml:trace contextRef="#ctx0" brushRef="#br0">103 531 5734,'-3'-10'0,"7"46"0,-1-7 0,3 37 0,-4-24 0,-2 20 0,0 9 0,0-9 0,-1 0 0,1 11 0,-1-2 0,-2 22 0,0-38 0,-1-20 0,-1 3 0,-6-81 0,7 13 0,-1-49 0,3-16 0,6 18 0,1 1 0,-2-5 0,1 1 0,0 11 0,5 3 0,6 1 0,5 3 0,-2 16 0,5 0 0,22-36 0,7 9 0,18 29 0,1 15 0,-35 71 0,-29 15 0,-9 9 0,-3-5 0,-7 5 0,-14 12 0,-9 9 0,0-11 0,-1-13 0,-2-7 0,-14 12 0,1-15 0,5-35 0,-1-25 0,15 0 0,-5-8 0,30-3 0,15 10 0,27-6 0,-7 9 0,42 1 0,-36 6 0,64 9 0,-25 3 0,-1-1 0,9-5 0,6-17 0,0-8 0,-8-2 0,-4-4-584,-5-4 0,-11-5 584,-8-23 0,-32 14 0,-6-39 0,-27 22 0,-4 1 0,8-23 0,-37 8 0,9 139 0,18-27 0,-17 39 0,26-33 0,9-26 0,0 12 0,4-24 1168,4-3-1168,1-9 0,44-61 0,-20 27 0,27-27 0,-37 47 0,-2 30 0,-10-2 0,19 24 0,-15-19 0,15 16 0,7-14 0,21-32 0,6-13 0,-15 7 0,-1-4 0,20-16 0,-7-4 0,-11-15 0,-25 2 0,-18 0 0,-2 3 0,-11 35 0,2 34 0,3 26 0,8 29 0,1-16 0,0 4 0,1 12 0,-1 0 0,3-9 0,-6 1 0,-17 34 0,-7-11 0,6-44 0,-8 18 0,-2-17 0,6-60 0,8 4 0,-6-38 0,15 26 0,26-34 0,17-9 0,13 14 0,5 2 0,-7-9 0,2 2 0,8 6 0,-2 6 0,1-17 0,-26 19 0,-3-2 0,-3 1 0,-10 0 0,-37-40 0,-3 55 0,-35 21 0,43 26 0,-7 25 0,7 16 0,15 15 0,10 6 0,10-18 0,3-2 0,-6 9 0,9-9 0,26-27 0,1-17 0,-14-18 0,18-13 0,0-6 0,-11-8 0,24-22 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19.586"/>
    </inkml:context>
    <inkml:brush xml:id="br0">
      <inkml:brushProperty name="width" value="0.17143" units="cm"/>
      <inkml:brushProperty name="height" value="0.17143" units="cm"/>
      <inkml:brushProperty name="color" value="#004F8B"/>
    </inkml:brush>
  </inkml:definitions>
  <inkml:trace contextRef="#ctx0" brushRef="#br0">1 116 5734,'73'-28'0,"-39"14"0,42-13 0,-12 14 0,-4 4 0,-13 2 0,13-2 0,0 1 0</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19.836"/>
    </inkml:context>
    <inkml:brush xml:id="br0">
      <inkml:brushProperty name="width" value="0.17143" units="cm"/>
      <inkml:brushProperty name="height" value="0.17143" units="cm"/>
      <inkml:brushProperty name="color" value="#004F8B"/>
    </inkml:brush>
  </inkml:definitions>
  <inkml:trace contextRef="#ctx0" brushRef="#br0">8 138 5734,'-8'7'0,"11"0"0,67-28 0,22-16 0,-26 15 0,26-14 0,0 1 0</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27.145"/>
    </inkml:context>
    <inkml:brush xml:id="br0">
      <inkml:brushProperty name="width" value="0.17143" units="cm"/>
      <inkml:brushProperty name="height" value="0.17143" units="cm"/>
      <inkml:brushProperty name="color" value="#004F8B"/>
    </inkml:brush>
  </inkml:definitions>
  <inkml:trace contextRef="#ctx0" brushRef="#br0">35 620 5734,'-6'-4'0,"0"0"0,-4 3 0,6 0 0,-5 2 0,35-3 0,-3-1 0,30-5 0,-1 0 0,1-3 0,21-4 0,14-4 0,8-1 0,1 0 0,-5 1 0,1 1 0,2 0 0,0 1 0,2-1 0,2-1 0,3-1-424,-12 2 0,5-1 0,2-1 0,1 0 0,-1 0 0,-1 0 0,-3 1 0,-5 2 424,5-1 0,-2 0 0,-2 2 0,-4 0 0,-6 1 0,-7 1 0,16-3 0,-10 1 0,-9 0-97,-5-1 1,-8 2 96,21-5 0,6-4 0,-75 24 0,-3 1 0,-11 10 0,-6 5 0,-3 2 0,-5 2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16.078"/>
    </inkml:context>
    <inkml:brush xml:id="br0">
      <inkml:brushProperty name="width" value="0.17143" units="cm"/>
      <inkml:brushProperty name="height" value="0.17143" units="cm"/>
      <inkml:brushProperty name="color" value="#5B2D90"/>
    </inkml:brush>
  </inkml:definitions>
  <inkml:trace contextRef="#ctx0" brushRef="#br0">1 0 5734,'76'0'0,"0"0"0,8 0 0,2 1-1421,2-1 0,19 1 1421,-36 1 0,14 0 0,11 1 0,7 0 0,5 0 0,1 1 0,-2 0 0,-5-1 0,-10 0-430,11 1 1,-8 0-1,-3 0 1,0 1 0,5-1-1,7 0 430,-15 0 0,5-1 0,4 1 0,2 0 0,3 0 0,0 0 0,0 0 0,-2 0 0,-2 1 0,-5 0-40,9 1 1,-3 0-1,-1 1 1,-2 0 0,0 0-1,-2 1 1,-1-1 0,-1 0 39,3 1 0,-3-1 0,-2 1 0,0 0 0,0-1 0,4 1 0,2 1 0,-6-2 0,3 1 0,3 0 0,0 0 0,2 0 0,-1 0 0,0 0 0,-3 0 0,-2 0 0,2 0 0,-1 0 0,0 0 0,-1-1 0,-3 1 0,-1-1 0,-4 0 0,-3 0 0,14 1 0,-5-1 0,-3 0 0,-2 0 0,2 0 0,3-1 0,3 0 0,-2 0 0,-6 0 0,-13-2 0,8 0 0,-6 0 0,11 0 0,6 0 0,-13-2 0,19-4 0,-40 0 0,0 0 0</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27.811"/>
    </inkml:context>
    <inkml:brush xml:id="br0">
      <inkml:brushProperty name="width" value="0.17143" units="cm"/>
      <inkml:brushProperty name="height" value="0.17143" units="cm"/>
      <inkml:brushProperty name="color" value="#004F8B"/>
    </inkml:brush>
  </inkml:definitions>
  <inkml:trace contextRef="#ctx0" brushRef="#br0">21 966 5734,'-11'4'0,"3"-1"0,6-2 0,2 2 0,9-1 0,43-6 0,38-16 0,11-5 0,-35 11 0,1-1-787,7-4 1,7-3 0,-10 2 786,-17 3 0,-5 2 0,3-1 0,8-3-653,19-5 0,19-6 1,2 0-1,-12 3 653,6-2 0,1-1 0,-16 6 0,13-4 0,4-1 0,-7 1 0,-15 5-116,-3 1 1,-2 0 115,-2 0 0,8-3 0,4-2 0,-4 1-178,12-6 0,-3 0 1,0 1 177,-7 3 0,-1 0 0,-2 1 0,0-3 0,-2 0 0,-18 8 0,-22 7 0,20-10 2041,-35 16-2041,7-3 301,-14 9-301,-2 0 0,-7 5 0,-2-1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39.056"/>
    </inkml:context>
    <inkml:brush xml:id="br0">
      <inkml:brushProperty name="width" value="0.17143" units="cm"/>
      <inkml:brushProperty name="height" value="0.17143" units="cm"/>
      <inkml:brushProperty name="color" value="#004F8B"/>
    </inkml:brush>
  </inkml:definitions>
  <inkml:trace contextRef="#ctx0" brushRef="#br0">1 267 5734,'3'92'0,"0"0"0,1-17 0,-2-8 0,-1 12 0,0-15 0,1-9 0,2 18 0,6-19 0,1-2 0,4 17 0,15 12 0,24-82 0,9-20 0,-18 3 0,2-6-161,19-11 0,10-8 0,-1-6 161,-13-1 0,1-7 0,-1-2 0,-3 3 0,6-5 0,-3 3 0,4-7 0,-10 9 0,6-7 0,-1-2 0,-4 5 0,-10 10-810,1-1 1,-5 4 809,28-31 0,-30 25 0,-96 81 0,-22 21 0,15-12 0,1 2 0,1 0 0,-1-1 0</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39.450"/>
    </inkml:context>
    <inkml:brush xml:id="br0">
      <inkml:brushProperty name="width" value="0.17143" units="cm"/>
      <inkml:brushProperty name="height" value="0.17143" units="cm"/>
      <inkml:brushProperty name="color" value="#004F8B"/>
    </inkml:brush>
  </inkml:definitions>
  <inkml:trace contextRef="#ctx0" brushRef="#br0">1 64 5734,'86'10'0,"1"-1"0,0 1 0,0 0 0,-1-1 0,1 1 0,-39 52 0,-19 22 0,-1-8 0,16-36-762,17-54 0,20-38 0,10-23 1,1-9-1,-9 6 0,-18 20 0,-29 36 762,-24 31 1364,-7 3-1364,1 1 0,1 2 0,1-1 0</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49.550"/>
    </inkml:context>
    <inkml:brush xml:id="br0">
      <inkml:brushProperty name="width" value="0.17143" units="cm"/>
      <inkml:brushProperty name="height" value="0.17143" units="cm"/>
      <inkml:brushProperty name="color" value="#004F8B"/>
    </inkml:brush>
  </inkml:definitions>
  <inkml:trace contextRef="#ctx0" brushRef="#br0">13 773 5734,'-7'-2'0,"2"1"0,27-9 0,0 1 0,28-11 0,0 1 0,7-2 0,19-8 0,7-2 0,-6 1 0,7-1 0,-2-1 0,4-1 0,-2 2 0,3-2 0,4-1 0,2-1 0,-14 4 0,7-3 0,1 0 0,-3 0 0,-7 4 0,-14 5 0,8-2 0,-4 1-118,12-6 0,16-6 0,-10 4 1,-34 13 117,-39 15 0,-53 23 0,18-7 0,-36 15 0</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49.958"/>
    </inkml:context>
    <inkml:brush xml:id="br0">
      <inkml:brushProperty name="width" value="0.17143" units="cm"/>
      <inkml:brushProperty name="height" value="0.17143" units="cm"/>
      <inkml:brushProperty name="color" value="#004F8B"/>
    </inkml:brush>
  </inkml:definitions>
  <inkml:trace contextRef="#ctx0" brushRef="#br0">0 1183 5734,'91'-26'0,"0"0"0,-1-1 0,1 1 0,0 0 0,-1 0 0,1 0 0,-1-1 0,1 1 0,0 0 0,-1 0 0,1-1 0,0 1 0,8-2 0,-3 1 0,-1 0 0,-3 2 0,0-1 0,-2 0 0,0 0 0,0-1 0,1-1 0,1-1 0,2-2 0,1-1 0,0-1 0,-2 1 0,-3 0 0,-5 2 0,-6 2 0,-7 3-1416,13-5 1,-12 4 0,-3 0 0,8-2 1415,-2 0 0,10-3 0,2-1 0,-2 1 0,-9 3 0,-14 5 0,19-9 0,-40 18 1409,-58 26-1409,-39 25 0,-5-1 0,-21 13 0</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50.374"/>
    </inkml:context>
    <inkml:brush xml:id="br0">
      <inkml:brushProperty name="width" value="0.17143" units="cm"/>
      <inkml:brushProperty name="height" value="0.17143" units="cm"/>
      <inkml:brushProperty name="color" value="#004F8B"/>
    </inkml:brush>
  </inkml:definitions>
  <inkml:trace contextRef="#ctx0" brushRef="#br0">0 1430 5734,'90'-34'0,"1"0"0,-1 0 0,0 0 0,0 0 0,1 0 0,-1 0 0,0 0 0,1 0 0,-1 0 0,0 0 0,0 0 0,1 0 0,-1 0 0,0 0 0,6-2 0,3-2 0,1 0 0,0 0 0,0 0 0,-3 1 0,-2 1 0,-5 2 0,-6 2 0,-6 3 0,-8 3 0,-9 4 0,25-8 0,-20 8 0,10-4 0,8-5 0,13-6 0,3-1 0,-5 2 0,-16 6 0,7-3 0,0 1 0,-6 1 0,18-8 0,2 0 0,-13 4 0,-31 13 0,-24 8 0,18-7 0,-54 26 0,-35 19 0,-24 10 0,-16 7 0,0-2 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50.744"/>
    </inkml:context>
    <inkml:brush xml:id="br0">
      <inkml:brushProperty name="width" value="0.17143" units="cm"/>
      <inkml:brushProperty name="height" value="0.17143" units="cm"/>
      <inkml:brushProperty name="color" value="#004F8B"/>
    </inkml:brush>
  </inkml:definitions>
  <inkml:trace contextRef="#ctx0" brushRef="#br0">0 1282 5734,'93'-31'0,"-1"0"0,1-1 0,-1 1 0,1 0 0,-1-1 0,1 1 0,-1 0 0,1 0 0,-1-1 0,1 1 0,-1 0 0,1-1 0,-1 1 0,1 0 0,12-6 0,-9 3 0,-7 2 0,-2 1 0,0 0 0,5-1 0,7-1-515,-12 4 0,9-2 1,7-2-1,3-1 1,1 0-1,-1 1 1,-5 1-1,-7 3 0,-9 3 1,-13 3-1,-15 6 515,15-5 0,-15 6 0,2-2 0,1 0 280,14-4 1,-1 0-281,-22 7 0,0 0 0,42-14 0,-5 2 0,-19 5 483,-1 0 1,-25 8-484,-84 32 0,-22 8 0,16-3 0,-35 11 0,0 1 0</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51.072"/>
    </inkml:context>
    <inkml:brush xml:id="br0">
      <inkml:brushProperty name="width" value="0.17143" units="cm"/>
      <inkml:brushProperty name="height" value="0.17143" units="cm"/>
      <inkml:brushProperty name="color" value="#004F8B"/>
    </inkml:brush>
  </inkml:definitions>
  <inkml:trace contextRef="#ctx0" brushRef="#br0">1 976 5734,'87'-29'0,"1"0"0,0-1 0,0 1 0,0 0 0,0-1 0,0 1 0,0 0 0,0-1 0,0 1 0,-1 0 0,1 0 0,0-1 0,2 1 0,4-1 0,2-1 0,3 0 0,0-1 0,1 0 0,-2 1 0,-2 1 0,-2 1 0,-5 1 0,-4 1 0,-6 3 0,-7 2 0,-9 3 0,29-8 0,-17 6 0,-6 1 0,6-1 0,31-10 0,14-5 0,-22 7 0,-58 14 0,-78 21 0,-22 4 0,0 0 0</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52.463"/>
    </inkml:context>
    <inkml:brush xml:id="br0">
      <inkml:brushProperty name="width" value="0.17143" units="cm"/>
      <inkml:brushProperty name="height" value="0.17143" units="cm"/>
      <inkml:brushProperty name="color" value="#004F8B"/>
    </inkml:brush>
  </inkml:definitions>
  <inkml:trace contextRef="#ctx0" brushRef="#br0">4637 1 5734,'-7'1'0,"0"0"0,2 0 0,-9 0 0,-11 1 0,2-1 0,-15 1 0,5 0 0,-27 0 0,-13-1 0,-8-1 0,13 1 0,-21 1 0,14 0 0,-19 2 0,-11 1 0,-6-1 0,1 1 0,8 0 0,13-2-848,4 1 0,12-1 0,-1-1 0,-11 2 848,-5 0 0,-15 1 0,-9 0 0,1 0 0,6 0 0,13-1 0,23-1 0,8 0 0,3-1 0,-20-1 0,-22 0 0,-8-1 0,4 0 0,18 0 0,-6 0 0,-4-1 0,16-1 0,-20 0 0,-13-1 0,-2-1 0,5 1 0,16 0 0,24 0 0,13-1 0,4 1 0,-26-1 0,-20-1 0,4 1 0,30 2 0,26 3 0,-40 2 0,63-3 3392,-3 0-3392,-4 0 0,-2 1 0,-3-1 0,11 0 0,-71 2 0,64-2 0,-52 3 0,75-3 0,3-1 0,9 1 0,-2 0 0,41-5 0,-29 0 0,26-6 0</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53.003"/>
    </inkml:context>
    <inkml:brush xml:id="br0">
      <inkml:brushProperty name="width" value="0.17143" units="cm"/>
      <inkml:brushProperty name="height" value="0.17143" units="cm"/>
      <inkml:brushProperty name="color" value="#004F8B"/>
    </inkml:brush>
  </inkml:definitions>
  <inkml:trace contextRef="#ctx0" brushRef="#br0">633 1 5734,'-62'58'0,"0"0"0,-11 9 0,1-3 0,19-21 0,2-4 0,8-4 0,0-2 0,-10 0 0,8-7 0,23-15 0,-15 7 0,28-13 0,1 0 0,20 11 0,25 14 0,7 2 0,4 3 0,11 6 0,0 2 0,-3 0 0,-1 1 0,-14-11 0,-12-12 0,21-17 0,19-22 0,-7-3 0,-7-24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34.588"/>
    </inkml:context>
    <inkml:brush xml:id="br0">
      <inkml:brushProperty name="width" value="0.17143" units="cm"/>
      <inkml:brushProperty name="height" value="0.17143" units="cm"/>
      <inkml:brushProperty name="color" value="#5B2D90"/>
    </inkml:brush>
  </inkml:definitions>
  <inkml:trace contextRef="#ctx0" brushRef="#br0">0 464 5734,'3'-7'0,"-1"2"0,11 21 0,-5-2 0,9 16 0,-1 8 0,4 26 0,-2-10 0,0 28 0,-8 0 0,2 6 0,6 1 0,-3-38 0,38-25 0,8-31 0,8-10 0,-1 3 0,6-6-123,-7-2 0,8-4 1,4-6-1,0-4 123,0-8 0,3-7 0,1-3 0,-3 0 0,-4 6-808,-5 6 1,-5 4 0,0-1 0,1-4 807,17-14 0,4-7 0,-5 2 0,-18 8 0,-20 11 0,-9 2-49,4-9 1,-6 0 48,5-23 0,-47 16 0,-45 53 0,-25 18 0</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53.495"/>
    </inkml:context>
    <inkml:brush xml:id="br0">
      <inkml:brushProperty name="width" value="0.17143" units="cm"/>
      <inkml:brushProperty name="height" value="0.17143" units="cm"/>
      <inkml:brushProperty name="color" value="#004F8B"/>
    </inkml:brush>
  </inkml:definitions>
  <inkml:trace contextRef="#ctx0" brushRef="#br0">44 1 5734,'8'79'0,"1"-1"0,-1 1 0,39-26 0,-14-5 0,-63 16 0,-30 5 0,15-24 0,32-35 0,54-27 0,-22 10 0,66-21 0,11-1 0,-38 11-110,21-4 1,-1 0 109,-26 1 0,-13 2 0,11-7 0</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53.772"/>
    </inkml:context>
    <inkml:brush xml:id="br0">
      <inkml:brushProperty name="width" value="0.17143" units="cm"/>
      <inkml:brushProperty name="height" value="0.17143" units="cm"/>
      <inkml:brushProperty name="color" value="#004F8B"/>
    </inkml:brush>
  </inkml:definitions>
  <inkml:trace contextRef="#ctx0" brushRef="#br0">5 0 5734,'60'59'0,"0"0"0,-21-2 0,-10 9 0,-2 15 0,-17-16 0,-37-10 0,-27-7 0,-6-15 0,13-36 0,5-10 0</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53.886"/>
    </inkml:context>
    <inkml:brush xml:id="br0">
      <inkml:brushProperty name="width" value="0.17143" units="cm"/>
      <inkml:brushProperty name="height" value="0.17143" units="cm"/>
      <inkml:brushProperty name="color" value="#004F8B"/>
    </inkml:brush>
  </inkml:definitions>
  <inkml:trace contextRef="#ctx0" brushRef="#br0">0 105 5734,'66'-19'0,"0"0"0,0 1 0,17-7 0,0 1 0</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54.155"/>
    </inkml:context>
    <inkml:brush xml:id="br0">
      <inkml:brushProperty name="width" value="0.17143" units="cm"/>
      <inkml:brushProperty name="height" value="0.17143" units="cm"/>
      <inkml:brushProperty name="color" value="#004F8B"/>
    </inkml:brush>
  </inkml:definitions>
  <inkml:trace contextRef="#ctx0" brushRef="#br0">207 1 5734,'-15'78'0,"9"-38"0,-7 27 0,-7 31 0,-1 4 0,3-22 0,4-25 0,0-2 0,-6 38 0,-2 13 0,0-30 0,1-46 0</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54.277"/>
    </inkml:context>
    <inkml:brush xml:id="br0">
      <inkml:brushProperty name="width" value="0.17143" units="cm"/>
      <inkml:brushProperty name="height" value="0.17143" units="cm"/>
      <inkml:brushProperty name="color" value="#004F8B"/>
    </inkml:brush>
  </inkml:definitions>
  <inkml:trace contextRef="#ctx0" brushRef="#br0">0 1 5734,'79'29'0,"-43"-18"0,8 13 0,0-1 0</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54.441"/>
    </inkml:context>
    <inkml:brush xml:id="br0">
      <inkml:brushProperty name="width" value="0.17143" units="cm"/>
      <inkml:brushProperty name="height" value="0.17143" units="cm"/>
      <inkml:brushProperty name="color" value="#004F8B"/>
    </inkml:brush>
  </inkml:definitions>
  <inkml:trace contextRef="#ctx0" brushRef="#br0">61 146 5734,'-10'-16'0,"-12"-40"0,12 35 0,-9-31 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54.815"/>
    </inkml:context>
    <inkml:brush xml:id="br0">
      <inkml:brushProperty name="width" value="0.17143" units="cm"/>
      <inkml:brushProperty name="height" value="0.17143" units="cm"/>
      <inkml:brushProperty name="color" value="#004F8B"/>
    </inkml:brush>
  </inkml:definitions>
  <inkml:trace contextRef="#ctx0" brushRef="#br0">3 1 5734,'-3'35'0,"12"12"0,4 10 0,4 14 0,1 2 0,1-5 0,-1-4-723,-2 17 723,-12-58 0,0-5 58,0 4 1,-5-13 0,0 1 0</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54.905"/>
    </inkml:context>
    <inkml:brush xml:id="br0">
      <inkml:brushProperty name="width" value="0.17143" units="cm"/>
      <inkml:brushProperty name="height" value="0.17143" units="cm"/>
      <inkml:brushProperty name="color" value="#004F8B"/>
    </inkml:brush>
  </inkml:definitions>
  <inkml:trace contextRef="#ctx0" brushRef="#br0">0 1 5734,'4'26'0,"1"-2"0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55.450"/>
    </inkml:context>
    <inkml:brush xml:id="br0">
      <inkml:brushProperty name="width" value="0.17143" units="cm"/>
      <inkml:brushProperty name="height" value="0.17143" units="cm"/>
      <inkml:brushProperty name="color" value="#004F8B"/>
    </inkml:brush>
  </inkml:definitions>
  <inkml:trace contextRef="#ctx0" brushRef="#br0">1 0 5734,'36'86'0,"1"1"0,-1-1 0,1 0 0,-1 1 0,1-1 0,0 12 0,-2 8 0,0-7 0,0-23 0,1-39 0,12-55 0,-7-19 0,-10 9 0,17-13 0,-7-5 0,-31 7 0,0-37 0,-8 12 0,-1-11 0,-12 17 0,-1 22 0,-28 6 0,8 74 0,44 24 0,16 9 0,-5-17 0,8-3 0,23 23 0,10-22 0,-11-54 0,-2-17 0,10-25 0,-4-20 0,-28 3 0</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57.916"/>
    </inkml:context>
    <inkml:brush xml:id="br0">
      <inkml:brushProperty name="width" value="0.17143" units="cm"/>
      <inkml:brushProperty name="height" value="0.17143" units="cm"/>
      <inkml:brushProperty name="color" value="#004F8B"/>
    </inkml:brush>
  </inkml:definitions>
  <inkml:trace contextRef="#ctx0" brushRef="#br0">7916 0 5734,'-1'7'0,"0"-2"0,-1-4 0,-3-1 0,3 0 0,-3 0 0,-14 4 0,10-2 0,-20 4 0,-19 2 0,-7 3 0,-5 0 0,-14 1 0,10-1 0,-24 4-663,0 0 1,8-2 662,44-7 0,-55 2 0,-9 0 0,17-1-739,-1-3 1,-28 0 0,-1 0 0,25-1 738,34-1 0,3-2 0,-32 2 0,-13-1 0,20 0 0,17 2 0,-8-1 0,-18 2 0,-1-1 0,2-1 0,-2-1 0,-1 0 0,-2 2 0,-2-1 0,-12 1 0,25-2 0,-13 0 0,-6 0 0,-2 0 0,4 0 0,10 0 0,15-1-692,-18 2 1,2-1 691,0 0 0,-19 0 0,-4 1 0,11-1 0,26 1 0,-2 3 440,3 0 0,-15 1 0,7 0-440,16-1 0,-5 0-279,-5-1 0,-16 0 1,-6 0-1,6-1 1,16-1 278,5 0 0,5-2 0,-20 0 0,-8 0 0,19-1 0,9-4 0,0 1 0,-8 1 0,-3 0 0,-9-1 0,-3 2 0,-2 0 0,-11 1 622,39 1 1,-6 0-623,-5 0 0,-8 1 0,1 0 0,1 0 0,1 1 0,0 0 195,4-1 1,-1 1 0,1-1-196,-3 2 0,0 1 0,3 0 1526,-17 2 0,1 0-1526,20-1 0,0 0 0,1 0 0,-22 2 0,6-1 121,27-2 0,1-1-121,-12-2 0,3-2 0,-13-5 0,15 4 0,5-1 0,21-3 514,27 5-514,-6-3 94,-11 1-94,-29-12 0,16 3 0,-4-4 0,30 7 0,8 1 0,2 1 0,1-3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2:57.402"/>
    </inkml:context>
    <inkml:brush xml:id="br0">
      <inkml:brushProperty name="width" value="0.17143" units="cm"/>
      <inkml:brushProperty name="height" value="0.17143" units="cm"/>
      <inkml:brushProperty name="color" value="#5B2D90"/>
    </inkml:brush>
  </inkml:definitions>
  <inkml:trace contextRef="#ctx0" brushRef="#br0">1 533 5734,'51'-19'0,"-1"0"0,0 0 0,-1-1 0,2 2 0,-4 2 0,17-10 0,-59 25 0,-3 1 0,-2 5 0,-5 15 0,1-2 0,-1 28 0,6-13 0,17 39 0,10-34 0,2-8 0,-3-67 0,-45-57 0,6 19 0,-22-4 0,8 51 0,8 13 0,-3-2 0,42 14 0,-10 1 0,32 6 0,22-21 0,1-6 0,-18 8 0,21-7 0,-5-2 0,-40 8 0,5-9 0,-9 5 0,-2-2 0,-18 12 0,-1 7 0,-5 0 0,4 3 0,-2 2 0,2-1 0,0-1 0,-2-1 0,2 1 0,0-1 0,-2 1 0,1 1 0,-3 1 0,-1 2 0,-3 3 0,1 0 0,-9 7 0,7-5 0,-29 24 0,11-1 0,-12 29 0,25-2 0,16 2 0,28-6 0,36-18 0,18-54 0,3-13 0,4 12 0,-12-22 0,-13-7 0,-43 7 0,7-40 0,-6 5 0,-3-15 0,-19 41 0,-10 41 0,-3 41 0,1 3 0,2 30 0,3-20 0,-5 45 0,11-29 0,2-1 0,3 31 0,8-9 0,3-70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34.881"/>
    </inkml:context>
    <inkml:brush xml:id="br0">
      <inkml:brushProperty name="width" value="0.17143" units="cm"/>
      <inkml:brushProperty name="height" value="0.17143" units="cm"/>
      <inkml:brushProperty name="color" value="#5B2D90"/>
    </inkml:brush>
  </inkml:definitions>
  <inkml:trace contextRef="#ctx0" brushRef="#br0">1 311 5734,'1'50'0,"-1"-2"0,0-9 0,0 26 0,1 27 0,1-16 0,3-11 0,7-3 0,35 2 0,36-41 0,15-15 0,-22-7 0,8-13-381,-9-9 1,11-10 0,6-6 0,2-4 0,-6-1 380,-3-1 0,-1-5 0,-1-2 0,-1 0 0,1 1 0,-1 3 0,0 1 0,-1 0 0,0-1 0,-2-1 0,-5-3 0,0 0 0,-1 0 0,1 0 0,0 0 0</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58.480"/>
    </inkml:context>
    <inkml:brush xml:id="br0">
      <inkml:brushProperty name="width" value="0.17143" units="cm"/>
      <inkml:brushProperty name="height" value="0.17143" units="cm"/>
      <inkml:brushProperty name="color" value="#004F8B"/>
    </inkml:brush>
  </inkml:definitions>
  <inkml:trace contextRef="#ctx0" brushRef="#br0">459 1 5734,'-72'43'0,"1"0"0,16-7 0,2-2 0,-9 0 0,5-2 0,2 2 0,40-22 0,6-4 0,1 1 0,6-4 0,7 0 0,32 13 0,17 6 0,33 18 0,-25-13 0,4 12 0,-10-2 0,-15-10 0,6 3 0,-29-22 0,16-2 0,16-13 0,6-4 0,19 2 0,-12-7 0,-3-2 0,-5-7 0</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59.020"/>
    </inkml:context>
    <inkml:brush xml:id="br0">
      <inkml:brushProperty name="width" value="0.17143" units="cm"/>
      <inkml:brushProperty name="height" value="0.17143" units="cm"/>
      <inkml:brushProperty name="color" value="#004F8B"/>
    </inkml:brush>
  </inkml:definitions>
  <inkml:trace contextRef="#ctx0" brushRef="#br0">0 144 5734,'50'-23'0,"0"0"0,36-16 0,-24 18 0,-23 8 0,13-5 0,-26 11 0,-28 73 0,9-38 0,-12 25 0,-4 7 0,7 25 0,8-1 0,3 2 0,3 7 0,0-27 0,5-17 0,2-43 0</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59.284"/>
    </inkml:context>
    <inkml:brush xml:id="br0">
      <inkml:brushProperty name="width" value="0.17143" units="cm"/>
      <inkml:brushProperty name="height" value="0.17143" units="cm"/>
      <inkml:brushProperty name="color" value="#004F8B"/>
    </inkml:brush>
  </inkml:definitions>
  <inkml:trace contextRef="#ctx0" brushRef="#br0">22 0 5734,'-22'5'0,"89"47"0,8 23 0,-110-19 0,0 1 0,100 16 0,-7-7 0,-120-30 0,0-1 0</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59.410"/>
    </inkml:context>
    <inkml:brush xml:id="br0">
      <inkml:brushProperty name="width" value="0.17143" units="cm"/>
      <inkml:brushProperty name="height" value="0.17143" units="cm"/>
      <inkml:brushProperty name="color" value="#004F8B"/>
    </inkml:brush>
  </inkml:definitions>
  <inkml:trace contextRef="#ctx0" brushRef="#br0">0 89 5734,'40'-23'0,"7"0"0,18 10 0,19 1 0,-3 1 0,-9 4 0</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59.656"/>
    </inkml:context>
    <inkml:brush xml:id="br0">
      <inkml:brushProperty name="width" value="0.17143" units="cm"/>
      <inkml:brushProperty name="height" value="0.17143" units="cm"/>
      <inkml:brushProperty name="color" value="#004F8B"/>
    </inkml:brush>
  </inkml:definitions>
  <inkml:trace contextRef="#ctx0" brushRef="#br0">153 10 5734,'3'-9'0,"-13"52"0,-11 47 0,3-13 0,3-2 0,1-2 0,-4 24 0,1 0 0,4-23 0,5 3 0,1-10 0,0-8 0,-1-32 0</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59.815"/>
    </inkml:context>
    <inkml:brush xml:id="br0">
      <inkml:brushProperty name="width" value="0.17143" units="cm"/>
      <inkml:brushProperty name="height" value="0.17143" units="cm"/>
      <inkml:brushProperty name="color" value="#004F8B"/>
    </inkml:brush>
  </inkml:definitions>
  <inkml:trace contextRef="#ctx0" brushRef="#br0">0 21 5734,'58'-20'0,"29"26"0,-54 11-574,30 19 574,-33-17 0,3-1 0,-1 0 0,2 0 0,-1 0 0</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6:59.987"/>
    </inkml:context>
    <inkml:brush xml:id="br0">
      <inkml:brushProperty name="width" value="0.17143" units="cm"/>
      <inkml:brushProperty name="height" value="0.17143" units="cm"/>
      <inkml:brushProperty name="color" value="#004F8B"/>
    </inkml:brush>
  </inkml:definitions>
  <inkml:trace contextRef="#ctx0" brushRef="#br0">0 50 5734,'5'-8'0,"-1"-8"0,-6 7 0,1-8 0</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7:00.163"/>
    </inkml:context>
    <inkml:brush xml:id="br0">
      <inkml:brushProperty name="width" value="0.17143" units="cm"/>
      <inkml:brushProperty name="height" value="0.17143" units="cm"/>
      <inkml:brushProperty name="color" value="#004F8B"/>
    </inkml:brush>
  </inkml:definitions>
  <inkml:trace contextRef="#ctx0" brushRef="#br0">0 1 5734,'13'78'0,"0"0"0,-9-28 0,16 43 0,2-6 0,-13-56 0,3 5 0,-6-11 0,2 3 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7:00.434"/>
    </inkml:context>
    <inkml:brush xml:id="br0">
      <inkml:brushProperty name="width" value="0.17143" units="cm"/>
      <inkml:brushProperty name="height" value="0.17143" units="cm"/>
      <inkml:brushProperty name="color" value="#004F8B"/>
    </inkml:brush>
  </inkml:definitions>
  <inkml:trace contextRef="#ctx0" brushRef="#br0">2 1 5734,'-1'26'0,"2"-14"0,21 41 0</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7:00.769"/>
    </inkml:context>
    <inkml:brush xml:id="br0">
      <inkml:brushProperty name="width" value="0.17143" units="cm"/>
      <inkml:brushProperty name="height" value="0.17143" units="cm"/>
      <inkml:brushProperty name="color" value="#004F8B"/>
    </inkml:brush>
  </inkml:definitions>
  <inkml:trace contextRef="#ctx0" brushRef="#br0">1 1 5734,'11'82'0,"-1"1"0,1 0 0,-3-9 0,0-3 0,6-11 0,33 17-1630,-17-36 1630,27 24 256,9-45 0,-2-26-256,-41-49 0,-4 7 133,34 94 1,12 11-134,2-81 0,-8 4 0,-38 81 0,2 8 0,45-58 0,-1 1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8:48.733"/>
    </inkml:context>
    <inkml:brush xml:id="br0">
      <inkml:brushProperty name="width" value="0.17143" units="cm"/>
      <inkml:brushProperty name="height" value="0.17143" units="cm"/>
      <inkml:brushProperty name="color" value="#5B2D90"/>
    </inkml:brush>
  </inkml:definitions>
  <inkml:trace contextRef="#ctx0" brushRef="#br0">1125 27 5734,'-44'-15'0,"8"6"0,-3 7 0,6 6 0,-6 5 0,-36 32 0,-7 9 0,40-23 0,0 2-176,-13 5 1,-6 6 0,1 10 175,3 16 0,0 13 0,4 3 0,6-11-539,-3 2 0,3 6 539,12-11 0,-8 13 0,0 9 0,3 3 0,10-3 0,15-8-653,22 6 1,17-5 0,7-1-1,-7 1 653,-12 2 0,-4 1 0,3-1 0,11-3 0,14-2 0,12-2 0,2-5 0,-2-11 0,14 0 0,-1-1 0</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7:01.579"/>
    </inkml:context>
    <inkml:brush xml:id="br0">
      <inkml:brushProperty name="width" value="0.17143" units="cm"/>
      <inkml:brushProperty name="height" value="0.17143" units="cm"/>
      <inkml:brushProperty name="color" value="#004F8B"/>
    </inkml:brush>
  </inkml:definitions>
  <inkml:trace contextRef="#ctx0" brushRef="#br0">25 1 5734,'-5'16'0,"0"5"0,2 35 0,1 19 0,1 1 0,-1 8 0,1-2 0,0-15 0,-1-1 0,1 4-199,0 7 0,0 6 0,1 0 0,1-10 199,2 12 0,2-6 0,-3 3 0,2-2 0,1-13 0,0 1 0</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7:02.066"/>
    </inkml:context>
    <inkml:brush xml:id="br0">
      <inkml:brushProperty name="width" value="0.17143" units="cm"/>
      <inkml:brushProperty name="height" value="0.17143" units="cm"/>
      <inkml:brushProperty name="color" value="#004F8B"/>
    </inkml:brush>
  </inkml:definitions>
  <inkml:trace contextRef="#ctx0" brushRef="#br0">1 558 5734,'97'-9'0,"1"-1"0,0 1 0,-1-1 0,1 1 0,-1-1 0,1 1 0,0-1 0,-1 1 0,1-1 0,-1 1 0,1-1 0,-1 1 0,1-1 0,0 1 0,-1-1 0,1 1 0,-1-1 0,9 0 0,0-1 0,-1 1 0,1-1 0,-2 0 0,-1 1 0,-3 0 0,-2 0 0,-3 1 0,-4 0 0,-5 0 0,-4 1 0,-6 1-275,33-2 1,-11 1 0,-8 1 0,-4 0 0,1-1 274,10-2 0,-2-2 0,-5 1 0,-9 1-1009,9-1 1,-2-1 1008,-7 2 0,11-3 0,-3 1 0,-19 1 724,19-5-724,-29 2 0,0 0 0,-10 0 0,-2 0 0,4 0 0,-4 2 141,4-1 0,-40 13 0,-16 8 1</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7:02.476"/>
    </inkml:context>
    <inkml:brush xml:id="br0">
      <inkml:brushProperty name="width" value="0.17143" units="cm"/>
      <inkml:brushProperty name="height" value="0.17143" units="cm"/>
      <inkml:brushProperty name="color" value="#004F8B"/>
    </inkml:brush>
  </inkml:definitions>
  <inkml:trace contextRef="#ctx0" brushRef="#br0">0 0 5734,'7'96'0,"0"-1"0,-1 1 0,1 0 0,0 0 0,0-1 0,-1 1 0,1 6 0,1 2 0,-1-1 0,0-5 0,-1-11 0,-1-14-2190,0 7 1,0-11 2189,0 2 0,-1 10 0,-1 0 0,-1 12 0,0 5 0,-1-3 27,-2-12 0,1-2 1,-1 3-1,1 8-27,0-13 0,1 8 0,1 5 0,0 2 0,-1-3 0,1-5 0,-2-8 0,0 7 0,-1-8 0,1-4 0,0 3 0,3 6 0,0 0 0,0 0 0,0 0 0</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7:03.651"/>
    </inkml:context>
    <inkml:brush xml:id="br0">
      <inkml:brushProperty name="width" value="0.17143" units="cm"/>
      <inkml:brushProperty name="height" value="0.17143" units="cm"/>
      <inkml:brushProperty name="color" value="#004F8B"/>
    </inkml:brush>
  </inkml:definitions>
  <inkml:trace contextRef="#ctx0" brushRef="#br0">56 1 5734,'-27'32'0,"11"-6"0,3 14 0,45 10 0,14 0 0,0 3-985,9 1 1,1-4 984,-1-11 0,18 16-640,-12 20 640,-17-13-143,-47-9 0,-14-3 143,-22-6 0,-36 6 0,-8-5 0,8-15 0,7-7 0,0 1 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7:04.021"/>
    </inkml:context>
    <inkml:brush xml:id="br0">
      <inkml:brushProperty name="width" value="0.17143" units="cm"/>
      <inkml:brushProperty name="height" value="0.17143" units="cm"/>
      <inkml:brushProperty name="color" value="#004F8B"/>
    </inkml:brush>
  </inkml:definitions>
  <inkml:trace contextRef="#ctx0" brushRef="#br0">1 37 5734,'81'-3'0,"1"-1"0,-1 1 0,-1 43 0,3 22 0,-2-5 0,-7-32 0,-9-56 0,-6-25 0,-2 29 0,4 67 0,-2 28 0,-23-38 0,-36-82 0,-24-38 0,-9 26 0,-43 52 0,6 3 0,-13 2 0,20 9 0,19 25 0</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7:04.210"/>
    </inkml:context>
    <inkml:brush xml:id="br0">
      <inkml:brushProperty name="width" value="0.17143" units="cm"/>
      <inkml:brushProperty name="height" value="0.17143" units="cm"/>
      <inkml:brushProperty name="color" value="#004F8B"/>
    </inkml:brush>
  </inkml:definitions>
  <inkml:trace contextRef="#ctx0" brushRef="#br0">460 0 5734,'-40'76'0,"1"-1"0,-1 1 0,1-1 0,0 1 0,10-26 0,0 0 0,-7 22 0,-10 23 0,-2 5 0,7-14 0,17-33 0,14-31 0</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7:04.388"/>
    </inkml:context>
    <inkml:brush xml:id="br0">
      <inkml:brushProperty name="width" value="0.17143" units="cm"/>
      <inkml:brushProperty name="height" value="0.17143" units="cm"/>
      <inkml:brushProperty name="color" value="#004F8B"/>
    </inkml:brush>
  </inkml:definitions>
  <inkml:trace contextRef="#ctx0" brushRef="#br0">0 1 5734,'30'23'0,"13"13"0,-3 7 0,4 0 0,1-1 0</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7:04.564"/>
    </inkml:context>
    <inkml:brush xml:id="br0">
      <inkml:brushProperty name="width" value="0.17143" units="cm"/>
      <inkml:brushProperty name="height" value="0.17143" units="cm"/>
      <inkml:brushProperty name="color" value="#004F8B"/>
    </inkml:brush>
  </inkml:definitions>
  <inkml:trace contextRef="#ctx0" brushRef="#br0">1 94 5734,'26'-40'0,"1"6"0,-5 24 0,1 0 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7:04.691"/>
    </inkml:context>
    <inkml:brush xml:id="br0">
      <inkml:brushProperty name="width" value="0.17143" units="cm"/>
      <inkml:brushProperty name="height" value="0.17143" units="cm"/>
      <inkml:brushProperty name="color" value="#004F8B"/>
    </inkml:brush>
  </inkml:definitions>
  <inkml:trace contextRef="#ctx0" brushRef="#br0">0 1 5734,'24'71'0,"1"1"0,-1 0 0,13 35 0,-8-27 0,-21-62 0,5 5 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7:04.950"/>
    </inkml:context>
    <inkml:brush xml:id="br0">
      <inkml:brushProperty name="width" value="0.17143" units="cm"/>
      <inkml:brushProperty name="height" value="0.17143" units="cm"/>
      <inkml:brushProperty name="color" value="#004F8B"/>
    </inkml:brush>
  </inkml:definitions>
  <inkml:trace contextRef="#ctx0" brushRef="#br0">19 98 5734,'-12'-56'0,"5"14"0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8:49.593"/>
    </inkml:context>
    <inkml:brush xml:id="br0">
      <inkml:brushProperty name="width" value="0.17143" units="cm"/>
      <inkml:brushProperty name="height" value="0.17143" units="cm"/>
      <inkml:brushProperty name="color" value="#5B2D90"/>
    </inkml:brush>
  </inkml:definitions>
  <inkml:trace contextRef="#ctx0" brushRef="#br0">1 1 5734,'55'10'0,"7"18"0,14 16 0,-3 11 0,-16 7 0,-3 12 0,0 3 0,2-4-1416,4-10 1,1-4 0,0 2 0,-6 6 1415,-1 14 0,-3 8 0,-6-2 0,-12-9 283,-10-1 1,-12 0-284,-6-6 0,-5 8 0,-3 4 0,-3-4 0,-7 15 0,-6-3 0,-2 4-46,6-13 1,1 2 0,-5 1 0,-8 1 45,-9-6 0,-9 2 0,-5 0 0,1-5 0,3-8 0,-2 2 0,2-8 0,-5 4 0,-10 10 0,1 1 0,-1-1 0,1 0 0</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7:05.404"/>
    </inkml:context>
    <inkml:brush xml:id="br0">
      <inkml:brushProperty name="width" value="0.17143" units="cm"/>
      <inkml:brushProperty name="height" value="0.17143" units="cm"/>
      <inkml:brushProperty name="color" value="#004F8B"/>
    </inkml:brush>
  </inkml:definitions>
  <inkml:trace contextRef="#ctx0" brushRef="#br0">0 0 5734,'17'88'0,"1"-1"0,-1 0 0,0 0 0,2 1 0,1 7 0,1-1 0,-2-10 0,-4-18-1140,10 30 1140,-9-29 0,4 9 0,5-15 0,33-5 0,-15-18 0,20-17 0,-6-58 0,-22 6 0,-12-32 0,-2-23 0,-7 16 0,-5 17 182,-14-20 1,11 18-183,50 83 0,3 27 0,-33-6 94,42-26 0,-5-22-94,-54-29 0,-9-5 0,-4 45 146,5 13 1,0-1 0,7 3 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7:05.644"/>
    </inkml:context>
    <inkml:brush xml:id="br0">
      <inkml:brushProperty name="width" value="0.17143" units="cm"/>
      <inkml:brushProperty name="height" value="0.17143" units="cm"/>
      <inkml:brushProperty name="color" value="#004F8B"/>
    </inkml:brush>
  </inkml:definitions>
  <inkml:trace contextRef="#ctx0" brushRef="#br0">102 100 5734,'-56'-55'0,"11"11"0</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7:05.924"/>
    </inkml:context>
    <inkml:brush xml:id="br0">
      <inkml:brushProperty name="width" value="0.17143" units="cm"/>
      <inkml:brushProperty name="height" value="0.17143" units="cm"/>
      <inkml:brushProperty name="color" value="#004F8B"/>
    </inkml:brush>
  </inkml:definitions>
  <inkml:trace contextRef="#ctx0" brushRef="#br0">4881 0 5602,'-81'5'0,"0"0"0,0 0 0,23 2 0,-10 4 0,-9 2 0,-9 2 0,-7 2 0,-6 1 0,-4 2 0,-4 1 0,-3 0 0,0 1 0,0 0 0,1 0 0,3-1 0,4 0 0,5-2 0,6 0 0,7-2 0,9-2-794,-26 5 0,14-2 0,7-2 0,3 0 0,-2 1 0,-9 2 0,-13 2 794,25-5 0,-8 1 0,-7 2 0,-7 1 0,-5 2 0,-3 0 0,-3 0 0,-2 1 0,0 0 0,1 0 0,2 0 0,2-1 0,5 0 0,6-1 0,6-1 0,8-2 0,8-1 0,11-1 0,-36 10 0,21-3 0,8-2 0,-4 1 0,-4 1 0,0 0 0,-1 0 0,1 0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6:39.304"/>
    </inkml:context>
    <inkml:brush xml:id="br0">
      <inkml:brushProperty name="width" value="0.17143" units="cm"/>
      <inkml:brushProperty name="height" value="0.17143" units="cm"/>
      <inkml:brushProperty name="color" value="#004F8B"/>
    </inkml:brush>
  </inkml:definitions>
  <inkml:trace contextRef="#ctx0" brushRef="#br0">0 5187 5734,'15'-16'0,"0"0"0,17-17 0,-5 4 0,10-12 0,17-15 0,17-10 0,-34 31 0,0 1 0,35-29 0,-22 24 0,-4 3 0,-6 6 0,1-2 0,0 1 0,-5 8 0,24-2 0,7 1 0,4 0 0,5 17 0,16 5 0,-18 4 0,-9 11 0,15 16 0,18 11 0,-21-6 0,-23-7-439,18 12 0,-7-4 439,-44-26 0,60 11 0,-32-31 0,1-3 0,44 14-520,-12-40 520,-64 25 0,19-18 0,2-4 0,-6 8 0,3-6 0,5-3 0,-1 7 0,1 2 0,34-18 415,-24 12 0,6 1-415,14 9 0,-3 7 0,-9 4 0,-9 5 0,1 5 0,26 18 568,-6 7-568,-23-6 0,0 2 0,14 12 0,-21-3 0,-17-10 0,20 10 0,-15-11 0,19 8 0,-21-12 0,35-3 0,-6-30 0,2-5 0,17 8-345,-18-11 1,-10-3 344,-32 13 0,0-1 0,11-33 0,-12 22 0,19-62 0,-11 11 0,14-7 0,7-1 0,-13 38 0,0 3-373,8-19 0,1 14 373,1 39 635,-22 11-635,68 21 0,-26 16 0,8 13 0,-4-6 0,3-11 0,-2 1 0,-4 10 0,3 6 0,-6-1 0,4 5 0,-9-4 0,13 6 0,-9-5 0,4 1 0,-7-9 0,1-5 400,-3-6 0,3-1-400,27 11 0,5-4 0,-6-14 0,-4-7 0,19-1 0,-25-28 0,-10-5 0,-31 3 0,41-25 0,-51 17 0,11-33 0,0-6 0,1 3 0,-4 0 0,7-19 0,0-5 0,-6 14 0,-4 1 0,-2 2-340,5-6 1,3-6 0,-5 6 339,-5 0 0,-4 11 0,-2-5 0,-2 5 0,2-13 0,-2 8 0,4-28-90,-3 22 0,2-14 1,1 2 89,-1 15 0,1 1 0,6-10 0,3 4 0,6-11 0,3-7 0,1 0 0,-1 5 0,-5 8-742,-3 3 1,-4 7-1,0 1 1,5-4 741,6-12 0,6-10 0,1 1 0,-4 11 0,-9 23 661,2-4-661,-4 6 0,6-12 0,-4 7 0,-3 12 0,-1 1 0,3-8 0,2-7 0,-2 7 0,-2 8 0,2 2 0,18-23 0,1 1 0,-18 24 0,1 1-127,15-19 1,-6 14 126,-25 41 3167,46-22-3167,3 8 0,6-7 0,-20 17 0,-38 14 0,6 5 0,-5 5 0,28 52 0,-5 30 0,0 7 0,-11-41 0,-1 0-304,13 43 0,-5-12 304,-18-49 0,9 29 0,5 14 0,-10-31 0,1 0 0,15 42 0,-8-25 0,-12-36 1286,-5-14-1286,-7-23 0,4-10 0,-2 5 0,8-30 0,-5 23 0,26-56 0,-4 44 0,3-18 0,14 49 0,-19 16 0,9 4 0,-6 4 0,17 21 0,-16-22 0,13 14 0,-11-53 0,-19 4 0,20-23 0,-19 16 0,18-30 0,-16 25 0,23-39 0,-19 32 0,2-2 0,-9 17 0,-7 22 0,0-3 0,3 8 0,-3-6 0,11 13 0,-5-15 0,3 4 0,-7-15 0</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6:47.307"/>
    </inkml:context>
    <inkml:brush xml:id="br0">
      <inkml:brushProperty name="width" value="0.17143" units="cm"/>
      <inkml:brushProperty name="height" value="0.17143" units="cm"/>
      <inkml:brushProperty name="color" value="#004F8B"/>
    </inkml:brush>
  </inkml:definitions>
  <inkml:trace contextRef="#ctx0" brushRef="#br0">13 63 5734,'9'-31'0,"-4"20"0,0-10 0,-3 24 0,-1 0 0,4 5 0,23 60 0,-13-4 0,-2 13 0,0-6 0,5-9 0,-2 1-420,-3 8 0,-2 7 0,-5-22 420,-6-29 0,2 0 0,1 34 0,-6-1 0,4-4 0,-6-21 0,-5-48 1260,4 3-1260,-11-18 0,8 12 0,-18-35 0,14 25 0,-18-41 0,11 1 0,3 13 0,1-21 0,13 54 0,2-2 0,3 22 0,20 40 0,4 15 0,2 4 0,9 14-318,-9-13 0,-5-9 318,-14-35 0,14 21 0,-11-20 0,9 12 0,1-34 0,27-46 0,7-20 0,-10 12 0,2-4 0,0 0 0,3-6 0,-4 2 0,0-10 0,0 0 0</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13.954"/>
    </inkml:context>
    <inkml:brush xml:id="br0">
      <inkml:brushProperty name="width" value="0.17143" units="cm"/>
      <inkml:brushProperty name="height" value="0.17143" units="cm"/>
      <inkml:brushProperty name="color" value="#004F8B"/>
    </inkml:brush>
  </inkml:definitions>
  <inkml:trace contextRef="#ctx0" brushRef="#br0">14 202 5734,'-10'-7'0,"7"0"0,60-11 0,54-4 0,-15 3 0,-10 0-454,6-1 1,18-4-1,-25 6 454,-33 5 432,14-5-432,-8 5 56,-20 9 0,-31 10 0,-26 11 0</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14.173"/>
    </inkml:context>
    <inkml:brush xml:id="br0">
      <inkml:brushProperty name="width" value="0.17143" units="cm"/>
      <inkml:brushProperty name="height" value="0.17143" units="cm"/>
      <inkml:brushProperty name="color" value="#004F8B"/>
    </inkml:brush>
  </inkml:definitions>
  <inkml:trace contextRef="#ctx0" brushRef="#br0">138 1 5734,'-16'85'0,"1"1"0,0 0 0,0 0 0,-1-1 0,-1 17 0,-2 4 0,4-13 0,6-27 0,9-23 0,0 10 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14.569"/>
    </inkml:context>
    <inkml:brush xml:id="br0">
      <inkml:brushProperty name="width" value="0.17143" units="cm"/>
      <inkml:brushProperty name="height" value="0.17143" units="cm"/>
      <inkml:brushProperty name="color" value="#004F8B"/>
    </inkml:brush>
  </inkml:definitions>
  <inkml:trace contextRef="#ctx0" brushRef="#br0">0 143 5734,'7'-23'0,"0"1"0,44-16 0,-22 23 0,36-11 0,-34 28 0,25 35 0,15 26 0,-27-2 0,-52-9 0,-2 0 0,50 14 0,21 3 0,-34-33 0,-68-51 0,-4-21 0,44-11 0,-5-18 0,9 1 0,30 20 0,8 8 0,5 2 0,19-15 0,-19 19 0,-3 6 0,-5 12 0</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15.541"/>
    </inkml:context>
    <inkml:brush xml:id="br0">
      <inkml:brushProperty name="width" value="0.17143" units="cm"/>
      <inkml:brushProperty name="height" value="0.17143" units="cm"/>
      <inkml:brushProperty name="color" value="#004F8B"/>
    </inkml:brush>
  </inkml:definitions>
  <inkml:trace contextRef="#ctx0" brushRef="#br0">33 1152 5734,'50'-47'0,"1"1"0,-14 8 0,33-21 0,-18-6 0,-91-10 0,41 23 0,-50 25 0,-11 20 0,1 60 0,-2 26 0,30-10 0,45-3 0,30-32 0,9-8 0,14 5 0,-12-6 0,1-9 0,26-39 0,-46-21 0,-2-6 0,24-9 0,-31 10 0,-12 8 0,-18 28 0,-3 22 0,-1 32 0,2-16 0,3 21 0,24-18 0,-3-21 0,42-9 0,-1-11 0,1-4 0,16-6 0,-17 11 0,-3 8 0,-6 17 0,15 1 0,18 2 0,-12-3 0,19-1 0,-18-1 0,10 1 0,-22-19 0,-27-64 0,-10-13 0,-22 13 0,-10-2 0,-3 20 0,-13 11 0,-43 21 0,-7 15 0,10 9 0,1 59 0,16 14 0,43-25 0,8 49 0,17-60 0,-5-14 0,45 1 0,-24-36 0,-12-50 0,-2-42 0,-4-11 0,-4 19 0,-4 15 0,-4-1-639,3-13 0,0-19 1,-2 5-1,-6 30 639,-13 18 0,7 43 0,-5 54 0,4-9 0,3 49 0,2 31 0,2-14 0,-1-41 0,1 0-498,1 32 0,1 14 0,1-21 498,5-18 0,0-4-406,10-1 1,2-2 405,1-4 0,27 34 0,-29-74 0</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15.741"/>
    </inkml:context>
    <inkml:brush xml:id="br0">
      <inkml:brushProperty name="width" value="0.17143" units="cm"/>
      <inkml:brushProperty name="height" value="0.17143" units="cm"/>
      <inkml:brushProperty name="color" value="#004F8B"/>
    </inkml:brush>
  </inkml:definitions>
  <inkml:trace contextRef="#ctx0" brushRef="#br0">190 0 5734,'-51'25'0,"0"0"0,-37 21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8:50.991"/>
    </inkml:context>
    <inkml:brush xml:id="br0">
      <inkml:brushProperty name="width" value="0.17143" units="cm"/>
      <inkml:brushProperty name="height" value="0.17143" units="cm"/>
      <inkml:brushProperty name="color" value="#5B2D90"/>
    </inkml:brush>
  </inkml:definitions>
  <inkml:trace contextRef="#ctx0" brushRef="#br0">0 1 5307,'85'1'0,"0"-1"0,0 1 0,-1 0 0,1 0 0,0 0 0,-5 1 0,5 0 0,4 1 0,2 0 0,3 1 0,1-1 0,-1 1 0,0-1 0,-2 0 0,-2 0-442,0 0 0,-2 0 0,-1 0 0,-2-1 0,2 1 0,0 0 0,3 0 0,3 0 0,4 0 442,-7 0 0,5 0 0,4 1 0,4 0 0,1-1 0,1 1 0,1 0 0,-2 0 0,-1-1 0,-4 0 0,-3 1 0,-6-1 0,-5-1-190,16 1 0,-6 0 0,-5-1 0,-4 0 0,-1 0 0,1 0 1,2 0 189,3 0 0,2 0 0,1 0 0,-2 0 0,-1-1 0,-5 0 0,-4 0 0,26 0 0,-6-1 0,-7 0 0,-10-3 178,11-4 1,-10-1-179,-4 4 0,-14-4 0,-28-11 0,-121 9 0</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16.066"/>
    </inkml:context>
    <inkml:brush xml:id="br0">
      <inkml:brushProperty name="width" value="0.17143" units="cm"/>
      <inkml:brushProperty name="height" value="0.17143" units="cm"/>
      <inkml:brushProperty name="color" value="#004F8B"/>
    </inkml:brush>
  </inkml:definitions>
  <inkml:trace contextRef="#ctx0" brushRef="#br0">50 713 5734,'-49'4'0,"100"-21"0,36-7 0,-18 6 0,14-3-809,-12 4 0,18-5 1,10-2-1,6-2 1,-1 1-1,-7 2 0,-12 3 809,-4 0 0,-11 4 0,2-1 0,15-2 0,-10 1 0,12-2 0,10-3 0,6 0 0,3-2 0,1 1 0,-3 0 0,-6 2 0,-8 1 0,-11 4-19,21-5 1,-14 4 0,-4 0 0,7 0 18,-9 0 0,8-1 0,3 0 0,-5 0 0,-10 4 0,-17 3 0,37-1 0,-153 29 0,0 0 0</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16.299"/>
    </inkml:context>
    <inkml:brush xml:id="br0">
      <inkml:brushProperty name="width" value="0.17143" units="cm"/>
      <inkml:brushProperty name="height" value="0.17143" units="cm"/>
      <inkml:brushProperty name="color" value="#004F8B"/>
    </inkml:brush>
  </inkml:definitions>
  <inkml:trace contextRef="#ctx0" brushRef="#br0">0 631 5734,'39'-36'0,"-1"1"0,33-1 0,17 1 0,-7 7-260,-15 9 1,11 2 259,-15 5 0,18-2 0,13-2 0,10-1 0,4-1 0,3 0 0,-4 1 0,-6 1 0,-11 2 0,-14 2-1313,25-4 1,-17 3 0,15-1 1312,-16 2 0,15-2 0,11-2 0,3 0 0,-2 1 0,-8 0 0,-15 3 0,-20 2 0,-1 1 0,-13 2 444,-1 0 0,-1-3-444,3-10 0,-9-1 0,-17 5 0,-37-12 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16.554"/>
    </inkml:context>
    <inkml:brush xml:id="br0">
      <inkml:brushProperty name="width" value="0.17143" units="cm"/>
      <inkml:brushProperty name="height" value="0.17143" units="cm"/>
      <inkml:brushProperty name="color" value="#004F8B"/>
    </inkml:brush>
  </inkml:definitions>
  <inkml:trace contextRef="#ctx0" brushRef="#br0">0 702 5734,'94'-24'0,"1"0"0,-1-1 0,-27 8 0,8-2 0,-12 4 0,16-5 0,12-2 0,9-3 0,2 0 0,0 0 0,-7 2 0,-10 3 0,-16 3-1887,10-3 0,-15 4 0,11-2 1887,8-2 0,17-4 0,7-1 0,-4 0 0,-15 4 0,-25 6 1409,-1-1-1409,28-7 860,-7-2-860,-20-5 0,-1-1 0,7-5 0,2-19 0</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36.151"/>
    </inkml:context>
    <inkml:brush xml:id="br0">
      <inkml:brushProperty name="width" value="0.17143" units="cm"/>
      <inkml:brushProperty name="height" value="0.17143" units="cm"/>
      <inkml:brushProperty name="color" value="#004F8B"/>
    </inkml:brush>
  </inkml:definitions>
  <inkml:trace contextRef="#ctx0" brushRef="#br0">610 238 5734,'5'-1'0,"1"-1"0,-7-4 0,1 2 0,-2-4 0,0 2 0,-24-34 0,14 24 0,-19-27 0,-6 14 0,0 4 0,-14-8 0,12 17 0,8 9 0,11 5 0,-14 9 0,7 4 0,-19 17 0,-10 31 0,21-1 0,2 4 0,-16 21 0,24-23 0,6 5 0,12-5 0,6 1 0,7 4 0,1 1 0,-5 0 0,5-2 0,15 2 0,10-7 0,44 1 0,-30-25 0,7-6 0,38-10 0,2-10 0,2-8-119,-27-7 0,-3-6 119,-7-10 0,-14 3 0,3-4 0,2-9 0,-3-12 0,-3-6 0,0 0 0,-3-2 0,-3-2 0,-12-2 0,-26-3 0,-10 5 0,-1 9 0,-20-25 0,17 57 0,-78 16 0,31 54 0,10-39 0,4 3-135,7 56 135,31-46 0,-4 36 0,11-9 0,44 12 0,-20-40 0,30-42 0,4-18 0,-8-20 0,21-21 0,-24 12 0,-19 15 373,-1 6-373,-2 30 0,-17 15 0,2 25 0,2 31 0,0-14 0,15 30 0,-9-48 0,4-15 0,26-60 0,-4-7 0,21-22 0,-30 28 0,-16 25 0,-12 23 0,8 59 0,-2-18 0,4 30 0,-6-40 0,-6-22 0,2-2 0,-2-9 0,6-12 0,1-6 0,58-52 0,-40 46 0,39-25 0,-44 69 0,-7-6 0,23 21 0,4 1 0,-18-18 0,44 35 0,-56-57 0,7-9 0,15-24 0,2-7 0,0 1 0,-1-4 0,0 0 0</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37.336"/>
    </inkml:context>
    <inkml:brush xml:id="br0">
      <inkml:brushProperty name="width" value="0.17143" units="cm"/>
      <inkml:brushProperty name="height" value="0.17143" units="cm"/>
      <inkml:brushProperty name="color" value="#004F8B"/>
    </inkml:brush>
  </inkml:definitions>
  <inkml:trace contextRef="#ctx0" brushRef="#br0">556 634 5734,'-8'-9'0,"2"0"0,1 2 0,-9-11 0,-48-11 0,27 9 0,-50-5 0,14 33 0,3 8 0,-3 4 0,8 40 0,36 5 0,-6 27 0,26-23 0,30-15 0,11-6 0,16-17 0,35-60 0,1-21 0,-17-1-528,-27 0 1,1-13-1,-12 12 528,-16 5 0,-2-44 0,-2-5 0,-2 18 0,-4 0 0,-2-16 0,-2 24 0,-4 30 0,-5-41 0,7 73 0,-6 53 0,5 54 0,3-23 0,0 2 0,1-13 0,1-3 0,1-9 0,4-2 0,4 0 0,3-2 0,12 23 0,-11-23 0,0-3 1583,9-2-1583,32-25 0,-18-16 0,27 2 0,0-45 0,-5-19 0,-23 21 0,-2-5 0,1-23 0,-6 0 0,-6-7 0,-6-15 0,-29 50 0,-3 14 0,0-1 0,-20 39 0,16 9 0,-12 19 0,11 26 0,22 0 0,6 3 0,-3 23 0,5-25 0,6-8 0,10-25 0,14-14 0,10-12 0,17-36 0,3-10 0,-10 28 0,-2-6-677,7-37 1,-14-9 676,-27 6 0,2-3 0,-2-2 0</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38.827"/>
    </inkml:context>
    <inkml:brush xml:id="br0">
      <inkml:brushProperty name="width" value="0.17143" units="cm"/>
      <inkml:brushProperty name="height" value="0.17143" units="cm"/>
      <inkml:brushProperty name="color" value="#004F8B"/>
    </inkml:brush>
  </inkml:definitions>
  <inkml:trace contextRef="#ctx0" brushRef="#br0">1 52 5734,'14'-16'0,"-3"0"0,-2 5 0,-4 3 0,-3 11 0,2 10 0,-1 0 0,10 74 0,-3-6 0,1 18 0,0-5 0,-2-27 0,0-3 0,0 4-862,3 33 0,1 6 1,-1-17 861,-3-33 0,-1-9 0,6 26 0,5-6 0,6 13 0,-2-9 0,-6-21 0,1-1 0,8 20 0,-1 0 0,1-1 0</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39.907"/>
    </inkml:context>
    <inkml:brush xml:id="br0">
      <inkml:brushProperty name="width" value="0.17143" units="cm"/>
      <inkml:brushProperty name="height" value="0.17143" units="cm"/>
      <inkml:brushProperty name="color" value="#004F8B"/>
    </inkml:brush>
  </inkml:definitions>
  <inkml:trace contextRef="#ctx0" brushRef="#br0">552 1 5734,'-76'12'0,"1"0"0,41 30 0,11 15 0,5 24 0,5 14 0,0-6 0,-12-6 0,11-3 0,40-2 0,14 3 0,-28-27 0,-90-41 0,-5-38 0,13-18 0,-3 2 0,41-1 0,30 20 0,3 13 0,66 20 0,-22 6 0,5 3 0,31 1 0,3-2 0,-30 1 0,0-10 0,9-30 0,5-18 0,-16 3 0,-9-9 0,13-14 0,-8-3 0,-36 11 0,-4 12 0,3-51 0,-8 56 0,1-1 0,-5 120 0,0-23 0,2 8 0,0 4 0,2-24 0,0-1 0,-2 19 0,-1-2 0,-2 17 0,-8-22 0</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40.106"/>
    </inkml:context>
    <inkml:brush xml:id="br0">
      <inkml:brushProperty name="width" value="0.17143" units="cm"/>
      <inkml:brushProperty name="height" value="0.17143" units="cm"/>
      <inkml:brushProperty name="color" value="#004F8B"/>
    </inkml:brush>
  </inkml:definitions>
  <inkml:trace contextRef="#ctx0" brushRef="#br0">1 0 5734,'82'30'0,"1"-1"0,-1 1 0,1-1 0,23 9 0,-4 1 0,-50-9 0,-56-16 0,-3 6 0</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40.254"/>
    </inkml:context>
    <inkml:brush xml:id="br0">
      <inkml:brushProperty name="width" value="0.17143" units="cm"/>
      <inkml:brushProperty name="height" value="0.17143" units="cm"/>
      <inkml:brushProperty name="color" value="#004F8B"/>
    </inkml:brush>
  </inkml:definitions>
  <inkml:trace contextRef="#ctx0" brushRef="#br0">0 1 5734,'23'21'0,"-6"-6"0,8 15 0</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40.718"/>
    </inkml:context>
    <inkml:brush xml:id="br0">
      <inkml:brushProperty name="width" value="0.17143" units="cm"/>
      <inkml:brushProperty name="height" value="0.17143" units="cm"/>
      <inkml:brushProperty name="color" value="#004F8B"/>
    </inkml:brush>
  </inkml:definitions>
  <inkml:trace contextRef="#ctx0" brushRef="#br0">60 175 5734,'-19'91'0,"-1"-1"0,0 1 0,32-14 0,13-4 0,4-31 0,21-53-852,20-4 1,-7-8 851,-39-12 0,-1-3 534,1-23-534,-12-8 0,-4-6 0,-1 21 0,-2 0 139,-1-22 1,-2 5-140,-6 15 0,4 58 0,2 23 890,1 44-890,-2-5 0,-1 5 0,2-11 0,-1-1 0,-1 7 0,1 0 0,1 2 0,0-9 0,2-14 0,11 37 0,-3-67 0,9 4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8:51.439"/>
    </inkml:context>
    <inkml:brush xml:id="br0">
      <inkml:brushProperty name="width" value="0.17143" units="cm"/>
      <inkml:brushProperty name="height" value="0.17143" units="cm"/>
      <inkml:brushProperty name="color" value="#5B2D90"/>
    </inkml:brush>
  </inkml:definitions>
  <inkml:trace contextRef="#ctx0" brushRef="#br0">1 8 4497,'97'-2'0,"0"0"0,-28 1 0,5 0 0,4 0 0,5 0 0,5 2 0,7-1 0,3 1 0,-1 0 0,-4 0-1125,8 0 1,-3 0 0,-1-1 0,4 2 1124,-8-1 0,2 1 0,1 0 0,1 0 0,1 0 0,-16 0 0,0 0 0,0 1 0,1-1 0,2 1 0,3 0 0,1 0 0,3 0 0,2 0 0,1 0 0,2 1 0,0-1 0,2 1 0,-5-1 0,2 0 0,1 0 0,2 1 0,-1-1 0,1 0 0,0 1 0,-1-1 0,-8 0 0,0 1 0,1-1 0,0 0 0,0 1 0,-1-1 0,-2 0 0,-2 0 0,-2 0 0,19 1 0,-2-1 0,-3 1 0,-2-1 0,-1 0 0,0 0 0,-7 0 0,0 0 0,-1-1 0,-1 1 0,-3-1 0,-4-1 0,16-1 0,-4-1 0,-5 0 0,-6 0 0,-6 1 0,-5 0 0,-12-4 0,10-11 0,-115 5 0,-10-1 0</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41.017"/>
    </inkml:context>
    <inkml:brush xml:id="br0">
      <inkml:brushProperty name="width" value="0.17143" units="cm"/>
      <inkml:brushProperty name="height" value="0.17143" units="cm"/>
      <inkml:brushProperty name="color" value="#004F8B"/>
    </inkml:brush>
  </inkml:definitions>
  <inkml:trace contextRef="#ctx0" brushRef="#br0">454 0 5734,'-64'54'0,"1"1"0,0-1 0,0 0 0,-19 13 0,2-3 0,42-20 0,48-28 0,1-8 0,47 1 0,11-2 0,-13 2-194,6 0 0,2 1 194,16 1 0,14-2 0,3-2 0,-1-2 0</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41.548"/>
    </inkml:context>
    <inkml:brush xml:id="br0">
      <inkml:brushProperty name="width" value="0.17143" units="cm"/>
      <inkml:brushProperty name="height" value="0.17143" units="cm"/>
      <inkml:brushProperty name="color" value="#004F8B"/>
    </inkml:brush>
  </inkml:definitions>
  <inkml:trace contextRef="#ctx0" brushRef="#br0">43 498 5734,'9'91'0,"0"0"0,0 0 0,0 0 0,1 18 0,1-5 0,-9-57 0,-5-56 0,-5-26 0,-10-53-879,9 42 879,-2-1 0,1-5 0,-4-38 0,0-5 0,2 7 0,10 17 0,2-19 0,3 1 0,2 20 0,10-1 0,2-19 0,9 14 0,10 62 212,-5 8-212,49 21 0,-33 12 0,24 25 0,-46-7 0,-13 8 0,-29 14 0,-8 2 0,20-17 0,-5-2 333,-28 10 1,-11-10-334,-25-15 0,32-15 0,-17 2 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42.438"/>
    </inkml:context>
    <inkml:brush xml:id="br0">
      <inkml:brushProperty name="width" value="0.17143" units="cm"/>
      <inkml:brushProperty name="height" value="0.17143" units="cm"/>
      <inkml:brushProperty name="color" value="#004F8B"/>
    </inkml:brush>
  </inkml:definitions>
  <inkml:trace contextRef="#ctx0" brushRef="#br0">280 762 5734,'-54'-9'0,"0"0"0,0 44 0,5 12 0,-19 9 0,81 16 0,12-88 0,48-33 0,-51 19 0,-1 2 0,10-19 0,-4 54 0,-4-16 0,-5 47 0,-5-11 0,42 30 0,25-36 0,-19-56 0,-3-15 0,18-11 0,-41-13 0,-14-8 0,-19-11 0,-4 40 0,0-2 0,-1-6 0,1 2 0,-6-28 0,7 165 0,3-16 0,0 11 0,2 3 0,5-19 0,0-8 0,3 4 0,8 7 0,3-2 0,-2-18 0,35 33 0,-33-59 0,33-8 0,-21-28 0,-8-39 0,-2-28 0,-4 11 0,-6 30 0,-3-1-730,3-41 0,-3-16 0,-6 24 730,-14 27-393,-2-7 1,0 3 392,2 22 0,-6-29 0,12 57 0,-5 47 0,0 26 0,5-6 0,1 6 0,-2 3 0,1 7 0,1-5 988,2 1 0,3-1-988,8 28 0,3-3 0,-4-43 0,3-1 0,11 29 0,2-7 0,-6-25 0,4-31 0,-31-41 0</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43.879"/>
    </inkml:context>
    <inkml:brush xml:id="br0">
      <inkml:brushProperty name="width" value="0.17143" units="cm"/>
      <inkml:brushProperty name="height" value="0.17143" units="cm"/>
      <inkml:brushProperty name="color" value="#004F8B"/>
    </inkml:brush>
  </inkml:definitions>
  <inkml:trace contextRef="#ctx0" brushRef="#br0">0 559 5734,'83'21'0,"0"-1"0,0 1 0,-6-5 0,6-2 0,-6-2 0,-16-5-2124,9-6 2124,-1-2 0,-4-2 0,-20-5 654,-3-3-654,15-30 0,-1-7 0,-14 11 173,10-24 0,-19-3-173,-62 14 0,-34 77 0,17-22 0,14 35 0,10 16 0,18-3 0,11 2 0,9-2 0,3 0 0,-8 5 0,2-3 1124,33 21-1124,3-57 0,-8-17 0,26-12 0,-27-14 0,20-48 0,-30 11 0,-7-12 0,-12 4 0,-4-6 0,1 4 0,7-5 0,-6 7 0,-15 0 0,-2 30 0,7 50 0,7 28 0,2-24 0,35 3 0,10-5 0,-3-9 0,14-2 0,-4-6 0,-28-13 0,-4-7 0,-27 32 0,-8 37 0,-1 13 0,4 4 0,-3-1 0,1-1 0,13-8 0,44 12 0,8-106 0,6-13 0,15 54-509,-15-69 0,-18-9 509,-37 49-431,9-47 431,-11 46 0,8-32 0,-13 63 0,4 43 0,-2-2 0,3 34 0,-1 5 0,-2-19 485,-1-1 0,3-5-485,7-26 479,38-62-479,-10 15 0,14-52 0,-5-9 0,-16 24 0,0-3 0,-3 22 0,-21 69 0,5-9 0,-7 28 0,-2-18 0,23 41 0,13-32 0,12-26 0,5-20 0,-2-37 0,-3-19 0,2-1 0,-6-4-132,-13 1 1,-10 1 131,-18-28 0,-31 42 0,-5 4 0,3-6-37,-53 52 37,65 28 0,-11 58 0,32-54 0,18 25 0,6 5 0,4 3 0,-4-5 0,3-1 0,18 10 262,-25-30-262,6 14 0,-26-33 38,-53-6-38,13-9 0,-48 4 0,19-8 0,1-2 0,5-3 0,18-2 0</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44.116"/>
    </inkml:context>
    <inkml:brush xml:id="br0">
      <inkml:brushProperty name="width" value="0.17143" units="cm"/>
      <inkml:brushProperty name="height" value="0.17143" units="cm"/>
      <inkml:brushProperty name="color" value="#004F8B"/>
    </inkml:brush>
  </inkml:definitions>
  <inkml:trace contextRef="#ctx0" brushRef="#br0">164 5 5734,'9'-2'0,"-44"0"0,8 2 0,-40 0 0,23 4 0</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45.021"/>
    </inkml:context>
    <inkml:brush xml:id="br0">
      <inkml:brushProperty name="width" value="0.17143" units="cm"/>
      <inkml:brushProperty name="height" value="0.17143" units="cm"/>
      <inkml:brushProperty name="color" value="#004F8B"/>
    </inkml:brush>
  </inkml:definitions>
  <inkml:trace contextRef="#ctx0" brushRef="#br0">107 1268 5734,'-48'-28'0,"9"5"0,20 0 0,21 13 0,27 0 0,31-2 0,26 0 0,19 0 0,12 0 0,7 0 0,0 1 0,-6 0 0,-12 1 0,-19 1-851,3-1 1,-13 2 0,-4 1-1,6-1 1,14-1 850,-15 1 0,10-1 0,7-1 0,6 0 0,5 0 0,1-1 0,2 0 0,-2 0 0,-2 1 0,-5 0 0,-7 1 0,-8 1-189,20-1 0,-14 0 0,-6 1 0,3 1 0,8-1 0,18-2 189,-44 5 0,4-1 0,5 0 0,4 0 0,3 0 0,4 0 0,3-1 0,2 1 0,2-1 0,3 0 0,1 0 0,2 0 0,0 0 0,1-1 0,1 1 0,-1-1 0,0 1 0,0-1 0,-2 0 0,-1 1-15,-6-1 1,0 0-1,2 1 1,0-1-1,1-1 1,1 1-1,1 0 1,0-1-1,1 0 1,0 1-1,0-1 1,0 0-1,1 0 1,0 1-1,0-1 1,-1 0-1,0 0 1,0 1-1,0-1 1,-1 1-1,0 0 1,-2-1-1,1 1 1,-2 1 14,3-1 0,-1 0 0,0 0 0,0 1 0,-1 0 0,1 0 0,-2 0 0,1 0 0,-1 0 0,1 0 0,-1 0 0,-1 0 0,1 0 0,0 0 0,-1 0 0,1 0 0,0 0 0,-1-1 0,1 0 0,-1 0 0,1 0 0,0 0 0,1-1 0,4 0 0,2 0 0,3-1 0,1 0 0,1-1 0,2 1 0,-1-1 0,0 1 0,-1-1 0,-2 0 0,-1 1 0,-3-1 0,-3 1 0,-4 0 0,-4 0 0,-4 1 0,-6 0 0,-5 1 0,-7 0 0,-6 0 0,-8 2 0,37-6 0,-23 2 0,-7 0 0,11-1 0,8 0 0,11-1 0,4-1 0,-5 0 0,-12 1 0,-21 1 0,15-12 0,-75 15 0,-54 1 0,-54 8 0,-17 3 0,21 0 0,36-2 0,8 0 0,-11 0 0,-12 1 0,0 1 0,0-1 0,-1 0 0,1 0 0,0 0 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45.444"/>
    </inkml:context>
    <inkml:brush xml:id="br0">
      <inkml:brushProperty name="width" value="0.17143" units="cm"/>
      <inkml:brushProperty name="height" value="0.17143" units="cm"/>
      <inkml:brushProperty name="color" value="#004F8B"/>
    </inkml:brush>
  </inkml:definitions>
  <inkml:trace contextRef="#ctx0" brushRef="#br0">1 1101 5734,'91'-15'0,"0"-1"0,1 1 0,-1 0 0,1-1 0,-1 1 0,0 0 0,1-1 0,-1 1 0,-19 6 0,4 1 0,4-1 0,5 1 0,3-1 0,3 1 0,4-1 0,2 1 0,2-1 0,2 1 0,2 0 0,2 0 0,0 0 0,1-1 0,1 1 0,-1 0 0,0 0 0,0 0 0,-2 0 0,-1 0 0,-1 0 0,-3 0 0,-1 0 0,-4 0 0,-2 0 0,-4 0 0,-3 0-378,25-3 1,-4 1-1,-5-1 1,-2 0 0,-4 0-1,-1 1 1,-1-1 0,-1 0-1,1 1 1,1-1 0,2 1-1,2-1 1,3 1 0,4 0-1,5 0 378,-22 2 0,5 0 0,3 0 0,5 0 0,3 0 0,3 0 0,2 0 0,2 0 0,1 0 0,1-1 0,1 1 0,-1 0 0,0 1 0,-1-1 0,-2 0 0,-2 1 0,-3 0 0,-3 0 0,-3 0 0,-4 1 0,-5 0 0,-5 0 0,-5 0 0,-6 1 0,-7 1 0,-7-1-15,45-2 0,-19 0 1,-12 2-1,-3 0 1,6-1 14,4-1 0,0 1 0,0-1 0,-1 0 0,0 0 0,14-1 0,-3 0 0,5-1 0,16-1 0,-34 2 0,8-1 0,6-1 0,5 0 0,4-1 0,3 0 0,2 0 0,-1 0 0,0 1 0,-3 0 0,-3 0 0,-4 2 0,-1 0 0,0 1 0,0 0 0,0-1 0,-1 2 0,1-1 0,-1 0 0,0 0 0,-1 0 0,0 0 0,7-1 0,2-1 0,-1 0 0,1 0 0,-1 0 0,-1 1 0,-3 0 0,-2 0 0,-3 2 0,-4 0 0,33-1 0,11-2 0,-5 2 0,-18 3 0,-32 4 0,-46 6 0,-95 20 0,-42 5 0,40-10 0,0-1 0,2-1 0,1 0 0,0 0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45.891"/>
    </inkml:context>
    <inkml:brush xml:id="br0">
      <inkml:brushProperty name="width" value="0.17143" units="cm"/>
      <inkml:brushProperty name="height" value="0.17143" units="cm"/>
      <inkml:brushProperty name="color" value="#004F8B"/>
    </inkml:brush>
  </inkml:definitions>
  <inkml:trace contextRef="#ctx0" brushRef="#br0">5 40 5734,'-2'-17'0,"0"3"0,1 6 0,2 7 0,3 13 0,1 7 0,4 37 0,0 14 0,1 20 0,1 8 0,0-21 0,1 7 0,1 3 0,-1-1 0,-1-4-848,0 6 0,-1-2 0,0-2 0,0 1 848,3 10 0,2 4 0,-2-9 0,-6-23 0,-5-10-134,-24-5 1,-6-3-1,-1-3 1,-6-8 0,0 1-1</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46.089"/>
    </inkml:context>
    <inkml:brush xml:id="br0">
      <inkml:brushProperty name="width" value="0.17143" units="cm"/>
      <inkml:brushProperty name="height" value="0.17143" units="cm"/>
      <inkml:brushProperty name="color" value="#004F8B"/>
    </inkml:brush>
  </inkml:definitions>
  <inkml:trace contextRef="#ctx0" brushRef="#br0">0 0 5734,'50'71'0,"0"0"0,0 1 0,-1-1 0,1 0 0,1 2 0,0 0 0,0 0 0,0 0 0</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46.314"/>
    </inkml:context>
    <inkml:brush xml:id="br0">
      <inkml:brushProperty name="width" value="0.17143" units="cm"/>
      <inkml:brushProperty name="height" value="0.17143" units="cm"/>
      <inkml:brushProperty name="color" value="#004F8B"/>
    </inkml:brush>
  </inkml:definitions>
  <inkml:trace contextRef="#ctx0" brushRef="#br0">592 42 5734,'-7'-14'0,"-7"-6"0,5 13 0,-22 36 0,-16 35 0,1 2 0,-1 2 0,1 3 0,-2 2 0,-5 5 0,-2 2 0,2-3 0,8-11 0,-1 0 0,1-1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8:59.048"/>
    </inkml:context>
    <inkml:brush xml:id="br0">
      <inkml:brushProperty name="width" value="0.17143" units="cm"/>
      <inkml:brushProperty name="height" value="0.17143" units="cm"/>
      <inkml:brushProperty name="color" value="#5B2D90"/>
    </inkml:brush>
  </inkml:definitions>
  <inkml:trace contextRef="#ctx0" brushRef="#br0">151 168 5734,'8'-16'0,"0"1"0,-8 5 0,-3-16 0,-10 1 0,3-2 0,-28 14 0,15 22 0,-11 0 0,9 15 0,12 2 0,6 8 0,17-2 0,32-15 0,1-19 0,2-10 0,-10-27 0,-25 1 0,1-8 0,-17 12 0,-18 19 0,-29 53 0,20-19 0,-13 34 0,41-21 0,5-1 0,14 8 0,6-18 0,26-20 0,-2-27 0,0-13 0,-16 1 0,-18-5 0,-56 70 0,39-27 0,-37 45 0,57-31 0,4-25 0,-6 6 0,2-13 0,-18-1 0,-1 11 0,-2-6 0,1 8 0,4 3 0,0-1 0</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6:35.486"/>
    </inkml:context>
    <inkml:brush xml:id="br0">
      <inkml:brushProperty name="width" value="0.17143" units="cm"/>
      <inkml:brushProperty name="height" value="0.17143" units="cm"/>
      <inkml:brushProperty name="color" value="#004F8B"/>
    </inkml:brush>
  </inkml:definitions>
  <inkml:trace contextRef="#ctx0" brushRef="#br0">146 1 5734,'-7'16'0,"-18"52"0,12-32 0,-14 43 0,15-15 0,4-3 0,0 18 0,1 8 0,1-1 0,2 5 0,1 2 0,2 1 0,-2 1-455,-1-15 0,-1 1 1,0 0-1,1 1 0,1 1 455,3 8 0,1 3 0,1 1 0,1-6 0,-1-9 0,-1-4 0,1-8 0,0 6 0,0 15 0,1 9 0,0 1 0,0-6 0,0 2 0,-1-5 0,2 2-574,-1-13 1,1 4 0,-1-2 0,1-7 573,-1-6 0,1-5 0,0 7 0,3 20 0,0 10 0,2 3 0,0-7-16,0-21 0,0-4 0,1 1 0,2 11 16,1 1 0,2 12 0,2 7 0,0 2 0,1-2 0,-2-7 0,-2-13-368,4 22 0,-2-14 1,2 4 367,4 8 0,3 9 0,-3-10 0,-7-32 0,-9-31 5,1-4 1,-6-24-1,1-3 1</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6:36.009"/>
    </inkml:context>
    <inkml:brush xml:id="br0">
      <inkml:brushProperty name="width" value="0.17143" units="cm"/>
      <inkml:brushProperty name="height" value="0.17143" units="cm"/>
      <inkml:brushProperty name="color" value="#004F8B"/>
    </inkml:brush>
  </inkml:definitions>
  <inkml:trace contextRef="#ctx0" brushRef="#br0">0 865 5734,'16'-4'0,"0"0"0,0 2 0,35-7 0,10-1 0,9-1-1158,5-1 0,2-1 1158,14-2 0,-33 6 0,21-3 0,13-1 0,10-1 0,2-1 0,-2 1 0,-9 1 0,-13 2-569,2-1 1,-12 3-1,1 0 1,13-2 568,0-1 0,14-1 0,8-2 0,5 0 0,-1 1 0,-6 0 0,-11 2 0,-14 3-382,7-1 1,-14 4 0,0 0 381,3-1 0,0 0 0,15 0 0,-16 2 0,12 0 0,9-1 0,5 0 0,1 0 0,-3 1 0,-5-1 0,-10 2 0,18-2 0,-10 1 0,-1 1 0,12-1 0,-18 0 0,8 0 0,5 0 0,4 0 0,0 0 0,-3 0 0,-5 1 0,-8 1 0,1 0 0,-9 1 0,-3 1 0,3 0 0,12-1 0,-7 2 0,5-1 0,6 1 0,4-1 0,3 1 0,2 0 0,2-1 0,0 0 0,1-1 0,-15 0 0,3 0 0,2-1 0,2 0 0,1 0 0,0 0 0,1-1 0,-1 1 0,-1 0 0,-1 0 0,-3 0 0,-1 0 0,4 1 0,-2 1 0,-1 0 0,0-1 0,-2 1 0,-1 0 0,0 0 0,-1-1 0,-1 0 0,0 0 0,16-2 0,6 0 0,2 0 0,-3-1 0,-6 1 0,-9-2 0,-14 1 0,-16-1 0,2-4 0,-15-1 0,-1 1 0,1-2 0,30-12 0,-6-7 0,-35-3 0,-6-2 0,42-26 0,-78-1 0</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48.283"/>
    </inkml:context>
    <inkml:brush xml:id="br0">
      <inkml:brushProperty name="width" value="0.17143" units="cm"/>
      <inkml:brushProperty name="height" value="0.17143" units="cm"/>
      <inkml:brushProperty name="color" value="#004F8B"/>
    </inkml:brush>
  </inkml:definitions>
  <inkml:trace contextRef="#ctx0" brushRef="#br0">17 563 5734,'-3'-11'0,"0"1"0,0 12 0,0 7 0,0 14 0,1 29 0,3 25 0,1 14 0,3-21 0,1 2 0,0 0 0,-1 27 0,1-4 0,7-3 0,-8-37 0,-7-56 0,-9-68 0,3-39 0,5 40 0,3-3 0,7-9-679,10-5 1,7-13-1,5-3 1,0 3 0,-5 13 678,-5 3 0,-3 10 0,9-1 0,22-25 0,10-1 0,-12 42 0,-24 51 0,5 18 0,-9 53 0,-5-17 0,-15 11 0,-8 8 0,-14 11 0,0-3 0,7 19 0,8-27 0,18-7 1696,46-29 0,11-7-1696,-27 9 0,-1 2 0,18 1 0,-11 1 0,-39 28 0,-60-3 0,-18-20 0,-10-1 0,23-6 0,-1-2 0,-36 7 0,18-26 0,62-63 0,8 10 0,54-38 0</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48.572"/>
    </inkml:context>
    <inkml:brush xml:id="br0">
      <inkml:brushProperty name="width" value="0.17143" units="cm"/>
      <inkml:brushProperty name="height" value="0.17143" units="cm"/>
      <inkml:brushProperty name="color" value="#004F8B"/>
    </inkml:brush>
  </inkml:definitions>
  <inkml:trace contextRef="#ctx0" brushRef="#br0">37 0 5734,'-30'84'0,"24"-10"0,9 11 0,17-36 0,29-73 0,17-35 0,-10 30 0,-19 78 0,-6-6 0,13-96 0,0-46 0,-34 29 0,-89 62 0,-1-28 0,28 68 0,49-12 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48.808"/>
    </inkml:context>
    <inkml:brush xml:id="br0">
      <inkml:brushProperty name="width" value="0.17143" units="cm"/>
      <inkml:brushProperty name="height" value="0.17143" units="cm"/>
      <inkml:brushProperty name="color" value="#004F8B"/>
    </inkml:brush>
  </inkml:definitions>
  <inkml:trace contextRef="#ctx0" brushRef="#br0">182 28 5734,'-24'-28'0,"-9"87"0,2 40 0,19-34 0,5 3 0,-3 1 0,-6 5 0,-3 1 0,4-5 0,8 1 0,0 1 0</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48.963"/>
    </inkml:context>
    <inkml:brush xml:id="br0">
      <inkml:brushProperty name="width" value="0.17143" units="cm"/>
      <inkml:brushProperty name="height" value="0.17143" units="cm"/>
      <inkml:brushProperty name="color" value="#004F8B"/>
    </inkml:brush>
  </inkml:definitions>
  <inkml:trace contextRef="#ctx0" brushRef="#br0">1 2 5734,'27'-1'0,"-5"2"0,13 37 0,2 13 0,1-3-961,-3-3 1,0 0 960,-1-1 0,1 0 0,22 19 0,3 2 0,-10-14 0,5 5 0,0-1 0</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49.384"/>
    </inkml:context>
    <inkml:brush xml:id="br0">
      <inkml:brushProperty name="width" value="0.17143" units="cm"/>
      <inkml:brushProperty name="height" value="0.17143" units="cm"/>
      <inkml:brushProperty name="color" value="#004F8B"/>
    </inkml:brush>
  </inkml:definitions>
  <inkml:trace contextRef="#ctx0" brushRef="#br0">192 289 5734,'-7'90'0,"0"0"0,13-19 0,7 7 0,0 1 0,-2-8 0,2 30 0,-6-15 0,-13 1 0,-19-145 0,-12-28 0,-2-6 0,22 40 0,3 1 0,-8-32 0,1-4-1376,5 14 0,1 1 1376,-2-9 0,5 5 0,16-15 549,28 24-549,11 9 0,11 43 0,3 17 0,13 50 0,12 6-594,-59 19 594,-26-39 1969,-10 16-1969,-31 29 0,13-24 0,-29 20 71,37-59-71,-11 2 0,18-20 0,-4-3 0</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50.074"/>
    </inkml:context>
    <inkml:brush xml:id="br0">
      <inkml:brushProperty name="width" value="0.17143" units="cm"/>
      <inkml:brushProperty name="height" value="0.17143" units="cm"/>
      <inkml:brushProperty name="color" value="#004F8B"/>
    </inkml:brush>
  </inkml:definitions>
  <inkml:trace contextRef="#ctx0" brushRef="#br0">0 262 5734,'22'92'0,"1"-1"0,-1 1 0,-3-26 0,3-5 0,11 0 0,19 3 0,15 1 0,3-4 0,-12-9 0,-8 6 0,-1-24-593,16-51 1,8-27-1,-28 3 593,-39 10 555,3-12-555,-3 26 292,19 34-292,14 48 0,-8-2 0,13 5 0,-15-67 931,-13-2-931,5-24 0,-25-25 0,-12-11 0,-10-8 0,-4-3 0,7-3 0,-1 4 0,-5 8 0,3 16 0,14 32 0,14 25 0,35 55 0,-8-26 0,19-70 0,14-37 0,-11 8 0,-5-6-711,-2-12 0,3-18 0,-19 18 711,-35 16 0,-2-2 0,5 23 0,22 123 0,6 20 0,-13-88-484,7 55 0,3 38 1,-3-21 483,-2-25 0,6 17 0,-6-3 0,-17-32 0,11 17 0,-6-18 0,-34-72 0</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50.258"/>
    </inkml:context>
    <inkml:brush xml:id="br0">
      <inkml:brushProperty name="width" value="0.17143" units="cm"/>
      <inkml:brushProperty name="height" value="0.17143" units="cm"/>
      <inkml:brushProperty name="color" value="#004F8B"/>
    </inkml:brush>
  </inkml:definitions>
  <inkml:trace contextRef="#ctx0" brushRef="#br0">0 1 5734,'87'5'0,"0"0"0,1 1 0,-15-2 0,-2 0 0,-12-1 0,11-1 0</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5:50.367"/>
    </inkml:context>
    <inkml:brush xml:id="br0">
      <inkml:brushProperty name="width" value="0.17143" units="cm"/>
      <inkml:brushProperty name="height" value="0.17143" units="cm"/>
      <inkml:brushProperty name="color" value="#004F8B"/>
    </inkml:brush>
  </inkml:definitions>
  <inkml:trace contextRef="#ctx0" brushRef="#br0">70 11 5734,'5'-10'0,"-13"10"0,-4 7 0,-16 11 0,1-3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9:02.341"/>
    </inkml:context>
    <inkml:brush xml:id="br0">
      <inkml:brushProperty name="width" value="0.17143" units="cm"/>
      <inkml:brushProperty name="height" value="0.17143" units="cm"/>
      <inkml:brushProperty name="color" value="#5B2D90"/>
    </inkml:brush>
  </inkml:definitions>
  <inkml:trace contextRef="#ctx0" brushRef="#br0">103 29 5734,'1'-11'0,"0"1"0,-2 3 0,-6 23 0,-3 16 0,-5 13 0,-3 29 0,7-20 0,0 4 0,0 8 0,2 2 0,3 6 0,1-2 0,4 17 0,10-46 0,-2-39 0</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05.491"/>
    </inkml:context>
    <inkml:brush xml:id="br0">
      <inkml:brushProperty name="width" value="0.17143" units="cm"/>
      <inkml:brushProperty name="height" value="0.17143" units="cm"/>
      <inkml:brushProperty name="color" value="#004F8B"/>
    </inkml:brush>
  </inkml:definitions>
  <inkml:trace contextRef="#ctx0" brushRef="#br0">134 619 5734,'56'-46'0,"-22"0"0,-16-3 0,-18 17 0,-27 15 0,17 14 0,-13-3 0,11 3 0,3 0 0,-23 4 0,14 2 0,-31 25 0,26-3 0,-13 33 0,33-1 0,7 2 0,-4 4 0,3-9 0,13-4 0,69-5 0,-23-49 0,2-6 0,-6 21 0,0-5 0,9-26 0,-9-11 0,-15-8 0,-9 7 0,2-13 0,-19 13 0,-4 9 0,1 1 0,0 44 0,-4-12 0,11 28 0,8-26 0,27-32 0,-10 3 0,28-7 0,1 1 0,-25 8 0,6 10 0,5-2 0,-8-12 0,-6-7 0,6-42 0,-4 33 0,-5-4 0,-21-53 0,-29 38 0,-6 1 0,-2-27 0,-9-13 0,12 66 0,10 28 0,5 51 0,-1-15 0,2 17 0,2 11 0,6 9 0,0-1 0,-5-21 0,1 2 0,12 37 0,0-13 0,-13-51 0,10 22 0,-20-56 0</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06.066"/>
    </inkml:context>
    <inkml:brush xml:id="br0">
      <inkml:brushProperty name="width" value="0.17143" units="cm"/>
      <inkml:brushProperty name="height" value="0.17143" units="cm"/>
      <inkml:brushProperty name="color" value="#004F8B"/>
    </inkml:brush>
  </inkml:definitions>
  <inkml:trace contextRef="#ctx0" brushRef="#br0">1 198 5734,'73'21'0,"0"1"0,0-1 0,1 3 0,0-25 0,13-7 0,-18 8 0,-18 21 0,-23-72 0,6-6 0,29 61 0,-1 12 0,-29-19 0,56-12 0,-68-31 0,-4 15 0,37-22 0,-7 103 0,7 50 0,-5-17 0,20-11-211,-32-12 0,4 18 0,-6 1 0,-16-18 211,-24 7 0,-10 5 0,-34-31 0,24-36 0,-13-44 0,42-28 0,18-14 0,7 4 0,6-3-822,-7 15 0,3-2 0,0 4 822,9-11 0,5 8 0,8 11 0,-2 11 0,-6 14 0,24-9 0</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06.539"/>
    </inkml:context>
    <inkml:brush xml:id="br0">
      <inkml:brushProperty name="width" value="0.17143" units="cm"/>
      <inkml:brushProperty name="height" value="0.17143" units="cm"/>
      <inkml:brushProperty name="color" value="#004F8B"/>
    </inkml:brush>
  </inkml:definitions>
  <inkml:trace contextRef="#ctx0" brushRef="#br0">109 373 5734,'25'85'0,"1"-1"0,0 0 0,0 0 0,-45-113 0,-11-28 0,-5-19-1076,2-6 0,-4-17 0,4 5 0,13 28 1076,15 26 1183,8-11-1183,57-22 0,-14 30 0,16 97 0,-3 26 0,-24-23-73,-14 7 0,-1 14 0,-14-21 73,-21-31-12,-24 14 0,-6-2 12,10-13 0,-7 11 0,4-11 0,27-30 0</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06.889"/>
    </inkml:context>
    <inkml:brush xml:id="br0">
      <inkml:brushProperty name="width" value="0.17143" units="cm"/>
      <inkml:brushProperty name="height" value="0.17143" units="cm"/>
      <inkml:brushProperty name="color" value="#004F8B"/>
    </inkml:brush>
  </inkml:definitions>
  <inkml:trace contextRef="#ctx0" brushRef="#br0">0 1 5734,'64'47'0,"0"0"0,-7-12 0,-7 7 0,-10-12 0,-35-29 0,35-92 0,2 61 0,17-5 0,-9 45 0,-21 10 0,-6 27 0,-18-26 0,-3 16 0,-4-29 0,-5-2 0,2-9 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07.060"/>
    </inkml:context>
    <inkml:brush xml:id="br0">
      <inkml:brushProperty name="width" value="0.17143" units="cm"/>
      <inkml:brushProperty name="height" value="0.17143" units="cm"/>
      <inkml:brushProperty name="color" value="#004F8B"/>
    </inkml:brush>
  </inkml:definitions>
  <inkml:trace contextRef="#ctx0" brushRef="#br0">1 20 5734,'-1'-20'0,"27"36"0,-12 0 0,20 26 0</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07.477"/>
    </inkml:context>
    <inkml:brush xml:id="br0">
      <inkml:brushProperty name="width" value="0.17143" units="cm"/>
      <inkml:brushProperty name="height" value="0.17143" units="cm"/>
      <inkml:brushProperty name="color" value="#004F8B"/>
    </inkml:brush>
  </inkml:definitions>
  <inkml:trace contextRef="#ctx0" brushRef="#br0">72 1 5734,'-35'70'0,"0"0"0,34 6 0,12 6 0,5-13 0,19 6 0,9 6 0,11-24 0,14-90 0,-3-24 0,-12 17-219,15-18 0,-7-5 219,-37-3 108,-8 15-108,-3-15 0,-13 5 0,-30 35 0,98 63 0,17 22 0,-68-19-274,34 15 0,19 10 0,-17-38 274,-30-76 0,-1-7 0,-6-6 0,0-3 0</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08.466"/>
    </inkml:context>
    <inkml:brush xml:id="br0">
      <inkml:brushProperty name="width" value="0.17143" units="cm"/>
      <inkml:brushProperty name="height" value="0.17143" units="cm"/>
      <inkml:brushProperty name="color" value="#004F8B"/>
    </inkml:brush>
  </inkml:definitions>
  <inkml:trace contextRef="#ctx0" brushRef="#br0">86 0 5734,'-38'73'0,"0"1"0,29-14 0,15-4 0,22-11 0,10-9 0,36 1 0,-48-43 0,-46-3 0,-31 13 0,3 55 0,19 15 0,54-3 0,-10 5 0,17-11 0,33-52 0,22-22 0,-8-4 0,-14 4 0,-4-5 0,21-10 0,-13-3 0,-31 2 0</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08.678"/>
    </inkml:context>
    <inkml:brush xml:id="br0">
      <inkml:brushProperty name="width" value="0.17143" units="cm"/>
      <inkml:brushProperty name="height" value="0.17143" units="cm"/>
      <inkml:brushProperty name="color" value="#004F8B"/>
    </inkml:brush>
  </inkml:definitions>
  <inkml:trace contextRef="#ctx0" brushRef="#br0">1 1 5734,'50'16'0,"0"1"0,41 5 0,17 1 0,-21-5 0,-13-6 0,0 0 0,-1 0 0,1 0 0</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08.769"/>
    </inkml:context>
    <inkml:brush xml:id="br0">
      <inkml:brushProperty name="width" value="0.17143" units="cm"/>
      <inkml:brushProperty name="height" value="0.17143" units="cm"/>
      <inkml:brushProperty name="color" value="#004F8B"/>
    </inkml:brush>
  </inkml:definitions>
  <inkml:trace contextRef="#ctx0" brushRef="#br0">207 1 5734,'-29'77'0,"0"0"0,0 0 0,1 1 0,-9 14 0,2-3 0,16-26 0,22-33 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09.011"/>
    </inkml:context>
    <inkml:brush xml:id="br0">
      <inkml:brushProperty name="width" value="0.17143" units="cm"/>
      <inkml:brushProperty name="height" value="0.17143" units="cm"/>
      <inkml:brushProperty name="color" value="#004F8B"/>
    </inkml:brush>
  </inkml:definitions>
  <inkml:trace contextRef="#ctx0" brushRef="#br0">1 11 5734,'3'-10'0,"17"59"0,4 24 0,-9-26 0,12 38 0,-1-8 0,-19-58 0,7 9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9:02.498"/>
    </inkml:context>
    <inkml:brush xml:id="br0">
      <inkml:brushProperty name="width" value="0.17143" units="cm"/>
      <inkml:brushProperty name="height" value="0.17143" units="cm"/>
      <inkml:brushProperty name="color" value="#5B2D90"/>
    </inkml:brush>
  </inkml:definitions>
  <inkml:trace contextRef="#ctx0" brushRef="#br0">0 1 5734,'57'63'0,"-7"-7"0</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09.128"/>
    </inkml:context>
    <inkml:brush xml:id="br0">
      <inkml:brushProperty name="width" value="0.17143" units="cm"/>
      <inkml:brushProperty name="height" value="0.17143" units="cm"/>
      <inkml:brushProperty name="color" value="#004F8B"/>
    </inkml:brush>
  </inkml:definitions>
  <inkml:trace contextRef="#ctx0" brushRef="#br0">49 56 5734,'-41'-50'0,"34"44"0,22 26 0,22 26 0,-17-25 0,-1 0 0</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09.347"/>
    </inkml:context>
    <inkml:brush xml:id="br0">
      <inkml:brushProperty name="width" value="0.17143" units="cm"/>
      <inkml:brushProperty name="height" value="0.17143" units="cm"/>
      <inkml:brushProperty name="color" value="#004F8B"/>
    </inkml:brush>
  </inkml:definitions>
  <inkml:trace contextRef="#ctx0" brushRef="#br0">16 40 5734,'-15'-40'0,"36"83"0,11 34 0,-13-12 0,-2 7 0,2-1 0,6-3 0,2-1 0,-4-2 0,-5 24 0,0-1 0</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09.485"/>
    </inkml:context>
    <inkml:brush xml:id="br0">
      <inkml:brushProperty name="width" value="0.17143" units="cm"/>
      <inkml:brushProperty name="height" value="0.17143" units="cm"/>
      <inkml:brushProperty name="color" value="#004F8B"/>
    </inkml:brush>
  </inkml:definitions>
  <inkml:trace contextRef="#ctx0" brushRef="#br0">9 298 5734,'-8'-35'0,"7"16"0,61-32 0,16-3 0,-33 21 0,33-11 0,-15 2 0,-58 22 0</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11.059"/>
    </inkml:context>
    <inkml:brush xml:id="br0">
      <inkml:brushProperty name="width" value="0.17143" units="cm"/>
      <inkml:brushProperty name="height" value="0.17143" units="cm"/>
      <inkml:brushProperty name="color" value="#004F8B"/>
    </inkml:brush>
  </inkml:definitions>
  <inkml:trace contextRef="#ctx0" brushRef="#br0">1 534 5734,'9'0'0,"0"3"0,9 43 0,2 34 0,-2-9 0,6 22 0,-6-24 0,3 9 0,-6-14 0,-5-8 0,-8-44 0,0-2 0,-10-54 0,-6-40 0,0 1 0,1-12 0,3 20 0,1 4 0,2 14 0,-4-23 0,7 26 0,17 79 0,11 35 0,2 7 0,1 6-388,0 3 1,-5-15 387,-17-50 0,20-29 0,-13 3 0,18-58 0,1-13 0,-9 17 0,0-4 0,-1 8 0,-11 43 0,19 102 775,1 6-775,5-25 0,10 6 0,2-13 0,0-22 0,2-6 0,11 16 0,-3-16 0,4-67 0,-40 4 0,-8 8 0,-2-53 0,-10 48 0,-4-29 0,-4 46 0,-11-4 0,-9 94 0,9-55 0,4 78 0,38-56 0,-6-16 0,66 20 0,-26-37 0,24-12 0,7-18 0,-18-37 0,-5-12 0,-5 22 0,-7-2 0,-7-17 0,-22 5 0,-44 19 0,2 29 0,-46 8 0,35 12 0,-36 20 0,45 28 0,11 10 0,9 22 0,-7-21 0,9-5 0,52-5 0,-33-48 0,27-9 0,-32-14 0,4-57 0,-8-24 0,-16 14 0,-5-3 0,10 14 0,1-4 0,-5 4 0,-17-27 0,-2 19 0,8 42 0,27 78 0,15 41 0,-3-7 0,7 13-630,-2-1 0,5 15 0,-6-27 630,-7-38 0,19-6 0,7-8 0,16-32 0,-10-22 0,-2 8 0,2 45 0,-3-28 0,-27 85 1890,3-33-1890,-29-80 0,-6 7 0,-4-13 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11.590"/>
    </inkml:context>
    <inkml:brush xml:id="br0">
      <inkml:brushProperty name="width" value="0.17143" units="cm"/>
      <inkml:brushProperty name="height" value="0.17143" units="cm"/>
      <inkml:brushProperty name="color" value="#004F8B"/>
    </inkml:brush>
  </inkml:definitions>
  <inkml:trace contextRef="#ctx0" brushRef="#br0">110 8 5734,'-56'0'0,"25"15"0,9 19 0,26-1 0,24-14 0,13-40 0,-2 20 0,11-47 0,-31 39 0,13 6 0,12 28 0,3-40 0,-6 24 0,-12-47 0,-19 31 0,21 12 0,-6 7 0,19 23 0,-18-19 0,-5 4 0,-5-26 0</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11.801"/>
    </inkml:context>
    <inkml:brush xml:id="br0">
      <inkml:brushProperty name="width" value="0.17143" units="cm"/>
      <inkml:brushProperty name="height" value="0.17143" units="cm"/>
      <inkml:brushProperty name="color" value="#004F8B"/>
    </inkml:brush>
  </inkml:definitions>
  <inkml:trace contextRef="#ctx0" brushRef="#br0">1 36 5734,'34'-20'0,"-6"5"0</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12.535"/>
    </inkml:context>
    <inkml:brush xml:id="br0">
      <inkml:brushProperty name="width" value="0.17143" units="cm"/>
      <inkml:brushProperty name="height" value="0.17143" units="cm"/>
      <inkml:brushProperty name="color" value="#004F8B"/>
    </inkml:brush>
  </inkml:definitions>
  <inkml:trace contextRef="#ctx0" brushRef="#br0">166 17 5734,'-4'-10'0,"1"3"0,1 8 0,-13 92 0,3-25 0,-3 15 0,-1 5 0,2-9 0,3-7 0,2-5 0,-2 6-277,-3 8 1,-3 9 0,3-5 0,6-19 276,12 11 41,14-43 1,4-8 0,6-19-1</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13.662"/>
    </inkml:context>
    <inkml:brush xml:id="br0">
      <inkml:brushProperty name="width" value="0.17143" units="cm"/>
      <inkml:brushProperty name="height" value="0.17143" units="cm"/>
      <inkml:brushProperty name="color" value="#004F8B"/>
    </inkml:brush>
  </inkml:definitions>
  <inkml:trace contextRef="#ctx0" brushRef="#br0">1 553 5734,'2'71'0,"0"0"0,0-1 0,6-125 0,3-47 0,-2 47 0,-4 106 0,0-1 0,4-105 0,2-56 0,-4 22 0,-7 43 0,3 79 0,2 9 0,13 38 0,-6-29 0,7 19 0,15-76 0,-18-5 0,15-38 0,0-14 0,-6-13 0,-4-4 0,3 4 0,2 31 0,-7 8 0,-1 63 0,-2 30 0,6 11 0,20-2 0,5 0 0,-10 1 0,1-3 0,7-10 0,1-21 0,7-56 0,-29 3 0,4-23 0,-3-13 0,-14-18 0,-7-5 0,4-1 0,-1 3 0,-6 4 0,-4 13 0,-5 24 0,22 84 0,15 28 0,14-27 0,4-1 0,-12 24 0,8-13 0,50-43 0,-5-39 0,-61-36 0,-8-11 0,32 21 0,-6-1-309,-37-19 1,-17 10 308,0 39 0,-33 29 0,27 44 0,-18-9 0,39 36 0,60-105 0,-35 30 0,40-55 0,-33 18 617,3 35-617,3-10 0,-12 28 0,-18-3 0,4-20 0,5-12 0,41 21 0,-29-16 0,20 32 0,-40-14 0,28 4 0,-13-11 0,35-9 0,-36-4 0,9-7 0,-19 10 0,1-1 0,0-1 0,2 0 0</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13.817"/>
    </inkml:context>
    <inkml:brush xml:id="br0">
      <inkml:brushProperty name="width" value="0.17143" units="cm"/>
      <inkml:brushProperty name="height" value="0.17143" units="cm"/>
      <inkml:brushProperty name="color" value="#004F8B"/>
    </inkml:brush>
  </inkml:definitions>
  <inkml:trace contextRef="#ctx0" brushRef="#br0">1 63 5734,'22'-32'0,"-4"7"0,-17 22 0,0 0 0</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18.065"/>
    </inkml:context>
    <inkml:brush xml:id="br0">
      <inkml:brushProperty name="width" value="0.17143" units="cm"/>
      <inkml:brushProperty name="height" value="0.17143" units="cm"/>
      <inkml:brushProperty name="color" value="#004F8B"/>
    </inkml:brush>
  </inkml:definitions>
  <inkml:trace contextRef="#ctx0" brushRef="#br0">46 227 5734,'9'65'0,"0"0"0,-2-14 0,4 22 0,0-3 0,-3-37 0,0-1 0,11 42 0,-9-33 0,-5-10 0,-8-36 0,-12-38 0,5 16 0,-7-25 0,-2-8 0,4 12 0,1-4 0,0-22 0,1-11 0,3 11 0,-1-23-361,9 25 1,10 17 360,8 45 0,1 2 0,40 15 0,-21 9 0,29 19 0,-69 51 0,-15 8 0,19-32 0,-21 31 0,-2-25 0,20-66 0,2-2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9:02.875"/>
    </inkml:context>
    <inkml:brush xml:id="br0">
      <inkml:brushProperty name="width" value="0.17143" units="cm"/>
      <inkml:brushProperty name="height" value="0.17143" units="cm"/>
      <inkml:brushProperty name="color" value="#5B2D90"/>
    </inkml:brush>
  </inkml:definitions>
  <inkml:trace contextRef="#ctx0" brushRef="#br0">89 1 5734,'6'22'0,"-6"8"0,3 23-666,-8-3 666,-1-9 217,-5 21-217,-4 5 0,3-18 0,1 1 0,-8 26 110,1 4-110,50-111 0,8-14 0,-15 26 0,14-27 0,10-19 0,-8 16 0,-5 25 0,19-20 339,-38 55-339,-10 5 0,-2 4 0,4 56 0,-3-25 0,4 29 0,4-32 0,-5-28 0,7 6 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18.378"/>
    </inkml:context>
    <inkml:brush xml:id="br0">
      <inkml:brushProperty name="width" value="0.17143" units="cm"/>
      <inkml:brushProperty name="height" value="0.17143" units="cm"/>
      <inkml:brushProperty name="color" value="#004F8B"/>
    </inkml:brush>
  </inkml:definitions>
  <inkml:trace contextRef="#ctx0" brushRef="#br0">1 0 5734,'43'37'0,"1"0"0,-15-13 0,45-35 0,7-5 0,-22 35 0,-14-64 0,-5 7 0,-4 87 0,-41-28 0,-5-2 0,-8-1 0,1-8 0,-2-6 0</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18.986"/>
    </inkml:context>
    <inkml:brush xml:id="br0">
      <inkml:brushProperty name="width" value="0.17143" units="cm"/>
      <inkml:brushProperty name="height" value="0.17143" units="cm"/>
      <inkml:brushProperty name="color" value="#004F8B"/>
    </inkml:brush>
  </inkml:definitions>
  <inkml:trace contextRef="#ctx0" brushRef="#br0">106 5 5734,'-29'-4'0,"3"3"0,0 43 0,13 25 0,2-16 0,13 2 0,64 16 0,14-7 0,-20 0 0,21-22 0,0-25 0,-20-87 0,-34 36 0,-11-51 0,-11-1 0,-13 46 0,-7-20 0,-3 15 0,10 47 0,-1 5 0,-11 38 0,13-6 0,58 30 0,18-4 0,-23-29-402,32 10 0,-6-18 402,-44-55 0,11-22 0,-9 4 0,7-15 0</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20.481"/>
    </inkml:context>
    <inkml:brush xml:id="br0">
      <inkml:brushProperty name="width" value="0.17143" units="cm"/>
      <inkml:brushProperty name="height" value="0.17143" units="cm"/>
      <inkml:brushProperty name="color" value="#004F8B"/>
    </inkml:brush>
  </inkml:definitions>
  <inkml:trace contextRef="#ctx0" brushRef="#br0">120 833 5734,'-10'-7'0,"1"0"0,2 3 0,-2 28 0,25 52 0,6 10 0,-15-16-528,16 20 1,-2-18 527,-18-63 253,-2-3-253,-10-24 0,-1-9 0,-10-43 0,-7-28 0,4 14 0,-1-5-84,3 10 0,-3-14 0,8 32 84,13 46 780,3 10-780,18 51 0,-6-15 0,24 41 0,9 4 0,12-15 0,-10-10 0,1-10 0,3-30 0,-14-43 0,-4-14 0,-3-12 0,33 26 0,4 9 0,-22 9 0,7 28 0,-1 10 0,-8 12 0,22-33 0,4-8 0,-6 8 0,-2-76 0,-22-17 0,-50 32 137,3-22 0,-9 15-137,-12 60 0,4 75 0,102-107 0,-62 87 0,31-78 0,10-11 0,9 44 0,-37 1 0,29 26 0,-2 6 0,-30-12 0,32 36 0,-50-51 0,-25-11 0,4-3 0,2-91 0,42 34 0,-16 8 0,4 3 0,33 9 0,3-26 0,-31 15 0,-9-25 0,-7 1 0,-10 27 0,-18-31 0,25 103 0,8 36 0,7 11 0,1-17 0,1 0 0,0 18 0,1-5 0,17-4 0,-25-55 0</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20.712"/>
    </inkml:context>
    <inkml:brush xml:id="br0">
      <inkml:brushProperty name="width" value="0.17143" units="cm"/>
      <inkml:brushProperty name="height" value="0.17143" units="cm"/>
      <inkml:brushProperty name="color" value="#004F8B"/>
    </inkml:brush>
  </inkml:definitions>
  <inkml:trace contextRef="#ctx0" brushRef="#br0">93 13 5734,'-4'-13'0,"-16"54"0,-7 25 0,-15 20 0,52-2 0,19 18 0,-6-15 0,-9 11 0,30-47 0,1-1 0,-1 1 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21.969"/>
    </inkml:context>
    <inkml:brush xml:id="br0">
      <inkml:brushProperty name="width" value="0.17143" units="cm"/>
      <inkml:brushProperty name="height" value="0.17143" units="cm"/>
      <inkml:brushProperty name="color" value="#004F8B"/>
    </inkml:brush>
  </inkml:definitions>
  <inkml:trace contextRef="#ctx0" brushRef="#br0">1 346 5734,'27'-54'0,"-1"1"0,42 112 0,-47-106 0,-8-47 0,0-4 0,5 42 0,17 53 0,58 11 0,-91 18 0,-16 20 0,-6 4 0,1-5 0,-10 14 0,-6 0 0,-13-8 0,9-8 0,2-11 0</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22.303"/>
    </inkml:context>
    <inkml:brush xml:id="br0">
      <inkml:brushProperty name="width" value="0.17143" units="cm"/>
      <inkml:brushProperty name="height" value="0.17143" units="cm"/>
      <inkml:brushProperty name="color" value="#004F8B"/>
    </inkml:brush>
  </inkml:definitions>
  <inkml:trace contextRef="#ctx0" brushRef="#br0">0 123 5734,'55'-2'0,"0"1"0,40-21 0,-11-5 0,-42 5-309,14-7 0,-6 10 309,-35 27 202,12 19-202,-13-12 102,13 20-102,-20-30 0,-2-18 0,-6-4 0,-5-17 0</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22.488"/>
    </inkml:context>
    <inkml:brush xml:id="br0">
      <inkml:brushProperty name="width" value="0.17143" units="cm"/>
      <inkml:brushProperty name="height" value="0.17143" units="cm"/>
      <inkml:brushProperty name="color" value="#004F8B"/>
    </inkml:brush>
  </inkml:definitions>
  <inkml:trace contextRef="#ctx0" brushRef="#br0">28 30 5734,'-4'-19'0,"1"8"0,-17 17 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22.838"/>
    </inkml:context>
    <inkml:brush xml:id="br0">
      <inkml:brushProperty name="width" value="0.17143" units="cm"/>
      <inkml:brushProperty name="height" value="0.17143" units="cm"/>
      <inkml:brushProperty name="color" value="#004F8B"/>
    </inkml:brush>
  </inkml:definitions>
  <inkml:trace contextRef="#ctx0" brushRef="#br0">1 1 5734,'46'79'0,"-1"0"0,1 0 0,7 9 0,-4-11 0,-10-28 0,-3-11 0,2-13 0</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24.864"/>
    </inkml:context>
    <inkml:brush xml:id="br0">
      <inkml:brushProperty name="width" value="0.17143" units="cm"/>
      <inkml:brushProperty name="height" value="0.17143" units="cm"/>
      <inkml:brushProperty name="color" value="#004F8B"/>
    </inkml:brush>
  </inkml:definitions>
  <inkml:trace contextRef="#ctx0" brushRef="#br0">328 562 5734,'17'66'0,"0"0"0,-1 0 0,4 30 0,-8-41 0,-11-55 0,-19-40 0,-3-6 0,1-5 0,12 28 0,-1-2 0,-31-65 0,18 45 0,-29 22 0,-5 21 0,26 40 0,4 16 0,-16 10 0,4 3 0,15-6 0,17 1 0,29 16 0,22-13 0,15-42 0,8-7 0,-4 27 0,6-11 0,8-39 0,9-21 0,-17-19 0,-33-29 0,-18-19 0,6 8-1233,36 11 1,-7 0 1232,-39-7 0,-15-10 0,-8 24 0,-13 28 0,-8-1 0,24 66 0,-7-20 0,32 68 0,13 7 0,-12-34 0,18 32 0,14-19 2465,5-21-2465,1-61 0,0-12 0,-3 14 0,-16-35 0,-13-2 0,-26 35 0,-1 8 0,19 32 0,21 30 0,-3-6 0,1-1 0,-28-53 0,-41-54 0,-20 2 0,6-5 0,1 33 0,44 37 0,5 3 0,31-1 0,23-18 0,19 13 0,4 1 0,-3-8 0,-12 9 0,-12 11 0,-42 17 0,-4-8 0,8 16 0,-11-20 0,8 5 0,-9-17 0,28-12 0,-12 2 0,32-14 0,-4 2 0,2-1 0,17-10 0,1-7 0,-6-6 0,-25-9 0,6-9 0,-45 11 0,-20-12 0,27 46 0,-17-20 0,34 60 0,26 15 0,20-18 0,-1 10 0,1-27 0,-41-9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25.022"/>
    </inkml:context>
    <inkml:brush xml:id="br0">
      <inkml:brushProperty name="width" value="0.17143" units="cm"/>
      <inkml:brushProperty name="height" value="0.17143" units="cm"/>
      <inkml:brushProperty name="color" value="#004F8B"/>
    </inkml:brush>
  </inkml:definitions>
  <inkml:trace contextRef="#ctx0" brushRef="#br0">0 240 5734,'5'-57'0,"1"0"0,-5 5 0,9-21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9:03.465"/>
    </inkml:context>
    <inkml:brush xml:id="br0">
      <inkml:brushProperty name="width" value="0.17143" units="cm"/>
      <inkml:brushProperty name="height" value="0.17143" units="cm"/>
      <inkml:brushProperty name="color" value="#5B2D90"/>
    </inkml:brush>
  </inkml:definitions>
  <inkml:trace contextRef="#ctx0" brushRef="#br0">261 1 5734,'-47'70'0,"0"1"0,0-1 0,4-8 0,1-2 0,14-3 0,21 2 0,9-6 0,-2 2 0,0-3 0,5-4 0,14-14 0,15-20 0,18-40 0,4-12 0,6-4 0,-3-18 0,-1-9 0,-21 17 0,-2 1 0,4-1 0,0 1 0,-4 4 0,-2 5 0,19-7 0,-36 45 0,19 51 0,-21 19 0,-3 0 0,2 14 0,3-11 0,7-22 0,0-3 0,-7 41 0,7-21 0,52-81 0,-7-20 0,-24 9 0,0-2 0,1-3 0,-4 0 0,11-12 0,-13 3 0,-29 29 0,2-2 0,-11 10 0,-2 8 0,-1 1 0</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27.977"/>
    </inkml:context>
    <inkml:brush xml:id="br0">
      <inkml:brushProperty name="width" value="0.17143" units="cm"/>
      <inkml:brushProperty name="height" value="0.17143" units="cm"/>
      <inkml:brushProperty name="color" value="#004F8B"/>
    </inkml:brush>
  </inkml:definitions>
  <inkml:trace contextRef="#ctx0" brushRef="#br0">1 380 5734,'68'-39'0,"0"0"0,0 0 0,-10 7 0,0-1 0,10-5 0,6-4 0,-10 7 0,19-8 0,-5 4 0</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28.488"/>
    </inkml:context>
    <inkml:brush xml:id="br0">
      <inkml:brushProperty name="width" value="0.17143" units="cm"/>
      <inkml:brushProperty name="height" value="0.17143" units="cm"/>
      <inkml:brushProperty name="color" value="#004F8B"/>
    </inkml:brush>
  </inkml:definitions>
  <inkml:trace contextRef="#ctx0" brushRef="#br0">1 258 5734,'39'7'0,"-6"-6"0,16-5 0,5-19 0,1-5 0,12-9-592,-6 1 0,0-2 0,1-10 0,3-3 1</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32.562"/>
    </inkml:context>
    <inkml:brush xml:id="br0">
      <inkml:brushProperty name="width" value="0.17143" units="cm"/>
      <inkml:brushProperty name="height" value="0.17143" units="cm"/>
      <inkml:brushProperty name="color" value="#004F8B"/>
    </inkml:brush>
  </inkml:definitions>
  <inkml:trace contextRef="#ctx0" brushRef="#br0">1 6024 5734,'42'-27'0,"0"-1"0,-10 2 0,4-1 0,27-28 0,12-13 0,-10 5 0,6-10 0,-14 11 0,9-12 0,4-4 0,-2 1 0,-7 9-1418,8-6 1,-5 6 0,0-2 1417,-10 6 0,1-4 0,-3 4 0,-7 15 0,28-10 750,-44 69-750,-4 3 0,15 37 0,0 8 0,0 1 0,3 10 0,5 12 0,-3-3 0,2 6 0,0-11 0,3-14 0,1-2-339,-4 14 0,2 6 0,-4-26 339,16-42 2834,-12-37-2834,-6-17 0,12-20 0,5-7 0,0 8-686,0 14 1,2 5 0,1 0 0,-1-5 685,2-12 0,-1-6 0,0 2 0,-1 13 0,4 8 0,-1 10 0,-13 24 0,-4 65 0,2 1 0,12 13 0,-6-8 0,-16-13 0,6-1-247,9-2 0,17 10 0,5 0 0,-5-7 0,-16-14 247,22-4 0,-12-5 0,10 3 0,-20-15 0,-27-26 0,7-15 0,-18-22 0,-4-27 0,-1-15 0,-3-3 0,-1 8 0,-2-6 0,-2 2 0,-2-1 0,2-6 246,1 19 0,2-4 0,1-1 0,-1-2 0,-2-1 0,-2 1-246,-4-8 0,-2-4 0,-3-1 0,1 3 0,-1 10 0,3 11 0,0-15 0,1 1 0,1 8 0,1-16 0,1-5 0,0 7 0,0 17 0,2 3 0,4 3 0,4-8 0,4-14 0,2 0 0,-2 16 0,0 13 0,4 2 0,12-24 0,6-11 0,-2 19 0,11 4 0,15 1 0,25 19 0,-22 62 0,14 24 0,5 11 0,-2-1 0,-9-16 0,-3-20 0,-6-8 0,6 10 0,5 20 0,9 15 0,2 4 0,-9-6 0,-19-15 0,8-18-42,3-18 0,23-11 0,8-10 1,-7-7 41,-18-4 0,-3-10 0,0-5 0,1 1 0,2 7-277,5 7 1,4 6-1,-1 1 1,-2-3 0,-7-6 276,9-23 0,-3-8 0,-11 1 0,-19 14 0,-8-17 0,-17 28 0,1-6 0,4-27 0,4 6 0,42 17 0,-18-17 2152,-10 144-2152,-9 6 0,8 24 0,1 4 0,-4-16 0,2-9 0,1-1-92,-1 8 0,6 17 0,1-6 0,-4-25 92,-7-27 0,3-23 0,39-44 0,1-19 0,-38 27 0,-2-3 0,9-15 0,4-10 0,-9-7 0,-13-16 0,-10-9 0,-2 7 0,1 9 0,0-4 0,0-6 0,4-12 0,1-4 0,-1 5 0,4-11 0,1 3 0,5-1 0,2 12 0,4-1 0,1 1 0,-4 4 0,-5-2 0,-4 4 0,3 9 0,25-10 0,-18 37 0,-49 64 0</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33.580"/>
    </inkml:context>
    <inkml:brush xml:id="br0">
      <inkml:brushProperty name="width" value="0.17143" units="cm"/>
      <inkml:brushProperty name="height" value="0.17143" units="cm"/>
      <inkml:brushProperty name="color" value="#004F8B"/>
    </inkml:brush>
  </inkml:definitions>
  <inkml:trace contextRef="#ctx0" brushRef="#br0">0 2388 5734,'51'-63'0,"6"8"0,6-1 0,-19 12 0,7-5-1133,8-4 1,17-11 0,5-5 0,-4 5 0,-16 13 1132,-6 5 0,-2 1 0,10-9 0,11-10 0,0 1 0,-15 16 596,16-5-596,-29 24 963,36-7-963,-14 51 0,-10 2 0,3 40 0,-3 12 0,-5 4-492,-17-20 1,6 10-1,-7-9 492,15 24 0,-9-23 0,8 8 0,-1-7 1117,-2-6 0,8-6-1117,4-4 0,11 3 0,6-6 0,-2-13 0,10-15 0,0-15 0,4-9 98,-1-2 0,5-6 1,1-8-1,-3-12-98,-22-1 0,1-10 0,-1-7 0,-3-1 0,-2 1 0,-5 5-604,5-3 0,-6 3 1,-2 1-1,-2-4 604,4-13 0,0-8 0,-4 9 0,-7 26 1541,17 31-1541,-32 54 0,-1 36 0,0 24 0,-1 7 0,-1-7 0,-1-22-637,4-12 0,-1-11 1,2 11 636,-3 14 0,3 20 0,0 8 0,0-3 0,-3-14 0,-4-26 0,20 11 0,-17-31 0,12-3 0,26-12 0,18-9 0,2-13 0,5-22 0,3-17 0,0 4 330,2 16 0,0 3 0,-4-14-330,-25-15 0,-2-12 0,-4-3 0,-4 9 0,19-11 0,-3 22 0,-1 46 0,0 11 0,-4-24 0,-8 10 772,-15 53 1,-14 11-773,-7-3-237,3 8 0,3 6 237,-7-29 0,0 0 0,15 34 0,1-5 0,7-12-163,1-81 1,23-24-1,16-18 1,10-11 0,3-7-1,-3 1 1,-9 6 0,-16 13 162,11-7 0,-13 6 0,12-11-85,-16 13 0,12-8 1,9-6-1,4-4 0,0-1 1,-2 1-1,-7 3 0,-10 6 1,-15 7 84,3-11 0,-15 8 0,0-1 0,4 0 0,1-1 0,7-9 0,1-1 0,10-12 0,5-6 0,1 0 0,-4 4 0,-9 9 0,9-9 0,-9 8 0,8-8 0,-12 14 0,5-5 0,3-4 0,1-2 0,-1 1 0,-2 2 0,7-10 0,0-2 0,-2 1 0,-4 8 0,-6 10 0,12-5 0,0 2 0,-15 6 0,8-16 0,1 0 0,-7 15 0,-15 28 0,-8 34 0,-56 32 0,-19 8 0,-10-1 0,-8 7 0,1 0 0</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17:34.327"/>
    </inkml:context>
    <inkml:brush xml:id="br0">
      <inkml:brushProperty name="width" value="0.17143" units="cm"/>
      <inkml:brushProperty name="height" value="0.17143" units="cm"/>
      <inkml:brushProperty name="color" value="#004F8B"/>
    </inkml:brush>
  </inkml:definitions>
  <inkml:trace contextRef="#ctx0" brushRef="#br0">1 2489 5734,'35'-54'0,"1"0"0,-2 4 0,-3 6 0,6 3 0,3 0 0,1 4 0,5-3 0,3-2 0,4-6 0,5-9 0,5-8 0,-1-3 0,3-7 0,-1-3 0,-2 3-203,-13 15 1,-1 1 0,5-3 202,11-9 0,9-7 0,-1 3 0,-10 14-1361,-8 14 0,0 5 1361,14-15 0,9-6 0,-1 5 0,-14 13 0,0 5 0,6-2-281,7 1 0,7-3 1,3 2-1,-3 2 281,-5 4 0,-2 3 0,1 1 0,0 0 0,0-2 0,1-2 0,-1 6 0,-2 16 0,12 19 0,-2 17 0,-6 15-107,-8 22 1,-6 15 0,4 0 106,-3-20 0,5-3 0,0 2 0,-7 1-321,4 20 0,-8 2 0,-1-10 321,4-7 0,4-23 355,2-39 0,9-22 0,-2-7-355,2-11 0,-1-10 0,11-6 0,-19 15 0,10-4 0,5-5 0,2 0 0,0 0 0,-5 2 0,-7 6 0,10-9 0,-6 5 0,-3 2 0,3-3 72,-4-1 1,4-8 0,-2 3 0,-5 13 0,-13 24-73,-3 31 0,-7 24 0,3 30 0,-1 23 0,2-6 0,-10-22 0,1-4 0,20-5 0,-4-20 0,15 0 0,12-2 0,8-1 0,4-2 0,1-4 0,-2-3 0,-6-4 0,-9-6 0,13-5 0,-7-9 0,-3-5 0,3-4 0,10-1-159,-12 3 0,9-2 0,6-2 0,4-1 1,0-2-1,-4-1 0,-5-2 0,-9-2 1,-11-1 158,9-12 0,-13-4 0,-7-3 0,-1-4 0,2-6 0,0-7 0,-7 1 0,-13 8 0,-13 4 0,-6 0 0,13-26 0,0 0 0</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7:25.497"/>
    </inkml:context>
    <inkml:brush xml:id="br0">
      <inkml:brushProperty name="width" value="0.17143" units="cm"/>
      <inkml:brushProperty name="height" value="0.17143" units="cm"/>
      <inkml:brushProperty name="color" value="#004F8B"/>
    </inkml:brush>
  </inkml:definitions>
  <inkml:trace contextRef="#ctx0" brushRef="#br0">77 25 5734,'-6'-9'0,"-1"1"0,2 2 0,0 4 0,3 5 0,1 7 0,8 54 0,2 24 0,-12-7 0,0 2 0,5-13 0,1 2 0,-3-4-108,-6 10 0,-3-10 108,-5 2 0,0 3 0,3-22 0,0 4 0</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7:26.458"/>
    </inkml:context>
    <inkml:brush xml:id="br0">
      <inkml:brushProperty name="width" value="0.17143" units="cm"/>
      <inkml:brushProperty name="height" value="0.17143" units="cm"/>
      <inkml:brushProperty name="color" value="#004F8B"/>
    </inkml:brush>
  </inkml:definitions>
  <inkml:trace contextRef="#ctx0" brushRef="#br0">454 8 5734,'-73'3'0,"0"-1"0,5 0 0,14 6 0,29 17 0,-9 32 0,0 6 0,4-5 0,-2 2 0,4 9 0,25 16 0,9-6 0,0-15 0,6 25 0,19-9 0,24-61 0,7-14 0,26 12 0,-27-13 0,1-11 0,-9-18 0,-5-10 0,-12 1 0,-3-4 0,15-13 0,-5-3 0,-16 7 0,-9 0 0,-4-34 0,-15 29 0,-15 1 0,-4 1 0,0 8 0,-2-4 0,-8 1 0,-47-10 0,12 43 0,-11-13 0,41 56 0,22 39 0,26 17 0,4 5 0,-13-35 0,1 0 0,15 32 0,6-3 0,11 1 0,0-14 0,1 2 0,-9-18 0,-1-2-363,8 12 0,-4-13 363,-13-32 0,-8-20 0,0-2 0,2-3 0</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7:27.740"/>
    </inkml:context>
    <inkml:brush xml:id="br0">
      <inkml:brushProperty name="width" value="0.17143" units="cm"/>
      <inkml:brushProperty name="height" value="0.17143" units="cm"/>
      <inkml:brushProperty name="color" value="#004F8B"/>
    </inkml:brush>
  </inkml:definitions>
  <inkml:trace contextRef="#ctx0" brushRef="#br0">62 238 5734,'-4'93'0,"1"0"0,-1-1 0,1 1 0,-1-1 0,0 15 0,1 4 0,0-16 0,-1-33 0,-1-38 0,3-20 0,-4-3 0,2-34 0,-2-24 0,2 9 0,2-8 0,2-38 0,5-7 0,6 5 0,3 1 0,-3 5 0,2 8 0,1 26 0,8 5 0,15 4 0,6 6 0,36-14 0,-31 14 0,0 5 0,29 10 0,-39 27 0,16 13 0,-27 52 0,-8 12 0,3-15-572,-17 24 0,-16-7 572,-18-48 0,-45 20 0,-6-2 0,23-16 0,-18 8 0,7-8 0,44-28 0,-36-5 0,32-2 0,-20-3 0,64 7 0,1 0 0,36 10 1144,1 0-1144,31 18 0,6 3 0,-2-2-205,-6 1 0,-6 0 205,-23-3 0,-15-8 0,46 30 0,-25-18 0,-1-1 0,-26-24 0,-35-35 0,0-1 0,-1-13 0,1 6 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7:58.241"/>
    </inkml:context>
    <inkml:brush xml:id="br0">
      <inkml:brushProperty name="width" value="0.17143" units="cm"/>
      <inkml:brushProperty name="height" value="0.17143" units="cm"/>
      <inkml:brushProperty name="color" value="#004F8B"/>
    </inkml:brush>
  </inkml:definitions>
  <inkml:trace contextRef="#ctx0" brushRef="#br0">1 246 5734,'6'0'0,"0"1"0,25 11 0,-18-7 0,30 11 0,-29-11 0,48 7 0,-27-8 0,27 4 0,-26-7 0,18-3 0,3-1 0,-7 1-187,8-1 1,-7 0 186,-33 2 0,0 1 0,38 0 0,-15 0 0,12 0 0,7-1 0,38-1 0,-10 0 0,-5-2 0,-11 0 0,1-1 0,5-1 373,-28 3-373,40-3 0,-27 2 0,33-3 0,-19 5 0,-36 1 0,24 0 0,-28 1 0,14 0 0,26 0 0,-20-1 0,2-1 0,40 0 0,-9-3 0,-24 1 0,-18 0 0,4 0 0,46-3 0,-48 3 0,1 0 0,48-2 0,-8 3 0,-38 0 0,0 1 0,41-1 0,-29 3 0,0-1 0,35 0 0,-43 1 0,4 0 0,18 0 0,0 0 0,-21 0 0,-2 1 0,12-1 0,-1 0-633,30 0 633,-67 0 0,2 0 0,50 0 0,-25 0 0,22 1 0,1 0 0,-19 0 0,-10 1 0,0-1 0,19-1 0,12 0 0,1 0 0,-24 0 0,-3-2 0,-3 1 0,31-2 0,9-1 0,-3 1 0,-15-1-289,15 1 1,-10 1 288,-50 1 0,2 1-714,56-1 714,-41 1 0,4-1 0,0 1 0,-2 0 0,13 2 0,0-1 1115,18 1-1115,-7-2 0,6-1 0,-9 0 0,3-1 0,7 0 0,7-1 0,-7 1 0,-6 0 0,-5 0 0,4 0 0,-5 0 0,6 2 0,-21-1 0,1 2 0,25-1 0,3 2 0,17 0 0,-16 0 0,10 0-306,8 1 1,-10 0 305,-50-1 0,18-1 0,25 0 0,2 0 0,-5 0 0,4 1 0,-20-1 0,1 0-290,21 1 0,0 0 290,-27 0 0,1-1 0,22-1 0,5 0 0,1 1 0,2-1 0,-27 0 0,3 0 0,11-1-264,-5-1 1,14 0 0,8 0 0,3-1 0,-3 0 0,-6 0 0,-13 1 263,12-1 0,-13 1 0,11-1-187,-6 1 0,13-2 1,5 1-1,-2-1 0,-10 1 1,-19 1 186,-5 0 0,-6 1 0,23-1 0,12 1 0,-6-1 0,0 1 0,6 0 13,-2 0 0,14 0 0,3-1 0,-9 0-13,-5-1 0,-5 0 0,-2 0-275,-4 0 0,-2 1 1,-2-1 274,26-2 0,-10 0 0,-44 2 0,2 0 431,15 0 1,11 0 0,11 1-432,-10-1 0,12 1 0,7 0 0,0-1 0,-3 1 0,-10 0-275,1-1 1,-8 1-1,0-1 1,5 1 274,11 0 0,8 0 0,2 0 0,-9 0 0,-17 0 0,-6-2 0,-8 1 140,22-1 1,1 1-141,-11-3 0,-3 1 0,1 2 0,-30-2 466,-61-4 0,-24 3 0,-23-2 0</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8:00.467"/>
    </inkml:context>
    <inkml:brush xml:id="br0">
      <inkml:brushProperty name="width" value="0.17143" units="cm"/>
      <inkml:brushProperty name="height" value="0.17143" units="cm"/>
      <inkml:brushProperty name="color" value="#004F8B"/>
    </inkml:brush>
  </inkml:definitions>
  <inkml:trace contextRef="#ctx0" brushRef="#br0">0 61 5734,'24'-3'0,"32"-2"0,-24 2 0,23-2 0,-31 4 0,-1 0 0,51 0 0,17-2 0,3 2 0,-8 0 0,15-1 0,-17 1 0,0 0 0,-15 0 0,11 1 0,-6 0 0,-7 4 0,-7 1 0,35 0 0,-30 0 0,6 0 0,8-1 0,8-1 0,-15-1 0,11 0 0,-14 0 0,13 0 0,-5-1 0,8-1 0,-7-1 0,-25 2 0,-1-1 0,26 0 0,0 1 0,-21 3 0,-3 1 0,3 0 0,1 1 0,13 1 0,5 0 0,-8-2 0,4-1 0,-7 0 0,-5 0 0,-3-1 0,12-1 0,2 1 0,3 0 0,-1-1 0,-10 0 0,1-1 0,26 1 0,-2-1 0,-29 0 0,-3-1 0,10-2 0,-3 0 0,7 0-795,26-1 795,-43 2 0,11 1 0,-10 1 0,26 0 0,-30 0 0,27 2 0,-9-2 0,6 0 0,4-1 0,2 0 0,15 1 0,-4 0-99,-32-3 1,-5 2 98,30 1 778,-31 0-778,1 2 0,3-1 0,33 1 0,-1-2 0,17 1 0,-14-1 0,-38-1 0,-1 1-443,22-1 1,10 0 0,-23 0 442,-32 0-133,29 0 1,4 0 132,-10-1 0,35 2 0,28-1 0,-21 1 0,-15 0 0,-15-1 0,12 1 0,-3 0 0,20-3 0,-11 0 0,-2 0 0,6 0 0,7-1 0,-18 0 0,0 0 0,19 2 0,3-1 0,-32 0 0,1 1 0,0-1 429,6 2 0,0 0 0,-3 1-429,17 1 0,-2 1 0,9 1 0,-1 0 259,-16-1 1,8 1-260,-6-2 0,15 2 0,7-1 0,-3 1 0,-9-1 0,4 0 0,-8-1 0,10 1-566,-13 0 1,11 0 0,5 0-1,0 0 1,-7 0 0,-12-1 565,6 1 0,-10-1 0,-3 0 0,16 1 0,11 0-379,-21-3 1,15-1 0,9 0 0,0-1 0,-5 0 0,-14 0 378,5 0 0,-11-1 0,16 0-9,-16 0 1,14 0 0,11-1 0,5 0 0,3 0 0,-3 0 0,-7 0 0,-11 0 0,-15 1 8,7-2 0,-15 0 0,6-1 0,22 0 0,12-2 0,-5 1 0,-20 2 0,-26 1 0,-8 1 0,1-1 0,5 1 0,11-1 0,10 0 0,4 0 0,-3 1 0,5 1 0,1 0 0,-1-1 0,19-1 0,-1 1 0,2-1 0,-15 2 0,3 0 0,-2 0 0,-12 0 0,8 0 0,-11-1 117,-14 2 1,-5-1-118,12-4 2349,-51-1-2349,-29-7 0,-12 0 0,-18-2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2:57.737"/>
    </inkml:context>
    <inkml:brush xml:id="br0">
      <inkml:brushProperty name="width" value="0.17143" units="cm"/>
      <inkml:brushProperty name="height" value="0.17143" units="cm"/>
      <inkml:brushProperty name="color" value="#5B2D90"/>
    </inkml:brush>
  </inkml:definitions>
  <inkml:trace contextRef="#ctx0" brushRef="#br0">227 27 5734,'-4'-15'0,"-1"4"0,1 14 0,-1 4 0,-1 4 0,-4 11 0,1-5 0,-30 44 0,-4 4 0,19-27 0,-18 22 0,9-8 0,31-46 0,6-1 0,5-1 0,35-6 0,-2-2 0,14-2 0,-1-4 0,-1-2 0,-7 1 0,49-13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9:04.165"/>
    </inkml:context>
    <inkml:brush xml:id="br0">
      <inkml:brushProperty name="width" value="0.17143" units="cm"/>
      <inkml:brushProperty name="height" value="0.17143" units="cm"/>
      <inkml:brushProperty name="color" value="#5B2D90"/>
    </inkml:brush>
  </inkml:definitions>
  <inkml:trace contextRef="#ctx0" brushRef="#br0">8 38 5734,'-4'-10'0,"0"-6"0,6 11 0,3-1 0,8 13 0,4 2 0,3 0 0</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8:01.239"/>
    </inkml:context>
    <inkml:brush xml:id="br0">
      <inkml:brushProperty name="width" value="0.17143" units="cm"/>
      <inkml:brushProperty name="height" value="0.17143" units="cm"/>
      <inkml:brushProperty name="color" value="#004F8B"/>
    </inkml:brush>
  </inkml:definitions>
  <inkml:trace contextRef="#ctx0" brushRef="#br0">0 255 5734,'100'-5'0,"-1"0"0,1 0 0,0 0 0,-1-1 0,1 1 0,-1 0 0,1 0 0,0 0 0,-1 0 0,1-1 0,-1 1 0,1 0 0,-1 0 0,1 0 0,0 0 0,-1-1 0,1 1 0,-1 0 0,1 0 0,0 0 0,-1 0 0,1 0 0,9-1 0,1 1 0,-1 0 0,-1 0 0,-2 0 0,0 0 0,-3 1 0,-1-1 0,-3 1 0,-2-1 0,-3 0 0,-3 1 0,-3-1 0,-4 0 0,-4 0-557,36-2 0,5-1 0,-3 1 0,-10-1 0,-21 1 0,-28 0 0,-36 2 1,-34 0-1,-18-4 0</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8:01.697"/>
    </inkml:context>
    <inkml:brush xml:id="br0">
      <inkml:brushProperty name="width" value="0.17143" units="cm"/>
      <inkml:brushProperty name="height" value="0.17143" units="cm"/>
      <inkml:brushProperty name="color" value="#004F8B"/>
    </inkml:brush>
  </inkml:definitions>
  <inkml:trace contextRef="#ctx0" brushRef="#br0">0 22 5532,'98'1'0,"0"0"0,0-1 0,-1 1 0,1-1 0,0 1 0,0-1 0,0 1 0,-1 0 0,1-1 0,0 1 0,0-1 0,-1 1 0,1-1 0,0 1 0,0-1 0,0 1 0,-1 0 0,1-1 0,0 1 0,1-1 0,4 0 0,4 0 0,3 0 0,3 0 0,0 0 0,2 0 0,0 0 0,-1 0 0,-2-1 0,-1 1 0,-3 0 0,-3 0 0,-4-1 0,-5 1 0,-6-1 0,-6 1 0,-7-1 0,-7 1 0,-9-1 0,-9 0-1835,31 0 0,-24-1 1,10 0 1834,15-1 0,20 0 0,6 0 0,-5 0 0,-18 1 0,-32-1 0,-24 0 0,-2 1 0</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8:02.556"/>
    </inkml:context>
    <inkml:brush xml:id="br0">
      <inkml:brushProperty name="width" value="0.17143" units="cm"/>
      <inkml:brushProperty name="height" value="0.17143" units="cm"/>
      <inkml:brushProperty name="color" value="#004F8B"/>
    </inkml:brush>
  </inkml:definitions>
  <inkml:trace contextRef="#ctx0" brushRef="#br0">1 425 5734,'11'2'0,"1"3"0,-1 4 0,2 4 0,33 50 0,-2 16 0,-18-37 0,1 2 0,-2 9 0,-1 1 0,1-6 0,2-1 0,5-5 0,0-2 0,27 36 0,-12-54 0,-9-25-679,8-26 1,17-25-1,9-12 1,-3 2 0,-11 13 678,1 5 0,1-1-2,-4-2 1,10-11 0,4-5-1,-3 2 1,-8 8 1,2-2 0,-6 6 0,-5 5 0,-3 5 0,2 0 0,12-11 0,6-5 0,-10 15 0,-1 18 0,-67 44 0,-17 7 0,-51 23 0</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8:02.958"/>
    </inkml:context>
    <inkml:brush xml:id="br0">
      <inkml:brushProperty name="width" value="0.17143" units="cm"/>
      <inkml:brushProperty name="height" value="0.17143" units="cm"/>
      <inkml:brushProperty name="color" value="#004F8B"/>
    </inkml:brush>
  </inkml:definitions>
  <inkml:trace contextRef="#ctx0" brushRef="#br0">1 385 5734,'20'77'0,"0"0"0,-2-10 0,-4-3 0,-7 30 0,2-38 0,2 1 0,4 41 0,9-13 0,44-67 0,16-26 0,-23 4 0,8-8-848,-4-13 0,10-10 0,0-4 0,-10 6 848,0 0 0,1-2 0,-1-2 0,10-7 0,2-3 0,-7-1-287,5-12 1,-6-3 0,-1 0 286,-3 5 0,0 0 0,0-2 0,7-8 0,0-1 0,-7 6 0,-11 5 0,0 1 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9:31.437"/>
    </inkml:context>
    <inkml:brush xml:id="br0">
      <inkml:brushProperty name="width" value="0.17143" units="cm"/>
      <inkml:brushProperty name="height" value="0.17143" units="cm"/>
      <inkml:brushProperty name="color" value="#004F8B"/>
    </inkml:brush>
  </inkml:definitions>
  <inkml:trace contextRef="#ctx0" brushRef="#br0">119 83 5734,'-7'2'0,"0"0"0,3-1 0,-8-4 0,-5 0 0,3-1 0,-1 2 0,11 2 0,-9 0 0,8 0 0,-7 1 0,7 19 0,5 10 0,-4 0 0,8-1 0,2-17 0,7 5 0,-3-5 0,7 2 0,-6-12 0,8 1 0,26-16 0,-8-7 0,14-20 0,-29 1 0,-10 8 0,-12 7 0,-14 0 0,2 9 0,-21-11 0,5 19 0,3 1 0,-9 9 0,22 0 0,-8 3 0,10 2 0,-2 6 0,2 3 0,15 66 0,-2-55 0,13 45 0,-8-70 0,19 0 0,1-10 0,5 2 0,14-47 0,-35 34 0,14-41 0,-28 47 0,-8-14 0,4 18 0,-13-5 0,-2 13 0,-4 15 0,7-4 0,7 11 0,10-3 0,1 5 0,9 8 0,-4-13 0,6-4 0,7-24 0,0-11 0,8-13 0,-11 2 0,-11-6 0,-6 24 0,-7 0 0,5 32 0,0-10 0,5 12 0,1-19 0,8 1 0,-3-3 0,4-1 0,-6-11 0,-8 1 0,1 1 0,-5 4 0,1 11 0,4 19 0,5-9 0,-1 8 0,6-18 0,-4-7 0,1-2 0,-1 0 0,-2-1 0,-1 2 0,1 2 0,-3 7 0,1 3 0</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9:33.492"/>
    </inkml:context>
    <inkml:brush xml:id="br0">
      <inkml:brushProperty name="width" value="0.17143" units="cm"/>
      <inkml:brushProperty name="height" value="0.17143" units="cm"/>
      <inkml:brushProperty name="color" value="#004F8B"/>
    </inkml:brush>
  </inkml:definitions>
  <inkml:trace contextRef="#ctx0" brushRef="#br0">17 118 5734,'-7'-2'0,"1"2"0,3 3 0,16-3 0,-5 2 0,16-4 0,-4 1 0,17-2 0,40-3 0,-11 0 0,23 0 0,12 0 0,-34 2 0,1 0 0,5 0 0,1 0 0,4-1 0,4 0 0,3 1 0,1 1 0,6 0 0,1 1 0,-3-1 0,-7 1-1119,12-1 0,-8 0 1,0 0 1118,12 1 0,1 1 0,-20 0 0,-7 1 0,-10-2 0,-20-1 0,13-6 0,-46 6 0,-1-5 0,-13 6 839,2-1 0,1 0 0,-1 1 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9:34.428"/>
    </inkml:context>
    <inkml:brush xml:id="br0">
      <inkml:brushProperty name="width" value="0.17143" units="cm"/>
      <inkml:brushProperty name="height" value="0.17143" units="cm"/>
      <inkml:brushProperty name="color" value="#004F8B"/>
    </inkml:brush>
  </inkml:definitions>
  <inkml:trace contextRef="#ctx0" brushRef="#br0">2 82 5734,'0'-7'0,"0"2"0,-1 16 0,1-2 0,-1 10 0,1 12 0,0 38 0,2-7 0,4 34 0,-1-64 0,3 1 0,-5-34 0,17-26 0,11-21 0,9-10 0,20-14 0,-20 54 0,0-2 0,-17 35 0,14 28 0,-14-16 0,14 16 0,-23-26 0,9-12 0,5-61 0,-1 33 0,-6-48 0,-21 1 0,-5 29 0,-2-20 0,1 46 0,4 21 0,5 3 0</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9:34.801"/>
    </inkml:context>
    <inkml:brush xml:id="br0">
      <inkml:brushProperty name="width" value="0.17143" units="cm"/>
      <inkml:brushProperty name="height" value="0.17143" units="cm"/>
      <inkml:brushProperty name="color" value="#004F8B"/>
    </inkml:brush>
  </inkml:definitions>
  <inkml:trace contextRef="#ctx0" brushRef="#br0">1 0 5734,'54'24'0,"0"0"0,-39 25 0,-1 2 0,37-14 0,-5 0 0,-51 51 0,1-93 0,-4-29 0,5 16 0,-1-24 0,11 6 0,16-15 0,2 4 0,24 3 0,-27 33 0,4 10 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9:34.992"/>
    </inkml:context>
    <inkml:brush xml:id="br0">
      <inkml:brushProperty name="width" value="0.17143" units="cm"/>
      <inkml:brushProperty name="height" value="0.17143" units="cm"/>
      <inkml:brushProperty name="color" value="#004F8B"/>
    </inkml:brush>
  </inkml:definitions>
  <inkml:trace contextRef="#ctx0" brushRef="#br0">0 26 5734,'1'-14'0,"5"4"0,-3 8 0,4 3 0</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9:35.274"/>
    </inkml:context>
    <inkml:brush xml:id="br0">
      <inkml:brushProperty name="width" value="0.17143" units="cm"/>
      <inkml:brushProperty name="height" value="0.17143" units="cm"/>
      <inkml:brushProperty name="color" value="#004F8B"/>
    </inkml:brush>
  </inkml:definitions>
  <inkml:trace contextRef="#ctx0" brushRef="#br0">5 15 5734,'-4'-15'0,"6"23"0,0 4 0,5 19 0,-4 21 0,-1 8 0,0-7 0,0 4 0,-1 42 0,1-1 0,0 1 0,-2-18 0,0-79 0,0-3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9:04.574"/>
    </inkml:context>
    <inkml:brush xml:id="br0">
      <inkml:brushProperty name="width" value="0.17143" units="cm"/>
      <inkml:brushProperty name="height" value="0.17143" units="cm"/>
      <inkml:brushProperty name="color" value="#5B2D90"/>
    </inkml:brush>
  </inkml:definitions>
  <inkml:trace contextRef="#ctx0" brushRef="#br0">1 1 5734,'22'1'0,"-3"3"0,4 9 0,30 62 0,-30-21 0,-1 3 0,5-5 0,-3 2 0,-6 15 0,-10-3 0,-16-1 0,-35-9 0,13-33 0,-25-57 0,42-40 0,14 25 0,12-5 0,22-3 0,15-3 0,-4 6 0,-12 6 0,3 5 0,34-15 0,0 1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9:35.416"/>
    </inkml:context>
    <inkml:brush xml:id="br0">
      <inkml:brushProperty name="width" value="0.17143" units="cm"/>
      <inkml:brushProperty name="height" value="0.17143" units="cm"/>
      <inkml:brushProperty name="color" value="#004F8B"/>
    </inkml:brush>
  </inkml:definitions>
  <inkml:trace contextRef="#ctx0" brushRef="#br0">0 0 5734,'53'1'0,"0"1"0,35 1 0</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9:35.592"/>
    </inkml:context>
    <inkml:brush xml:id="br0">
      <inkml:brushProperty name="width" value="0.17143" units="cm"/>
      <inkml:brushProperty name="height" value="0.17143" units="cm"/>
      <inkml:brushProperty name="color" value="#004F8B"/>
    </inkml:brush>
  </inkml:definitions>
  <inkml:trace contextRef="#ctx0" brushRef="#br0">15 27 5734,'6'-18'0,"-6"9"0,-8 15 0,-5 2 0</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9:37.690"/>
    </inkml:context>
    <inkml:brush xml:id="br0">
      <inkml:brushProperty name="width" value="0.17143" units="cm"/>
      <inkml:brushProperty name="height" value="0.17143" units="cm"/>
      <inkml:brushProperty name="color" value="#004F8B"/>
    </inkml:brush>
  </inkml:definitions>
  <inkml:trace contextRef="#ctx0" brushRef="#br0">0 165 5734,'7'9'0,"1"0"0,-5 0 0,8 87 0,-9-15 0,1-25 0,1 1 0,-5 27 0,1-59 0,5 6 0,-2-27 0,19-50 0,4-21 0,-11 24 0,9-20 0,-2 2 0,-11 32 0,-3 9 0,4-15 0,-4 19 0,0-4 0,-3 15 0,2 12 0,2 45 0,0-6 0,-4 4 0,1 1 0,-1-4 0,0 2 0,-1-39 0,-2-10 0,28-45 0,6-17 0,-14 25 0,23-39 0,-4 4 0,-30 50 0,12-20 0,-18 33 0,2 5 0,-2 2 0,1 5 0,-3 9 0,8 81 0,-5-53 0,2 27 0,1-3 0,-3-38 0,6 22 0,-2-30 0,-1-6 0,23 7 0,-15-15 0,15 3 0,30-47 0,-36 21 0,13-12 0,-1-6 0,-4-18 0,1-24 0,-13 10 0,-22 5 0,-20 33 0,6 16 0,-5 14 0,11 19 0,1-3 0,-1 40 0,7-28 0,3 33 0,4-38 0,23 34 0,29-39 0,7-5 0,-1 22-362,4-25 0,-7-13 362,-34-9 0,10-25 0,0-9 0,-1-18 0,-2-4 0,-12-3 0,-47-8 0,2 29 0,-16 32 0,19 46 0,6 1 724,-8 39-724,88-62 0,-52 25 0,67-66 0,-72 14 0,0-5 0,0 0 0,-3 6 0,6 29 0,-8 3 0,9 54 0,-1-29 0,-1 10 0,40-69 0,-32 3 0,29-34 0,-23 31 0,-16 19 0,9 3 0,-18 51 0,18-37 0,-9 18 0,28-69 0,-24 16 0,11-19 0,-11 20 0,1 2 0,36 9 0,-18 17 0,15 6 0,-14 32 0,-18-17 0,1 5 0,-10-21 0,-7-16 0</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9:37.926"/>
    </inkml:context>
    <inkml:brush xml:id="br0">
      <inkml:brushProperty name="width" value="0.17143" units="cm"/>
      <inkml:brushProperty name="height" value="0.17143" units="cm"/>
      <inkml:brushProperty name="color" value="#004F8B"/>
    </inkml:brush>
  </inkml:definitions>
  <inkml:trace contextRef="#ctx0" brushRef="#br0">0 18 5734,'5'-13'0,"-7"9"0,2 5 0</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9:38.267"/>
    </inkml:context>
    <inkml:brush xml:id="br0">
      <inkml:brushProperty name="width" value="0.17143" units="cm"/>
      <inkml:brushProperty name="height" value="0.17143" units="cm"/>
      <inkml:brushProperty name="color" value="#004F8B"/>
    </inkml:brush>
  </inkml:definitions>
  <inkml:trace contextRef="#ctx0" brushRef="#br0">3815 1 5734,'-49'14'0,"0"-1"0,-14-1 0,-18 2 0,-13 0 0,-10 1 0,-4 0 0,0 1 0,5-1 0,18-3 0,-1 1 0,0 0 0,-2-1 0,0 1 0,-2 0 0,-3 1 0,-1 1 0,-2 0-324,5 0 0,-4 1 1,-3 1-1,-2 0 1,-2 1-1,-1 1 1,1-1-1,1 0 0,2-1 1,3-1-1,4 0 1,4-2 323,-22 2 0,4-1 0,3-2 0,4 0 0,4 0 0,4 0 0,4 2 0,-11 5 0,-5 5 0,10-3 0,24-6 0,40-15 0,55-23 0</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9:38.644"/>
    </inkml:context>
    <inkml:brush xml:id="br0">
      <inkml:brushProperty name="width" value="0.17143" units="cm"/>
      <inkml:brushProperty name="height" value="0.17143" units="cm"/>
      <inkml:brushProperty name="color" value="#004F8B"/>
    </inkml:brush>
  </inkml:definitions>
  <inkml:trace contextRef="#ctx0" brushRef="#br0">3192 0 5734,'-95'19'0,"0"0"0,0-1 0,0 1 0,0 0 0,0-1 0,0 1 0,0 0 0,0-1 0,0 1 0,0 0 0,0-1 0,1 1 0,-1 0 0,0-1 0,0 1 0,-5 1 0,-6 1 0,-4 0 0,-3 2 0,0-1 0,1 0 0,3 0 0,4-2 0,7 0 0,7-2 0,11-2 0,11-3 0,13-2 0,14-3-1325,-19 4 1325,2 0 0,4-1 421,27-9-421,-30 2 0,22-7 0,-18-2 0,37-7 0</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0:19.822"/>
    </inkml:context>
    <inkml:brush xml:id="br0">
      <inkml:brushProperty name="width" value="0.17143" units="cm"/>
      <inkml:brushProperty name="height" value="0.17143" units="cm"/>
      <inkml:brushProperty name="color" value="#004F8B"/>
    </inkml:brush>
  </inkml:definitions>
  <inkml:trace contextRef="#ctx0" brushRef="#br0">33 51 5734,'25'10'0,"-4"-2"0,-9-6 0,-4-1 0,-18-30 0,6 21 0,-19-24 0,19 30 0,-9 12 0,13 1 0,-9 2 0,14-6 0,-6-11 0,-2 12 0,1-6 0,0 10 0,3-6 0,8 3 0,-6-4 0,5 1 0,-13-16 0,-4 10 0,-1-6 0,-1 12 0,2 0 0,-1 0 0</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0:23.932"/>
    </inkml:context>
    <inkml:brush xml:id="br0">
      <inkml:brushProperty name="width" value="0.17143" units="cm"/>
      <inkml:brushProperty name="height" value="0.17143" units="cm"/>
      <inkml:brushProperty name="color" value="#004F8B"/>
    </inkml:brush>
  </inkml:definitions>
  <inkml:trace contextRef="#ctx0" brushRef="#br0">291 1 5734,'-17'13'0,"-1"1"0,-54 33 0,39-26 0,-12 7 0,1-2 0,25-16 0,-10 7 0,18-10 0,9 18 0,3-8 0,25 28 0,19-3 0,13 1 0,9 0 0,-8-13 0,-1-3 0,3 5 0,-4-5 0,12-14 0,-53-16 0</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0:24.680"/>
    </inkml:context>
    <inkml:brush xml:id="br0">
      <inkml:brushProperty name="width" value="0.17143" units="cm"/>
      <inkml:brushProperty name="height" value="0.17143" units="cm"/>
      <inkml:brushProperty name="color" value="#004F8B"/>
    </inkml:brush>
  </inkml:definitions>
  <inkml:trace contextRef="#ctx0" brushRef="#br0">0 428 5734,'92'-19'0,"-1"0"0,1 0 0,-1 0 0,1 0 0,-1 0 0,1 0 0,-1 0 0,3-1 0,6 0 0,0-1 0,-4 1 0,-11 2 0,-15 4 0,-21 3 0,-3 0 0,10-5 0,1-1 0,-8 3 0,42-16 0,-82 25 0,-62 0 0,-28 2 0,-1 0 0,1-1 0,1 1-478,15 0 478,33 1 0,-37-8 0,27 2 0,-10-3 0,40 6 0,19 4 0,9 2 0,67 8 0,-38-3 478,51 6-478,-6-3 0,-19-2 0,24 2 0,-51-5 0,-22-2 0,-17 1 0,-30 63 0,-19 19 0,11-23-561,3-6 0,-5 10 0,3-12 561,-6-6 0,-6 0 0,-8-2 0,-4-1 0</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0:25.409"/>
    </inkml:context>
    <inkml:brush xml:id="br0">
      <inkml:brushProperty name="width" value="0.17143" units="cm"/>
      <inkml:brushProperty name="height" value="0.17143" units="cm"/>
      <inkml:brushProperty name="color" value="#004F8B"/>
    </inkml:brush>
  </inkml:definitions>
  <inkml:trace contextRef="#ctx0" brushRef="#br0">9 29 5734,'-5'-15'0,"3"8"0,1 0 0,8 18 0,15 41 0,14 35 0,3 12 0,-6-16 0,4 4 0,0 1-513,-1-1 1,4 12 0,0-1 0,-8-15 512,-4-3 0,-7-16 0,-5-4 0,-1 16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9:05.866"/>
    </inkml:context>
    <inkml:brush xml:id="br0">
      <inkml:brushProperty name="width" value="0.17143" units="cm"/>
      <inkml:brushProperty name="height" value="0.17143" units="cm"/>
      <inkml:brushProperty name="color" value="#5B2D90"/>
    </inkml:brush>
  </inkml:definitions>
  <inkml:trace contextRef="#ctx0" brushRef="#br0">468 427 5734,'-10'-11'0,"0"1"0,-46 4 0,11 16 0,-26 4 0,16 33 0,5 13 0,21-17 0,1 1 0,-17 15 0,4 4 0,21 0 0,13-2 0,21 15 0,8-18 0,10-5 0,7-19 0,7-10 0,13-7 0,4-11 0,0-13 0,0-14 0,-7-11 0,1-11 0,-3-5 0,-6-4 0,-3-6 0,-1-7-166,-4-1 1,-1-6 0,-1-3 0,-5 3 165,0-14 0,-5 2 0,-3 3 0,4-22 0,-7 14 0,-5 12 0,-21 92 0,-7 33 0,-4 15 0,-1 15 0,1 7 0,-2 8 0,6 6 0,13-11 0,6 5 0,3-11 0,2-16 0,5-6 0,8 16 0,11-18 0,51-48 0,-13-41 0,-9-20 0,-3-14 0,-23-4 0,-8-4 330,4 4 1,-12 1-331,-30-6 0,-13 13 0,-2 36 0,-29-14 0,5 89 0,14 39 0,32-19 0,13 2 0,10-16 0,12-6-291,17-1 0,6-13 0,35-19 0,-17-15 0</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9:57.010"/>
    </inkml:context>
    <inkml:brush xml:id="br0">
      <inkml:brushProperty name="width" value="0.17143" units="cm"/>
      <inkml:brushProperty name="height" value="0.17143" units="cm"/>
      <inkml:brushProperty name="color" value="#004F8B"/>
    </inkml:brush>
  </inkml:definitions>
  <inkml:trace contextRef="#ctx0" brushRef="#br0">2772 472 5734,'-8'-1'0,"1"-1"0,-4-8 0,-24-23 0,11 12 0,-28-24 0,-8 7 0,-19-7 0,7 4 0,-1 5 0,20 12 0,0 2 0,-8-4 0,-26-5 0,-9 3 0,38 16 0,-3 2 0,-14-1 0,-10 0 0,6 2 0,-3 2 0,1 2 0,11 3 0,-4 1 0,7 2 0,6 2 0,2 3 0,-38 7 0,5 2 0,2 0 0,9 1 0,7 1 0,29-3 0,-23 8 0,0 3 0,15-5-215,3 0 1,5-1 214,27-9 0,-35 26 0,30-20 0,-42 42 0,36-17 0,-20 36 0,22-32 0,-1 9 0,3-4 0,13-24 0,-20 41 0,27-53 0,1-1 0,-6 20 429,5-9-429,5 69 0,2-59 0,9 40 0,15-19 0,20 5 0,-6 5 0,6-16 0,-9-18 0,-1-4 0,17 7 0,1 0 0,-2-3 0,-10-6 0,5-2 0,6-5 0,2-4 0,2-3 0,2-1 0,8 5 0,0-1 0,-12-7 0,-5-3 0,15-1 0,-7-2 0,14-2 0,1-5 0,12-3 0,3 0 0,-10 1-1443,16 1 0,-1 0 1443,0-3 0,7-3 0,-6-2 0,-22-1 0,-4-2 0,-10 2 0,22-4-129,18-6 0,-6 1 129,-44 8 0,-13 3 0,33-20 0,7-14 0,-19-18 0,-2-2 0,13 15 0,-5 0-268,-18-13 0,-19 9 268,-25 37 2574,-1 0-2574,-12-42 0,6 33 333,-10-33-333,-7 17 0,-2 3 0,2 7 0,-10-17 0,-12 2 0,-21 22 0,-12 11 0,7 7 0,-6 3 0,0 1-135,3-3 0,1-1 0,-1 5 1,-6 7-1,-1 5 0,8-1 0,11 1 1,0 0-1</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29:59.336"/>
    </inkml:context>
    <inkml:brush xml:id="br0">
      <inkml:brushProperty name="width" value="0.17143" units="cm"/>
      <inkml:brushProperty name="height" value="0.17143" units="cm"/>
      <inkml:brushProperty name="color" value="#004F8B"/>
    </inkml:brush>
  </inkml:definitions>
  <inkml:trace contextRef="#ctx0" brushRef="#br0">2224 448 5734,'-59'-49'0,"-15"2"0,2 6-1366,1 9 1366,34 17 434,-21-7-434,-7-4 112,3 3 1,-11-1-113,-3 6 0,-8 1 0,6 2 0,3-5 0,-1 4 0,-11 6 0,-8 5 0,20 4 0,19 10 0,7-1 0,-3 2 0,-33 13 0,15 1 0,-1 2 0,21-10 0,-3 3 0,-17 13 0,-7 6 0,13-3 0,0 14 353,5-12 1,4 5-354,9 29 0,25-25 0,-7 18 0,15-21 0,5 5 0,-1 20 0,2-11 0,8 36 0,4 3 0,3-24 0,-2 7 0,5-3 0,14-21 0,39 15 0,-7-12 0,19-17 0,22 2 0,-14-8 0,9-1-617,-20-11 0,10 3 0,-19-8 617,-21-12 0,1-1-539,10 0 0,2-1 539,8-1-132,4 0 1,2-2 131,10-2 0,-28-1 0,0 0 0,29-1 0,11-6 0,8-3 0,-24-1 0,1-1 0,-2 1 0,7-1 0,-6-2 0,3-2 0,-1-5-36,-2-5 1,4-6 0,-6 0 35,-5 0 0,-3-7-319,-5-10 0,6-13 1,-4-2-1,-11 11 319,-10 6 0,-8 1 0,14-39 0,-13-2 836,-28-9-836,-18 10 0,-8-7 0,2 29 0,-3-2 0,0 2-118,-7-30 1,-7 7 117,-7 20 0,-7 12 0,2 22 0,-13 12-353,-8 16 1,-18 10-1,-8 5 1,0 2 0,11-4 352,-7-4 0,7 0 0,-9 6 0,0 6 0,-11 6 0,-2 2 0,4 2 0,15-1 0,16 1 0,-1 0 0,1 0 0</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0:56.944"/>
    </inkml:context>
    <inkml:brush xml:id="br0">
      <inkml:brushProperty name="width" value="0.17143" units="cm"/>
      <inkml:brushProperty name="height" value="0.17143" units="cm"/>
      <inkml:brushProperty name="color" value="#004F8B"/>
    </inkml:brush>
  </inkml:definitions>
  <inkml:trace contextRef="#ctx0" brushRef="#br0">79 52 5734,'-13'2'0,"-12"-4"0,11 1 0,-5-2 0,12 3 0,6 1 0,14-1 0,-4 0 0,13-2 0,-6 0 0,42-5 0,18-1 0,-1 3 0,1 1 0,11-4 0,-1 2 0,-14 2 0,-6 3 0,22 0 0,-9 1 0,-25-1 0,5 2 0,29 4 0,2 1 0,-17 0 0,-1 1 0,5 1 0,10-1 0,-12-3 0,14-1 0,5 0 0,-5 0 0,-15-1 0,5-1 0,-1 0-313,11 0 1,16 0 0,-1 0 0,-22 0 312,-27-1 0,-3 0-109,44 3 0,6 1 109,-18 0 0,11 0-485,-18-1 1,16 0 0,8 1 0,0-1-1,-6 1 1,-16-1 484,-5 0 0,-11 0 0,7 0-341,28 0 1,15 1 0,-6-1 0,-29-1 340,-18 0 333,29-2-333,-1-1 0,14-1 0,-10-4 0,8-1 0,-2 0 0,-10 2 0,-2 0 0,-1-1 40,-7-1 0,-1-1 0,-13 1-40,17-4 2457,-63 7-2457,-28-8 0,-7 7 0,-30-6 0</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0:57.436"/>
    </inkml:context>
    <inkml:brush xml:id="br0">
      <inkml:brushProperty name="width" value="0.17143" units="cm"/>
      <inkml:brushProperty name="height" value="0.17143" units="cm"/>
      <inkml:brushProperty name="color" value="#004F8B"/>
    </inkml:brush>
  </inkml:definitions>
  <inkml:trace contextRef="#ctx0" brushRef="#br0">1 201 5734,'66'-8'0,"0"0"0,-2 0 0,-5 1 0,11 1-1887,5-2 0,17-1 0,-9 1 1887,-21 1 0,11 1-8,-11 1 1,19-1 0,14 0-1,9-1 1,7 0 0,0 0-1,-2 0 1,-8 1 0,-11 0 0,-16 2 7,20-2 0,-18 2 0,15 0 0,-11-1 0,18 0 0,10-1 0,4 0 0,-2 0 0,-10 1 0,-15 1 0,-22 2 0,33 2 0,-44 0 0,2 0 0,12-1 0,-3 1 0,26-2 0,-15-2 0,-58 2 179,-14-1 0,-15 4 0,-12 1 0</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0:59.279"/>
    </inkml:context>
    <inkml:brush xml:id="br0">
      <inkml:brushProperty name="width" value="0.17143" units="cm"/>
      <inkml:brushProperty name="height" value="0.17143" units="cm"/>
      <inkml:brushProperty name="color" value="#004F8B"/>
    </inkml:brush>
  </inkml:definitions>
  <inkml:trace contextRef="#ctx0" brushRef="#br0">466 218 5734,'-15'-31'0,"4"8"0,1 86 0,2 31 0,2-25-1120,0-6 1,0 11 0,1-12 1119,1 7 0,-1 0 0,1 6 0,-1 17 0,0-11 0,2-25 0,0-1 325,-1 21 0,-2 11 0,2-8-325,2-5 0,0-9 538,-1 33-538,2-26 0,0-11 0,2-34 0,4-74 0,-1-14 0,2-4 0,2-14 0,0 6 0,-1 8 0,1-1 615,1-6 0,1-9 0,-2-7-615,-4 3 0,-2-11 0,0-3 0,-1 6 0,0 15-1468,2-7 1,0 3 1467,-2-14 0,0-19 0,-2 13 0,-3 43 0,0 50 0,-47 60 0,-1 23 0,-2 5 0,-2 8 0,10-3 0,4-2-559,7-15 1,4-4 558,6-13 0,5-5 0,4 7 0,16-42 2485,-1 10-2485,17-49 0,17-38 0,13-26 0,-3 8 0,-7 15 0,1 1-638,5-17 1,5-8 0,-7 17 637,2 0 0,-31 56 1222,9-3-1222,12 29 0,13 18 0,-11 24 0,2 19 0,-3-5 0,-5-11 0,-1 0-101,16 38 1,-4-5 100,-14-24 0,48-1 0,-35-29 0,41 1 0</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1:01.974"/>
    </inkml:context>
    <inkml:brush xml:id="br0">
      <inkml:brushProperty name="width" value="0.17143" units="cm"/>
      <inkml:brushProperty name="height" value="0.17143" units="cm"/>
      <inkml:brushProperty name="color" value="#004F8B"/>
    </inkml:brush>
  </inkml:definitions>
  <inkml:trace contextRef="#ctx0" brushRef="#br0">291 19 5734,'2'-14'0,"0"10"0,3 55 0,-4-14 0,2 39 0,-3 12 0,1-4 0,0 7 0,-1-8 0,0-1 0,1 6 0,-1-2 0,-2-10 0,-2-8 0,-4 5 0,-7 6 0,2-50 0,-5-50 0,6 1 0,-9-22 0,-3-7 0,-3-13 0,2 3 0,-4-12 0,4 10 0,-2-11 0,-3-12 0,9 22 0,20 59 0,-3-14 0,18 66 0,11 36 0,1 6 0,-2-9 0,-4-8 0,5 12 0,0-31 0,1-43 0,9 29 0,-9-70 0,4-13 0,4-4 0,5-4 0,-4 3 0,2-2-286,7-8 0,0 1 1,-10 14-1,-2 5 0,16-20 1</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1:03.690"/>
    </inkml:context>
    <inkml:brush xml:id="br0">
      <inkml:brushProperty name="width" value="0.17143" units="cm"/>
      <inkml:brushProperty name="height" value="0.17143" units="cm"/>
      <inkml:brushProperty name="color" value="#004F8B"/>
    </inkml:brush>
  </inkml:definitions>
  <inkml:trace contextRef="#ctx0" brushRef="#br0">7 76 5734,'18'-7'0,"15"-16"0,-24 15 0,12-12 0,-20 17 0,-3-1 0,0 3 0,-19 11 0,11-3 0,-13 10 0,11-4 0,3 1 0,2-1 0,4-2 0,41-36 0,-27 16 0,27-24 0,-36 24 0,-7-5 0,3 9 0,19 24 0,-1-9 0,19 20 0</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1:04.621"/>
    </inkml:context>
    <inkml:brush xml:id="br0">
      <inkml:brushProperty name="width" value="0.17143" units="cm"/>
      <inkml:brushProperty name="height" value="0.17143" units="cm"/>
      <inkml:brushProperty name="color" value="#004F8B"/>
    </inkml:brush>
  </inkml:definitions>
  <inkml:trace contextRef="#ctx0" brushRef="#br0">73 82 5734,'-38'-11'0,"14"11"0,14-15 0,10 17 0,4 9 0,-1-6 0,60 1 0,-43-8 0,41-5 0,-52-4 0,-4-1 0,-4-5 0,-3 5 0,-13 0 0,1 8 0,-10 2 0,-17 14 0,19-6 0,-12 9 0,27-12 0</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1:05.892"/>
    </inkml:context>
    <inkml:brush xml:id="br0">
      <inkml:brushProperty name="width" value="0.17143" units="cm"/>
      <inkml:brushProperty name="height" value="0.17143" units="cm"/>
      <inkml:brushProperty name="color" value="#004F8B"/>
    </inkml:brush>
  </inkml:definitions>
  <inkml:trace contextRef="#ctx0" brushRef="#br0">3554 472 5734,'2'-9'0,"-2"1"0,-10-21 0,-39-7 0,-9-2 0,4-10-142,-8 10 1,-2 5 141,3 12 70,13 5-70,-18-4 0,-3 1 0,0 1 0,6 3 0,-13-1 0,7 2 0,12 4 0,-4 1-831,-20-1 1,-19-1 0,-1 0-1,15 2 831,7 0 0,-2 2 0,7 2 0,-15 1 0,-5 0 0,8 1 0,18 1-636,13 3 0,4 1 636,-49 0 0,1 4-719,4 8 719,24-1-104,-19 13 0,-3 4 104,42-12 0,2 2 0,-28 9 0,4 1 1884,8 4-1884,-7 12 0,28-16 1497,-22 17-1497,7 1 0,-2 8 0,4 1 0,0 4 0,7-9 0,-2 2 0,5-3 182,-1 5 1,9-5-183,5 9 851,18-21-851,6 50-503,49-40 1,33 10-1,18 4 1,7 2-1,-8-4 1,-19-8 502,-15 1 0,-11-6 0,13 4-226,3-7 0,16 6 0,8 4 0,3-2 0,-4-5 0,-10-10 0,-17-13 226,41-11 0,2-3 0,-52-6 0,9-1 0,7-3 0,15 0 0,9-2 0,6-2 0,1-4 0,-5-3 0,6-5 0,4-2 0,2-2 0,0 1 0,-2 1 0,-4 3 0,-2 3 0,-2 2 0,-2 2 0,0-1 0,1-1 0,1-4 0,-3-2 0,6-3 0,1-1 0,-1-2 0,-7 1 0,-9 0 0,-13 2 0,12-6 0,-8-8 161,5-13 1,9-12 0,1-7 0,-12 1-162,-8-10 0,-10-2 0,5-2 262,9 14 1,10-1-1,-12-1 1,-33-4-263,-44-6 0,-31-8 0,-15 6 0,-2 15 0,-7 18 0,-9 15 0,-2-5-259,5-9 1,-2-6-1,-3 2 1,-1 10 258,2 13 0,0 8 0,-4 5 0,-5 3 0,-7 3 0,-7 5 0,-4 3 0,3 0 0,8-1 0,8-2 0,7 0 0,0 0 0,-7 2 0,-15 3 0,0 1 0,0 0 0,0 0 0,0 0 0</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1:46.340"/>
    </inkml:context>
    <inkml:brush xml:id="br0">
      <inkml:brushProperty name="width" value="0.17143" units="cm"/>
      <inkml:brushProperty name="height" value="0.17143" units="cm"/>
      <inkml:brushProperty name="color" value="#004F8B"/>
    </inkml:brush>
  </inkml:definitions>
  <inkml:trace contextRef="#ctx0" brushRef="#br0">6 96 5734,'2'23'0,"7"0"0,-2-2 0,7-6 0,-7-13 0,11-6 0,15-28 0,-6-6 0,2-5 0,-23 8 0,-7 23 0,-3 1 0,1 7 0,-5 7 0,2 4 0,-6 36 0,15-38 0,-1 13 0,9-41 0,-20 20 0,4 1 0,-13 23 0,16-8 0,6-4 0,10-31 0,-5 17 0,4-28 0,-14 31 0,-42 11 0,21-6 0,-34 9 0,32-7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9:06.018"/>
    </inkml:context>
    <inkml:brush xml:id="br0">
      <inkml:brushProperty name="width" value="0.17143" units="cm"/>
      <inkml:brushProperty name="height" value="0.17143" units="cm"/>
      <inkml:brushProperty name="color" value="#5B2D90"/>
    </inkml:brush>
  </inkml:definitions>
  <inkml:trace contextRef="#ctx0" brushRef="#br0">1 59 5734,'10'-32'0,"-8"6"0,18 54 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1:47.044"/>
    </inkml:context>
    <inkml:brush xml:id="br0">
      <inkml:brushProperty name="width" value="0.17143" units="cm"/>
      <inkml:brushProperty name="height" value="0.17143" units="cm"/>
      <inkml:brushProperty name="color" value="#004F8B"/>
    </inkml:brush>
  </inkml:definitions>
  <inkml:trace contextRef="#ctx0" brushRef="#br0">2278 13 5734,'-52'-7'0,"4"2"0,23 4 0,-23 3 0,-4 0 0,-5 1-211,0 0 0,-1 0 211,-23 5 139,16-2-139,0 2 0,-15 3 0,5-2 0,7 0 0,-5 1 0,-3 0 0,-17 3 0,-6 0 0,0 0 0,12-3 0,-8 1 0,7-3 0,-3 1-699,9 1 0,-4 0 0,2 0 1,10-2 698,-11-2 0,17-3 0,18-2 0,17-1 0,-19 0 152,29 0-152,15 6 0,8-7 0,22 4 0</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1:47.624"/>
    </inkml:context>
    <inkml:brush xml:id="br0">
      <inkml:brushProperty name="width" value="0.17143" units="cm"/>
      <inkml:brushProperty name="height" value="0.17143" units="cm"/>
      <inkml:brushProperty name="color" value="#004F8B"/>
    </inkml:brush>
  </inkml:definitions>
  <inkml:trace contextRef="#ctx0" brushRef="#br0">643 1 5734,'-56'38'0,"0"0"0,1 0 0,-14 10 0,-1 1 0,10-5 0,-17 16 0,20-16 0,6-3 0,13-5 0,8-3 0,17-12 0,3-2 0,27 2 0,-3-14 0,55 24 0,9 5 0,-27-13-414,20 11 1,-6-1 413,-41-19 0,7 5 0,32 18 0,-25-16 0,15 9 0,26-64 0,-42 12 0,8-5 0,1 0 0</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1:48.708"/>
    </inkml:context>
    <inkml:brush xml:id="br0">
      <inkml:brushProperty name="width" value="0.17143" units="cm"/>
      <inkml:brushProperty name="height" value="0.17143" units="cm"/>
      <inkml:brushProperty name="color" value="#004F8B"/>
    </inkml:brush>
  </inkml:definitions>
  <inkml:trace contextRef="#ctx0" brushRef="#br0">13 387 5734,'-7'-2'0,"2"1"0,5 1 0,7-1 0,68-13 0,-28 7-851,16 1 1,29-2 0,11 0-1,-2 1 1,-20 1 850,-2 2 0,-1 0-51,-4-1 0,15 1 0,4-2 0,-5 2 0,-15 1 51,-1 0 0,-1 1 0,7-1 0,13 0 0,2-2 0,-7 2 0,-8 0 0,-6 0 0,5 0 0,3-1 0,7 1 0,-1-1 0,-8-1 0,-5 0 0,-6-1 0,-5 1 0,0-2 0,-1 0 0,33-3 0,-8-4 0,-19-8 0,-105-14 0,-37 7 0,23 13 0,1 2 2839,-18-3-2839,20 3 0,2 0 0,0 1 0,-45-10 0,83 23 1668,9 5-1668,19 4 0,3 0 0,59 18 0,-9-6 0,0-1 0,2 0 0,12 1 0,-10-3 0,-37-12 0,-32-5 0,5 1 0,-12 3 0,-2 24 0,-11 11 0,1 7 0,-35 1 0,-11-4 0,-1-6 0,-4 0 0,-2-3 0,-1-12 0</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1:59.508"/>
    </inkml:context>
    <inkml:brush xml:id="br0">
      <inkml:brushProperty name="width" value="0.17143" units="cm"/>
      <inkml:brushProperty name="height" value="0.17143" units="cm"/>
      <inkml:brushProperty name="color" value="#004F8B"/>
    </inkml:brush>
  </inkml:definitions>
  <inkml:trace contextRef="#ctx0" brushRef="#br0">111 0 5734,'-10'62'0,"-7"25"0,0 0 0,-1-9 0,1-6 0,7-32 0,-11 47 0</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1:59.716"/>
    </inkml:context>
    <inkml:brush xml:id="br0">
      <inkml:brushProperty name="width" value="0.17143" units="cm"/>
      <inkml:brushProperty name="height" value="0.17143" units="cm"/>
      <inkml:brushProperty name="color" value="#004F8B"/>
    </inkml:brush>
  </inkml:definitions>
  <inkml:trace contextRef="#ctx0" brushRef="#br0">135 1 5734,'-44'52'0,"13"23"0,7 2 0,12-16 0,0 9 0,0 0 0</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2:00.206"/>
    </inkml:context>
    <inkml:brush xml:id="br0">
      <inkml:brushProperty name="width" value="0.17143" units="cm"/>
      <inkml:brushProperty name="height" value="0.17143" units="cm"/>
      <inkml:brushProperty name="color" value="#004F8B"/>
    </inkml:brush>
  </inkml:definitions>
  <inkml:trace contextRef="#ctx0" brushRef="#br0">191 0 5734,'-35'79'0,"1"1"0,-1-1 0,-10 19 0,12-16 0,25-30 0,10-30 0,2-2 0</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2:00.427"/>
    </inkml:context>
    <inkml:brush xml:id="br0">
      <inkml:brushProperty name="width" value="0.17143" units="cm"/>
      <inkml:brushProperty name="height" value="0.17143" units="cm"/>
      <inkml:brushProperty name="color" value="#004F8B"/>
    </inkml:brush>
  </inkml:definitions>
  <inkml:trace contextRef="#ctx0" brushRef="#br0">150 0 5734,'-28'83'0,"1"-1"0,-1-23 0,6 6 0,0 1 0,-1 0 0</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2:43.892"/>
    </inkml:context>
    <inkml:brush xml:id="br0">
      <inkml:brushProperty name="width" value="0.17143" units="cm"/>
      <inkml:brushProperty name="height" value="0.17143" units="cm"/>
      <inkml:brushProperty name="color" value="#004F8B"/>
    </inkml:brush>
  </inkml:definitions>
  <inkml:trace contextRef="#ctx0" brushRef="#br0">28 203 5734,'-11'3'0,"-2"3"0,10-3 0,18-5 0,34-7 0,10-2 0,13-4-1201,12 1 0,1 1 1201,-11 4 166,7 2 0,22 1 0,12 1-166,-29 3 0,9 1 0,5 1 0,2 0 0,-4 0 0,-8-1-158,9-1 0,-8-1 0,0 1 1,9-1 157,-15 2 0,11 0 0,5 0 0,-1 1 0,-8-1 0,-13 0 0,-20 0-904,21-3 904,-5-1 0,-4 0 0,-16-3 1510,-17 3-1510,35-9 43,-37 3-43,-19-11 171,-25 10 0,-41-1 0,11 9 1</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2:44.326"/>
    </inkml:context>
    <inkml:brush xml:id="br0">
      <inkml:brushProperty name="width" value="0.17143" units="cm"/>
      <inkml:brushProperty name="height" value="0.17143" units="cm"/>
      <inkml:brushProperty name="color" value="#004F8B"/>
    </inkml:brush>
  </inkml:definitions>
  <inkml:trace contextRef="#ctx0" brushRef="#br0">0 181 5734,'94'-5'0,"0"0"0,0-1 0,-1 1 0,1-1 0,0 1 0,0 0 0,0-1 0,-1 1 0,1-1 0,0 1 0,-3-1 0,-18 1 0,0 0 0,18-1 0,-10 1 0,17-1 0,13 0 0,9 0 0,3-1 0,0 0 0,-7 0 0,-11 0 0,-15 0 0,-21 0 0,-25 1 0,-9-6 0,17-2 0,-109 12 0,-3 4 0,10 1 0</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2:44.762"/>
    </inkml:context>
    <inkml:brush xml:id="br0">
      <inkml:brushProperty name="width" value="0.17143" units="cm"/>
      <inkml:brushProperty name="height" value="0.17143" units="cm"/>
      <inkml:brushProperty name="color" value="#004F8B"/>
    </inkml:brush>
  </inkml:definitions>
  <inkml:trace contextRef="#ctx0" brushRef="#br0">1 327 5734,'96'-8'0,"1"1"0,-1 0 0,0 0 0,1-1 0,-1 1 0,1 0 0,-1-1 0,0 1 0,1 0 0,-1 0 0,0-1 0,1 1 0,-1 0 0,13-1 0,5-1 0,5 0 0,0 0 0,-2 1 0,-4-1 0,-8 1 0,-9 1 0,-13 1 0,-16 0 0,-18 2-1291,17-3 1291,-5 0 411,33-6-411,-43 6 0,-1-1 213,42-9-213,-40-9 0,-78 6 0,-16 1 0,-26 6 0,19 8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9:06.468"/>
    </inkml:context>
    <inkml:brush xml:id="br0">
      <inkml:brushProperty name="width" value="0.17143" units="cm"/>
      <inkml:brushProperty name="height" value="0.17143" units="cm"/>
      <inkml:brushProperty name="color" value="#5B2D90"/>
    </inkml:brush>
  </inkml:definitions>
  <inkml:trace contextRef="#ctx0" brushRef="#br0">6783 182 5734,'-74'0'0,"24"-1"0,-4-1 0,-23-2 0,-3-1-2185,13 1 1,-2 0 2184,-19-2 0,-7 0 0,16 1 0,-5-2 0,-14 1 0,25 1 0,-9-1 0,-7 0 0,-5 0 0,-4 0 0,-1 0 0,-1 0 0,3 1 0,1 1 0,-1 0 0,-2 0 0,-1 0 0,0 0 0,-1 1 0,0-1 0,1 0 0,0 0-152,3 0 0,0-1 1,0 0-1,0 0 0,0-1 1,0 1-1,0 1 0,0 0 1,0 1 151,-4 0 0,-5 1 0,-1 1 0,0-1 0,1 2 0,5-1 0,5 1 0,9-1 0,9 1 0,-28 1 0,16 0 0,-6 0 0,11-1 0,-8 1 0,-1 0 0,4 1 0,10-1 0,2 1 0,9 0 0,0 0 0,5 0 0,0 0 0,-9 1 0,-12 1 0,-14 1 0,-5 1 0,3 0 0,13-1 0,2-1 0,8 0 0,-6 1 0,5 0 0,-10 1 0,-2 0 0,8-2 0,15-3 0,0-3 0,18-5 0,12-7 0,0-16 0,40 1 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2:45.284"/>
    </inkml:context>
    <inkml:brush xml:id="br0">
      <inkml:brushProperty name="width" value="0.17143" units="cm"/>
      <inkml:brushProperty name="height" value="0.17143" units="cm"/>
      <inkml:brushProperty name="color" value="#004F8B"/>
    </inkml:brush>
  </inkml:definitions>
  <inkml:trace contextRef="#ctx0" brushRef="#br0">0 121 5734,'98'-6'0,"0"0"0,0 0 0,0 0 0,-17 1 0,2 1 0,-1 0 0,-1 0 0,-1 1 0,11 0 0,-3 0 0,1 0 0,1 1-1416,7 0 1,2 0 0,-1 0 0,-4 0 1415,7 0 0,-4 1 0,-5-1 0,-18 1 0,-3 0 0,-10-1 1409,32-1-1409,-48 0 0,31 0 860,-52 2-860,-17-2 0,0 0 0,-33-10 0,5 6 0,-14-6 0</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2:47.384"/>
    </inkml:context>
    <inkml:brush xml:id="br0">
      <inkml:brushProperty name="width" value="0.17143" units="cm"/>
      <inkml:brushProperty name="height" value="0.17143" units="cm"/>
      <inkml:brushProperty name="color" value="#004F8B"/>
    </inkml:brush>
  </inkml:definitions>
  <inkml:trace contextRef="#ctx0" brushRef="#br0">3333 876 5734,'-5'-20'0,"0"3"0,3 12 0,-9-15 0,5 10 0,-8-12 0,7 12 0,-7-8 0,-9-11 0,-2-3 0,-16-11 0,16 18 0,-8-7 0,-9-4 0,-22-4 0,0 0 0,18 6 0,0 1-396,-19-5 0,8 8 396,30 18 0,-2 1 0,-57-20 0,41 15 0,-42-15 0,38 15 0,-2-1 0,-12-4 0,-4-1 0,-7-3 0,-6 1 0,-5 3 0,-7 1 0,13 3 0,26 5 0,3 2 0,-35-4 0,0 3 0,31 6 0,3 2 0,-6 2 0,-3 0 0,-19 0 0,-7 3 0,12 5 0,-4 3 0,9 0 0,14-3 0,4 1 396,-22 6 0,3 2-396,-8 13 0,-10 9 0,37-15 0,1 2 0,-35 24 0,34-6 0,17-4 0,0 7 0,-2 24 0,3 3 0,6-23 0,2-1 0,3 10 0,5 0 0,-4 34 0,9-29 0,1-16 0,1 2 0,2 34 0,8-25 0,0 24 0,3-32 0,3 10 0,1-18 0,1 7 0,13 14 0,10 6 0,3-17 0,3 1 0,9 23 0,1-3-534,-8-26 1,-1-9 533,10 0-218,12-6 0,15 5 0,-4-4 218,-6-6 0,3 0 0,12 9 0,10 4 0,-2-6 0,-12-14 0,-1-5 0,2-2-941,12 0 1,2-3-1,-3 0 941,-16 0 0,-4 0 0,12-3-199,-4-5 1,15-3-1,5-1 1,-2-1-1,-8-1 1,-17 1 198,1-3 0,-3-1 0,17 1 0,16-2 0,-2-1 0,-23-2 0,11-14 0,-23 4 0,-3-4 0,10-6 0,-10 4 0,15-8 0,-4-7 0,12-12 0,-14-3 0,-21-13 0,-7-4 0,0 10 0,2-3 0,-6 2 651,-4-13 0,-8 3-651,-8 7 0,-6 7 2877,-4 7-2877,-3-23 0,-4-6 0,-5-10-365,-31 36 0,-24-14 0,-16-7 0,-4-1 0,4 8 0,14 14 365,-12-8 0,-5 6-181,15 12 0,-14-11 0,-7-2 0,1 2 0,7 11 1,16 17-1,0 18 0,8 10 0,-5-4 0,1 0 1</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2:48.913"/>
    </inkml:context>
    <inkml:brush xml:id="br0">
      <inkml:brushProperty name="width" value="0.17143" units="cm"/>
      <inkml:brushProperty name="height" value="0.17143" units="cm"/>
      <inkml:brushProperty name="color" value="#004F8B"/>
    </inkml:brush>
  </inkml:definitions>
  <inkml:trace contextRef="#ctx0" brushRef="#br0">51 198 5734,'0'81'0,"1"0"0,-1 0 0,1 0 0,0 19 0,1-3 0,-4-39 0,0-49 0,1-11 0,-9-37 0,5-15 0,0-7 0,-1 9 0,1-1 0,-1-12 0,2 3 0,0-9 0,1 32 0,1-23 0,2 27 0,1-5 0,0 27 0,6-13 0,3 5 0,0-3 0,3 10 0,17-4 0,-16 10 0,18-8 0,18 8 0,-14 9 0,18-5 0,-29 11 0,-3 4 0,-6 2 0,11 28 0,-20-9 0,-1 6 0,-41 40 0,-12-30 0,12-6 0,-1-3 0,-15-6 0,-1-12 0,29-16 0,-5 1 0,13-5 0,12-1 0,2-2 0,5-1 0,18-17 0,-8 8 0,14-11 0,-16 14 0</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2:50.003"/>
    </inkml:context>
    <inkml:brush xml:id="br0">
      <inkml:brushProperty name="width" value="0.17143" units="cm"/>
      <inkml:brushProperty name="height" value="0.17143" units="cm"/>
      <inkml:brushProperty name="color" value="#004F8B"/>
    </inkml:brush>
  </inkml:definitions>
  <inkml:trace contextRef="#ctx0" brushRef="#br0">467 117 5734,'-42'-29'0,"23"15"0,-58-17 0,53 27 0,-26-4 0,2 16 0,-7 12 0,0-2 0,18 22 0,9 4 0,18-16 0,-12 44 0,46-48 0,17 3 0,-7-1 0,10-3 0,22 15 0,-29-12 0,-28 26 0,-11 3 0,-6-22 0,-55 41 0,6-87 0,18-16 0,-12-39 0,38 32 0,21-10 0,7 49 0,10 4 0,23 10 0,11-1 0,-1-11 0,2-1 0,3 10 0,0-4 0,-9-12 0,-5-11 0,28-39 0,-8-14 0,-31 32 0,-2-1 0,8-36 0,-30 42 0,2-23 0,-1-2 0,-5 22 0,8-50 0,-16 89 0,-4 32 0,1 44 0,4 6 0,1 2 0,-4 3 0,3-32 0,0 0 0</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2:51.453"/>
    </inkml:context>
    <inkml:brush xml:id="br0">
      <inkml:brushProperty name="width" value="0.17143" units="cm"/>
      <inkml:brushProperty name="height" value="0.17143" units="cm"/>
      <inkml:brushProperty name="color" value="#004F8B"/>
    </inkml:brush>
  </inkml:definitions>
  <inkml:trace contextRef="#ctx0" brushRef="#br0">1 666 5734,'54'-2'0,"0"1"0,17-2 0,-2-2 0,15-12 0,5-25 0,-2-6 0,-11 7 0,-19-7 0,-25 9 0,-73 39 0,13-1 0,-14 15 0,27-6 0,-54 54 0,34-19 0,-6 22 0,6 1 0,20-19 0,26 5 0,9-9 0,-2-33 0,32 11 0,-35-29 0,13-29 0,1-11 0,3-27 0,-11-5 0,0-18 0,-5 10 0,-9 19 0,-3 3-640,0-35 0,-3 12 640,-5 40 0,3 33 0,0 4 0,1 1 0,0 8 0,-2 75 0,4 17 0,2 7 0,-3-32 0,0-1 105,3 35 1,2-16-106,1-56 0,0-3 0,20 27 0,-8-29 0,11 17 0,8-43 0,1-24 0,0-7 0,19-17 0,-20 13 0,-5 0 0,-15-10 0,-14 27 0,-4-29 0,-5 26 1069,-5-13-1069,-17 88 0,-2 22 0,12-35 0,-12 35 0,9-3 0,27-46 0,1-4 0,19 2 0,26-62 0,4-16 0,-7 28-370,7-31 0,-10 3 370,-39 42 0,2-4 0,-2 6 0,2 16 0,-1 37 0,1 31 0,-1 5 0,0-3 0,-1-3 0,0-16 0,-5-48 740,0-3-740,27-27 0,-16 11 0,44-66 0,-36 24 0,-2-3 0,21-31 0,-23 34 0,-5 7 0,-6 22 0,-1-3 0,-1 12 0,11-13 0,-6 23 0,8-7 0</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2:53.246"/>
    </inkml:context>
    <inkml:brush xml:id="br0">
      <inkml:brushProperty name="width" value="0.17143" units="cm"/>
      <inkml:brushProperty name="height" value="0.17143" units="cm"/>
      <inkml:brushProperty name="color" value="#004F8B"/>
    </inkml:brush>
  </inkml:definitions>
  <inkml:trace contextRef="#ctx0" brushRef="#br0">3008 483 5734,'-36'-46'0,"1"0"0,-25-30 0,42 64 0,-58-28 0,37 20 0,-44-21 0,19 17 0,-14-2 0,-20 0 0,13 11 0,-12 2 0,-3 0 0,4 0 0,14 1 0,1-1 0,1 1 0,0 2 0,-4 1 0,-2 1 0,2 3 0,4 2 0,-15 6 0,5 4 0,18-1 0,1 0-586,-19 3 0,8 0 586,48-3-435,-15 4 0,-2 2 435,5-2-70,-24 8 0,0 0 70,21-3 0,-23 7 0,27-5 0,-32 38 0,37-28 1042,-29 30-1042,53-36 965,-39 44-965,27-29 0,-24 28 0,43-45 175,-5 34-175,4-1 0,-4 10 0,6-18 0,5-26 0,-1 45 0,10 17 0,-5-5 0,10 2 0,5-27 0,3-1 0,14 19 0,16 14 0,13 0 0,-5-37 0,2-6 0,-4 6 0,-1-6-401,-2-14 0,-5-7 401,-6-6 0,17 0 0,17 2 0,-6-2 0,-8-3 0,0 0 0,8 3 0,8 1 0,-1-3 0,-4-5 0,-2-2 0,1-2 0,0-3 0,0-1 0,0 0 0,0 2 0,-1 1 0,2-2 0,11-4 0,0-2 0,-10 0 0,-17 1 0,-4-1 0,8 1 0,8-4 0,20-6 0,13-6 0,-8-1 0,2-8 0,-2-2 0,-8 11 0,4 0 0,-3-9 0,-3-19 0,-4-10 0,-18 10 0,-7 0 0,13-16 0,-3-9 0,-39 22 0,-8 2 0,11-32 401,-9 32 0,-5-5-401,-22-37 0,-10 7 0,4 26-169,-9-26 1,-7 3 168,-9 40-657,-20 20 1,-30-1 0,-13 2 0,1 1 0,19 3 656,-6-6 0,-2 4 0,5 3 0,-17-2 0,-5 1 0,9 4 0,21 5 0,20 9 0,0 1 0</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2:53.990"/>
    </inkml:context>
    <inkml:brush xml:id="br0">
      <inkml:brushProperty name="width" value="0.17143" units="cm"/>
      <inkml:brushProperty name="height" value="0.17143" units="cm"/>
      <inkml:brushProperty name="color" value="#004F8B"/>
    </inkml:brush>
  </inkml:definitions>
  <inkml:trace contextRef="#ctx0" brushRef="#br0">297 14 5734,'-8'-7'0,"-5"1"0,3 8 0,-1 1 0,-1 7 0,2 3 0,-16 24 0,-4 9 0,-6 15 0,5 1 0,-4 13 0,9 1 0,12 19 0,7-1-1105,-9-1 0,4-3 1105,13-12 0,18-4-371,25-15 0,16-2 0,-1-8 371,-5-10 0,3-3 0,6 13 0,7 6 0,-6-15 0,-14-29 0,0 1 0</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2:54.287"/>
    </inkml:context>
    <inkml:brush xml:id="br0">
      <inkml:brushProperty name="width" value="0.17143" units="cm"/>
      <inkml:brushProperty name="height" value="0.17143" units="cm"/>
      <inkml:brushProperty name="color" value="#004F8B"/>
    </inkml:brush>
  </inkml:definitions>
  <inkml:trace contextRef="#ctx0" brushRef="#br0">210 0 5734,'-10'92'0,"-1"0"0,1 0 0,0-1 0,-1 1 0,1 0 0,-1 0 0,1-1 0,0 1 0,-1 0 0,-2 2 0,0-1 0,-1 1 0,1 0 0,0 0 0,0 0 0,-1 0 0,1-1 0</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2:56.268"/>
    </inkml:context>
    <inkml:brush xml:id="br0">
      <inkml:brushProperty name="width" value="0.17143" units="cm"/>
      <inkml:brushProperty name="height" value="0.17143" units="cm"/>
      <inkml:brushProperty name="color" value="#004F8B"/>
    </inkml:brush>
  </inkml:definitions>
  <inkml:trace contextRef="#ctx0" brushRef="#br0">33 413 5734,'-12'73'0,"6"-34"0,-6 48 0,9-47 0,10 27 0,4 4 0,-3-10 0,32 28 0,11-10 0,-13-57 0,8 3 0,2-8 0,19-44 0,20-18-1131,-26 6 0,8-8 1,-5 2 1130,-1 1 0,1-2 0,6-9 0,6-7 0,-6 4-230,-7 2 0,-2 1 230,-6 3 0,4-2 0,-5 2 0,1 2 0,-4-1 0,14-21 0,-13 6 0,-32 25 0,7-25 0</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2:56.523"/>
    </inkml:context>
    <inkml:brush xml:id="br0">
      <inkml:brushProperty name="width" value="0.17143" units="cm"/>
      <inkml:brushProperty name="height" value="0.17143" units="cm"/>
      <inkml:brushProperty name="color" value="#004F8B"/>
    </inkml:brush>
  </inkml:definitions>
  <inkml:trace contextRef="#ctx0" brushRef="#br0">0 490 5734,'1'78'0,"-1"-1"0,1 1 0,41-27 0,14-5 0,-9 27 0,4 9 0,20-34-247,-12-48 1,14-20 0,10-16 0,8-12 0,3-7 0,0-2 0,-3 1 0,-7 5 0,-11 11 0,21-8-1,-11 6 1,-2-2 0,11-9 0,-16 0 0,1 1 0,-1-1 0,1 1 0,0-1 0,-1 1 0,1-1 0,-1 1-1,1 0 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09.644"/>
    </inkml:context>
    <inkml:brush xml:id="br0">
      <inkml:brushProperty name="width" value="0.17143" units="cm"/>
      <inkml:brushProperty name="height" value="0.17143" units="cm"/>
      <inkml:brushProperty name="color" value="#5B2D90"/>
    </inkml:brush>
  </inkml:definitions>
  <inkml:trace contextRef="#ctx0" brushRef="#br0">1 1 5734,'4'4'0,"-1"0"0,14 5 0,-4-3 0,8 5 0,-4-3 0,-8-2 0,4 1 0,-1 1 0,0 1 0,33 31 0,-26-22 0,22 22 0,-32-30 0,14 16 0,24 20 0,-3-2 0,7 4 0,-17-18 0,17 20 0,-10-9 0,5 11 0,-2-1 0,-11-10 0,22 29 0,-30-36 0,18 17 0,0 2 0,12 8 0,-19-20 0,-1-4 0,-1-1 0,0-3 0,-2-3 0,4 1 0,37 27 0,-29-21 0,18 13 0,-44-34 0,-12-11 0,0 0 0,-2-2 0,1 1 0,-1 0 0,16 11 0,14 10 0,-8-5 0,5 4 0,-19-16 0,6 4 0,-4-5 0,-9-50 0,-7 18 0,-10-42 0</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3:00.238"/>
    </inkml:context>
    <inkml:brush xml:id="br0">
      <inkml:brushProperty name="width" value="0.17143" units="cm"/>
      <inkml:brushProperty name="height" value="0.17143" units="cm"/>
      <inkml:brushProperty name="color" value="#004F8B"/>
    </inkml:brush>
  </inkml:definitions>
  <inkml:trace contextRef="#ctx0" brushRef="#br0">1 243 5734,'40'4'0,"3"0"0,-2-6 0,18-2 0,24 0 0,9-1 0,-6 0 0,10-1 0,-2 0 0,6 0-150,-25 1 1,2 0 0,4 1-1,5-2 1,8 0 149,-8 1 0,11-2 0,7 0 0,4 0 0,1-1 0,-1 1 0,-6-1 0,-7 1 0,-12 1-950,14-2 0,-14 0 0,-1 0 0,13 0 950,-13 1 0,12 0 0,8 0 0,2 0 0,-3 0 0,-7 0 0,-12 0 0,-18 1 450,23-2 0,-45-1-450,-64 1 0,-34 5 0,-12 2 0,-31-6 0,16 6 0,1 1 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3:00.638"/>
    </inkml:context>
    <inkml:brush xml:id="br0">
      <inkml:brushProperty name="width" value="0.17143" units="cm"/>
      <inkml:brushProperty name="height" value="0.17143" units="cm"/>
      <inkml:brushProperty name="color" value="#004F8B"/>
    </inkml:brush>
  </inkml:definitions>
  <inkml:trace contextRef="#ctx0" brushRef="#br0">0 264 5734,'97'-7'0,"0"1"0,0-1 0,0 0 0,-1 1 0,1-1 0,0 0 0,0 1 0,0-1 0,0 1 0,0-1 0,-1 0 0,1 1 0,6-2 0,2-1 0,3 0 0,1 0 0,-1-1 0,-1 1 0,-2 0 0,-5 0 0,-4 1 0,-6 1 0,-7 0 0,-9 2-1416,28-2 1,-15 3 0,-8 0 0,3-2 1415,14-2 0,9-2 0,-19-1 0,-44 3 0,-41 5 1409,-4 1-1409,-5-1 0,-52-3 0,20 3 0,-43-1 0,33 5 0</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3:00.995"/>
    </inkml:context>
    <inkml:brush xml:id="br0">
      <inkml:brushProperty name="width" value="0.17143" units="cm"/>
      <inkml:brushProperty name="height" value="0.17143" units="cm"/>
      <inkml:brushProperty name="color" value="#004F8B"/>
    </inkml:brush>
  </inkml:definitions>
  <inkml:trace contextRef="#ctx0" brushRef="#br0">0 253 5734,'96'-3'0,"0"0"0,0-1 0,0 1 0,0 0 0,0 0 0,0 0 0,0 0 0,0-1 0,-1 1 0,1 0 0,0 0 0,-3 1 0,-16 1 0,-5 0 0,6-1 0,17-1 0,-21 0 0,11 0 0,9-1 0,7-1 0,5 1 0,3-2 0,2 1 0,0-1 0,-3 0 0,-4-1 0,-5 1 0,-9-1 0,-8 1 0,-12-1-515,29-5 0,-18-2 1,-7 1-1,5 1 1,7 2-1,2 1 1,-3 0-1,-7-2 0,18-9 1,0 0-1</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3:02.534"/>
    </inkml:context>
    <inkml:brush xml:id="br0">
      <inkml:brushProperty name="width" value="0.17143" units="cm"/>
      <inkml:brushProperty name="height" value="0.17143" units="cm"/>
      <inkml:brushProperty name="color" value="#004F8B"/>
    </inkml:brush>
  </inkml:definitions>
  <inkml:trace contextRef="#ctx0" brushRef="#br0">2596 1085 5734,'-14'-34'0,"7"13"0,-13-17 0,10 19 0,-2-2 0,-14-27 0,-8-13 0,-15-12 0,-3-2 0,-3-2 0,0 3-694,3 4 1,1 13 693,-1 24 0,2 10 0,0 2 0,2 1 0,-32-7 0,-23-5 0,18 7 0,8 6 0,11 2 0,-10-2 0,17 5 0,20 7 0,-26-1 0,-13 1 0,-8 4 0,-7 2 0,18 0 0,-3 2 0,4 0 0,-11 0 0,7 5 0,13 6 0,5 6 0,13 2 0,1 3 0,-11 8 0,0 0 0,11-4 0,4 0 1387,-16 21-1387,24 9 0,4 1 0,5-10-372,-6 14 0,3-3 372,20-30 0,-4 36 0,2 11 0,11-22 0,2 0 0,-11 23 0,6 3 0,22-2 0,4-12 0,-5-16 0,5 6 0,0-3 0,-8-18 0,22 36 0,-4-12 0,2 0 0,29 7 0,13-1 0,-17-27 0,3-2-141,-4 3 0,3 3 0,1-6 141,24-1 0,-4-9 37,-25-10 1,-2-4-38,11 2 0,5-3 0,-9-4 0,6-2 0,9-8 0,-7-8 0,11-8 0,5-4 0,1-1 0,-4 1 0,-9 5-1010,17 3 0,-8 3 0,6-6 1010,-6-5 0,12-6 0,0-2 0,-12 0 0,-24 3 0,-1-23 285,-2-6-285,-11 5 0,-1-10 222,-3-11 1,-9-16-223,-17 4 0,-6-16 0,-6-3 0,-7 7 0,-8 18 0,-6 4 0,-3 1 0,0-3-537,2-9 0,2-5 1,-5 5-1,-8 13 537,-32-11 0,-10 22 0,13 30 0,0 8 882,11 4 1,-3 1-883,-40-10 0,-2 2 0,33 12 0,1 2 0,-21-4 0,1 0 0</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3:05.531"/>
    </inkml:context>
    <inkml:brush xml:id="br0">
      <inkml:brushProperty name="width" value="0.17143" units="cm"/>
      <inkml:brushProperty name="height" value="0.17143" units="cm"/>
      <inkml:brushProperty name="color" value="#004F8B"/>
    </inkml:brush>
  </inkml:definitions>
  <inkml:trace contextRef="#ctx0" brushRef="#br0">0 131 5734,'0'-10'0,"0"2"0,2 7 0,27 9 0,44 10 0,-18-6 0,13-1 0,12-1-608,-1-5 1,14-3 0,11-1-1,4-2 1,-1 1 0,-5 0-1,-12 1 608,5 3 0,-11 1 0,2-1 0,17-4 0,-23-3 0,14-2 0,9-1 0,7-2 0,4-1 0,0 0 0,-3-1 0,-5 1 0,-10 0 0,-13 0 0,-15 3 430,35-6 0,-8-2-430,-13 2 0,25-4 0,6-2 0,-12 2 0,-27 3 0,-46 6 0,-102 7 0,7-1 0,-2 8 0,-4 2 0,21-1 0,0 0 0</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3:05.827"/>
    </inkml:context>
    <inkml:brush xml:id="br0">
      <inkml:brushProperty name="width" value="0.17143" units="cm"/>
      <inkml:brushProperty name="height" value="0.17143" units="cm"/>
      <inkml:brushProperty name="color" value="#004F8B"/>
    </inkml:brush>
  </inkml:definitions>
  <inkml:trace contextRef="#ctx0" brushRef="#br0">1 144 5734,'94'-4'0,"0"0"0,0-1 0,0 1 0,0-1 0,0 1 0,0 0 0,0-1 0,0 1 0,0-1 0,1 1 0,-1 0 0,0-1 0,0 1 0,0-1 0,0 1 0,14 0 0,9 1 0,4 0 0,2 1 0,0 0 0,-5 0 0,-6 0 0,-11-2 0,-14-1 0,-15-1 0,-20-3 0,-23-1 0,-18-12 0</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3:06.120"/>
    </inkml:context>
    <inkml:brush xml:id="br0">
      <inkml:brushProperty name="width" value="0.17143" units="cm"/>
      <inkml:brushProperty name="height" value="0.17143" units="cm"/>
      <inkml:brushProperty name="color" value="#004F8B"/>
    </inkml:brush>
  </inkml:definitions>
  <inkml:trace contextRef="#ctx0" brushRef="#br0">0 132 5734,'85'-13'0,"0"0"0,0 1 0,-14 5 0,14 1 0,10-1 0,6 1 0,4 0 0,0 1 0,-3 0 0,-6 0 0,-10 1 0,-13 0-436,28 0 1,-18 1-1,16-1 1,-15 1 0,17-1-1,11-1 1,3 1-1,-2 0 1,-11 0 0,-16 2-1,-24 1 1,21 2-1</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3:11.303"/>
    </inkml:context>
    <inkml:brush xml:id="br0">
      <inkml:brushProperty name="width" value="0.17143" units="cm"/>
      <inkml:brushProperty name="height" value="0.17143" units="cm"/>
      <inkml:brushProperty name="color" value="#004F8B"/>
    </inkml:brush>
  </inkml:definitions>
  <inkml:trace contextRef="#ctx0" brushRef="#br0">1471 28 5734,'-50'-15'0,"19"6"0,-21 6 0,32 5 0,-15 3 0,-5 7 0,-16 13 0,-3 2 0,-10 3 0,12-3 0,-2 4 0,18-2 0,0 5 0,-21 30 0,-2 6 0,7-14 0,1 0 0,-3 13 0,5-1 0,22-21 0,6-7 0,-5 7 0,-10 25 0,0 3 0,10-15-706,-1 10 1,2-1 705,11-16 0,-1 10 0,-2 14 0,2 7 0,0 9 0,1-4 0,4-23 0,0-3 0,0 8 0,2 6 0,0 12 0,0 4 0,2-6 0,2-15-1061,3 6 0,2-7 1061,-1 3 0,1 5 0,2-9 0,3-18 0,3 1-231,7 36 0,5 15 0,2-8 231,2-7 0,10 3-225,-2-24 0,9 11 0,5 7 0,1-3 0,-1-7 0,-6-14 225,11 8 0,8-7-32,6-5 0,16 9 1,6 2-1,-5-7 1,-14-14 31,-7-12 0,-2-5 0,12 11 0,6 4 0,-11-9 0,6-5 906,-5-4-906,-1-3 624,7 2-624,-1-7 0,-39-12 0,8 0 2989,-31-7-2989,-8-1 1215,-12-3-1215,4 0 0,-44-25 0,-8-8 0,18 9 0,-15-8 0,0-2 0,11 5 0,11 8 0,-25-10 0,-2 2 0,19 9 0,-16-3 0,6 3 0,36 18 0,-4 2 0,17 2 0,88 36 0,-52-22 0,13 5 0,7 1 0,44 11 0,-54-16 0,45 20 0,2 4 0,-30-12 0,-1 1 0,-4-1 0,-14-10 0,-22-7 0,-5-5 0,-9-2 0,-1-2 0,-9-9 0,4 4 0,-6-7 0,5 6 0,-15-24 0,-7-14 0,-1-1 0,-3-6 0,1 1 0,6 14 0,-19-21 0,-7-3 0,-13-4 0,-5-4 0,22 23 0,38 36 0,9 18 0,4 3 0,50 66 0,-1-16 0,-21-21 0,0-1 0,12 2 0,-30-28 0,42 46 0,-20-21 0,21 23 0,-13-19 0,-7-14 0,-5-2 0,-6-7 0,-26-19 0,0 0 0,-13 7 0,4-2 0,-12 8 0,-4 3 0,-21 15 0,5-6 0,-6 4 0,-23 14 0,-5 4 0,3-2 0,3-2 0,8-6 0,7-3 0,-7 7 0,44-28 0,8-8 0,-4 3 0,10-7 0,1-1 0,-2 0 0,20-7 0,2-12 0,13-7 0,-3-7 0</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3:14.480"/>
    </inkml:context>
    <inkml:brush xml:id="br0">
      <inkml:brushProperty name="width" value="0.17143" units="cm"/>
      <inkml:brushProperty name="height" value="0.17143" units="cm"/>
      <inkml:brushProperty name="color" value="#004F8B"/>
    </inkml:brush>
  </inkml:definitions>
  <inkml:trace contextRef="#ctx0" brushRef="#br0">1033 475 5734,'-3'-6'0,"-3"-9"0,-5-11 0,2 5 0,-17-30 0,15 34 0,-12-18 0,12 22 0,-27-29 0,7 11 0,-14-11 0,-5-1 0,-19-4 0,-6-6 0,24 29 0,9 15 0,-14 14 0,-4 3 0,-2-6 0,10 5 0,3 6 0,9 11 0,8-1 0,-9 22 0,1 4 0,9-7-370,-17 40 370,43-60 0,-1 32 0,0 6 0,3-12 0,4 15 0,2 16 0,1-16 0,4-12-308,2 10 1,0-5 307,-1-27-151,10 16 0,4 2 151,-2-4 0,22 26 0,7 0 0,1-24 0,30-2 0,5-7 0,-18-15 167,-1-12 1,0-7-168,3-19 0,-19 5 617,15-10-617,14-29 335,-24 7-335,5-21 0,-3-12 0,-30 23 0,-5-1 0,6-7 0,-5 1 0,-11-17 0,-10 43 0,-10-54 0,-4 19 0,0 11 0,-8-3 0,-12 5 0,-5 4 0,-19-22 0,-11 2 0,24 43 0,19 18 0,-57-4 0,28 23 0,-2 2 0,4-5 0,-1 1 0,-2 10 0,-1 0 0</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3:16.523"/>
    </inkml:context>
    <inkml:brush xml:id="br0">
      <inkml:brushProperty name="width" value="0.17143" units="cm"/>
      <inkml:brushProperty name="height" value="0.17143" units="cm"/>
      <inkml:brushProperty name="color" value="#004F8B"/>
    </inkml:brush>
  </inkml:definitions>
  <inkml:trace contextRef="#ctx0" brushRef="#br0">2603 434 5734,'-19'-21'0,"3"3"0,11 12 0,0-1 0,-52-50 0,34 34 0,-39-37 0,45 47 0,0 1 0,-42-23 0,31 20 0,-32-17 0,-8 11 0,-8 6 0,-5 0 0,29 3 0,0 0 0,-31-2 0,3 3 0,1 2 0,28 3 0,-24-2 0,15 4 0,0 1 0,-24 1 0,6 0 0,3 1 0,9 4 0,8 3 0,-1 0 0,-25 4 0,35-5 0,-5 1 0,-39 10 0,6 1 0,35-5 0,-14 0 0,-3 8 0,21 10 0,8 1 0,3-3 0,-16 24 0,-12 18 0,14-12 0,16-7-523,-17 20 0,9-5 523,35-40-57,2 25 1,2 5 56,4 5 0,-1-6 0,2 2 0,27 34 0,-2-19 0,-5-15 0,1-1 0,5 8 0,-4-11 0,11 1 0,6 2 0,-8-17 0,2 0 0,6 18 0,9 3 0,16-4 0,12 1 0,-6-11 0,-13-16 0,1-3 344,4 13 1,6 6 0,0-10-345,20-11 0,-3-11 0,-23-7 0,1-1 0,21 4 0,7-3 0,-16-8 0,3-3 0,-10-1 0,29-2-516,-21-2 1,-9-1 515,-36 2 0,-2 0-1505,48-18 1,5-4 1504,-20 7 0,21-6 0,-6 0 0,-48 14 0,16-15 0,4-5 0,8-15 0,-11 17 0,-1-8 0,2-45 0,-13-7 0,-22 40 0,-2 0-108,19-36 0,-5 1 108,-23-5 746,-3 55-746,-2-12 0,-2-2 0,-4-3 1635,-5-7 1,-7-1-1636,-39-16 0,29 39 0,-3 2 0,-13 1 0,-13 3-818,-4 8 0,-15 0 0,-1 3 1,11 1 817,-2-4 0,-2 1 0,-13-2 0,-17-3 0,2 0 0,23 8 0,-7-3 0,12 2 0,0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1.046"/>
    </inkml:context>
    <inkml:brush xml:id="br0">
      <inkml:brushProperty name="width" value="0.17143" units="cm"/>
      <inkml:brushProperty name="height" value="0.17143" units="cm"/>
      <inkml:brushProperty name="color" value="#5B2D90"/>
    </inkml:brush>
  </inkml:definitions>
  <inkml:trace contextRef="#ctx0" brushRef="#br0">1 1287 5734,'11'-16'0,"0"1"0,-7 8 0,12-21 0,-6 12 0,9-18 0,12-16 0,3-4 0,6-8 0,-5 6 0,1-1 0,6-7 0,-10 11 0,-6 11 0,1-1 0,12-23 0,5-14 0,-3-9 0,-17 37 0,5-18 0,-21 48 0,6-13 0,2-1 0,1-4 0,-2 4 0,-4 8 0,1-7 0,-4 14 0,1-5 0,-3 13 0,0-7 0,-2 10 0,-1 1 0,-2 8 0,2 1 0,-9 6 0,3-1 0,-9 7 0,2 0 0,-5 3 0,-5 1 0,-2 1 0</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3:17.790"/>
    </inkml:context>
    <inkml:brush xml:id="br0">
      <inkml:brushProperty name="width" value="0.17143" units="cm"/>
      <inkml:brushProperty name="height" value="0.17143" units="cm"/>
      <inkml:brushProperty name="color" value="#004F8B"/>
    </inkml:brush>
  </inkml:definitions>
  <inkml:trace contextRef="#ctx0" brushRef="#br0">1 88 5734,'39'-41'0,"-17"22"0,73 3 0,-58 50 0,-2 10 0,40 6 0,-43-6 0,-11 10 0,-21 30 0,-9-3 0,7-17 0,-9 35 0,-2-19 0,8-73 0,31-96 0,-9 24-646,6-10 1,0 3 645,-6 23-41,7-16 0,0-2 41,-1 7 0,9-2 0,3 14 0,-7 48 0,21 38 0,2 19 0,-22-5 0,-3 7 0,17 29 0,-5-1 0,-22-35 0,-6-5 0,-1 24 0,-4-56 319,1-4 1,0-8 0,0-3 0</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3:18.020"/>
    </inkml:context>
    <inkml:brush xml:id="br0">
      <inkml:brushProperty name="width" value="0.17143" units="cm"/>
      <inkml:brushProperty name="height" value="0.17143" units="cm"/>
      <inkml:brushProperty name="color" value="#004F8B"/>
    </inkml:brush>
  </inkml:definitions>
  <inkml:trace contextRef="#ctx0" brushRef="#br0">0 176 5734,'42'-37'0,"36"13"0,7 0 0,-1-22 0,-4 24 0,-1 0 0</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3:18.270"/>
    </inkml:context>
    <inkml:brush xml:id="br0">
      <inkml:brushProperty name="width" value="0.17143" units="cm"/>
      <inkml:brushProperty name="height" value="0.17143" units="cm"/>
      <inkml:brushProperty name="color" value="#004F8B"/>
    </inkml:brush>
  </inkml:definitions>
  <inkml:trace contextRef="#ctx0" brushRef="#br0">13 34 5734,'-13'-33'0,"18"43"0,2 14 0,11 43 0,8 32 0,1-5-473,-3-28 1,1-4-1,0 3 1,2 23 0,-1 5-1,2-11 1,8-12 0,0 0-1</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3:19.776"/>
    </inkml:context>
    <inkml:brush xml:id="br0">
      <inkml:brushProperty name="width" value="0.17143" units="cm"/>
      <inkml:brushProperty name="height" value="0.17143" units="cm"/>
      <inkml:brushProperty name="color" value="#004F8B"/>
    </inkml:brush>
  </inkml:definitions>
  <inkml:trace contextRef="#ctx0" brushRef="#br0">3656 650 5734,'-25'-89'0,"1"15"0,-40 28 0,8 11-1418,-19-1 1,-20-7 0,12 7 1417,31 13 0,2 2 0,-20-6 0,-7-2 0,12 6 753,-4 6-753,-7-2 0,15 6 0,-3 0 0,10 3 0,-1 0 0,-17-3 0,-5 2 0,-6 1 0,-7 1 0,6 2 0,-7 0 0,7 1-752,-3-1 0,3 2 752,-12-1 0,1 2 1297,17 5 0,3 4-1297,-1 2 0,0 2 0,-10-2 0,3 1 62,21 1 0,3 3-62,-6 6 0,1 2 0,18-5 0,-4 4 0,-30 16 0,-12 8 0,13-5 0,29-12 0,2 1 0,-27 15 0,4 9 0,27 2 0,10-1 0,-1-5 1142,-1 4 1,1 4-1143,1 22 0,10 2 0,8-29 0,2 1 0,3 44 0,13-33 0,7 4 0,2 0 0,0-5 0,-1-11 0,2 4 0,7 4 0,4 1 0,2-7 0,3 2 0,17 32 0,2-2 0,-18-36 0,6-4 0,45 17 0,2-10 0,-23-20-589,12 4 1,-2-3 588,-26-16-289,30-2 1,23 2 0,-10-4 288,-28-3 0,0-1 0,27 4 0,11 2 0,-15-5 0,8-7 0,-33-2-256,15 0 1,5-2 255,23-1 0,-25 1 0,16-4 0,-6-4 0,17-6 0,7-3 0,-6 2 0,-18 2-940,6 1 1,-2-1 939,-7 2 0,18-4 0,3-1 0,-12 0 0,-24 3 0,-1-8 74,-6-6 0,11-9 0,-5 2-74,-4 0 0,0-5 102,15-14 0,7-9 0,-17 1-102,-27 4 0,-11 2 0,4 4 0,-9-5 0,-18-14 0,-10-11 0,-3 14 0,-3-11 0,2 14 0,-3-12 0,-10 2-610,-24-3 0,-12 3 0,5 9 610,17 9 0,-12 5 0,-16 15 0,-24-2 0,-13 1 0,-4 4 0,8 6 0,17 10 0,-18 9 0,0 11 0,12-3 0,-15 1 0,-5-1 0,6 3 0,18 1 0,0 6 0,0 1 0</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5:02.367"/>
    </inkml:context>
    <inkml:brush xml:id="br0">
      <inkml:brushProperty name="width" value="0.17143" units="cm"/>
      <inkml:brushProperty name="height" value="0.17143" units="cm"/>
      <inkml:brushProperty name="color" value="#004F8B"/>
    </inkml:brush>
  </inkml:definitions>
  <inkml:trace contextRef="#ctx0" brushRef="#br0">8 471 5734,'-5'-4'0,"2"1"0,53-7 0,53 0 0,-11 1 0,-34 2 0,2-1-1357,12 0 0,14-2 1,1-1-1,-13 2 1357,-5 0 0,-3 0 0,-3 0 0,5-2 0,14-1-39,-12 2 1,12-1-1,9-2 1,5 0 0,2-1-1,-2 1 1,-4 0 0,-8 1 38,12-2 0,-7 1 0,-3 1 0,3-1 0,9-2 0,-15 4 0,8-2 0,6-1 0,2 0 0,1 0 0,-4 1 0,-7 0 0,-9 2 0,-13 1 0,12-1 0,-15 1 0,-4 1 0,31-5 0,-38 5 0,-64 11 0,-56 8 0,-16 4 0,10-2 0,-18 3 0,1 0 0</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5:02.754"/>
    </inkml:context>
    <inkml:brush xml:id="br0">
      <inkml:brushProperty name="width" value="0.17143" units="cm"/>
      <inkml:brushProperty name="height" value="0.17143" units="cm"/>
      <inkml:brushProperty name="color" value="#004F8B"/>
    </inkml:brush>
  </inkml:definitions>
  <inkml:trace contextRef="#ctx0" brushRef="#br0">1 436 5734,'96'-15'0,"1"1"0,-1 0 0,0 0 0,1 0 0,-1 0 0,0 0 0,1 0 0,-1 0 0,1 0 0,-1 0 0,0 0 0,1-1 0,-1 1 0,0 0 0,1 0 0,-1 0 0,11-2 0,9-1 0,7-1 0,4-1 0,1 0 0,-1 1 0,-5 0 0,-7 1 0,-10 1 0,-13 3 0,-15 2 0,-19 3 0,-21 4 0,-24 3 0,-96 16 0,-1 1 0</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5:03.139"/>
    </inkml:context>
    <inkml:brush xml:id="br0">
      <inkml:brushProperty name="width" value="0.17143" units="cm"/>
      <inkml:brushProperty name="height" value="0.17143" units="cm"/>
      <inkml:brushProperty name="color" value="#004F8B"/>
    </inkml:brush>
  </inkml:definitions>
  <inkml:trace contextRef="#ctx0" brushRef="#br0">0 504 5734,'97'-15'0,"-1"0"0,0-1 0,0 1 0,0 0 0,0-1 0,0 1 0,1 0 0,-1-1 0,0 1 0,0 0 0,0-1 0,0 1 0,0-1 0,1 1 0,-1 0 0,0-1 0,0 1 0,12-2 0,7-1 0,4-1 0,3-1 0,0 1 0,-1 0 0,-4 0 0,-5 2 0,-7 0 0,-11 2 0,-10 1 0,-14 3 0,-16 2 0,-18 3 0,0-2 0,-100 24 0,33-9-64,-19 5 0,-5 0 1,-3-1-1,-4 0 1</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5:03.529"/>
    </inkml:context>
    <inkml:brush xml:id="br0">
      <inkml:brushProperty name="width" value="0.17143" units="cm"/>
      <inkml:brushProperty name="height" value="0.17143" units="cm"/>
      <inkml:brushProperty name="color" value="#004F8B"/>
    </inkml:brush>
  </inkml:definitions>
  <inkml:trace contextRef="#ctx0" brushRef="#br0">0 340 5734,'67'-3'0,"-1"0"0,-8-3 0,18-2 0,14-3 0,10-1 0,9-2 0,4 0 0,2-1 0,-1 0 0,-5 1 0,-8 0 0,-11 2 0,-13 2 0,22-3 0,-18 2 0,-1 0 0,17-3-405,-19 4 1,17-2 0,11-1-1,8-1 1,2 0 0,-1 0-1,-7 0 1,-11 2 0,-16 0 0,-19 3-1,-26 2 1,-16-1 0,-112 20-1</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5:03.896"/>
    </inkml:context>
    <inkml:brush xml:id="br0">
      <inkml:brushProperty name="width" value="0.17143" units="cm"/>
      <inkml:brushProperty name="height" value="0.17143" units="cm"/>
      <inkml:brushProperty name="color" value="#004F8B"/>
    </inkml:brush>
  </inkml:definitions>
  <inkml:trace contextRef="#ctx0" brushRef="#br0">1 141 5734,'51'20'0,"19"-18"0,32-6 0,15-5 0,-4-1 0,-23 2-602,-7 2 0,2-1 602,-12 0 0,17-1 0,10-2 0,4 0 0,-3 0 0,-10 1 0,-16 2-37,30-2 1,-14 1 36,9-2 0,-6 1 0,-25 4 0,-24-1 0,-41 2 0,1-3 0</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6:33.974"/>
    </inkml:context>
    <inkml:brush xml:id="br0">
      <inkml:brushProperty name="width" value="0.17143" units="cm"/>
      <inkml:brushProperty name="height" value="0.17143" units="cm"/>
      <inkml:brushProperty name="color" value="#004F8B"/>
    </inkml:brush>
  </inkml:definitions>
  <inkml:trace contextRef="#ctx0" brushRef="#br0">66 101 5734,'53'3'0,"17"-6"0,31-3 0,15-1 0,-4-1 0,-20 2 0,2-1 0,0 1-1133,-3-1 1,20 0 0,3-2 0,-9 2 0,-27 1 1132,16-2 0,-38 3 1409,41-3-1409,-61 4 0,-125 9 0,20 0-134,-28 2 0,1-1 134,29 1-304,2-3 1,-20 2-1,-3-1 1,14 0 303,14-1 0,-3 0 94,-12 0 0,-19 2 1,-6-1-1,10 0 1,26-2-95,6-1 0,-10 2 0,24-2 0,65-3 0,28 1 0,-14-2 981,26-2-981,8-3 0,8-1 0,6 2 0,-1-1 0,-2-2 0,-20 5 2952,-47 11-2952,-54 0 0,-8 0 0,-7 1 664,-8-2 1,-2 0-665,5-2 0,-1-1 0,-14 3 0,-1 0 0,11-3 0,9-1 0,12 0 0,2 0 0,43-2 0,5 0 0,32 2 0,5-1 0,36-4 0,8-2 0,-34 1 0,-1 0 0,39-4 0,-7-1 0,-28 2 0,-11 0 0,-36 6 0,3-1 0,-11-1 0,2 0 0,-1-6 0,3-1 0,2-3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2.866"/>
    </inkml:context>
    <inkml:brush xml:id="br0">
      <inkml:brushProperty name="width" value="0.17143" units="cm"/>
      <inkml:brushProperty name="height" value="0.17143" units="cm"/>
      <inkml:brushProperty name="color" value="#5B2D90"/>
    </inkml:brush>
  </inkml:definitions>
  <inkml:trace contextRef="#ctx0" brushRef="#br0">1 1 5734,'39'15'0,"-9"-2"0,-12-5 0</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6:35.538"/>
    </inkml:context>
    <inkml:brush xml:id="br0">
      <inkml:brushProperty name="width" value="0.17143" units="cm"/>
      <inkml:brushProperty name="height" value="0.17143" units="cm"/>
      <inkml:brushProperty name="color" value="#004F8B"/>
    </inkml:brush>
  </inkml:definitions>
  <inkml:trace contextRef="#ctx0" brushRef="#br0">1734 308 5734,'-15'-15'0,"4"2"0,3 5 0,1 2 0,-18-13 0,12 9 0,-13-10 0,8 9 0,-14-7 0,0 1 0,-28-15 0,-8 8 0,-1 1 0,-1-5-358,3 6 0,8 5 358,40 13 0,-51-7 0,22 6 0,-34 2 0,-2 2 0,26 1 0,4 2 0,0 2 0,-8 12 0,21-6 0,-39 19 0,-2 4 0,27-12 74,-6 6 1,9-1-75,36-16 0,-6 7 0,-11 11 0,10-7 0,-15 17 0,25-23 0,-14 23 0,17-20 567,-23 66-567,19-16 0,2-20 0,2 3 0,9 41 0,5-27 0,9 14 0,7-20 0,9 1 0,6-6 0,5-2 0,4 8 0,1-4 0,-7-19 0,-1-7 0,18 5 0,-27-20 0,56 24 0,-45-21 0,52 19 0,-42-21 0,18 2 0,17-1 0,1-10 0,10-3 0,-6 1-1293,4 6 1,-2-2 1292,-14-6 0,4-3 0,-8-7-654,-2-12 1,-12-4 653,-3 4-238,10-5 0,-7 0 238,-33 8 0,22-34 0,2-10 0,-4-2 0,-11 7 0,3-12 0,-10 7 0,-13-23 1316,-5-14-1316,-14 43 634,-11-30 1,-4-5-635,-8-1 0,-4 17 0,-10-11 0,-8 17 0,-30 21 0,-6 14-8,11-6 0,-8 7 8,-9 16 0,-11 8 0,11 4 0,22 3 0,3 3 0,-9-1 0,0 1 0,0 0 0</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4:00.101"/>
    </inkml:context>
    <inkml:brush xml:id="br0">
      <inkml:brushProperty name="width" value="0.17143" units="cm"/>
      <inkml:brushProperty name="height" value="0.17143" units="cm"/>
      <inkml:brushProperty name="color" value="#004F8B"/>
    </inkml:brush>
  </inkml:definitions>
  <inkml:trace contextRef="#ctx0" brushRef="#br0">38 4 5734,'-21'-2'0,"5"1"0,17 1 0,25 5 0,-8-1 0,21 4 0,7 0 0,0-5 0,10-1 0,13-2 0,9 0 0,-6-1 0,-3 1 0,1-1 0,18-1 0,9-1 0,-26 1 0,-32 0 0,48 1 0,-60 6 0,-8-1 0,21 5 0</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4:00.722"/>
    </inkml:context>
    <inkml:brush xml:id="br0">
      <inkml:brushProperty name="width" value="0.17143" units="cm"/>
      <inkml:brushProperty name="height" value="0.17143" units="cm"/>
      <inkml:brushProperty name="color" value="#004F8B"/>
    </inkml:brush>
  </inkml:definitions>
  <inkml:trace contextRef="#ctx0" brushRef="#br0">47 1 5734,'-20'15'0,"4"-4"0,9 0 0,4-4 0,31 20 0,-7-14 0,30-6 0,35-3 0,21-2 0,9-1 0,-2-2 0,-15 0 0,-15-1 0,-6-1 0,-1-1 0,2 0 0,9 0-259,-7 1 0,8 0 0,5 0 0,2 0 0,0 0 0,-3 0 0,-5-1 0,-9 0 259,22-3 0,-8 0 0,-6-1 0,-6 1 0,1-3 0,-7 1 0,-9 8 0,-14 13 0,-5 3 0,38-4 0,-96 40 0,-6-27 0,-2 2 0,-4 0 0,1 1 0</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4:01.116"/>
    </inkml:context>
    <inkml:brush xml:id="br0">
      <inkml:brushProperty name="width" value="0.17143" units="cm"/>
      <inkml:brushProperty name="height" value="0.17143" units="cm"/>
      <inkml:brushProperty name="color" value="#004F8B"/>
    </inkml:brush>
  </inkml:definitions>
  <inkml:trace contextRef="#ctx0" brushRef="#br0">1 280 5734,'89'-16'0,"1"1"0,-1 0 0,1 0 0,-1 0 0,1 0 0,-1 0 0,1 0 0,-1 0 0,10-3 0,0-1 0,-4 1 0,-5 2 0,-6 1 0,-9 3-800,13 0 0,-11 4 1,-26 2 799,-31 3 729,24-4-729,-21 5 97,24-3 1,-24 4 0,3-1-1</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6:39.779"/>
    </inkml:context>
    <inkml:brush xml:id="br0">
      <inkml:brushProperty name="width" value="0.17143" units="cm"/>
      <inkml:brushProperty name="height" value="0.17143" units="cm"/>
      <inkml:brushProperty name="color" value="#004F8B"/>
    </inkml:brush>
  </inkml:definitions>
  <inkml:trace contextRef="#ctx0" brushRef="#br0">1253 298 5734,'-4'-8'0,"0"0"0,-9-9 0,6 9 0,-50-54 0,37 42 0,-33-32 0,39 42 0,-39-15 0,-3 5 0,-5 6 0,-13 0 0,4 3 0,4 3 0,1 1-157,-26-1 1,4 2 156,5 8 0,28 6 0,1 6 0,-22 22 0,23-19 0,6 2 0,7 29 0,24 4 0,4 2 0,-1-2-240,1 5 0,4-4 240,10-25 149,12 24 0,11 9-149,20 2 0,3 1 0,-13 2 0,4-2 0,15-3 0,10-11 0,8-22 0,4-9 0,-11-4 0,2-3 0,12 7 0,6-7 0,-14-16 0,4-8 0,-7-3 0,-4-9 0,-1-3 0,0 4 0,4 0 0,-8-4 247,-7-7 1,-11-5-248,-11-6 0,-8-1 0,1-5 0,-4-38 0,-18 52 0,-9-12 0,-4-1 0,-2 3 0,-11-11 0,-4 2 0,1 15 0,-16-2 0,-17-6 0,-10 10 0,-14 25 0,-14 13 0,-3 5 0,9-9 0,4-18 0,6-5 0,-6 9 0,-6 26 0,-1 0 0,1-1 0,0 1 0</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4:07.175"/>
    </inkml:context>
    <inkml:brush xml:id="br0">
      <inkml:brushProperty name="width" value="0.17143" units="cm"/>
      <inkml:brushProperty name="height" value="0.17143" units="cm"/>
      <inkml:brushProperty name="color" value="#004F8B"/>
    </inkml:brush>
  </inkml:definitions>
  <inkml:trace contextRef="#ctx0" brushRef="#br0">3008 542 5734,'-10'-28'0,"4"9"0,-3 3 0,3 10 0,1-1 0,-9-6 0,-22-13 0,12 9 0,-25-11 0,-4 1 0,11 8 0,-41-20 0,45 22 0,9 4 0,-19-9 0,-4-1 0,-16-5 0,19 7 0,0 0 0,-10 1 0,-15 1 0,-6 2 0,31 6 0,-1 0 0,-29-6 0,-1 1 0,24 8 0,5 2 0,-21-2 0,-21-2 0,34 6 0,3 1 0,-16 2 0,-7 1 0,-3 0 0,-16 3 0,12 5 0,-14 4 0,16-1 0,-10 3-667,-6 2 0,15 2 667,64-7-487,-27 19 0,-3 3 487,12-8 0,-7 3 0,-4 8 0,-9 19 0,7 3 0,23-17 0,3 5 0,-18 30 0,-5 14 0,12-12 0,10 17 146,13-20 0,6-11-146,10-40 1010,18 61-1010,-4-29 0,8 31 0,-9-49 0,24 51 0,-6-24 0,6 5 0,3 0 0,13 3 1006,0-6-1006,-9-29 0,4-3 0,35 12 0,-23-12 0,7 0 0,-4-14 0,5-2 0,-4-3 0,-1-1 0,4-2-848,6-5 0,15-1 0,-2-1 0,-14-1 848,-13-2 0,-4-1 0,11-2 0,7-1 0,-14 0 0,-7-4 0,29-3 0,15-7 0,-27-1 0,2-4 0,3-2 0,14-4 0,5-3 0,-7-1 0,-20 4 0,-5-1 0,-6 0 0,-5-6 0,-9 2 0,2-5 1696,2-10 0,0-5-1696,-15 12 0,0-4 0,24-36 0,-6-4 0,-29 38 0,-8-4 0,-7-23 0,-8-11 0,0 12 0,-2-13-564,-8-4 0,-1 11 564,6 50 0,0 0-522,-24-39 522,9 28 0,-19-12 0,-5 2 0,-8 7 0,-9-1 0,-5 1 0,-17-1 0,26 14 0,-1 0 0</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4:08.227"/>
    </inkml:context>
    <inkml:brush xml:id="br0">
      <inkml:brushProperty name="width" value="0.17143" units="cm"/>
      <inkml:brushProperty name="height" value="0.17143" units="cm"/>
      <inkml:brushProperty name="color" value="#004F8B"/>
    </inkml:brush>
  </inkml:definitions>
  <inkml:trace contextRef="#ctx0" brushRef="#br0">42 3 5734,'-18'-1'0,"9"0"0,-5 2 0,13-1 0,64 9 0,-29-5 0,54 6 0,-21-4 0,17 1 0,-8-3 0,22 2 0,6-1 0,-11-1 0,-12 1 0,-6-2 0,15 0-424,-17-1 0,13 0 0,9-1 0,3 1 0,1-1 0,-4 0 0,-9 0 0,-13-1 424,15 1 0,-13-1 0,6 0-209,-1-1 0,10 0 1,1-1-1,-7 0 0,-15 0 209,-7 0 0,-3-1 0,23-1 0,10-1 0,-8 0 0,-12 2 0,-2-1 0,5 0 0,5-1 0,-11 1 0,22-4 0,-43 3 0,-49 0 0,-44 0 0,-24 6 0,4-1 0,-2 0 0,-9-1 0,0 0 0</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4:08.659"/>
    </inkml:context>
    <inkml:brush xml:id="br0">
      <inkml:brushProperty name="width" value="0.17143" units="cm"/>
      <inkml:brushProperty name="height" value="0.17143" units="cm"/>
      <inkml:brushProperty name="color" value="#004F8B"/>
    </inkml:brush>
  </inkml:definitions>
  <inkml:trace contextRef="#ctx0" brushRef="#br0">1 185 5734,'73'-9'0,"0"0"0,0 0 0,22-2 0,2 0 0,-12 3 0,6 2 0,-10 0-2566,-11 1 0,1 0 2566,21-3 0,12 0 0,-14 1 0,-28 3 0,-2 0 328,13 0 0,9 0 1,9 0-329,-8 1 0,9 0 0,4 1 0,1-1 0,-3 0 0,-5 1 0,-1-1 0,-1 0 0,0 0 0,0 0-52,0 1 0,2 0 0,-1 0 1,-6 0-1,-7 0 52,2-1 0,-8 1 0,-15 0 0,-7-1 0,-3-1 2426,-43 2-2426,-62-2 0,-11 3 0,19-1 0,1 0 0</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4:09.001"/>
    </inkml:context>
    <inkml:brush xml:id="br0">
      <inkml:brushProperty name="width" value="0.17143" units="cm"/>
      <inkml:brushProperty name="height" value="0.17143" units="cm"/>
      <inkml:brushProperty name="color" value="#004F8B"/>
    </inkml:brush>
  </inkml:definitions>
  <inkml:trace contextRef="#ctx0" brushRef="#br0">0 0 5734,'95'2'0,"1"0"0,-1 0 0,0 0 0,0-1 0,0 1 0,0 0 0,0 0 0,0 0 0,-4-1 0,-2-1 0,-2 1 0,-1 0 0,1-1 0,-1 0 0,1 1 0,2 0 0,7-1 0,3 1 0,1 0 0,1 0 0,-2 0 0,-4 0 0,-4-1 0,-7 0-126,29-1 1,-7 0 0,-11 0 0,-13-2 125,-2-2 0,-18 0 0,-9 2 0,1 3 164,-20 6-164,38 12 0,-19-5 0,24 8 0</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4:11.667"/>
    </inkml:context>
    <inkml:brush xml:id="br0">
      <inkml:brushProperty name="width" value="0.17143" units="cm"/>
      <inkml:brushProperty name="height" value="0.17143" units="cm"/>
      <inkml:brushProperty name="color" value="#004F8B"/>
    </inkml:brush>
  </inkml:definitions>
  <inkml:trace contextRef="#ctx0" brushRef="#br0">1 1 5734,'49'7'0,"-1"0"0,-12-1 0,7 1 0,17-1 0,18 2 0,-8-1 0,-14-2 0,2 0-1017,19 2 1,11 1 0,-12-2 1016,-25-2 0,3 0-77,22 0 1,22 1 0,10 1-1,-1-1 1,-15 0 76,0-1 0,-9 0 0,9 1-53,-11-2 0,12 2 0,5-1 1,-3 0-1,-9-1 0,-16-2 53,6-1 0,-16-3 0,10-4-18,-135-24 1,21 18 0,-5-1 0,0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3.202"/>
    </inkml:context>
    <inkml:brush xml:id="br0">
      <inkml:brushProperty name="width" value="0.17143" units="cm"/>
      <inkml:brushProperty name="height" value="0.17143" units="cm"/>
      <inkml:brushProperty name="color" value="#5B2D90"/>
    </inkml:brush>
  </inkml:definitions>
  <inkml:trace contextRef="#ctx0" brushRef="#br0">1 1 5734,'8'2'0,"0"1"0,5 2 0,-4-2 0,5 2 0</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4:12.047"/>
    </inkml:context>
    <inkml:brush xml:id="br0">
      <inkml:brushProperty name="width" value="0.17143" units="cm"/>
      <inkml:brushProperty name="height" value="0.17143" units="cm"/>
      <inkml:brushProperty name="color" value="#004F8B"/>
    </inkml:brush>
  </inkml:definitions>
  <inkml:trace contextRef="#ctx0" brushRef="#br0">0 54 5734,'41'-12'0,"8"8"0,28 0 0,20 1 0,13 0 0,8 1 0,1 1 0,-6-1 0,-12 1 0,-20-1 0,21-2 0,-18 1 0,17 0 0,-16 2 0,20-1 0,14 0 0,6 0 0,-1 0 0,-9 1 0,-16 1 0,-24 1 0,-30 2 0,-24 3 0,11 7 0,-6 2 0,-2-4 0,9 6 0</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4:12.918"/>
    </inkml:context>
    <inkml:brush xml:id="br0">
      <inkml:brushProperty name="width" value="0.17143" units="cm"/>
      <inkml:brushProperty name="height" value="0.17143" units="cm"/>
      <inkml:brushProperty name="color" value="#004F8B"/>
    </inkml:brush>
  </inkml:definitions>
  <inkml:trace contextRef="#ctx0" brushRef="#br0">295 1 5734,'-85'12'0,"0"1"0,6-8 0,34 2 0,135 18 0,-52-23 0,56 2 0,-86-6 0,-7-6 0,-1 1 0,-6-6 0</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6:21.813"/>
    </inkml:context>
    <inkml:brush xml:id="br0">
      <inkml:brushProperty name="width" value="0.17143" units="cm"/>
      <inkml:brushProperty name="height" value="0.17143" units="cm"/>
      <inkml:brushProperty name="color" value="#004F8B"/>
    </inkml:brush>
  </inkml:definitions>
  <inkml:trace contextRef="#ctx0" brushRef="#br0">49 15 5734,'-25'2'0,"2"3"0,42-2 0,-5 2 0,33-1 0,15 1 0,26 0-1400,-1-2 1,6-1 1399,-26 0 0,5 0 0,22-1 0,13 0 0,-12 0 0,-22 0 0,2 0 0,9 0 0,14 0 0,1 0 0,-14 0 0,-1 0 0,2-1 0,-8 1 0,14 0 0,6 0 0,1 0 0,-4-1-43,-13 1 1,-2-1-1,0 0 1,4 0 0,6 0 42,-8-1 0,6-1 0,5 0 0,3-1 0,-1 1 0,-2-1 0,-5 1 0,-7 1-310,7-1 0,-7 1 1,-4 0-1,0 0 1,3-1 309,9-1 0,6-2 0,-2 1 0,-11-1 0,-21 0 0,4-3 0,-13 2 0,-8 0 2136,-32 4-2136,-14 2 0,-74 14 0,30-6 0,-7 2 0,1 0 0</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6:22.226"/>
    </inkml:context>
    <inkml:brush xml:id="br0">
      <inkml:brushProperty name="width" value="0.17143" units="cm"/>
      <inkml:brushProperty name="height" value="0.17143" units="cm"/>
      <inkml:brushProperty name="color" value="#004F8B"/>
    </inkml:brush>
  </inkml:definitions>
  <inkml:trace contextRef="#ctx0" brushRef="#br0">1 223 5734,'94'-5'0,"1"0"0,0 0 0,0 0 0,0-1 0,0 1 0,0 0 0,0 0 0,0 0 0,0 0 0,0 0 0,-1 0 0,1 0 0,0 0 0,0 0 0,5-1 0,4 1 0,3-1 0,1 0 0,1 1 0,0-1 0,-3 0 0,-2 1 0,-3-1 0,-6 1 0,-6 0 0,-7 0 0,-7 0 0,-11 1 0,41-4 0,-23 0 0,2 1 0,-3 1 0,4 0 0,-3 0 0,-8-1 0,21-2 0,-22 0 0,-35 4 0,-36 5 0,-16 3 0</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6:50.939"/>
    </inkml:context>
    <inkml:brush xml:id="br0">
      <inkml:brushProperty name="width" value="0.17143" units="cm"/>
      <inkml:brushProperty name="height" value="0.17143" units="cm"/>
      <inkml:brushProperty name="color" value="#004F8B"/>
    </inkml:brush>
  </inkml:definitions>
  <inkml:trace contextRef="#ctx0" brushRef="#br0">64 35 5734,'-28'-7'0,"4"2"0,12 4 0,17-4 0,53 7 0,8-3 0,-2 2 0,12-1 0,-4 1 0,-3-2 0,0-1 0,5 0 0,6 0 0,-9-1 0,-16 1 0,-5-1 0,41-1 0,-78 3 0,-71 3 0,7 0 0,-44 1 0,43 0 0,1 2 0,-16 0 0,-30 5 0,1 0 0,26-3 0,-27 2 0,32 0 0,81-4 0,-37 0 0,104-6 0,-12-5 0,3-1 0,-18 1 0,-1 1 0,18-2 0,-5-1 0,-1 0 0,-113 30 0,36-14 0,-49 15 0,-9-1 0,28-10 0,-33 10 0,51-16 0,6-2 0,6-2 0,85-14 0,13-2 0,8-1 0,-30 8 0,-69 12 0,2 1 0,19-6 0,-3-1 0,18-8 0</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7:00.037"/>
    </inkml:context>
    <inkml:brush xml:id="br0">
      <inkml:brushProperty name="width" value="0.17143" units="cm"/>
      <inkml:brushProperty name="height" value="0.17143" units="cm"/>
      <inkml:brushProperty name="color" value="#004F8B"/>
    </inkml:brush>
  </inkml:definitions>
  <inkml:trace contextRef="#ctx0" brushRef="#br0">0 53 5734,'76'-1'0,"0"1"0,0 0 0,17-1 0,-16-1 0,11-1 0,-18 0-1106,-18-2 1106,-2-1 355,14-3-355,30-5 182,-37 6-182,-106 12 0,-27 3 0,9 0 0,1-1 0,-21 3 0,-1 0 0,22-3 0,-4-2 0,4 1 0,2-2 0,5-5 0,44 2 569,30-3-569,36 1 0,26 0 0,-4 1 0,-4-2 0,0 1-533,1 0 1,6 0 0,-14 0 532,2-2 0,-17 5 0,-62 4 0,-45 8 0,-12 0 0,-13-1 0,1 0 0,8-1 0,36-7 0,23-4 0,4-1 1597,76-9-1597,4-3 0,17-2-488,-28 2 488,-23 2 0,-3 1 0,0-2 0</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7:13.215"/>
    </inkml:context>
    <inkml:brush xml:id="br0">
      <inkml:brushProperty name="width" value="0.17143" units="cm"/>
      <inkml:brushProperty name="height" value="0.17143" units="cm"/>
      <inkml:brushProperty name="color" value="#004F8B"/>
    </inkml:brush>
  </inkml:definitions>
  <inkml:trace contextRef="#ctx0" brushRef="#br0">34 7 5734,'-16'-2'0,"3"0"0,11 2 0,-1 0 0,13-1 0,-8 0 0,11 0 0,14 5 0,-15-3 0,41 0 0,5 0 0,-23-1 0,61-1 0,-53 1 0,42 4 0,-2 2 0,8 2 0,7-2 0,-1 0 0,-10 1 0,-6 0 0,-21-3 0,-2-1 0,4 1 0,0-1 0,-6 0 0,4 1 0,12 0 0,10 2 0,-1-2 0,-6 0 0,0-1 0,2 0 0,9 0 0,3-1 0,-1 0 0,-2-1 0,0-2 0,-7 1-919,6-1 0,-8-1 919,-12 0 0,-7-1 0,13 1 0,0 0 0,8 0 0,-1 0 0,8 1 0,-10-1 0,11 0 0,-1 0 0,-12 1 0,4 0 0,-5 0-79,-3 0 1,4-1 0,-17 1 78,-13-1 0,25-1 0,-26 2 446,-19-11 1,-38 8-1,-29-9 1</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7:15.054"/>
    </inkml:context>
    <inkml:brush xml:id="br0">
      <inkml:brushProperty name="width" value="0.17143" units="cm"/>
      <inkml:brushProperty name="height" value="0.17143" units="cm"/>
      <inkml:brushProperty name="color" value="#004F8B"/>
    </inkml:brush>
  </inkml:definitions>
  <inkml:trace contextRef="#ctx0" brushRef="#br0">3560 394 5734,'-74'-29'0,"-1"-1"0,8 2 0,-2 3 0,6 4 0,34 13 0,-43-5 0,-14-2 0,21 5 0,-1-1 0,-24-4 0,2 1 0,34 6 0,4 1 0,-32-2 0,13 2 0,-5-1 0,5 1 0,1 1-103,-3-2 1,4 2 102,-15-1 0,43 3 0,-7 1 0,-12 2 0,-24 5 0,-14 2 0,8 0 0,10-3 0,-2 2 0,2 2 0,-12 2 0,1 1 0,14 1 0,8 2 0,7 1-573,-3-1 1,3 0 572,-30 10-65,21 6 0,-10 9 0,11-4 65,23-10 0,1 1 0,-25 9 0,-11 4 0,19-5 0,23 0 178,-4 13-178,11-9 0,-5 13 0,2 3 0,9-4 0,0 8 0,4-1 0,10-16 571,3 17 1,4 3-572,8 2 112,7 21 0,7 5-112,2-33 0,1-4 0,0 12 0,2-6 0,16 4 0,-3-19 0,3-2 0,26 19 0,6-10 0,19 6 0,-10-7 0,-16-14 0,-1-5-221,2 2 1,7 0 0,-9-7 220,34 2-6,-17-13 1,18-1-1,6-2 6,-20-6 0,7-1 0,3-2 0,-1 1 0,-5 1-792,7 3 0,-4 1 0,-1-1 1,1-2 791,9-3 0,3-2 0,-6-2 0,-14-1 0,-7-2 0,-12-1 0,25-2 0,-11 1 0,16-4 0,5-6 0,-10-7 0,6-5 0,-1-2 0,-5 4 0,-3 7 0,-4 3 0,4-8-193,-10-5 1,9-7-1,-1-3 1,-12 2-1,-20 7 193,-7-15 0,-1-1 0,-4 1 10,-17 7-10,-5-16 0,1-19 0,-6-4 0,-13-11 0,-8-5 0,4 1 0,12 6 0,4 2 0,-7 0 732,-13 0 1,-7 1-1,-1 17-732,-10 3-147,-25-1 1,-15-1 146,1 13 0,-14 5 0,15 19 0,-13-1 0,-5 3 0,-1 2 0,5 6 0,2 6 0,2 5 0,0 2 0,-3 2 0,-13-1 0,-5 1 0,2 2 0,7 3 0,8 6 0,0-1 0,0 1 0</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7:17.615"/>
    </inkml:context>
    <inkml:brush xml:id="br0">
      <inkml:brushProperty name="width" value="0.17143" units="cm"/>
      <inkml:brushProperty name="height" value="0.17143" units="cm"/>
      <inkml:brushProperty name="color" value="#004F8B"/>
    </inkml:brush>
  </inkml:definitions>
  <inkml:trace contextRef="#ctx0" brushRef="#br0">1 339 5734,'61'1'0,"-21"-2"0,42-2 0,-30-1 0,15-3 0,24-4 0,6-2 0,-16 3 0,-11 1 0,6-1 0,-4-1 0,21-2 0,11-3 0,5-1 0,-4 1 0,-12 1 0,-20 3-1954,7-1 0,-6 0 1954,13-2 0,16-4 0,-4 2 0,-22 4 0,6 1 269,-21 5 1,9-1-1,-4 1-269,-1-1 0,-1 1 0,28-2 0,-12 1 0,-42 3 0,-43 5 0,-22-4 0,1 2 0,-12-3 0</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7:18.053"/>
    </inkml:context>
    <inkml:brush xml:id="br0">
      <inkml:brushProperty name="width" value="0.17143" units="cm"/>
      <inkml:brushProperty name="height" value="0.17143" units="cm"/>
      <inkml:brushProperty name="color" value="#004F8B"/>
    </inkml:brush>
  </inkml:definitions>
  <inkml:trace contextRef="#ctx0" brushRef="#br0">1 187 5734,'97'-3'0,"0"0"0,0 0 0,0 0 0,0 0 0,0 0 0,0 0 0,0 0 0,0 1 0,-1-1 0,1 0 0,3 0 0,-2 0 0,-3 0 0,-1 1 0,-3-1 0,-2 0 0,-2 0 0,-2-1 0,9-1 0,2 0 0,-3-1 0,-7 1 0,-9-1 0,-14 1-316,-2 0 1,-5-1 315,35-3 0,13-2 0,-21 1 206,-9-3-206,-5 2 104,-50 1-104,-29 6 0,-30 0 0,5 0 0,-8-2 0,-2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3.342"/>
    </inkml:context>
    <inkml:brush xml:id="br0">
      <inkml:brushProperty name="width" value="0.17143" units="cm"/>
      <inkml:brushProperty name="height" value="0.17143" units="cm"/>
      <inkml:brushProperty name="color" value="#5B2D90"/>
    </inkml:brush>
  </inkml:definitions>
  <inkml:trace contextRef="#ctx0" brushRef="#br0">6 22 5734,'0'-9'0,"-1"1"0,-4 3 0</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10:37:18.393"/>
    </inkml:context>
    <inkml:brush xml:id="br0">
      <inkml:brushProperty name="width" value="0.17143" units="cm"/>
      <inkml:brushProperty name="height" value="0.17143" units="cm"/>
      <inkml:brushProperty name="color" value="#004F8B"/>
    </inkml:brush>
  </inkml:definitions>
  <inkml:trace contextRef="#ctx0" brushRef="#br0">0 162 5734,'95'-5'0,"-1"0"0,0 0 0,1 0 0,-1 1 0,1-1 0,-1 0 0,0 0 0,1 0 0,-1 1 0,1-1 0,13 0 0,-5 1 0,-5 0 0,-4 0 0,-1 0 0,-2-1-102,16 0 0,9 1 0,-8-1 0,-26-3 1,-45-3 101,-41-4 0,-3 3 0,-8-11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2:58.997"/>
    </inkml:context>
    <inkml:brush xml:id="br0">
      <inkml:brushProperty name="width" value="0.17143" units="cm"/>
      <inkml:brushProperty name="height" value="0.17143" units="cm"/>
      <inkml:brushProperty name="color" value="#5B2D90"/>
    </inkml:brush>
  </inkml:definitions>
  <inkml:trace contextRef="#ctx0" brushRef="#br0">80 59 5734,'-6'-7'0,"-2"4"0,4 4 0,-1-1 0,9-3 0,-2 0 0,5-2 0,-6 4 0,-1 0 0,-4-1 0,2 1 0,-3-1 0,3 2 0,0 0 0,-2 1 0,0 1 0,-10 10 0,7-6 0,-5 8 0,8-7 0,1 1 0,-2 8 0,3-4 0,2 18 0,9 5 0,-1-6 0,5 1 0,-1-15 0,-3-3 0,20 18 0,-4-9 0,8 8 0,-3-26 0,-18-4 0,-1-18 0,-13 5 0,-1-2 0,-19-40 0,-7 4 0,16-2 0,1 23 0,33 35 0,1 3 0,15-10 0,1-13 0,1-30 0,-22 25 0,-10-4 0,-8 43 0,0 4 0,3 40 0,2-6 0,0 3 0,2 36 0,-1-40 0,0-9 0,-1-19 0,-2-24 0,0-5 0,1-11 0,3-13 0,-1 4 0,15-20 0,19-4 0,9 3 0,13 4 0,-24 28 0,-10 9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3.786"/>
    </inkml:context>
    <inkml:brush xml:id="br0">
      <inkml:brushProperty name="width" value="0.17143" units="cm"/>
      <inkml:brushProperty name="height" value="0.17143" units="cm"/>
      <inkml:brushProperty name="color" value="#5B2D90"/>
    </inkml:brush>
  </inkml:definitions>
  <inkml:trace contextRef="#ctx0" brushRef="#br0">0 0 5734,'9'8'0,"-1"-1"0,-2-3 0,1 1 0,-1 0 0,11 7 0,-6-2 0,8 4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3.935"/>
    </inkml:context>
    <inkml:brush xml:id="br0">
      <inkml:brushProperty name="width" value="0.17143" units="cm"/>
      <inkml:brushProperty name="height" value="0.17143" units="cm"/>
      <inkml:brushProperty name="color" value="#5B2D90"/>
    </inkml:brush>
  </inkml:definitions>
  <inkml:trace contextRef="#ctx0" brushRef="#br0">1 0 5734,'60'16'0,"-14"-2"0,-25-7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5.006"/>
    </inkml:context>
    <inkml:brush xml:id="br0">
      <inkml:brushProperty name="width" value="0.17143" units="cm"/>
      <inkml:brushProperty name="height" value="0.17143" units="cm"/>
      <inkml:brushProperty name="color" value="#5B2D90"/>
    </inkml:brush>
  </inkml:definitions>
  <inkml:trace contextRef="#ctx0" brushRef="#br0">153 0 5734,'-9'10'0,"0"0"0,-2 3 0,-33 32 0,17-19 0,-25 24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5.155"/>
    </inkml:context>
    <inkml:brush xml:id="br0">
      <inkml:brushProperty name="width" value="0.17143" units="cm"/>
      <inkml:brushProperty name="height" value="0.17143" units="cm"/>
      <inkml:brushProperty name="color" value="#5B2D90"/>
    </inkml:brush>
  </inkml:definitions>
  <inkml:trace contextRef="#ctx0" brushRef="#br0">0 1 5734,'7'6'0,"-1"0"0,-1-1 0,-1 3 0,-2 0 0,0 4 0,-3-3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5.296"/>
    </inkml:context>
    <inkml:brush xml:id="br0">
      <inkml:brushProperty name="width" value="0.17143" units="cm"/>
      <inkml:brushProperty name="height" value="0.17143" units="cm"/>
      <inkml:brushProperty name="color" value="#5B2D90"/>
    </inkml:brush>
  </inkml:definitions>
  <inkml:trace contextRef="#ctx0" brushRef="#br0">19 1 5734,'-9'9'0,"-1"1"0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5.629"/>
    </inkml:context>
    <inkml:brush xml:id="br0">
      <inkml:brushProperty name="width" value="0.17143" units="cm"/>
      <inkml:brushProperty name="height" value="0.17143" units="cm"/>
      <inkml:brushProperty name="color" value="#5B2D90"/>
    </inkml:brush>
  </inkml:definitions>
  <inkml:trace contextRef="#ctx0" brushRef="#br0">1 0 5734,'0'0'0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6.657"/>
    </inkml:context>
    <inkml:brush xml:id="br0">
      <inkml:brushProperty name="width" value="0.17143" units="cm"/>
      <inkml:brushProperty name="height" value="0.17143" units="cm"/>
      <inkml:brushProperty name="color" value="#5B2D90"/>
    </inkml:brush>
  </inkml:definitions>
  <inkml:trace contextRef="#ctx0" brushRef="#br0">60 153 5734,'9'7'0,"-1"-1"0,-3-4 0,1-1 0,9-4 0,-7 1 0,8-10 0,-14 0 0,0-1 0,-5 1 0,0 9 0,0 0 0,-1 13 0,2 0 0,-1 6 0,3-5 0,0-7 0,-8-38 0,5 22 0,-8-28 0,9 35 0,1 4 0,9 6 0,-5-2 0,4-2 0,-10-13 0,-3 0 0,0-1 0,-2 5 0,4 15 0,0-5 0,5 13 0,3-7 0,0 0 0,-1-5 0,-1-3 0,-5-8 0,-1-1 0,-21-14 0,5 9 0,-16-7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9.750"/>
    </inkml:context>
    <inkml:brush xml:id="br0">
      <inkml:brushProperty name="width" value="0.17143" units="cm"/>
      <inkml:brushProperty name="height" value="0.17143" units="cm"/>
      <inkml:brushProperty name="color" value="#5B2D90"/>
    </inkml:brush>
  </inkml:definitions>
  <inkml:trace contextRef="#ctx0" brushRef="#br0">0 57 5734,'6'-5'0,"3"-4"0,-3 3 0,1-3 0,-1 3 0,-3-3 0,-2 4 0,0-1 0,-1 4 0,1 9 0,0-3 0,2 8 0,-2-9 0,1 2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20.542"/>
    </inkml:context>
    <inkml:brush xml:id="br0">
      <inkml:brushProperty name="width" value="0.17143" units="cm"/>
      <inkml:brushProperty name="height" value="0.17143" units="cm"/>
      <inkml:brushProperty name="color" value="#5B2D90"/>
    </inkml:brush>
  </inkml:definitions>
  <inkml:trace contextRef="#ctx0" brushRef="#br0">13 0 5734,'-7'0'0,"2"0"0,6 0 0,-1 5 0,0-2 0,2 4 0,-2-2 0,4 1 0,0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9:09.402"/>
    </inkml:context>
    <inkml:brush xml:id="br0">
      <inkml:brushProperty name="width" value="0.17143" units="cm"/>
      <inkml:brushProperty name="height" value="0.17143" units="cm"/>
      <inkml:brushProperty name="color" value="#5B2D90"/>
    </inkml:brush>
  </inkml:definitions>
  <inkml:trace contextRef="#ctx0" brushRef="#br0">2 76 5734,'-1'12'0,"1"4"0,7-1 0,2 0 0,3-3 0,0-5 0,6-6 0,-4-4 0,8-15 0,-14-10 0,-4 0 0,-15 11 0,5 15 0,-7 16 0,13 16 0,-1-13 0,6 10 0,0-24 0,12-15 0,-3-6 0,3-11 0,-15-7 0,-9 12 0,-2 2 0,-6 15 0,7 8 0,-11 14 0,7 10 0,4 6 0,5-5 0,12-12 0,11-40 0,-8 13 0,4-21 0,-15 21 0,-3 0 0,-4 5 0,1 2 0,-3 11 0,2 5 0,0 1 0,1-1 0,3-4 0,1-5 0,-1 1 0,0 0 0,1-8 0,-1 3 0,0-8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2:59.580"/>
    </inkml:context>
    <inkml:brush xml:id="br0">
      <inkml:brushProperty name="width" value="0.17143" units="cm"/>
      <inkml:brushProperty name="height" value="0.17143" units="cm"/>
      <inkml:brushProperty name="color" value="#5B2D90"/>
    </inkml:brush>
  </inkml:definitions>
  <inkml:trace contextRef="#ctx0" brushRef="#br0">353 1 5734,'-92'5'0,"41"19"0,3 6 0,-25 17-1482,10 30 1482,49-48 468,2 58-468,25-30 0,-3 27 244,57-43-244,-8-42 0,3-8 0,27 8 0,-28-14 0,0-1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00.031"/>
    </inkml:context>
    <inkml:brush xml:id="br0">
      <inkml:brushProperty name="width" value="0.17143" units="cm"/>
      <inkml:brushProperty name="height" value="0.17143"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3661 174 5734,'-19'-9'0,"-19"-9"0,6 4 0,-17-7 0,25 11 0,2 1 0,12 5 0,-30-8 0,9 2 0,-14-3 0,-15-2 0,38 10 0,-24-6 0,4 4 0,-22 1 0,9-1 0,-24 4 0,49 3 0,-25 1 0,14 0 0,-14 3 0,17-1 0,-17 3 0,13-2 0,1-1 0,-2-1 0,25-1 0,-6-1 0,16 1 0,-13 2 0,-8 0 0,-7 2 0,-8 1 0,4 1 0,-3 1 0,13-2 0,-11 2 0,23-4 0,-30 5 0,9-3 0,-13 1 0,-2 0 0,10-1 0,4 0 0,13-1 0,-3 0 0,14-1 0,-32 7 0,23-4 0,-13 1 0,1 4 0,3-1 0,-11 5 0,-8 5 0,21-7 0,-25 12 0,36-16 0,-14 7 0,15-9 0,-4 2 0,1 0 0,-6 2 0,16-5 0,-20 8 0,7-2 0,-14 5 0,13-5 0,3-1 0,2-1 0,-3 3 0,-2 1 0,8-4 0,-12 6 0,11-4 0,-6 4 0,-18 20 0,14-7 0,-17 16 0,22-18 0,-3 1 0,-8 4 0,9-8 0,-8 9 0,16-14 0,3-1 0,-12 16 0,10-14 0,-8 15 0,11-11 0,2-3 0,2 0 0,5-5 0,-3 3 0,-6 17 0,1-7 0,-9 15 0,3-10 0,-8 10 0,5-10 0,-8 11 0,9-9 0,-3 1 0,2-1 0,-5 6 0,5-10 0,-5 13 0,7-8 0,-3 8 0,4 0 0,-9 15 0,14-26 0,-3 5 0,4-11 0,2-1 0,-3 3 0,-2 16 0,11-30 0,-5 19 0,4-9 0,3-11 0,-7 29 0,4-18 0,-8 26 0,6-20 0,-1 1 0,4 0 0,0 0 0,-1 36 0,3-30 0,2 42 0,2-53 0,1 35 0,1-25 0,6 32 0,-4-35 0,9 37 0,-3-33 0,1 3 0,-1-1 0,-1-4 0,2 4 0,3 6 0,-4-16 0,4 3 0,-4-10 0,7 16 0,8 25 0,-7-18 0,4 12 0,2-4 0,-14-34 0,21 43 0,-7-20 0,6 14 0,-6-14 0,3 7 0,-11-21 0,20 36 0,-19-35 0,22 35 0,-25-44 0,13 21 0,-4-12 0,9 11 0,11 20 0,-5-11 0,3 9 0,-14-24 0,3 2 0,3-2 0,12 12 0,-18-20 0,14 16 0,-21-20 0,-1 0 0,14 12 0,-11-11 0,42 41 0,8-2 0,-12-8 0,-4-11 0,-29-24 0,14 9 0,34 19 0,-16-13 0,3-1 0,23-1 0,-50-22 0,42 16 0,-39-14 0,15 1 0,10 4 0,25-3 0,-40-8 0,24 2 0,-42-4 0,16 0 0,-11 1 0,17 0 0,-4-1 0,42 1 0,-27-6 0,24-1 0,-23-1 0,0 0 0,4 0 0,-9-1 0,-1-1 0,-2 0 0,34 0 0,-72 1 0,11-3 0,47-5 0,7-1 0,0 0 0,2 0 0,-43 7 0,37-4 0,-27 6 0,24-1 0,-33 1 0,29-2 0,-20-2 0,19-1 0,-5-3 0,10-1 0,-17 0 0,12-3 0,-19 3 0,11-3 0,-8 2 0,-5 1 0,-3 1 0,6-3 0,1 0 0,-4 1 0,45-11 0,-75 16 0,15-5 0,42-13 0,6 0 0,-34 10 0,0 0 0,36-14 0,-1-5 0,1-9 0,-14 4 0,-10-2 0,-15 4 0,3-6 0,-1-7 0,-1 0 0,-5 5 0,-5 3 0,-4 3 0,-17 16 0,10-18 0,6-15 0,-4-7 0,-2 0 0,2-3 0,-9 15 0,-3 4 0,-7 16 0,8-18 0,8-25 0,3-12 0,-12 24 0,-2 3 0,2-7 0,-4-20 0,-8 40 0,1-18 0,1-12 0,2-4 0,-4 26 0,1 0 0,0-14 0,-2-7 0,-7 25 0,-1-6 0,-3-31 0,5 7 0,0-12 0,2 29 0,-2-2 0,-3 12 0,1 17 0,-7-14 0,-1 4 0,-1-4 0,2 5 0,2 0 0,4 15 0,-5-24 0,4 13 0,-2-19 0,-2-3 0,0-6 0,3 12 0,0 1 0,1 5 0,-3-29 0,7 55 0,0-8 0,-2-6 0,-6-32 0,6 36 0,-5-20 0,-2 16 0,-6-12 0,-4-12 0,-1 3 0,5 18 0,2 7 0,3 7 0,2 4 0,2 5 0,-10-15 0,2 6 0,-28-39 0,20 31 0,-9-11 0,18 29 0,2 3 0,-14-11 0,2 2 0,-31-15 0,31 21 0,-17-7 0,29 17 0,-5-2 0,-18-3 0,2 2 0,-27-7 0,17 6 0,-13-2 0,27 7 0,-15-5 0,15 2 0,-21-6 0,-15-2 0,29 8 0,-10-3 0,25 5 0,6 1 0,-23-9 0,5 0 0,-23-10 0,8 5 0,-12-5 0,14 6 0,-10-3 0,14 4 0,-16-5 0,23 9 0,-11-6 0,11 7 0,0-1 0,-5-2 0,10 5 0,5 0 0,-7-1 0,1 2 0,-38-6 0,14 4 0,-37-2 0,31 7 0,-1 0 0,-3 1 0,17 2 0,0-1 0,-12 0 0,1 0 0,-29-6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06.931"/>
    </inkml:context>
    <inkml:brush xml:id="br0">
      <inkml:brushProperty name="width" value="0.17143" units="cm"/>
      <inkml:brushProperty name="height" value="0.17143" units="cm"/>
      <inkml:brushProperty name="color" value="#AE198D"/>
      <inkml:brushProperty name="inkEffects" value="galaxy"/>
      <inkml:brushProperty name="anchorX" value="-8261.25"/>
      <inkml:brushProperty name="anchorY" value="-564.04907"/>
      <inkml:brushProperty name="scaleFactor" value="0.5"/>
    </inkml:brush>
  </inkml:definitions>
  <inkml:trace contextRef="#ctx0" brushRef="#br0">5388 552 5734,'-14'-11'0,"-17"-10"0,6 5 0,-7-5 0,-12-5 0,8 5 0,-10-7 0,-16-9 0,20 12 0,-6-3 0,-3 1 0,-6-3 0,7 7 0,2 3 0,-1 2 0,-16-2 0,19 9 0,-21-3 0,1-1 0,5 1 0,-1-2 0,-15-3 0,-10-5 0,22 8 0,32 9 0,-48-10 0,36 10 0,-39-4 0,30 8 0,-37-2 0,26 5 0,-33 0 0,33 0 0,-18 0 0,30 2 0,-5 1 0,6 1 0,13-1 0,-23 0 0,9 0 0,-38 0 0,17 1 0,13-2 0,7 1 0,32-1 0,-33 2 0,20-1 0,-27 3 0,11 1 0,-13 0 0,-13 2 0,-17 0 0,40-3 0,-4 1 0,-21 5 0,1 2 0,-20 4 0,42-6 0,5 1 0,6 2 0,-6 6 0,-2 2 0,-25 12 0,26-9 0,6-4 0,-14 10 0,32-16 0,-39 23 0,25-12 0,-18 14 0,14-8 0,-21 24 0,34-27 0,-24 25 0,20-19 0,-18 19 0,3-5 0,15-16 0,1 1 0,-16 11 0,-10 8 0,7-6 0,-6 7 0,-1 0 0,-10 11 0,31-20 0,2-2 0,-9 5 0,-7 21 0,47-54 0,-5 11 0,-5 7 0,-9 22 0,7-19 0,-2 7 0,7-14 0,-1 7 0,-5 8 0,1 4 0,-3 11 0,7-17 0,2-1 0,3-9 0,-3 19 0,-3 10 0,-1 10 0,-1 2 0,9-34 0,-1 6 0,6-20 0,-6 26 0,4-17 0,-3 14 0,5-23 0,2 36 0,0-25 0,2 22 0,5-31 0,3 7 0,4 15 0,4 7 0,6 14 0,-6-23 0,-1 1 0,-3-16 0,-6-17 0,8 28 0,-3-1 0,3 15 0,0 7 0,-2-5 0,0-1 0,-1-5 0,6 37 0,-14-80 0,2 12 0,11 35 0,9 36 0,-10-44 0,-1-1 0,10 33 0,1-7 0,-7-23 0,6 14 0,-6-12 0,-4-19 0,-4-8 0,7 11 0,-1-4 0,18 31 0,-2-9 0,3 4 0,-1-6 0,-6-9 0,-1-3 0,-6-11 0,5 8 0,-4-11 0,21 27 0,-5-12 0,10 8 0,7 2 0,-20-22 0,30 19 0,-13-17 0,-10-7 0,4 2 0,39 23 0,-40-25 0,2 3 0,20 14 0,-3-2 0,-2-1 0,-12-7 0,-6-3 0,-22-14 0,14 9 0,1 1 0,30 23 0,-25-18 0,21 18 0,-16-14 0,5 4 0,14 6 0,-19-14 0,12 6 0,-32-23 0,1 3 0,45 18 0,-42-19 0,42 20 0,-47-25 0,-4-2 0,39 13 0,8 0 0,-14-4 0,7 2 0,1 1 0,-5-7 0,2 0 0,-6-3 0,2 0 0,20 4 0,9 0 0,-33-7 0,18-1 0,8 1 0,17 0 0,-3-3 0,-23 0 0,2-1 0,-19-2 0,0-1 0,14 2 0,-4-1 0,-4-2 0,12-2 0,9-2 0,-27 2 0,1 0 0,29-2 0,3 1 0,-38 1 0,7 0 0,-5-1 0,5-1 0,1-3 0,29-4 0,-29 0 0,19-4 0,-21 0 0,11-4 0,10-5 0,-18 6 0,32-10 0,-51 16 0,44-14 0,-33 10 0,28-11 0,-7 5 0,6-2 0,-6 2 0,-1 1 0,-5 1 0,-3 2 0,-8-1 0,-28 6 0,14-14 0,6-6 0,28-22 0,-6 2 0,-23 16 0,-1 1 0,17-15 0,-13 5 0,-3 1 0,-23 23 0,25-31 0,-19 17 0,11-12 0,-2 1 0,9-13 0,-18 26 0,1-5 0,-7 8 0,-1 2 0,16-30 0,-4 2 0,10-29 0,-13 28 0,-6 10 0,0 1 0,10-18 0,-9 19 0,0-4 0,-2 2 0,-1-1 0,3-13 0,-2 1 0,5-23 0,-9 25 0,0 2 0,3-8 0,-3 16 0,0-1 0,8-24 0,-4 15 0,-1 2 0,-3 4 0,1-2 0,2-1 0,1 2 0,2-8 0,1 3 0,-6 12 0,13-44 0,-11 34 0,3-11 0,-8 21 0,-3 10 0,3-11 0,1-4 0,-7 23 0,5-30 0,-7-27 0,-2 40 0,-4-24 0,0 60 0,-2-16 0,-3-16 0,-4-15 0,-2-5 0,-4-1 0,-3-7 0,-1 8 0,0-2 0,2 17 0,5 11 0,2 5 0,2 5 0,2 5 0,-6-17 0,0-2 0,-4-13 0,-2-3 0,-5-18 0,2 15 0,1 3 0,6 24 0,2 8 0,-2-9 0,-8-12 0,2 5 0,-2 3 0,3 7 0,7 12 0,-7-8 0,4 7 0,-11-11 0,-7 2 0,1 0 0,-14-5 0,19 12 0,-11-5 0,12 8 0,4 2 0,-9-7 0,15 12 0,-28-17 0,-18-5 0,-4-3 0,6 5 0,27 14 0,9 7 0,-15-8 0,-36-11 0,17 6 0,-29-8 0,39 14 0,-16-7 0,-3-4 0,6-1 0,-4-2 0,16 8 0,-7-1-848,-14 0 0,-15-4 0,-1 0 0,11 6 848,4 1 0,0 2 0,-17-3 0,-10-2 0,16 5 0,33 9 0,0-1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2.144"/>
    </inkml:context>
    <inkml:brush xml:id="br0">
      <inkml:brushProperty name="width" value="0.17143" units="cm"/>
      <inkml:brushProperty name="height" value="0.17143" units="cm"/>
      <inkml:brushProperty name="color" value="#AE198D"/>
      <inkml:brushProperty name="inkEffects" value="galaxy"/>
      <inkml:brushProperty name="anchorX" value="-37081.80469"/>
      <inkml:brushProperty name="anchorY" value="-1289.36877"/>
      <inkml:brushProperty name="scaleFactor" value="0.5"/>
    </inkml:brush>
  </inkml:definitions>
  <inkml:trace contextRef="#ctx0" brushRef="#br0">19 38 5734,'-4'-6'0,"-1"2"0,0 5 0,1-1 0,3 9 0,2-4 0,2 6 0,5-1 0,2-1 0,4-1 0,-2-10 0,-13-9 0,-4-5 0,-5 3 0,-2 2 0,8 6 0,0 1 0,3 1 0,5 2 0,-1-2 0,3-3 0,0 1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3.411"/>
    </inkml:context>
    <inkml:brush xml:id="br0">
      <inkml:brushProperty name="width" value="0.17143" units="cm"/>
      <inkml:brushProperty name="height" value="0.17143" units="cm"/>
      <inkml:brushProperty name="color" value="#AE198D"/>
      <inkml:brushProperty name="inkEffects" value="galaxy"/>
      <inkml:brushProperty name="anchorX" value="-47700.40234"/>
      <inkml:brushProperty name="anchorY" value="-6720.97119"/>
      <inkml:brushProperty name="scaleFactor" value="0.5"/>
    </inkml:brush>
  </inkml:definitions>
  <inkml:trace contextRef="#ctx0" brushRef="#br0">217 2398 5734,'0'-8'0,"-1"1"0,2 3 0,1-16 0,0 10 0,1-14 0,-1-2 0,-1-12 0,-3-36 0,-2 21 0,-1 0 0,-3-24 0,0 20 0,-1 4 0,0 15 0,-2-11 0,0-4 0,-5-21 0,0-2 0,1-4 0,6 25 0,1 1 0,-4-21 0,3 0 0,4 24 0,2 1 0,0-3 0,1-2 0,1 3 0,0-1 0,1 3 0,1-3 0,1-33 0,0 2 0,0 2-376,1 17 1,-1 10 375,-2 37 0,-1-25 0,-7-38 0,-2-18 0,0 19 0,1 27 0,8 46 0,-1 2 0,-1-5 0,1 5 0,-1-12 751,1 6-751,0-9 0,0 7 0,0 1 0,-1 10 0,-1 12 0,2 21 0,0-1 0,1 8 0,-1-14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4.689"/>
    </inkml:context>
    <inkml:brush xml:id="br0">
      <inkml:brushProperty name="width" value="0.17143" units="cm"/>
      <inkml:brushProperty name="height" value="0.17143" units="cm"/>
      <inkml:brushProperty name="color" value="#AE198D"/>
      <inkml:brushProperty name="inkEffects" value="galaxy"/>
      <inkml:brushProperty name="anchorX" value="-55589.09766"/>
      <inkml:brushProperty name="anchorY" value="-7402.80225"/>
      <inkml:brushProperty name="scaleFactor" value="0.5"/>
    </inkml:brush>
  </inkml:definitions>
  <inkml:trace contextRef="#ctx0" brushRef="#br0">0 38 5734,'7'-2'0,"-1"1"0,9 5 0,15 4 0,21 2 0,10 1 0,-9-2 0,1 0 0,9 1 0,1-1 0,-2-1 0,0-3 0,6-1 0,2-1 0,3 1 0,6-1 0,-1-2 0,5 0 0,-9-1 0,-14 0 0,-2 0 0,34-2 0,0 0 0,-34 1 0,-4 1 0,44-1 0,-2 3 0,4 1 0,-29 0 0,-2-1 0,25 2 0,0 0-642,-24-2 1,-9 0 641,3-1 0,10-4 0,-11-1 0,19-1 0,-28 1 0,-3 0 0,4 0 0,12-2 0,-33 2 1283,-5 1-1283,3-2 0,27-2 0,-17 1 0,20-1 0,-10 1 0,-21 3 0,9-3 0,-20 2 0,10-1 0,3-1 0,15 0 0,-12 1 0,-1 1 0,-29 2 0,-17-2 0,-27-8 0,-4 2 0,-13-6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7.441"/>
    </inkml:context>
    <inkml:brush xml:id="br0">
      <inkml:brushProperty name="width" value="0.17143" units="cm"/>
      <inkml:brushProperty name="height" value="0.17143" units="cm"/>
      <inkml:brushProperty name="color" value="#AE198D"/>
      <inkml:brushProperty name="inkEffects" value="galaxy"/>
      <inkml:brushProperty name="anchorX" value="-69317.14063"/>
      <inkml:brushProperty name="anchorY" value="-12810.84863"/>
      <inkml:brushProperty name="scaleFactor" value="0.5"/>
    </inkml:brush>
  </inkml:definitions>
  <inkml:trace contextRef="#ctx0" brushRef="#br0">0 536 5734,'70'-28'0,"1"0"0,-1 0 0,4 0 0,1 0 0,3-1 0,-6 3 0,4-3 0,0 1 0,-2 1-1709,14-4 0,-3 1 1,-6 2 1708,2 0 0,-5 1 665,2-1 1,-9 3-666,-15 3 791,14-6-791,-53 20 0,-15 7 0,-11 3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7.788"/>
    </inkml:context>
    <inkml:brush xml:id="br0">
      <inkml:brushProperty name="width" value="0.17143" units="cm"/>
      <inkml:brushProperty name="height" value="0.17143" units="cm"/>
      <inkml:brushProperty name="color" value="#AE198D"/>
      <inkml:brushProperty name="inkEffects" value="galaxy"/>
      <inkml:brushProperty name="anchorX" value="-79526.94531"/>
      <inkml:brushProperty name="anchorY" value="-16808.22852"/>
      <inkml:brushProperty name="scaleFactor" value="0.5"/>
    </inkml:brush>
  </inkml:definitions>
  <inkml:trace contextRef="#ctx0" brushRef="#br0">0 849 5734,'55'-20'0,"0"0"0,2 0 0,0-1 0,-1 0 0,8-3-1416,17-5 1,17-6 0,3 0 0,-13 3 1415,-22 9 0,-7 2 0,8-2 0,10-4 0,12-4 0,4-2 0,-3 2 0,-10 3 196,2-1 0,-8 2 1,1 0-197,8-3 0,2-1 0,0 0 0,6-3 0,0-1 0,-8 3 0,-8 2 0,-8 3 0,-7 2 0,-17 8 963,-36 18-963,-16 6 0,-18 12 0,-2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8.059"/>
    </inkml:context>
    <inkml:brush xml:id="br0">
      <inkml:brushProperty name="width" value="0.17143" units="cm"/>
      <inkml:brushProperty name="height" value="0.17143" units="cm"/>
      <inkml:brushProperty name="color" value="#AE198D"/>
      <inkml:brushProperty name="inkEffects" value="galaxy"/>
      <inkml:brushProperty name="anchorX" value="-89884.60938"/>
      <inkml:brushProperty name="anchorY" value="-21594.74805"/>
      <inkml:brushProperty name="scaleFactor" value="0.5"/>
    </inkml:brush>
  </inkml:definitions>
  <inkml:trace contextRef="#ctx0" brushRef="#br0">0 697 5734,'76'-26'0,"0"-1"0,-1 1 0,1 0 0,5-2 0,0 1-1416,-3 0 1,12-4 0,-1 1 0,-14 5 1415,-3 2 0,-4 2 0,-3 1 0,4 1 0,4-2-25,16-3 1,4-1 0,-3 0 24,-16 5 0,-2 1 0,6-1 0,13-3 0,11-2 0,-3 1 0,-19 5 0,-20 5 0,-3 0 0,16-3 0,7-2 0,-21 5 0,-29 6 0,0-2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8.339"/>
    </inkml:context>
    <inkml:brush xml:id="br0">
      <inkml:brushProperty name="width" value="0.17143" units="cm"/>
      <inkml:brushProperty name="height" value="0.17143" units="cm"/>
      <inkml:brushProperty name="color" value="#AE198D"/>
      <inkml:brushProperty name="inkEffects" value="galaxy"/>
      <inkml:brushProperty name="anchorX" value="-100536.54688"/>
      <inkml:brushProperty name="anchorY" value="-27031.78711"/>
      <inkml:brushProperty name="scaleFactor" value="0.5"/>
    </inkml:brush>
  </inkml:definitions>
  <inkml:trace contextRef="#ctx0" brushRef="#br0">0 744 5734,'74'-27'0,"-1"-1"0,1 1 0,18-7 0,-4 2-2087,-12 6 0,-4 1 2087,-16 6 0,7-1 0,5 0 0,14-2 0,8-2 0,-3 1 0,-11 2-520,-4 2 0,-7 2 0,8-2 520,4-1 0,8-2 0,5-1 0,-3 1 0,-6 3 0,13-1 0,-7 3 0,0 0 232,-5 2 1,-1 0 0,7 0-233,-13 1 0,8 0 0,2-1 0,-4 1 0,-9 1-117,29-3 1,-8 1 0,14-2-1,-25 4 1,-64 9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8.588"/>
    </inkml:context>
    <inkml:brush xml:id="br0">
      <inkml:brushProperty name="width" value="0.17143" units="cm"/>
      <inkml:brushProperty name="height" value="0.17143" units="cm"/>
      <inkml:brushProperty name="color" value="#AE198D"/>
      <inkml:brushProperty name="inkEffects" value="galaxy"/>
      <inkml:brushProperty name="anchorX" value="-111842.26563"/>
      <inkml:brushProperty name="anchorY" value="-32932.70703"/>
      <inkml:brushProperty name="scaleFactor" value="0.5"/>
    </inkml:brush>
  </inkml:definitions>
  <inkml:trace contextRef="#ctx0" brushRef="#br0">0 846 5734,'55'-16'0,"-1"1"0,18-4 0,27-7 0,7-1 0,-14 4-1887,-24 6 0,-8 2 0,9-2 1887,5-1 0,9-3 0,5-1 0,0 0 0,-4 2 0,10-2 0,-3 1 0,0 1 0,2-1-15,-13 3 0,0 0 1,2 0-1,-1-1 1,0 1 14,0 0 0,1-1 0,0 1 0,-1 0 0,-3 0 0,12-2 0,0 0 0,-5 0 0,-10 3 0,7-2 0,-8 2 0,-6 1 0,5-1 0,14-3 0,9-2 0,-10 0 0,-12 3 0,-5-1 0,34-3 0,-24 2 0,-65 12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6:19.322"/>
    </inkml:context>
    <inkml:brush xml:id="br0">
      <inkml:brushProperty name="width" value="0.17143" units="cm"/>
      <inkml:brushProperty name="height" value="0.17143" units="cm"/>
      <inkml:brushProperty name="color" value="#5B2D90"/>
    </inkml:brush>
  </inkml:definitions>
  <inkml:trace contextRef="#ctx0" brushRef="#br0">1148 119 5734,'-59'15'0,"-1"1"0,-22 13 0,-11 7 0,10-3-2251,19-7 1,1 1 2250,-13 6 0,-7 4 0,17-3 0,6 10 1222,5 3-1222,5 8 0,-2 15 0,16-2 0,3 9 0,1-2 0,-4-9 0,1-1 0,11 11-306,19-3 0,8 14 1,7 5-1,4 1 0,1-8 1,-2-14 305,9 19 0,7-5-137,1 0 1,6 11 0,5-2 0,5-17 136,3-24 0,5-11 0,4-1 0,11 7 0,4 0 0,10 2 0,-8-6 1,7 3-1,6 0 1,1 0-1,-1-3 0,-1-3 0,1-2 0,2-1 0,1-1 0,3 0 0,-7-3 0,2 0 0,2-1 0,2 0 0,4 0 0,5 0 0,-21-8 0,5 0 0,4 1 0,3 0 0,1 0 0,0-1 0,-2 0 0,-4-1 0,-3-2 0,-7 0-13,11 2 0,-8-3 0,-5 0 0,1-1 0,2 1 0,5 1 13,1 0 0,8 2 0,4 1 0,1 0 0,-2 0 0,-5-3 0,-10-2 0,-11-3 0,8 1 0,-14-5 0,1 1 0,0 0 0,1 0 0,11 2 0,2-1 0,10 2 0,8 1 0,6 0 0,4 0 0,0-2 0,-21-3 0,3-1 0,2 0 0,2-1 0,2 1 0,2-1 0,2-1 0,2 1 0,3-1 0,-19-2 0,4 0 0,2-1 0,3 0 0,1 0 0,2 0 0,0 0 0,1 0 0,-1-1 0,-2 0 0,-1 1 0,-2-1 0,-3 0 0,-4 0 0,20 1 0,-2 1 0,-4 0 0,-1-1 0,-3 1 0,0-2 0,-2 0 0,1-2 0,-1 0 0,5-2 0,3 0 0,1-2 0,-2 0 0,-4-1 0,-5-2 0,-9-1 0,-10-1 0,16-5 0,-15-3 0,0-2 0,3-2 0,1-2 0,3-3 0,-4 1 0,3-1 0,2-3 0,-1-2 0,1-4 0,1-2 0,-2-1 0,-3-1 0,11-7 0,-3 0 0,0-3 0,2-1 0,-1-2 0,-2-3 80,-8-1 0,-2-2 0,-4-1-80,-9 4 0,-4 0 0,-2-2 0,3-5 0,-2-2 0,-6 3 0,-2 0 0,-6-1 0,0-12 0,-6-1 485,-11 16 0,-3-5-485,0-20 0,0-11 0,-3 8 0,-2 10 0,-4 1 738,-3 4 1,-2-3 0,-6 7-739,-8 13 0,-8-1 0,-13-14 0,-9-7 0,-7 0 0,-8-4 0,-7 0 0,-8-1-132,12 17 0,-4-2 1,-4-1-1,-2 2 1,-1 5 131,-14-5 0,-4 4 0,1 4 0,2 4 0,14 9 0,2 3 0,0 2 0,-4 1 0,-12-2 0,-5 2 0,-1 1 0,4 4 0,-12-3 0,2 4 0,-5-1 0,19 5 0,-5 0 0,-2-1 0,-2 1 0,-1 0 0,7 3 0,-3 0 0,0 0 0,-1 1 0,0 0 0,2 2 0,-15-2 0,1 1 0,0 1 0,2 1 0,2 1 0,12 1 0,4 0 0,1 1 0,-3 1 0,-5 3 0,-8 1 0,-5 1 0,-4 3 0,-1 1 0,-1 2 0,3 3 0,15 2 0,3 1 0,0 2 0,0 2 0,-4 1 0,-3 1 0,-6 0-77,8 1 1,-5 0-1,-6 2 1,-2 1-1,-3 0 1,0 1-1,-1 0 1,3 1-1,2-1 1,3 0-1,6-1 1,-4 2-1,3-2 1,3 1-1,3 0 1,0 0-1,0 1 1,0 1-1,-3 1 1,-6 5-1,0 0 1,0-1 0,0 1-1,0 0 1,0 0-1,0 0 1,0 0-1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2:59.781"/>
    </inkml:context>
    <inkml:brush xml:id="br0">
      <inkml:brushProperty name="width" value="0.17143" units="cm"/>
      <inkml:brushProperty name="height" value="0.17143" units="cm"/>
      <inkml:brushProperty name="color" value="#5B2D90"/>
    </inkml:brush>
  </inkml:definitions>
  <inkml:trace contextRef="#ctx0" brushRef="#br0">0 69 5734,'13'-6'0,"0"1"0,-6 1 0,7-3 0,8-9 0,-2 3 0,2-5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8.887"/>
    </inkml:context>
    <inkml:brush xml:id="br0">
      <inkml:brushProperty name="width" value="0.17143" units="cm"/>
      <inkml:brushProperty name="height" value="0.17143" units="cm"/>
      <inkml:brushProperty name="color" value="#AE198D"/>
      <inkml:brushProperty name="inkEffects" value="galaxy"/>
      <inkml:brushProperty name="anchorX" value="-123984.42188"/>
      <inkml:brushProperty name="anchorY" value="-38897.04688"/>
      <inkml:brushProperty name="scaleFactor" value="0.5"/>
    </inkml:brush>
  </inkml:definitions>
  <inkml:trace contextRef="#ctx0" brushRef="#br0">1 756 5734,'94'-19'0,"1"1"0,0 0 0,-1-1 0,1 1 0,0-1 0,-1 1 0,1 0 0,-6 0 0,-2 2 0,-2-1 0,0 1 0,-1-1 0,0 0 0,2-1-809,6-2 0,2-1 1,1-1-1,0 0 1,-4 0-1,-4 2 0,-7 1 809,9-2 0,-9 2 0,-1 0 0,4-1 0,2-1 0,6-1 0,1 0 0,-5 1 0,-10 1-25,-4 2 1,-8 1 0,4-1 24,9-1 0,7-2 0,-3 0 0,-17 4 73,18-8-73,-82 22 0,-21 6 0,-20 6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9.109"/>
    </inkml:context>
    <inkml:brush xml:id="br0">
      <inkml:brushProperty name="width" value="0.17143" units="cm"/>
      <inkml:brushProperty name="height" value="0.17143" units="cm"/>
      <inkml:brushProperty name="color" value="#AE198D"/>
      <inkml:brushProperty name="inkEffects" value="galaxy"/>
      <inkml:brushProperty name="anchorX" value="-136604.95313"/>
      <inkml:brushProperty name="anchorY" value="-45164.90234"/>
      <inkml:brushProperty name="scaleFactor" value="0.5"/>
    </inkml:brush>
  </inkml:definitions>
  <inkml:trace contextRef="#ctx0" brushRef="#br0">1 679 5734,'82'-10'0,"0"0"0,-5 1 0,9-4 0,-1-5 0,13-3 0,2-2 0,-10 2-1887,-15 5 0,-6 0 0,8-1 1887,-2 0 0,9-2 0,3-1 0,-2 0 0,-7 2 0,14-3 0,-6 2 0,10-2-13,-12 2 1,9-1 0,6-2 0,0 0 0,-3 1 0,-9 2 12,2-1 0,-8 2 0,0-1 0,5 0 0,8-2 0,10-2 0,0 0 0,-11 2 0,-21 4 0,24-9 0,-62 17 0,0-1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9.336"/>
    </inkml:context>
    <inkml:brush xml:id="br0">
      <inkml:brushProperty name="width" value="0.17143" units="cm"/>
      <inkml:brushProperty name="height" value="0.17143" units="cm"/>
      <inkml:brushProperty name="color" value="#AE198D"/>
      <inkml:brushProperty name="inkEffects" value="galaxy"/>
      <inkml:brushProperty name="anchorX" value="-149525.5625"/>
      <inkml:brushProperty name="anchorY" value="-51984.51953"/>
      <inkml:brushProperty name="scaleFactor" value="0.5"/>
    </inkml:brush>
  </inkml:definitions>
  <inkml:trace contextRef="#ctx0" brushRef="#br0">0 307 5734,'52'-8'0,"10"-3"0,16-5 0,-3 1 0,5-2 0,1-1-1605,1 1 0,7-2 1,-8 1 1604,-9 2 0,-3 0 0,13-4 0,0 0 639,-7 3 1,0 0-640,16-4 0,-5 2 0,2 1 0,-53 14 0,-52 12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19.471"/>
    </inkml:context>
    <inkml:brush xml:id="br0">
      <inkml:brushProperty name="width" value="0.17143" units="cm"/>
      <inkml:brushProperty name="height" value="0.17143" units="cm"/>
      <inkml:brushProperty name="color" value="#AE198D"/>
      <inkml:brushProperty name="inkEffects" value="galaxy"/>
      <inkml:brushProperty name="anchorX" value="-161908.35938"/>
      <inkml:brushProperty name="anchorY" value="-59260.76953"/>
      <inkml:brushProperty name="scaleFactor" value="0.5"/>
    </inkml:brush>
  </inkml:definitions>
  <inkml:trace contextRef="#ctx0" brushRef="#br0">1 343 5734,'81'-21'0,"1"0"0,0 0 0,0-1 0,0 1 0,7-1 0,-7 2 0,-1-3-678,5-5 1,-1-3-1,-15 2 1,2-12 0,-3-1-1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53.218"/>
    </inkml:context>
    <inkml:brush xml:id="br0">
      <inkml:brushProperty name="width" value="0.17143" units="cm"/>
      <inkml:brushProperty name="height" value="0.17143" units="cm"/>
      <inkml:brushProperty name="color" value="#5B2D90"/>
    </inkml:brush>
  </inkml:definitions>
  <inkml:trace contextRef="#ctx0" brushRef="#br0">3010 609 5734,'-7'-2'0,"1"0"0,3 1 0,-6-9 0,-2 0 0,-32-27 0,23 20 0,-17-14 0,18 16 0,-8-6 0,-7-6 0,-10-8 0,12 9 0,-19-15 0,-18-8 0,23 17 0,-14-7 0,44 30 0,-26-15 0,21 12 0,-40-23 0,33 19 0,-9-3 0,-12 1 0,9 7 0,-47-7 0,41 9 0,-29-2 0,30 5 0,2 2 0,1-1 0,6 1 0,1 0 0,-21-2 0,-40 5 0,47-1 0,-24 5 0,56 1 0,-17 3 0,3 1 0,-3 1 0,2 0 0,13-4 0,-13 4 0,1 2 0,11-4 0,-1 1 0,11-2 0,-7 5 0,-3 1 0,-9 3 0,2-1 0,-31 6 0,28-7 0,-17 2 0,29-8 0,9-3 0,-13 6 0,-21 23 0,7-8 0,-10 12 0,13-14 0,5-4 0,-11 10 0,5-4 0,-3 7 0,8-7 0,-1 4 0,10-10 0,-1 2 0,0-2 0,-22 17 0,16-13 0,-14 10 0,10-6 0,10-9 0,-6 6 0,15-13 0,-2 2 0,-8 10 0,1-1 0,-2 2 0,3-2 0,2-3 0,4-3 0,-6 4 0,7-4 0,-5 4 0,-2 4 0,-5 5 0,8-10 0,-2 5 0,11-10 0,-1 0 0,-3 11 0,1-3 0,1 5 0,2 3 0,2-3 0,2-4 0,1 6 0,2-1 0,-1 7 0,2 0 0,1-9 0,-1 13 0,1-20 0,-1 10 0,0-20 0,0 1 0,1 18 0,1-5 0,1 24 0,0-26 0,-1 4 0,1-14 0,1 13 0,3 2 0,3 14 0,1-6 0,0 3 0,-1-2 0,2 6 0,-1-2 0,-3-10 0,3 9 0,-1-3 0,19 49 0,-6-18 0,6 14 0,-16-44 0,2 8 0,-2-9 0,4 14 0,-1-7 0,-2-6 0,-2 0 0,4 4 0,0 5 0,1-5 0,2 4 0,6 8 0,-11-23 0,15 19 0,5-15 0,-6-4 0,30 17 0,-23-24 0,3 0 0,13-2 0,-12-4 0,34 11 0,-16-4 0,4 1 0,-8-2 0,-8-5 0,-11-4 0,3-2 0,-9-4 0,10 1 0,2-1 0,1-3 0,18 1 0,-14-3 0,2-1 0,-1-2 0,-3 0 0,12-1 0,-6 1 0,-13 0 0,0-1 0,-6 0 0,-4 0 0,11-2 0,-2 0 0,11 1 0,-4-1 0,-9 2 0,20-6 0,-26 3 0,15-2 0,-13 1 0,12-5 0,12-3 0,6-3 0,-9-1 0,18-11 0,-33 12 0,11-6 0,-26 9 0,19-10 0,11-7 0,2-2 0,2 0 0,-8 4 0,-6 5 0,-26 16 0,6-3 0,3-1 0,16-9 0,12-14 0,-17 12 0,13-13 0,-37 26 0,16-19 0,-9 5 0,28-46 0,-25 37 0,11-21 0,-22 39 0,3-10 0,5-13 0,19-52 0,-19 44 0,10-27 0,-20 55 0,4-12 0,1-9 0,8-27 0,-7 13 0,0 2 0,-3 6 0,-2 3 0,-1 5 0,4-15 0,-7 33 0,8-28 0,-4 12 0,5-20 0,-1-12 0,-4 26 0,-3-4 0,-5 28 0,-1-12 0,-2-6 0,-1 0 0,-5-4 0,0 10 0,-4-4 0,4 11 0,-3 0 0,1 2 0,-9-9 0,1 2 0,-4-2 0,1 5 0,-4-2 0,3 2 0,5 5 0,-1-2 0,9 8 0,-11-15 0,3 3 0,-24-37 0,10 17 0,-9-13 0,-6 8 0,-3 2 0,-10-4 0,-2-2 0,-3 1 0,-12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50.042"/>
    </inkml:context>
    <inkml:brush xml:id="br0">
      <inkml:brushProperty name="width" value="0.17143" units="cm"/>
      <inkml:brushProperty name="height" value="0.17143" units="cm"/>
      <inkml:brushProperty name="color" value="#5B2D90"/>
    </inkml:brush>
  </inkml:definitions>
  <inkml:trace contextRef="#ctx0" brushRef="#br0">0 1 5734,'5'6'0,"0"-4"0,-6 5 0,1-4 0,3 22 0,-1-8 0,3 18 0,-2-15 0,8 48 0,7 30 0,-2-7 0,-7-37 0,0-7 0,-3-19 0,-3-6 0,-1-20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50.904"/>
    </inkml:context>
    <inkml:brush xml:id="br0">
      <inkml:brushProperty name="width" value="0.17143" units="cm"/>
      <inkml:brushProperty name="height" value="0.17143" units="cm"/>
      <inkml:brushProperty name="color" value="#5B2D90"/>
    </inkml:brush>
  </inkml:definitions>
  <inkml:trace contextRef="#ctx0" brushRef="#br0">1 276 5734,'10'-1'0,"1"-1"0,1 1 0,77-14 0,-45 7 0,6 0 0,4-3 0,25-11 0,-29 6 0,3-2 0,11-5 0,1-1 0,-3-1 0,-4 1 0,20-11 0,-32 11 0,-26 13 0,-9 5 0,-7 4 0,-2 4 0,-1 2 0,0 4 0,7 16 0,1 1 0,14 38 0,-2-3 0,0 1 0,10 25 0,-6-20 0,9 26 0,-11-30 0,-5-11 0,-9-25 0,-4-2 0,-3-12 0,-3-6 0,-1-6 0,-2 1 0,-5 1 0,-18 5 0,-25 4 0,-7 0 0,-7 3 0,6-2 0,-2-1 0,-20 1 0,14-3 0,-4 1 0,9-1 0,-1 0 0,-15 3 0,8-2 0,15-2 0,20-3 0,28-6 0,7-1 0,0-2 0,-1-2 0,-10-14 0,0 4 0,-9-11 0,6 8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06.416"/>
    </inkml:context>
    <inkml:brush xml:id="br0">
      <inkml:brushProperty name="width" value="0.17143" units="cm"/>
      <inkml:brushProperty name="height" value="0.17143" units="cm"/>
      <inkml:brushProperty name="color" value="#5B2D90"/>
    </inkml:brush>
  </inkml:definitions>
  <inkml:trace contextRef="#ctx0" brushRef="#br0">2375 731 5734,'-8'-9'0,"1"1"0,-13-11 0,-22-17 0,9 8 0,-12-10 0,10 11 0,-10-8 0,-33-23 0,13 11 0,20 14 0,-3-2 0,-7 0 0,1 1 0,-20-14 0,28 20 0,2 4 0,-6 3 0,-9 0 0,9 5 0,-2-1 0,-42-8 0,39 11 0,1 1 0,-36-6 0,34 8 0,-1 1 0,-30-2 0,30 6 0,1 2 0,-22 5 0,-8 8 0,-4 13 0,30 5 0,1 2 0,-16 8 0,26-6 0,6 3 0,5 11 0,-5 15 0,17-18 0,2 4 0,1 4 0,2 2 0,-1 8 0,2 3 0,3 5 0,3 1 0,3 5 0,3-1 0,3-3 0,4-2 0,2 1 0,3-2 0,1-9 0,2 1 0,7 21 0,2-1 0,-5-26 0,2-1 0,4 15 0,3-2 0,-1-15 0,5-1 0,18 21 0,6 3 0,1-1 0,4 0 0,10 5 0,3-4 0,-11-20 0,2-7 0,4-6 0,11-10-848,0-17 0,12-6 0,1-4 0,-9 2 848,7 6 0,-2-4 0,13-7 0,8-6 0,-18-2 0,4-13 0,-36 5 0,0-2 0,39-12 0,-2-18 0,-6-3 0,-28 14 0,3-3 0,2-7 0,-14-3 0,-8 3 0,1-1 0,2-14 0,7-15 0,-10 13 0,-9 6 0,4-9 0,-2 0 0,-12 5 3392,-4-20-3392,-6 32 0,-2-1 0,-2-3 0,-3 0 0,-3-38 0,-3 42 0,-3 0 0,-2 1 0,-3-1 0,-6-11 0,-4-2 0,-3 4 0,-1 2 0,1 5 0,0 2 0,-14-23 0,-3 3 0,1 7 0,9 19 0,-6 1 0,-22-1 0,-3 6 0,17 11 0,-1 3 0,-16 4 0,1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06.681"/>
    </inkml:context>
    <inkml:brush xml:id="br0">
      <inkml:brushProperty name="width" value="0.17143" units="cm"/>
      <inkml:brushProperty name="height" value="0.17143" units="cm"/>
      <inkml:brushProperty name="color" value="#5B2D90"/>
    </inkml:brush>
  </inkml:definitions>
  <inkml:trace contextRef="#ctx0" brushRef="#br0">8 220 5734,'-1'-13'0,"1"2"0,-1 6 0,1 3 0,-1 8 0,0 50 0,-1 31 0,1-20 0,1 11-1131,4 15 0,3 11 1,-1-11 1130,-3-20 0,1-3 0,2 8 0,3 5 0,-2-22 0,-2-33 0,4 3 0,-7-34 0,3 2 0,-10-76 0,2 14 0,1-9 0,0 1 0,1-8 0,0 0 1130,1 0 1,2-1 0,1-1-1131,2-7 0,2 0 0,2 9 0,0 8 0,6 9 0,9 1 0,9 16 0,36 28 0,1 20 0,-9 40 0,-44 19 0,-27 19 0,-26 0 0,-5-23 0,-3-3 0,-5 6 0,12-20 0,1-6 0,5-12 0,11-7 0,1-2 0,18-11 0,9-7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06.907"/>
    </inkml:context>
    <inkml:brush xml:id="br0">
      <inkml:brushProperty name="width" value="0.17143" units="cm"/>
      <inkml:brushProperty name="height" value="0.17143" units="cm"/>
      <inkml:brushProperty name="color" value="#5B2D90"/>
    </inkml:brush>
  </inkml:definitions>
  <inkml:trace contextRef="#ctx0" brushRef="#br0">110 0 5734,'-9'35'0,"1"-2"0,-10 37 0,9-29-812,-7 38 812,12-42 0,0 15 0,0 2 0,0 0 131,1-3 1,0 1-132,-2 5 33,-1-26 1,-2 10 0,-1-33-1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00.248"/>
    </inkml:context>
    <inkml:brush xml:id="br0">
      <inkml:brushProperty name="width" value="0.17143" units="cm"/>
      <inkml:brushProperty name="height" value="0.17143" units="cm"/>
      <inkml:brushProperty name="color" value="#5B2D90"/>
    </inkml:brush>
  </inkml:definitions>
  <inkml:trace contextRef="#ctx0" brushRef="#br0">119 194 5734,'-44'34'0,"17"24"0,7 5 0,4 8 0,8 8 0,4-13 0,8-50 0,4 9 0,13-76 0,10-37 0,-13 38 0,0-2 0,-1 4 0,-1-2 0,1-4 0,-1 3 0,2-11 0,9-17 0,-14 58 0,0 41 0,-1 50 0,4 4 0,1 4 0,-7-27 0,-1-1 0,6 16 0,0-8 0,-4-20 0,-9-28 0,1 2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07.058"/>
    </inkml:context>
    <inkml:brush xml:id="br0">
      <inkml:brushProperty name="width" value="0.17143" units="cm"/>
      <inkml:brushProperty name="height" value="0.17143" units="cm"/>
      <inkml:brushProperty name="color" value="#5B2D90"/>
    </inkml:brush>
  </inkml:definitions>
  <inkml:trace contextRef="#ctx0" brushRef="#br0">0 1 5734,'34'10'0,"-4"2"0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07.539"/>
    </inkml:context>
    <inkml:brush xml:id="br0">
      <inkml:brushProperty name="width" value="0.17143" units="cm"/>
      <inkml:brushProperty name="height" value="0.17143" units="cm"/>
      <inkml:brushProperty name="color" value="#5B2D90"/>
    </inkml:brush>
  </inkml:definitions>
  <inkml:trace contextRef="#ctx0" brushRef="#br0">1 439 5734,'13'0'0,"-1"1"0,13-6 0,-12 2 0,14-2 0,-7-5 0,9-9 0,10-23 0,-18-23 0,-5-4 0,3 6 0,-17-8 0,-10 12 0,-3 48 0,-12-7 0,12 21 0,-37 51 0,16 4 0,5-11 0,2 2 0,3 18 0,14 21 0,17-8 0,5-19 0,6 0 0,4-11 0,2-4 0,24 28 0,36-27 0,-37-53 0,1-9 0,4 2 0,-2-4 0,1-12 0,-5-6 0,9-28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09.439"/>
    </inkml:context>
    <inkml:brush xml:id="br0">
      <inkml:brushProperty name="width" value="0.17143" units="cm"/>
      <inkml:brushProperty name="height" value="0.17143" units="cm"/>
      <inkml:brushProperty name="color" value="#5B2D90"/>
    </inkml:brush>
  </inkml:definitions>
  <inkml:trace contextRef="#ctx0" brushRef="#br0">168 553 5734,'-7'-20'0,"1"1"0,-11-14 0,9 19 0,-14-9 0,4 33 0,-9 19 0,-3 29 0,14-10 0,5 6 0,5 13 0,7 4 0,3-3 0,6-2 0,3-4 0,6-7 0,25 11 0,7-47 0,4-53 0,0-16 0,6-2 0,-10-5 0,-5-9 0,-22 14 0,-5-4 0,3-21 0,-2-4-227,3-11 1,-2-2 226,-4-3 0,-4 4 0,-6 28 0,-2 7 0,-1-22 0,-6 68 0,-6 85 0,3-12 0,-1 13 0,0-4 0,-1 15 0,-1-1 0,0 17 0,2-6 0,2-37 0,3-4 0,3 0 0,1-2 0,-2 30 0,7-9 0,-2-65 453,15-34-453,10-25 0,-7 4 0,0-5 0,1-6 0,1-2 0,1-7 0,-2 1 0,-5 14 0,-1 4 0,8-24 0,-9 36 0,-2 50 0,17 64 0,-5 15 0,-6-15 0,1 3 0,-6-23 0,1-3 0,4-1 0,4-8 0,27-9 0,-12-59 0,0-19 0,-6-11 0,-7-12 0,-8-6 0,-5-8 0,-4 6 0,-3 8 0,-10 5 0,-15-1 0,-8 25 0,-16 85 0,24 32 0,5 8 0,-7 3 0,17-13 0,9-24 0,-1-56 0,15-26 0,2-17 0,15-40 0,-14 20 0,-4 21 0,-14 35 0,1 46 0,2 6 0,3 4 0,0-10 0,3-25 0,32-89 0,-23 36 0,1-9 0,-1-1 0,-8 0 0,5-22 0,0 2 0,2 22 0,-3 40 0,14 51 0,1 3 0,5 5 0,-25-1 0,-3-1 0,1-7 0,-8 45 0,-4-58 0,4 14 0,6 2 0,21-6 0,7-32 0,1-13 0,17-39 0,-2-31 0,-18 7 0,-2-7 0,-5-5 0,-5-3 0,-6-12 0,-6 4 0,-9 29 0,-2 7 0,-4-15 0,-2 105 0,0 61 0,1-9 0,3 11 0,7-17 0,5 4 0,-2-8 0,-4-2 0,3-5 0,8 12 0,8-26 0,7-62 0,8-21 0,3-12 0,0-14 0,-1-4 0,2 4 0,-5-1 0,-11-4 0,-10 4 0,-14 6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09.579"/>
    </inkml:context>
    <inkml:brush xml:id="br0">
      <inkml:brushProperty name="width" value="0.17143" units="cm"/>
      <inkml:brushProperty name="height" value="0.17143" units="cm"/>
      <inkml:brushProperty name="color" value="#5B2D90"/>
    </inkml:brush>
  </inkml:definitions>
  <inkml:trace contextRef="#ctx0" brushRef="#br0">1 18 5734,'70'-1'0,"0"-4"0,17 1 0,-22-3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09.745"/>
    </inkml:context>
    <inkml:brush xml:id="br0">
      <inkml:brushProperty name="width" value="0.17143" units="cm"/>
      <inkml:brushProperty name="height" value="0.17143" units="cm"/>
      <inkml:brushProperty name="color" value="#5B2D90"/>
    </inkml:brush>
  </inkml:definitions>
  <inkml:trace contextRef="#ctx0" brushRef="#br0">58 14 5734,'0'-7'0,"0"2"0,-13 3 0,4 3 0,-12 2 0,6 1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10.330"/>
    </inkml:context>
    <inkml:brush xml:id="br0">
      <inkml:brushProperty name="width" value="0.17143" units="cm"/>
      <inkml:brushProperty name="height" value="0.17143" units="cm"/>
      <inkml:brushProperty name="color" value="#5B2D90"/>
    </inkml:brush>
  </inkml:definitions>
  <inkml:trace contextRef="#ctx0" brushRef="#br0">1 534 5734,'34'-8'0,"7"1"0,13-1-1963,13 1 1963,14 0 0,-13 1 0,19 0 0,9-1 0,0 1 0,-12 1 0,3 0 0,2 1 0,1-1 0,0 0-370,2 0 0,-2-1 0,2 0 0,4 1 1,6-1 369,-16 1 0,7 1 0,3-1 0,3 1 0,0-1 0,-2 1 0,-3-1 0,-6 1-267,3 0 1,-5 0-1,-3 0 1,0 0 0,3 0-1,6 0 267,0-1 0,5 0 0,4-1 0,2 1 0,0-1 0,0 0 0,-1 0 0,-5 0-47,4 0 1,-2 0 0,-1 0 0,-1-1 0,0 1 0,-2-1 0,-1 0 46,-5 0 0,-1 0 0,0 0 0,-2-1 0,0 1 0,-2-1 0,-2 0 0,21-2 0,-2-1 0,-3 0 0,0 0 0,-3-1 0,-5-1 0,-1 0 0,-2-1 0,-3 1 0,-6 0 0,17-3 0,-7 1 0,-11-1 0,-2-5 0,-21 3 0,-39 8 0,-97 14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10.747"/>
    </inkml:context>
    <inkml:brush xml:id="br0">
      <inkml:brushProperty name="width" value="0.17143" units="cm"/>
      <inkml:brushProperty name="height" value="0.17143" units="cm"/>
      <inkml:brushProperty name="color" value="#5B2D90"/>
    </inkml:brush>
  </inkml:definitions>
  <inkml:trace contextRef="#ctx0" brushRef="#br0">0 355 5734,'9'11'0,"45"8"0,30-8 0,-30-3 0,2-2-910,4-3 1,5-2 909,21-3 0,7-2-451,-19 1 0,4-2 1,12-1 450,-11 1 0,7-1 0,6-1 0,7 0 0,5-1 0,5 1-157,-27 2 0,5 0 0,6-1 0,3 1 0,3-1 0,2 1 0,0-1 0,-1 0 1,-1 1-1,-3-1 0,-4 1 0,-5 0 157,12-2 0,-5 1 0,-3 0 0,-3 0 0,0 0 0,2 1 0,2-1 0,5 0-62,-10 1 0,6 0 0,3 0 0,2 0 0,1 0 1,-1 0-1,-1 0 0,-3 0 0,-5 1 0,-5 0 1,-8 0 61,23 0 0,-11 0 0,-5 1 0,-3 0 0,3-1 0,16 0 0,-3 0 0,3-1 0,5-1 0,-14 1 0,6-1 0,3 0 0,-1 0 0,-5-1 0,-8 1 0,-1 0 0,-6 0 0,-5 0 0,-2-2 0,20-2 0,-4-1 0,-39-5 0,-50-7 0,-25 6 0,-30 5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7.618"/>
    </inkml:context>
    <inkml:brush xml:id="br0">
      <inkml:brushProperty name="width" value="0.17143" units="cm"/>
      <inkml:brushProperty name="height" value="0.17143" units="cm"/>
      <inkml:brushProperty name="color" value="#5B2D90"/>
    </inkml:brush>
  </inkml:definitions>
  <inkml:trace contextRef="#ctx0" brushRef="#br0">1 1007 5734,'8'1'0,"2"10"0,-2 5 0,2 7 0,-4-5 0,5 10 0,24 26 0,18-7 0,2-35 0,16-10 0,5-12 0,-5-13 0,6-13 0,4-7 0,-1 0 0,-5 6-848,-3 6 0,-3 4 0,-1-2 0,2-5 848,2-7 0,5-7 0,-1-2 0,-6 2 0,-11 5 0,5-7 0,-7-1-105,-1 1 0,1-6 1,1 1 104,-2 1 0,-1 1 0,-1-1 0,-2 0 0,-1 0 0,-10 6-1,4-30 1,-54 59-1,-36 26 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7.931"/>
    </inkml:context>
    <inkml:brush xml:id="br0">
      <inkml:brushProperty name="width" value="0.17143" units="cm"/>
      <inkml:brushProperty name="height" value="0.17143" units="cm"/>
      <inkml:brushProperty name="color" value="#5B2D90"/>
    </inkml:brush>
  </inkml:definitions>
  <inkml:trace contextRef="#ctx0" brushRef="#br0">1 440 5734,'6'15'0,"1"2"0,-1 3 0,0 5 0,7 51 0,-6-31 0,6 37 0,-6-31 0,9 19 0,53 0-848,0-71 0,22-23 0,7-7 0,-12 7 848,-16 12 0,-5 3 0,9-10 0,-6-6 0,11-8 0,7-6 0,2-4 0,-1 0 0,-5 1 0,-10 5-163,8-5 1,-8 3 0,-3 0 0,4-3 0,-3 4 0,2-2 0,2-1 0,-2 0 0,-4 1 0,1-1 0,-1-1 0,0 0 0,1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8:06.724"/>
    </inkml:context>
    <inkml:brush xml:id="br0">
      <inkml:brushProperty name="width" value="0.17143" units="cm"/>
      <inkml:brushProperty name="height" value="0.17143" units="cm"/>
      <inkml:brushProperty name="color" value="#5B2D90"/>
    </inkml:brush>
  </inkml:definitions>
  <inkml:trace contextRef="#ctx0" brushRef="#br0">1503 24 5734,'-9'-3'0,"2"2"0,-13-4 0,8 3 0,-17-2 0,-25 0 0,-3 2 0,-10-1 0,-23 4 0,7 0 0,-1 1 0,10 0 0,-4 2 0,13 0 0,1 2 0,-9-2 0,0 2 0,2 1 0,4 0 0,-17 1 0,6-2 0,5-4 0,39-1 0,8 0 0,26 0 0,0 1 0,0 2 0,0-1 0,0 7 0,0 3 0,-1 8 0,-6 24 0,-5 19 0,-9 29 0,5-26 0,-1-1 0,-2 10 0,-6 16 0,20-69 0,1-3 0,1-5 0,3-5 0,0-5 0,0 1 0,1-6 0,3-1 0,-2 0 0,4-2 0,-3 2 0,35-8 0,1 2 0,41-8 0,4 5 0,-33 4 0,4 1 0,14 1 0,4 0 0,5 0 0,1 1 0,11 1 0,-1 1-121,-10 0 1,-2 2 120,-4 1 0,3 1 0,-6 2 0,4 2 0,-7-2 0,-10 0 0,-2-1 0,29 4 0,-4-1 0,-8-6 0,-4 0 0,22-1 0,-28 0 0,-22-1 241,-22 1-241,-17 0 0,-1 0 0,-10-7 0,5 3 0,-5-7 0,5 3 0,-18-38 0,5-20 0,2 0 0,1 0 0,0-15-464,5-8 464,7 71 0,-5-23 0,1 10 0,0-5 0,3 18 0,4 17 0,-1 1 464,-3 0-464,1-1 0,-4 0 0,-31-5 0,-19 1 0,-14 0 0,-5-1 0,-8-1 0,-1 0 0,5 2 0,-1-1 0,-1 0 0,-13-1 0,1 1 0,-1-1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00.423"/>
    </inkml:context>
    <inkml:brush xml:id="br0">
      <inkml:brushProperty name="width" value="0.17143" units="cm"/>
      <inkml:brushProperty name="height" value="0.17143" units="cm"/>
      <inkml:brushProperty name="color" value="#5B2D90"/>
    </inkml:brush>
  </inkml:definitions>
  <inkml:trace contextRef="#ctx0" brushRef="#br0">5 85 5734,'-4'-5'0,"16"-4"0,64-5 0,-15-6 0,30 1 0,-51 2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8:19.141"/>
    </inkml:context>
    <inkml:brush xml:id="br0">
      <inkml:brushProperty name="width" value="0.17143" units="cm"/>
      <inkml:brushProperty name="height" value="0.17143" units="cm"/>
      <inkml:brushProperty name="color" value="#5B2D90"/>
    </inkml:brush>
  </inkml:definitions>
  <inkml:trace contextRef="#ctx0" brushRef="#br0">1 473 5734,'1'-44'0,"-1"23"0,2-12 0,-1 32 0,0 4 0,1 4 0,2 15 0,0 28 0,0 11 0,1-9 0,0 4 0,3 34 0,3 4 0,2-14 0,6-1 0,22 11 0,3-5 0,-20-30 0,4-7 0,14 7 0,15-21 0,11-51 0,15-31 0,3-11 0,-12 11-1696,1 9 0,0-2 1696,-13 3 0,11-5 0,3-5 0,-1 1 0,-9 2 0,6-7 0,-8 0 0,3-1-238,-9 6 1,3-1 0,0-1-1,0 0 238,3-3 0,2-1 0,-1 0 0,-3 2-185,15-13 1,-2 2-1,-11 8 185,-11 8 0,-10 8 0,-1 0 0,-62 53 0,-7 6 0,-31 24 0,10-10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8:19.510"/>
    </inkml:context>
    <inkml:brush xml:id="br0">
      <inkml:brushProperty name="width" value="0.17143" units="cm"/>
      <inkml:brushProperty name="height" value="0.17143" units="cm"/>
      <inkml:brushProperty name="color" value="#5B2D90"/>
    </inkml:brush>
  </inkml:definitions>
  <inkml:trace contextRef="#ctx0" brushRef="#br0">0 1 5734,'11'9'0,"7"63"0,-11-23-211,0 0 1,0 4 210,-3 35 0,0-19 0,1 12 0,2-4 0,4 3 0,3 0 0,0 0 0,2 6 0,4-16 139,22 3-139,4-48 0,5-12 0,8-14 0,8-17 0,22-13 0,9-7 0,-8-1-813,-13 2 0,-4-2 0,1-3 0,7-3 813,-3 4 0,5-3 0,5-2 0,-1 0 0,-2-1 0,-7 3 0,-4-1 0,-3 1 0,-3 0 0,-2 1 0,-1 0 0,7-6 0,1 0 0,-1 0 0,0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8:43.662"/>
    </inkml:context>
    <inkml:brush xml:id="br0">
      <inkml:brushProperty name="width" value="0.17143" units="cm"/>
      <inkml:brushProperty name="height" value="0.17143" units="cm"/>
      <inkml:brushProperty name="color" value="#5B2D90"/>
    </inkml:brush>
  </inkml:definitions>
  <inkml:trace contextRef="#ctx0" brushRef="#br0">14 0 5734,'-5'5'0,"0"0"0,3-1 0,2 3 0,-1 2 0,2 41 0,2 15 0,4 27 0,2-20 0,1 12 0,1-10 0,-4-23 0,2-3 0,7 21 0,4-5 0,16-4 0,21-14 0,35-14 0,-27-39 0,6-16-425,-8-2 0,2-9 0,2-5 425,-3-4 0,3-6 0,-1-2 0,-2 2 0,7-6 0,-3 1 0,0-3 0,2-10 0,0-1 0,0 1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58.721"/>
    </inkml:context>
    <inkml:brush xml:id="br0">
      <inkml:brushProperty name="width" value="0.17143" units="cm"/>
      <inkml:brushProperty name="height" value="0.17143" units="cm"/>
      <inkml:brushProperty name="color" value="#5B2D90"/>
    </inkml:brush>
  </inkml:definitions>
  <inkml:trace contextRef="#ctx0" brushRef="#br0">335 647 5734,'-23'44'0,"0"-1"0,-3 0 0,-1 1 0,-2 3 0,-22 31 0,26-46 0,-18 3 0,7-30 0,-1-34 0,24-38 0,11 1 0,11-10 0,8 23 0,18 4 0,28 49 0,-19 9 0,12 35 0,-27-14 0,22 22 0,-9-12 0,3 0 0,-4-6 0,2-3 0,6 2 0,0-13 0,25-39 0,-28-10 0,-6-23 0,-27-2 0,-6-18 0,-8 5 0,-4-6 0,-1 9 0,-5-2 0,-7-20 0,-14 5 0,-24 21 0,-5 10 0,-2-14 0,10 38 0,5 16 0,24 28 0,6-2 0,-11 29 0,-1 10 0,2 40 0,5-12 0,5 1 0,15-27 0,6-3 0,18 42 0,8-43 0,7-12 0,43-6 0,11-32 0,-1-1 0,-12-35 0,-5-10 0,-21 8 0,1 1 0,0-8 0,-12-9 0,-8 2 0,-2 8 0,2-6 0,-6 3 0,-21 26 0,-1 2 0,-2 4 0,0 23 0,-1 2 0,6 51 0,7 6 0,1-15 0,3 2 0,15 32 0,-1-21 0,0-29 0,-4-55 0,-4 15 0,-2-35 0,-17-6 0,-12-19 0,1 8 0,-21-2 0,-3 3 0,8 21 0,-11-11 0,3 5 0,23 26 0,-6-6 0,33 14 0,34-5 0,18-4 0,25-5 0,-14 0 0,-28 7 0,-4 5 0,-21 18 0,7 23 0,-14-5 0,-6 60 0,-17-44 0,0 26 0,-9-13 0,2-27 0,2 11 0,12-43 0,34-64 0,0-7 0,-8 10 0,0 2 0,1-7 0,-6 10 0,-15 34 0,-5 28 0,-4 63 0,1-9 0,-4 29 0,16 7 0,-10-64 0,12 37 0,-5-67 0,19-19 0,28-51 0,-7-3 0,-22 14 0,-4-2 0,-5-23 0,-8 22 0,-9 37 0,-4 42 0,1 77 0,0-42 0,1 35 0,1-59 0,5 6 0,2-9 0,12-20 0,-10-14 0,11-30 0,-2-24 0,2-21 0,-11 32 0,-2 0 0,5-31 0,-7 31 0,2 114 0,-6-37 0,0 23 0,-2 3 0,0-14 0,6 21 0,4-2 0,26-11 0,-15-30 0,15-28 0,8-48 0,-1-16 0,-4-4 0,-2-8 0,-12 13 0,-5 0 0,1-6 0,-4 3 0,-12 24 0,-3 5 0,-3-6 0,-3 44 0,-1 11 0,-1 28 0,-3 25 0,1-2 0,2 11 0,6 19 0,5 11 0,1-6 0,4-1 0,2-3 0,-6-8 0,2 1 0,8-23 0,33-28 0,-6-47 0,-8-24 0,-2-7 0,9-11 0,-24 7 0,0 1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5:59.032"/>
    </inkml:context>
    <inkml:brush xml:id="br0">
      <inkml:brushProperty name="width" value="0.17143" units="cm"/>
      <inkml:brushProperty name="height" value="0.17143" units="cm"/>
      <inkml:brushProperty name="color" value="#5B2D90"/>
    </inkml:brush>
  </inkml:definitions>
  <inkml:trace contextRef="#ctx0" brushRef="#br0">0 110 5734,'64'-9'0,"-5"1"0,-22 5 0,17-5 0,3 0 0,-1 1 0,0-1 0,-2-1 0,-12 1 0,4-3 0,-8 1 0,-10 3 0,-27 1 0,-7 5 0,-8-2 0,5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00.967"/>
    </inkml:context>
    <inkml:brush xml:id="br0">
      <inkml:brushProperty name="width" value="0.17143" units="cm"/>
      <inkml:brushProperty name="height" value="0.17143" units="cm"/>
      <inkml:brushProperty name="color" value="#5B2D90"/>
    </inkml:brush>
  </inkml:definitions>
  <inkml:trace contextRef="#ctx0" brushRef="#br0">316 432 5734,'-29'-15'0,"3"3"0,12 12 0,-1 2 0,-30 28 0,-7 32 0,0-4 0,24-15 0,6 5 0,2 47 0,8-8 0,11-24 0,11-1 0,18-14 0,8-6 0,40 18 0,-21-37 0,4-15 0,7-32 0,-2-21 0,-14-10 0,-4-11 0,-2 1 0,11-11 0,-6-1 0,-18 16 0,-4-4 0,-7 4 0,-10-4 0,-6 7 0,-3-18 0,0 21 0,-2 4 0,-2 6 0,1 39 0,2 65 0,0 2 0,1 7 0,-1 1 0,1 4 0,-1-7 0,1 4 0,2-5 0,5 5 0,2-6 0,3 30 0,10-55 0,-7-73 0,11-26 0,-7 16 0,2-5 0,10-19 0,1 2 0,9-11 0,1 5 0,-21 100 0,1 32 0,9 26 0,-14-33 0,0 1 0,-2-6 0,4-1 0,10 4 0,2-5 0,3 1 0,15-8 0,-15-61 0,15-37 0,-19 20 0,-1-5 0,3-12 0,-5-2 0,-5 3 0,-6 0 0,-2-7 0,-12 5 0,-36-1 0,8 24 0,-31 68 0,30 46 0,26-22 0,10-5 0,22-8 0,6 12 0,4-96 0,-32 15 0,2-15 0,-1-25 0,-4 4 0,-3 12 0,-7 40 0,0 24 0,-2 30 0,6 1 0,15 29 0,-5-35 0,11-3 0,-8-42 0,23-38 0,-1-11 0,-6 4 0,-1-4 0,-4 1 0,-3 1 0,13-25 0,-11 20 0,-6 43 0,-3 14 0,10 3 0,-6 6 0,-1 4 0,-5 21 0,-7-16 0,-1 15 0,-4-10 0,-1 11 0,-1 10 0,-2 17 0,1-18 0,8 42 0,-1-50 0,8 22 0,11-33 0,12-14 0,17-10 0,11-34 0,-8-16 0,-9-3 0,-12 1 0,-2-5 0,-10 10 0,-1-5 0,13-40 0,-4-5 0,-14 25 0,-4 4 0,-3 6 0,-3 5 0,-5-12 0,-4 49 0,0 9 0,-3 11 0,-7 40 0,-3 23 0,4 3 0,2 12 0,7-6 0,4 6 0,1-3 0,-2 14 0,6-3 0,8-18 0,5 1 0,1-16 0,10-10 0,18-20 0,-14-42 0,30-41 0,-26 10 0,0-5 0,-1 0 0,-3-2 0,-7 3 0,-7 3 0,-6-14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01.193"/>
    </inkml:context>
    <inkml:brush xml:id="br0">
      <inkml:brushProperty name="width" value="0.17143" units="cm"/>
      <inkml:brushProperty name="height" value="0.17143" units="cm"/>
      <inkml:brushProperty name="color" value="#5B2D90"/>
    </inkml:brush>
  </inkml:definitions>
  <inkml:trace contextRef="#ctx0" brushRef="#br0">1 139 5734,'20'-1'0,"3"0"0,50-8 0,7-2 0,-21 3 0,25-4 0,-3 0 0,-39 3 0,-8 0 0,0-17 0,-27 12 0,-1-12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15.225"/>
    </inkml:context>
    <inkml:brush xml:id="br0">
      <inkml:brushProperty name="width" value="0.17143" units="cm"/>
      <inkml:brushProperty name="height" value="0.17143" units="cm"/>
      <inkml:brushProperty name="color" value="#5B2D90"/>
    </inkml:brush>
  </inkml:definitions>
  <inkml:trace contextRef="#ctx0" brushRef="#br0">0 56 5734,'89'-10'0,"-14"4"0,13 0 0,-1 2 0,-14 0 0,-1 1 0,4-1-1416,-1 1 1,4 0 0,1 0 0,-5 1 1415,2 0 0,-4 0 0,7 1 0,7 0 0,5 0 0,7 1 0,5 0-11,-24 0 1,2 0-1,4 0 1,3 1-1,3-1 1,4 1 0,4 1 10,-18-1 0,2 1 0,4 0 0,2-1 0,2 2 0,2-1 0,2 0 0,2 1 0,1 0 0,2 0 0,0 0 0,1 1 0,-13-1 0,2 1 0,3 0 0,1 0 0,2 1 0,1-1 0,1 1 0,0 0 0,1 0 0,0 0 0,0 0 0,-1 0 0,0 0 0,-2 0 0,-1 0 0,-2-1 0,-2 1 0,6 0 0,-1 0 0,-1 0 0,-1 0 0,-1 0 0,0 0 0,-1-1 0,-1 1 0,0 0 0,-1 0 0,1 1 0,-2-1 0,1 0 0,0 0 0,9 2 0,2-1 0,-1 1 0,0 0 0,0-1 0,-1 1 0,-2 0 0,0 0 0,-3-1 0,-1 1 0,-3-1 0,-3-1 0,16 2 0,-2 0 0,-3-1 0,-2 0 0,-3 0 0,-4-1 0,-3-1 0,-5-1 0,5 0 0,-7-2 0,-4 0 0,1-1 0,3 2 0,15 0 0,5 2 0,1 0 0,-5-1 0,-9-3 0,12-1 0,-8-3 0,-19-1 0,2-5 0,-20-11 0,-66-1 0,-73-6 0,34 17 0,-3 2 0,-12-1 0,0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15.727"/>
    </inkml:context>
    <inkml:brush xml:id="br0">
      <inkml:brushProperty name="width" value="0.17143" units="cm"/>
      <inkml:brushProperty name="height" value="0.17143" units="cm"/>
      <inkml:brushProperty name="color" value="#5B2D90"/>
    </inkml:brush>
  </inkml:definitions>
  <inkml:trace contextRef="#ctx0" brushRef="#br0">1 40 5734,'83'-4'0,"0"0"0,0 0 0,1 0 0,-15 1 0,-6 0 0,7 0-1416,21 0 1,10-1 0,1 0 0,-11 2 1415,-17 1 0,-7 1 0,0-1-25,8 1 1,0 1 0,1-1 24,-2 1 0,1 0 0,13 1 0,-15 0 0,10 1 0,7 0 0,4 0 0,2 0 0,-2 1 0,-2 0 0,-5-1 0,-1 1 0,-1 0 0,1 0 0,1 1 0,4-1 0,5 1 0,-9-1 0,4 0 0,4 1 0,1-1 0,2 1 0,1-1 0,0 1 0,-1 0 0,-3-1 0,-1 1 0,-1 0 0,-1-1 0,0 1 0,-2 0 0,0 0 0,0-1 0,-1 1 0,-1-1 0,0 0 0,5 1 0,-1-1 0,0 1 0,-1-1 0,0 0 0,-1-1 0,1 1 0,1-1 0,2-1 0,1 0 0,1 0 0,-1 0 0,0-1 0,-2 0 0,-3 0 0,-2-1 0,6 0 0,-3 0 0,-3 0 0,-1-1 0,-2-1 0,-1 1 0,10-2 0,1 1 0,-3-1 0,-6-1 0,-11-1 0,28-6 0,-25-2 0,-33 0 0,-70-1 0,-18 9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6:16.078"/>
    </inkml:context>
    <inkml:brush xml:id="br0">
      <inkml:brushProperty name="width" value="0.17143" units="cm"/>
      <inkml:brushProperty name="height" value="0.17143" units="cm"/>
      <inkml:brushProperty name="color" value="#5B2D90"/>
    </inkml:brush>
  </inkml:definitions>
  <inkml:trace contextRef="#ctx0" brushRef="#br0">1 0 5734,'76'0'0,"0"0"0,8 0 0,2 1-1421,2-1 0,19 1 1421,-36 1 0,14 0 0,11 1 0,7 0 0,5 0 0,1 1 0,-2 0 0,-5-1 0,-10 0-430,11 1 1,-8 0-1,-3 0 1,0 1 0,5-1-1,7 0 430,-15 0 0,5-1 0,4 1 0,2 0 0,3 0 0,0 0 0,0 0 0,-2 0 0,-2 1 0,-5 0-40,9 1 1,-3 0-1,-1 1 1,-2 0 0,0 0-1,-2 1 1,-1-1 0,-1 0 39,3 1 0,-3-1 0,-2 1 0,0 0 0,0-1 0,4 1 0,2 1 0,-6-2 0,3 1 0,3 0 0,0 0 0,2 0 0,-1 0 0,0 0 0,-3 0 0,-2 0 0,2 0 0,-1 0 0,0 0 0,-1-1 0,-3 1 0,-1-1 0,-4 0 0,-3 0 0,14 1 0,-5-1 0,-3 0 0,-2 0 0,2 0 0,3-1 0,3 0 0,-2 0 0,-6 0 0,-13-2 0,8 0 0,-6 0 0,11 0 0,6 0 0,-13-2 0,19-4 0,-40 0 0,0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16.728"/>
    </inkml:context>
    <inkml:brush xml:id="br0">
      <inkml:brushProperty name="width" value="0.17143" units="cm"/>
      <inkml:brushProperty name="height" value="0.17143" units="cm"/>
      <inkml:brushProperty name="color" value="#5B2D90"/>
    </inkml:brush>
  </inkml:definitions>
  <inkml:trace contextRef="#ctx0" brushRef="#br0">2416 614 5734,'-5'-9'0,"1"1"0,2 2 0,-10-20 0,4 10 0,-8-17 0,7 18 0,-1-3 0,-14-16 0,-1 3 0,-21-22 0,-7 8 0,-5 1 0,17 15 0,-3 0 0,-32-17 0,-7 3 0,3 18 0,3 6 0,27 5 0,-2 0 0,-49-5 0,8 3 0,37 9 0,3 0 0,-1 1 0,-15 5 0,24 1 0,-10 3 0,0 1 0,11 1 0,-44 10 0,40-2 0,-15 6 0,13 0 0,-28 16 0,36-15 0,-15 9 0,-8 4 0,7-2 0,0-1 0,-1 2 0,0 0 0,0 2 0,8-5 0,14-4 0,-12 28 0,28-20 0,-20 53 0,26-43 0,5 7 0,2 5 0,11 42 0,3-25 0,5 3 0,-1-7 0,14 0 0,36 2 0,21 0 0,-9-10 0,-26-17 0,2-4 0,17 4 0,12 0 0,-1-10 0,16-15 0,-2-10 0,-20-3 0,5-1 0,-4 0 0,10 0 0,4-1 0,0-7-848,6-8 0,2-6 0,-1-2 0,-8 2 848,-4 6 0,-6 1 0,1-4 0,20-9 0,1-5 0,-25 4-366,-30 0 366,-4-1-3,5-15 1,0-9 2,8-32 0,-9 13 0,-6-4 0,-22 14 0,-7 1 0,-3 8 0,-7-2 0,-25-35 0,-7 4 0,-1 2-117,-1 14 0,-3 5 117,-11 11 3092,10 15-3092,-3 4 0,0 1 0,-2 3 0,-1 4 0,1 3 0,10 8 131,-43 14 1,46 14 0,-21 17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34.588"/>
    </inkml:context>
    <inkml:brush xml:id="br0">
      <inkml:brushProperty name="width" value="0.17143" units="cm"/>
      <inkml:brushProperty name="height" value="0.17143" units="cm"/>
      <inkml:brushProperty name="color" value="#5B2D90"/>
    </inkml:brush>
  </inkml:definitions>
  <inkml:trace contextRef="#ctx0" brushRef="#br0">0 464 5734,'3'-7'0,"-1"2"0,11 21 0,-5-2 0,9 16 0,-1 8 0,4 26 0,-2-10 0,0 28 0,-8 0 0,2 6 0,6 1 0,-3-38 0,38-25 0,8-31 0,8-10 0,-1 3 0,6-6-123,-7-2 0,8-4 1,4-6-1,0-4 123,0-8 0,3-7 0,1-3 0,-3 0 0,-4 6-808,-5 6 1,-5 4 0,0-1 0,1-4 807,17-14 0,4-7 0,-5 2 0,-18 8 0,-20 11 0,-9 2-49,4-9 1,-6 0 48,5-23 0,-47 16 0,-45 53 0,-25 18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34.881"/>
    </inkml:context>
    <inkml:brush xml:id="br0">
      <inkml:brushProperty name="width" value="0.17143" units="cm"/>
      <inkml:brushProperty name="height" value="0.17143" units="cm"/>
      <inkml:brushProperty name="color" value="#5B2D90"/>
    </inkml:brush>
  </inkml:definitions>
  <inkml:trace contextRef="#ctx0" brushRef="#br0">1 311 5734,'1'50'0,"-1"-2"0,0-9 0,0 26 0,1 27 0,1-16 0,3-11 0,7-3 0,35 2 0,36-41 0,15-15 0,-22-7 0,8-13-381,-9-9 1,11-10 0,6-6 0,2-4 0,-6-1 380,-3-1 0,-1-5 0,-1-2 0,-1 0 0,1 1 0,-1 3 0,0 1 0,-1 0 0,0-1 0,-2-1 0,-5-3 0,0 0 0,-1 0 0,1 0 0,0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8:48.733"/>
    </inkml:context>
    <inkml:brush xml:id="br0">
      <inkml:brushProperty name="width" value="0.17143" units="cm"/>
      <inkml:brushProperty name="height" value="0.17143" units="cm"/>
      <inkml:brushProperty name="color" value="#5B2D90"/>
    </inkml:brush>
  </inkml:definitions>
  <inkml:trace contextRef="#ctx0" brushRef="#br0">1125 27 5734,'-44'-15'0,"8"6"0,-3 7 0,6 6 0,-6 5 0,-36 32 0,-7 9 0,40-23 0,0 2-176,-13 5 1,-6 6 0,1 10 175,3 16 0,0 13 0,4 3 0,6-11-539,-3 2 0,3 6 539,12-11 0,-8 13 0,0 9 0,3 3 0,10-3 0,15-8-653,22 6 1,17-5 0,7-1-1,-7 1 653,-12 2 0,-4 1 0,3-1 0,11-3 0,14-2 0,12-2 0,2-5 0,-2-11 0,14 0 0,-1-1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8:49.593"/>
    </inkml:context>
    <inkml:brush xml:id="br0">
      <inkml:brushProperty name="width" value="0.17143" units="cm"/>
      <inkml:brushProperty name="height" value="0.17143" units="cm"/>
      <inkml:brushProperty name="color" value="#5B2D90"/>
    </inkml:brush>
  </inkml:definitions>
  <inkml:trace contextRef="#ctx0" brushRef="#br0">1 1 5734,'55'10'0,"7"18"0,14 16 0,-3 11 0,-16 7 0,-3 12 0,0 3 0,2-4-1416,4-10 1,1-4 0,0 2 0,-6 6 1415,-1 14 0,-3 8 0,-6-2 0,-12-9 283,-10-1 1,-12 0-284,-6-6 0,-5 8 0,-3 4 0,-3-4 0,-7 15 0,-6-3 0,-2 4-46,6-13 1,1 2 0,-5 1 0,-8 1 45,-9-6 0,-9 2 0,-5 0 0,1-5 0,3-8 0,-2 2 0,2-8 0,-5 4 0,-10 10 0,1 1 0,-1-1 0,1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8:50.991"/>
    </inkml:context>
    <inkml:brush xml:id="br0">
      <inkml:brushProperty name="width" value="0.17143" units="cm"/>
      <inkml:brushProperty name="height" value="0.17143" units="cm"/>
      <inkml:brushProperty name="color" value="#5B2D90"/>
    </inkml:brush>
  </inkml:definitions>
  <inkml:trace contextRef="#ctx0" brushRef="#br0">0 1 5307,'85'1'0,"0"-1"0,0 1 0,-1 0 0,1 0 0,0 0 0,-5 1 0,5 0 0,4 1 0,2 0 0,3 1 0,1-1 0,-1 1 0,0-1 0,-2 0 0,-2 0-442,0 0 0,-2 0 0,-1 0 0,-2-1 0,2 1 0,0 0 0,3 0 0,3 0 0,4 0 442,-7 0 0,5 0 0,4 1 0,4 0 0,1-1 0,1 1 0,1 0 0,-2 0 0,-1-1 0,-4 0 0,-3 1 0,-6-1 0,-5-1-190,16 1 0,-6 0 0,-5-1 0,-4 0 0,-1 0 0,1 0 1,2 0 189,3 0 0,2 0 0,1 0 0,-2 0 0,-1-1 0,-5 0 0,-4 0 0,26 0 0,-6-1 0,-7 0 0,-10-3 178,11-4 1,-10-1-179,-4 4 0,-14-4 0,-28-11 0,-121 9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8:51.439"/>
    </inkml:context>
    <inkml:brush xml:id="br0">
      <inkml:brushProperty name="width" value="0.17143" units="cm"/>
      <inkml:brushProperty name="height" value="0.17143" units="cm"/>
      <inkml:brushProperty name="color" value="#5B2D90"/>
    </inkml:brush>
  </inkml:definitions>
  <inkml:trace contextRef="#ctx0" brushRef="#br0">1 8 4497,'97'-2'0,"0"0"0,-28 1 0,5 0 0,4 0 0,5 0 0,5 2 0,7-1 0,3 1 0,-1 0 0,-4 0-1125,8 0 1,-3 0 0,-1-1 0,4 2 1124,-8-1 0,2 1 0,1 0 0,1 0 0,1 0 0,-16 0 0,0 0 0,0 1 0,1-1 0,2 1 0,3 0 0,1 0 0,3 0 0,2 0 0,1 0 0,2 1 0,0-1 0,2 1 0,-5-1 0,2 0 0,1 0 0,2 1 0,-1-1 0,1 0 0,0 1 0,-1-1 0,-8 0 0,0 1 0,1-1 0,0 0 0,0 1 0,-1-1 0,-2 0 0,-2 0 0,-2 0 0,19 1 0,-2-1 0,-3 1 0,-2-1 0,-1 0 0,0 0 0,-7 0 0,0 0 0,-1-1 0,-1 1 0,-3-1 0,-4-1 0,16-1 0,-4-1 0,-5 0 0,-6 0 0,-6 1 0,-5 0 0,-12-4 0,10-11 0,-115 5 0,-10-1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8:59.048"/>
    </inkml:context>
    <inkml:brush xml:id="br0">
      <inkml:brushProperty name="width" value="0.17143" units="cm"/>
      <inkml:brushProperty name="height" value="0.17143" units="cm"/>
      <inkml:brushProperty name="color" value="#5B2D90"/>
    </inkml:brush>
  </inkml:definitions>
  <inkml:trace contextRef="#ctx0" brushRef="#br0">151 168 5734,'8'-16'0,"0"1"0,-8 5 0,-3-16 0,-10 1 0,3-2 0,-28 14 0,15 22 0,-11 0 0,9 15 0,12 2 0,6 8 0,17-2 0,32-15 0,1-19 0,2-10 0,-10-27 0,-25 1 0,1-8 0,-17 12 0,-18 19 0,-29 53 0,20-19 0,-13 34 0,41-21 0,5-1 0,14 8 0,6-18 0,26-20 0,-2-27 0,0-13 0,-16 1 0,-18-5 0,-56 70 0,39-27 0,-37 45 0,57-31 0,4-25 0,-6 6 0,2-13 0,-18-1 0,-1 11 0,-2-6 0,1 8 0,4 3 0,0-1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9:02.341"/>
    </inkml:context>
    <inkml:brush xml:id="br0">
      <inkml:brushProperty name="width" value="0.17143" units="cm"/>
      <inkml:brushProperty name="height" value="0.17143" units="cm"/>
      <inkml:brushProperty name="color" value="#5B2D90"/>
    </inkml:brush>
  </inkml:definitions>
  <inkml:trace contextRef="#ctx0" brushRef="#br0">103 29 5734,'1'-11'0,"0"1"0,-2 3 0,-6 23 0,-3 16 0,-5 13 0,-3 29 0,7-20 0,0 4 0,0 8 0,2 2 0,3 6 0,1-2 0,4 17 0,10-46 0,-2-39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9:02.498"/>
    </inkml:context>
    <inkml:brush xml:id="br0">
      <inkml:brushProperty name="width" value="0.17143" units="cm"/>
      <inkml:brushProperty name="height" value="0.17143" units="cm"/>
      <inkml:brushProperty name="color" value="#5B2D90"/>
    </inkml:brush>
  </inkml:definitions>
  <inkml:trace contextRef="#ctx0" brushRef="#br0">0 1 5734,'57'63'0,"-7"-7"0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9:02.875"/>
    </inkml:context>
    <inkml:brush xml:id="br0">
      <inkml:brushProperty name="width" value="0.17143" units="cm"/>
      <inkml:brushProperty name="height" value="0.17143" units="cm"/>
      <inkml:brushProperty name="color" value="#5B2D90"/>
    </inkml:brush>
  </inkml:definitions>
  <inkml:trace contextRef="#ctx0" brushRef="#br0">89 1 5734,'6'22'0,"-6"8"0,3 23-666,-8-3 666,-1-9 217,-5 21-217,-4 5 0,3-18 0,1 1 0,-8 26 110,1 4-110,50-111 0,8-14 0,-15 26 0,14-27 0,10-19 0,-8 16 0,-5 25 0,19-20 339,-38 55-339,-10 5 0,-2 4 0,4 56 0,-3-25 0,4 29 0,4-32 0,-5-28 0,7 6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19.562"/>
    </inkml:context>
    <inkml:brush xml:id="br0">
      <inkml:brushProperty name="width" value="0.17143" units="cm"/>
      <inkml:brushProperty name="height" value="0.17143" units="cm"/>
      <inkml:brushProperty name="color" value="#5B2D90"/>
    </inkml:brush>
  </inkml:definitions>
  <inkml:trace contextRef="#ctx0" brushRef="#br0">1 2068 5734,'1'-20'0,"1"1"0,1 4 0,1-3 0,20-72 0,-2 8 0,-1 9 0,1-6 0,1 5 0,2 0 0,3-5 0,1 4 0,-9 18 0,0 5 0,19-35 0,-23 61 0,-5 8 0,15-11 0,-8 18 0,7-4 0,-1 11 0,16 8 0,13 8 0,6 5 0,-11-3 0,1 2 0,9 3 0,-3 0 0,12 11 0,-34-12 0,47 20 0,-39-19 0,25 2 0,-53-22 0,-3-9 0,-7 1 0,1-1 0,5-33 0,-1 5 0,3-25 0,-1-4 0,-2 16 0,1-10 0,2 7 0,-5 35 0,5-11 0,5 23 0,-5 5 0,25 5 0,-7 5 0,16 7 0,-14 1 0,48 38 0,-29-17 0,7 5 0,-1 0 0,-12-9 0,11 6 0,-37-31 0,-5-5 0,21-7 0,-19-3 0,29-28 0,-27 13 0,30-55 0,-17 9 0,-2 2 0,1-6 0,-3 9 0,1 0 0,-4 2 0,6 1 0,37-9 0,2 9 0,-11 12 0,15 10 0,0 9 0,-25 23 0,12 0 0,6 5 0,-29 1 0,58 2 0,-26-8 0,4-1 0,-25-7 0,-36 1 0,-4-6 0,-2-5 0,-6-10 0,-8 1 0,-2 7 0,-32-6 0,5 12 0,-21-9 0,31 13 0,12 10 0,24 6 0,2 3 0,8 3 0,23 3 0,15 4 0,26 2 0,-2-4 0,-32-4 0,-14-2 0,-34-4 0,0 1 0,0 5 0,-5 27 0,-17 41 0,-9-8 0,-6 4 0,-2-5 0,-4-1 0,-4 1 0,-2-7 0,9-22 0,0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9:03.465"/>
    </inkml:context>
    <inkml:brush xml:id="br0">
      <inkml:brushProperty name="width" value="0.17143" units="cm"/>
      <inkml:brushProperty name="height" value="0.17143" units="cm"/>
      <inkml:brushProperty name="color" value="#5B2D90"/>
    </inkml:brush>
  </inkml:definitions>
  <inkml:trace contextRef="#ctx0" brushRef="#br0">261 1 5734,'-47'70'0,"0"1"0,0-1 0,4-8 0,1-2 0,14-3 0,21 2 0,9-6 0,-2 2 0,0-3 0,5-4 0,14-14 0,15-20 0,18-40 0,4-12 0,6-4 0,-3-18 0,-1-9 0,-21 17 0,-2 1 0,4-1 0,0 1 0,-4 4 0,-2 5 0,19-7 0,-36 45 0,19 51 0,-21 19 0,-3 0 0,2 14 0,3-11 0,7-22 0,0-3 0,-7 41 0,7-21 0,52-81 0,-7-20 0,-24 9 0,0-2 0,1-3 0,-4 0 0,11-12 0,-13 3 0,-29 29 0,2-2 0,-11 10 0,-2 8 0,-1 1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9:04.165"/>
    </inkml:context>
    <inkml:brush xml:id="br0">
      <inkml:brushProperty name="width" value="0.17143" units="cm"/>
      <inkml:brushProperty name="height" value="0.17143" units="cm"/>
      <inkml:brushProperty name="color" value="#5B2D90"/>
    </inkml:brush>
  </inkml:definitions>
  <inkml:trace contextRef="#ctx0" brushRef="#br0">8 38 5734,'-4'-10'0,"0"-6"0,6 11 0,3-1 0,8 13 0,4 2 0,3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9:04.574"/>
    </inkml:context>
    <inkml:brush xml:id="br0">
      <inkml:brushProperty name="width" value="0.17143" units="cm"/>
      <inkml:brushProperty name="height" value="0.17143" units="cm"/>
      <inkml:brushProperty name="color" value="#5B2D90"/>
    </inkml:brush>
  </inkml:definitions>
  <inkml:trace contextRef="#ctx0" brushRef="#br0">1 1 5734,'22'1'0,"-3"3"0,4 9 0,30 62 0,-30-21 0,-1 3 0,5-5 0,-3 2 0,-6 15 0,-10-3 0,-16-1 0,-35-9 0,13-33 0,-25-57 0,42-40 0,14 25 0,12-5 0,22-3 0,15-3 0,-4 6 0,-12 6 0,3 5 0,34-15 0,0 1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9:05.866"/>
    </inkml:context>
    <inkml:brush xml:id="br0">
      <inkml:brushProperty name="width" value="0.17143" units="cm"/>
      <inkml:brushProperty name="height" value="0.17143" units="cm"/>
      <inkml:brushProperty name="color" value="#5B2D90"/>
    </inkml:brush>
  </inkml:definitions>
  <inkml:trace contextRef="#ctx0" brushRef="#br0">468 427 5734,'-10'-11'0,"0"1"0,-46 4 0,11 16 0,-26 4 0,16 33 0,5 13 0,21-17 0,1 1 0,-17 15 0,4 4 0,21 0 0,13-2 0,21 15 0,8-18 0,10-5 0,7-19 0,7-10 0,13-7 0,4-11 0,0-13 0,0-14 0,-7-11 0,1-11 0,-3-5 0,-6-4 0,-3-6 0,-1-7-166,-4-1 1,-1-6 0,-1-3 0,-5 3 165,0-14 0,-5 2 0,-3 3 0,4-22 0,-7 14 0,-5 12 0,-21 92 0,-7 33 0,-4 15 0,-1 15 0,1 7 0,-2 8 0,6 6 0,13-11 0,6 5 0,3-11 0,2-16 0,5-6 0,8 16 0,11-18 0,51-48 0,-13-41 0,-9-20 0,-3-14 0,-23-4 0,-8-4 330,4 4 1,-12 1-331,-30-6 0,-13 13 0,-2 36 0,-29-14 0,5 89 0,14 39 0,32-19 0,13 2 0,10-16 0,12-6-291,17-1 0,6-13 0,35-19 0,-17-15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9:06.018"/>
    </inkml:context>
    <inkml:brush xml:id="br0">
      <inkml:brushProperty name="width" value="0.17143" units="cm"/>
      <inkml:brushProperty name="height" value="0.17143" units="cm"/>
      <inkml:brushProperty name="color" value="#5B2D90"/>
    </inkml:brush>
  </inkml:definitions>
  <inkml:trace contextRef="#ctx0" brushRef="#br0">1 59 5734,'10'-32'0,"-8"6"0,18 54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9:06.468"/>
    </inkml:context>
    <inkml:brush xml:id="br0">
      <inkml:brushProperty name="width" value="0.17143" units="cm"/>
      <inkml:brushProperty name="height" value="0.17143" units="cm"/>
      <inkml:brushProperty name="color" value="#5B2D90"/>
    </inkml:brush>
  </inkml:definitions>
  <inkml:trace contextRef="#ctx0" brushRef="#br0">6783 182 5734,'-74'0'0,"24"-1"0,-4-1 0,-23-2 0,-3-1-2185,13 1 1,-2 0 2184,-19-2 0,-7 0 0,16 1 0,-5-2 0,-14 1 0,25 1 0,-9-1 0,-7 0 0,-5 0 0,-4 0 0,-1 0 0,-1 0 0,3 1 0,1 1 0,-1 0 0,-2 0 0,-1 0 0,0 0 0,-1 1 0,0-1 0,1 0 0,0 0-152,3 0 0,0-1 1,0 0-1,0 0 0,0-1 1,0 1-1,0 1 0,0 0 1,0 1 151,-4 0 0,-5 1 0,-1 1 0,0-1 0,1 2 0,5-1 0,5 1 0,9-1 0,9 1 0,-28 1 0,16 0 0,-6 0 0,11-1 0,-8 1 0,-1 0 0,4 1 0,10-1 0,2 1 0,9 0 0,0 0 0,5 0 0,0 0 0,-9 1 0,-12 1 0,-14 1 0,-5 1 0,3 0 0,13-1 0,2-1 0,8 0 0,-6 1 0,5 0 0,-10 1 0,-2 0 0,8-2 0,15-3 0,0-3 0,18-5 0,12-7 0,0-16 0,40 1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09.644"/>
    </inkml:context>
    <inkml:brush xml:id="br0">
      <inkml:brushProperty name="width" value="0.17143" units="cm"/>
      <inkml:brushProperty name="height" value="0.17143" units="cm"/>
      <inkml:brushProperty name="color" value="#5B2D90"/>
    </inkml:brush>
  </inkml:definitions>
  <inkml:trace contextRef="#ctx0" brushRef="#br0">1 1 5734,'4'4'0,"-1"0"0,14 5 0,-4-3 0,8 5 0,-4-3 0,-8-2 0,4 1 0,-1 1 0,0 1 0,33 31 0,-26-22 0,22 22 0,-32-30 0,14 16 0,24 20 0,-3-2 0,7 4 0,-17-18 0,17 20 0,-10-9 0,5 11 0,-2-1 0,-11-10 0,22 29 0,-30-36 0,18 17 0,0 2 0,12 8 0,-19-20 0,-1-4 0,-1-1 0,0-3 0,-2-3 0,4 1 0,37 27 0,-29-21 0,18 13 0,-44-34 0,-12-11 0,0 0 0,-2-2 0,1 1 0,-1 0 0,16 11 0,14 10 0,-8-5 0,5 4 0,-19-16 0,6 4 0,-4-5 0,-9-50 0,-7 18 0,-10-42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1.046"/>
    </inkml:context>
    <inkml:brush xml:id="br0">
      <inkml:brushProperty name="width" value="0.17143" units="cm"/>
      <inkml:brushProperty name="height" value="0.17143" units="cm"/>
      <inkml:brushProperty name="color" value="#5B2D90"/>
    </inkml:brush>
  </inkml:definitions>
  <inkml:trace contextRef="#ctx0" brushRef="#br0">1 1287 5734,'11'-16'0,"0"1"0,-7 8 0,12-21 0,-6 12 0,9-18 0,12-16 0,3-4 0,6-8 0,-5 6 0,1-1 0,6-7 0,-10 11 0,-6 11 0,1-1 0,12-23 0,5-14 0,-3-9 0,-17 37 0,5-18 0,-21 48 0,6-13 0,2-1 0,1-4 0,-2 4 0,-4 8 0,1-7 0,-4 14 0,1-5 0,-3 13 0,0-7 0,-2 10 0,-1 1 0,-2 8 0,2 1 0,-9 6 0,3-1 0,-9 7 0,2 0 0,-5 3 0,-5 1 0,-2 1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2.866"/>
    </inkml:context>
    <inkml:brush xml:id="br0">
      <inkml:brushProperty name="width" value="0.17143" units="cm"/>
      <inkml:brushProperty name="height" value="0.17143" units="cm"/>
      <inkml:brushProperty name="color" value="#5B2D90"/>
    </inkml:brush>
  </inkml:definitions>
  <inkml:trace contextRef="#ctx0" brushRef="#br0">1 1 5734,'39'15'0,"-9"-2"0,-12-5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3.202"/>
    </inkml:context>
    <inkml:brush xml:id="br0">
      <inkml:brushProperty name="width" value="0.17143" units="cm"/>
      <inkml:brushProperty name="height" value="0.17143" units="cm"/>
      <inkml:brushProperty name="color" value="#5B2D90"/>
    </inkml:brush>
  </inkml:definitions>
  <inkml:trace contextRef="#ctx0" brushRef="#br0">1 1 5734,'8'2'0,"0"1"0,5 2 0,-4-2 0,5 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22.346"/>
    </inkml:context>
    <inkml:brush xml:id="br0">
      <inkml:brushProperty name="width" value="0.17143" units="cm"/>
      <inkml:brushProperty name="height" value="0.17143" units="cm"/>
      <inkml:brushProperty name="color" value="#5B2D90"/>
    </inkml:brush>
  </inkml:definitions>
  <inkml:trace contextRef="#ctx0" brushRef="#br0">46 270 5734,'0'-9'0,"0"1"0,1 7 0,0-3 0,-1 1 0,1-1 0,-1 2 0,0-1 0,2 0 0,-2 0 0,3 0 0,-3 0 0,2-1 0,0-8 0,-1 4 0,3-17 0,-3 14 0,1-16 0,-2 15 0,0-12 0,1 15 0,-1-2 0,-1 28 0,-2 2 0,-1 10 0,-3 11 0,2-17 0,-7 40 0,6-36 0,-5 20 0,4-15 0,1-10 0,1 3 0,15-52 0,-4 11 0,13-42 0,2-11 0,1-5 0,0 1 0,-6 19 0,-10 39 0,3-7 0,-5 15 0,3-3 0,-3 10 0,13 13 0,34 61 0,-11-16 0,-6-7 0,-3-1 0,-6-1 0,-6-15 0,-8-12 0,-5-13 0,-4-8 0,-2-4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3.342"/>
    </inkml:context>
    <inkml:brush xml:id="br0">
      <inkml:brushProperty name="width" value="0.17143" units="cm"/>
      <inkml:brushProperty name="height" value="0.17143" units="cm"/>
      <inkml:brushProperty name="color" value="#5B2D90"/>
    </inkml:brush>
  </inkml:definitions>
  <inkml:trace contextRef="#ctx0" brushRef="#br0">6 22 5734,'0'-9'0,"-1"1"0,-4 3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3.786"/>
    </inkml:context>
    <inkml:brush xml:id="br0">
      <inkml:brushProperty name="width" value="0.17143" units="cm"/>
      <inkml:brushProperty name="height" value="0.17143" units="cm"/>
      <inkml:brushProperty name="color" value="#5B2D90"/>
    </inkml:brush>
  </inkml:definitions>
  <inkml:trace contextRef="#ctx0" brushRef="#br0">0 0 5734,'9'8'0,"-1"-1"0,-2-3 0,1 1 0,-1 0 0,11 7 0,-6-2 0,8 4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3.935"/>
    </inkml:context>
    <inkml:brush xml:id="br0">
      <inkml:brushProperty name="width" value="0.17143" units="cm"/>
      <inkml:brushProperty name="height" value="0.17143" units="cm"/>
      <inkml:brushProperty name="color" value="#5B2D90"/>
    </inkml:brush>
  </inkml:definitions>
  <inkml:trace contextRef="#ctx0" brushRef="#br0">1 0 5734,'60'16'0,"-14"-2"0,-25-7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5.006"/>
    </inkml:context>
    <inkml:brush xml:id="br0">
      <inkml:brushProperty name="width" value="0.17143" units="cm"/>
      <inkml:brushProperty name="height" value="0.17143" units="cm"/>
      <inkml:brushProperty name="color" value="#5B2D90"/>
    </inkml:brush>
  </inkml:definitions>
  <inkml:trace contextRef="#ctx0" brushRef="#br0">153 0 5734,'-9'10'0,"0"0"0,-2 3 0,-33 32 0,17-19 0,-25 24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5.155"/>
    </inkml:context>
    <inkml:brush xml:id="br0">
      <inkml:brushProperty name="width" value="0.17143" units="cm"/>
      <inkml:brushProperty name="height" value="0.17143" units="cm"/>
      <inkml:brushProperty name="color" value="#5B2D90"/>
    </inkml:brush>
  </inkml:definitions>
  <inkml:trace contextRef="#ctx0" brushRef="#br0">0 1 5734,'7'6'0,"-1"0"0,-1-1 0,-1 3 0,-2 0 0,0 4 0,-3-3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5.296"/>
    </inkml:context>
    <inkml:brush xml:id="br0">
      <inkml:brushProperty name="width" value="0.17143" units="cm"/>
      <inkml:brushProperty name="height" value="0.17143" units="cm"/>
      <inkml:brushProperty name="color" value="#5B2D90"/>
    </inkml:brush>
  </inkml:definitions>
  <inkml:trace contextRef="#ctx0" brushRef="#br0">19 1 5734,'-9'9'0,"-1"1"0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5.629"/>
    </inkml:context>
    <inkml:brush xml:id="br0">
      <inkml:brushProperty name="width" value="0.17143" units="cm"/>
      <inkml:brushProperty name="height" value="0.17143" units="cm"/>
      <inkml:brushProperty name="color" value="#5B2D90"/>
    </inkml:brush>
  </inkml:definitions>
  <inkml:trace contextRef="#ctx0" brushRef="#br0">1 0 5734,'0'0'0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6.657"/>
    </inkml:context>
    <inkml:brush xml:id="br0">
      <inkml:brushProperty name="width" value="0.17143" units="cm"/>
      <inkml:brushProperty name="height" value="0.17143" units="cm"/>
      <inkml:brushProperty name="color" value="#5B2D90"/>
    </inkml:brush>
  </inkml:definitions>
  <inkml:trace contextRef="#ctx0" brushRef="#br0">60 153 5734,'9'7'0,"-1"-1"0,-3-4 0,1-1 0,9-4 0,-7 1 0,8-10 0,-14 0 0,0-1 0,-5 1 0,0 9 0,0 0 0,-1 13 0,2 0 0,-1 6 0,3-5 0,0-7 0,-8-38 0,5 22 0,-8-28 0,9 35 0,1 4 0,9 6 0,-5-2 0,4-2 0,-10-13 0,-3 0 0,0-1 0,-2 5 0,4 15 0,0-5 0,5 13 0,3-7 0,0 0 0,-1-5 0,-1-3 0,-5-8 0,-1-1 0,-21-14 0,5 9 0,-16-7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19.750"/>
    </inkml:context>
    <inkml:brush xml:id="br0">
      <inkml:brushProperty name="width" value="0.17143" units="cm"/>
      <inkml:brushProperty name="height" value="0.17143" units="cm"/>
      <inkml:brushProperty name="color" value="#5B2D90"/>
    </inkml:brush>
  </inkml:definitions>
  <inkml:trace contextRef="#ctx0" brushRef="#br0">0 57 5734,'6'-5'0,"3"-4"0,-3 3 0,1-3 0,-1 3 0,-3-3 0,-2 4 0,0-1 0,-1 4 0,1 9 0,0-3 0,2 8 0,-2-9 0,1 2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7:20.542"/>
    </inkml:context>
    <inkml:brush xml:id="br0">
      <inkml:brushProperty name="width" value="0.17143" units="cm"/>
      <inkml:brushProperty name="height" value="0.17143" units="cm"/>
      <inkml:brushProperty name="color" value="#5B2D90"/>
    </inkml:brush>
  </inkml:definitions>
  <inkml:trace contextRef="#ctx0" brushRef="#br0">13 0 5734,'-7'0'0,"2"0"0,6 0 0,-1 5 0,0-2 0,2 4 0,-2-2 0,4 1 0,0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22.587"/>
    </inkml:context>
    <inkml:brush xml:id="br0">
      <inkml:brushProperty name="width" value="0.17143" units="cm"/>
      <inkml:brushProperty name="height" value="0.17143" units="cm"/>
      <inkml:brushProperty name="color" value="#5B2D90"/>
    </inkml:brush>
  </inkml:definitions>
  <inkml:trace contextRef="#ctx0" brushRef="#br0">1 72 5734,'5'-9'0,"2"0"0,0 3 0,42-10 0,-5 8 0,18 0 0,1 0 0,-11 5 0,26-1 0,-65 4 0,-4 0 0,3 1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29:09.402"/>
    </inkml:context>
    <inkml:brush xml:id="br0">
      <inkml:brushProperty name="width" value="0.17143" units="cm"/>
      <inkml:brushProperty name="height" value="0.17143" units="cm"/>
      <inkml:brushProperty name="color" value="#5B2D90"/>
    </inkml:brush>
  </inkml:definitions>
  <inkml:trace contextRef="#ctx0" brushRef="#br0">2 76 5734,'-1'12'0,"1"4"0,7-1 0,2 0 0,3-3 0,0-5 0,6-6 0,-4-4 0,8-15 0,-14-10 0,-4 0 0,-15 11 0,5 15 0,-7 16 0,13 16 0,-1-13 0,6 10 0,0-24 0,12-15 0,-3-6 0,3-11 0,-15-7 0,-9 12 0,-2 2 0,-6 15 0,7 8 0,-11 14 0,7 10 0,4 6 0,5-5 0,12-12 0,11-40 0,-8 13 0,4-21 0,-15 21 0,-3 0 0,-4 5 0,1 2 0,-3 11 0,2 5 0,0 1 0,1-1 0,3-4 0,1-5 0,-1 1 0,0 0 0,1-8 0,-1 3 0,0-8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11.782"/>
    </inkml:context>
    <inkml:brush xml:id="br0">
      <inkml:brushProperty name="width" value="0.17143" units="cm"/>
      <inkml:brushProperty name="height" value="0.17143" units="cm"/>
      <inkml:brushProperty name="color" value="#5B2D90"/>
    </inkml:brush>
  </inkml:definitions>
  <inkml:trace contextRef="#ctx0" brushRef="#br0">222 146 5734,'-12'-19'0,"1"3"0,-2 3 0,4 4 0,-1-2 0,6 4 0,3 5 0,1-2 0,1 12 0,4 9 0,1 8 0,8 25 0,-1 9 0,2 13 0,-2-5 0,-2-14 0,-1 1-103,4 14 1,1 8 0,-4-5 102,-6-5 0,-2-1 0,-2 18 0,0 5 0,-1 9 0,-2 2 0,-2-1 0,-2-5 0,-1-27 0,-1-7 0,-6 31 0,5-41 0,5-24 0,8-45 0,4-51 0,-1 8-823,-7-11 1,-2-26-1,-2-3 1,0 20 822,1 22 0,-1 1 0,0-13 0,-1-16 0,-1 1 0,-1 16 102,-2 16 1,0 6-103,-1-15 0,0-2 0,0 2 0,1-2 0,0-19 0,2 7 0,-2 2 0,3 5 0,1 51 0,-3 59 0,-1 23 0,-10 2 1696,2 11 0,-2 4-1696,2-26 0,1-5 0,-6 17 0,16-28 0,11-42 0,8-22 0,9-18 0,12-26 0,7-12 0,1-6 0,-13 27 0,-9 15 0,-6 19 0,18 32 0,-5 14 0,6 19 0,1 7 0,9 21 0,1 11 0,-11 4 0,-14-30 0,9 25 0,-11-31 0,-6-12 0,-6-22 0,-12-18 0,-1-2 0,-6-12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13.671"/>
    </inkml:context>
    <inkml:brush xml:id="br0">
      <inkml:brushProperty name="width" value="0.17143" units="cm"/>
      <inkml:brushProperty name="height" value="0.17143" units="cm"/>
      <inkml:brushProperty name="color" value="#5B2D90"/>
    </inkml:brush>
  </inkml:definitions>
  <inkml:trace contextRef="#ctx0" brushRef="#br0">1183 30 5734,'3'-10'0,"0"0"0,-1 3 0,-5 4 0,-10 27 0,-1-4 0,-18 45 0,-3-8 0,-10 11 0,3-4 0,0-2 0,-1 0 0,-1 3 0,-3 6 0,-2-7 0,-10 2 0,-3-8 0,-10-3 0,-1-3 0,14-4 0,1-3 0,-6-3 0,6-15 0,19-28 0,-12-22 0,-8-25 0,28 10 0,5-6 0,2-16 0,6-2 0,-4-24 0,16 16 0,7 0 0,26-22 0,-9 35 0,13 3 0,29 17 0,17 9 0,-8 4 0,25-9-175,4 18 1,-8 15 174,-46 23 0,17 32 0,5 11 0,-18-19 0,1 4 0,0 4 0,8 10 0,-1 0 0,-9-9 0,-4-4 0,-3-3-680,18 25 1,-4-8 679,-19-26 0,16 14 0,15 11 0,-7-16 0,1-1 0,12 11-208,-27-26 1,-7-8 207,-26-18 286,-4-5-286,-11-6 0,-30-20 0,2 1 0,-24-17 0,18 10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15.342"/>
    </inkml:context>
    <inkml:brush xml:id="br0">
      <inkml:brushProperty name="width" value="0.17143" units="cm"/>
      <inkml:brushProperty name="height" value="0.17143" units="cm"/>
      <inkml:brushProperty name="color" value="#5B2D90"/>
    </inkml:brush>
  </inkml:definitions>
  <inkml:trace contextRef="#ctx0" brushRef="#br0">2165 128 5734,'-77'-6'0,"-17"1"0,-5 0 0,42 2 0,0 0-1204,-9 1 0,-7-1 0,9 1 1204,-31 2 0,30 1 0,-9 2-2,0 1 1,-7 2-1,-1 0 2,1 1 0,-2 1 0,-2 2 0,11-1 0,-3 1 0,0 1 0,5 0 0,-4 3 0,4 1 0,3 1 381,-22 9 0,9 1-381,23-4 0,9 4 0,-9 37 0,59-16 0,16 14 0,4 4 0,9 18 0,5 9 0,3 5 0,-1-4 0,-5-9 0,0 3 0,-2-6 0,0-1 0,3 8 47,-1-3 1,4 8 0,1 3 0,-1-1 0,-3-4 0,-4-10-48,1 20 0,-5-10 0,-1-3 0,-1-9 0,-2-2 0,1 0 255,0-2 0,-1 0 1,1-1-256,-1 1 0,1-1 0,1-12 0,26 11 0,14-58 0,-8-28 0,2-18 0,10-6 0,3 9 0,9 0 0,2 2-356,3-1 0,1 1 1,6 1 355,-7 3 0,6 0 0,-1 2 0,-3 4 0,5 2 0,-4 5 0,1 2 0,8 2 0,1 3 0,-10 1 0,-13-1 0,-5 2 724,8 3 0,-16 0-724,-40 0 126,-9-4-126,-11-20-741,-16-30 0,-14-28 0,-4-7 1,6 15 740,2 6 0,-1-2 0,-2-8 0,-6-15 0,1 1 0,5 12 294,4 8 1,2 2-295,-2-7 0,-3-6 0,0-2 0,1 3 0,0-1 0,0-9 0,2 1 0,0-11 0,-1-4 0,2 5 0,3 14-623,2 10 1,2 11 0,1-5 622,-5-36 0,1-5 0,6 30 0,10 41 0,2 5 0,-11-35 0,6 42 2329,-25-22-2329,-13 50 0,-7-3 0,-11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8:41.262"/>
    </inkml:context>
    <inkml:brush xml:id="br0">
      <inkml:brushProperty name="width" value="0.17143" units="cm"/>
      <inkml:brushProperty name="height" value="0.17143" units="cm"/>
      <inkml:brushProperty name="color" value="#5B2D90"/>
    </inkml:brush>
  </inkml:definitions>
  <inkml:trace contextRef="#ctx0" brushRef="#br0">386 0 5734,'-8'3'0,"1"-2"0,4 0 0,1 0 0,-11 17 0,4-4 0,-23 44 0,15-24 0,-14 23 0,2-3 0,-6 4 0,-9 16 0,0-5 0,5-7 0,6-10 0,9-11 0,8-12 0,22-20 0,13-32 0,37-54 0,-4-7 0,0-3 0,-19 33 0,-2 1-452,15-22 0,-9 13 452,-23 40 0,28-6 0,-22 20 0,22-1 0,-7 49 0,-3 7 0,-2 2 0,1 4 452,-6-8 0,-1-2-452,18 44 0,-16-35 0,-16-27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8:41.708"/>
    </inkml:context>
    <inkml:brush xml:id="br0">
      <inkml:brushProperty name="width" value="0.17143" units="cm"/>
      <inkml:brushProperty name="height" value="0.17143" units="cm"/>
      <inkml:brushProperty name="color" value="#5B2D90"/>
    </inkml:brush>
  </inkml:definitions>
  <inkml:trace contextRef="#ctx0" brushRef="#br0">10 28 5734,'-7'-28'0,"26"116"0,-10-41-1222,6 23 0,0 3 1222,-6-7 0,2 22 0,-1 6 0,-4-40 0,-1 1 0,5 37 0,-2 14 0,-6-20 0,-2 11 0,-1 0 0,0-12 0,1 4 0,-2 6 0,0-20 0,0 16 0,-1 9 0,-1 7 0,0-1 0,0-4 0,1-10 0,-1-1 0,0-6 0,0-3 0,-1 2 0,1 6 0,0-8 0,0 2 0,-1 3 0,1 2 0,-1 1 0,1 3 0,0 1 0,1-7 0,0 4 0,1 3 0,-1 2 0,1 0 0,-1-3 0,1-2 0,0-5 0,0-7-561,0 14 0,0-9 1,0-3-1,1-1 1,-1 7 560,1 4 0,-1 8 0,1 3 0,0-5 0,0-8 0,1-16 243,-1 11 0,2-12-243,-1-2 0,0 1-23,-1 15 1,0 5 22,0-11 0,0 4 0,1-6 0,-1 5 0,0-4 0,0-2 0,0-1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8:42.206"/>
    </inkml:context>
    <inkml:brush xml:id="br0">
      <inkml:brushProperty name="width" value="0.17143" units="cm"/>
      <inkml:brushProperty name="height" value="0.17143" units="cm"/>
      <inkml:brushProperty name="color" value="#5B2D90"/>
    </inkml:brush>
  </inkml:definitions>
  <inkml:trace contextRef="#ctx0" brushRef="#br0">53 365 5734,'-24'-8'0,"5"2"0,11 2 0,7 1 0,46-5 0,32 0 0,9-1 0,7-1-1406,-21 3 0,2-2 0,1 1 1406,4 1 0,0 0 0,-5 0 0,5-1 0,-2 1 14,2 0 0,14 0-14,-24 2 0,15 0 0,9 0 0,5 0 0,-1 0 0,-5 0 0,-11 1-386,8 0 0,-11 0 0,1 1 0,14 0 386,-18 0 0,6-1 0,6 0 0,4 1 0,4-1 0,2 1 0,1 0 0,1 2 0,0 0 0,-13 1 0,3 1 0,2 0 0,2 1 0,0 1 0,2-1 0,-1 1 0,1 1 0,-1-1 0,-1 0 0,-2 0 0,-1-1 0,8 1 0,-1 0 0,-2 0 0,-1-1 0,0 1 0,0 0 0,1 0 0,0 0 0,3 0 0,1 0 0,-5 0 0,2 1 0,1-1 0,1 0 0,1 1 0,1-1 0,-1 1 0,1 0 0,-1-1 0,-1 1 0,-1-1 0,-2 1 0,2-1 0,0 1 0,0 0 0,-1 0 0,0 0 0,-1 0 0,-1 0 0,-1-1 0,-2 0 0,0 0 0,-2-1 0,4 0 0,-2 0 0,-2-1 0,-1 0 0,-1-1 0,0 1 0,1-1 0,0 0 0,3 1 0,6-1 0,2 1 0,0 0 0,1 0 0,1-1 0,-1 0 0,0-1 0,-1 0 0,-1-2 0,-1 0 0,1-1 0,2-1 0,-1 0 0,-2-1 0,-3-1 0,-4 0 0,-5-1 0,-8 1 0,24-5 0,-12 0 0,-6-2 0,-1-4 0,20-9 0,-5-4 0,-24 0 0,-19-11 0,-73-1 0,-11 32 0,-3 1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8:43.122"/>
    </inkml:context>
    <inkml:brush xml:id="br0">
      <inkml:brushProperty name="width" value="0.17143" units="cm"/>
      <inkml:brushProperty name="height" value="0.17143" units="cm"/>
      <inkml:brushProperty name="color" value="#5B2D90"/>
    </inkml:brush>
  </inkml:definitions>
  <inkml:trace contextRef="#ctx0" brushRef="#br0">386 1 5734,'-10'54'0,"1"-1"0,0-1 0,1-4 0,-3 19-2088,1 4 2088,1 6 0,0 2 0,1 8 0,1-10 0,0 8 0,2-9 0,-1 9 0,0 7 0,0 4-502,0-10 1,1 8 0,-1 3-1,0 0 1,1-4 0,-1-6 501,1 5 0,0-7 0,0-1 0,-1 7 0,0-7 0,0 7 0,-1 3 0,1-2 0,-1-9 0,1-14 304,-4 14 1,0-8-305,1-4 0,-1 4 0,-2 2 0,-2 12 0,-3 3 0,3-8 0,1-3 0,0-5 0,-4 16 0,2-22 0,8-54 0,2-12 0,-1-5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8:44.047"/>
    </inkml:context>
    <inkml:brush xml:id="br0">
      <inkml:brushProperty name="width" value="0.17143" units="cm"/>
      <inkml:brushProperty name="height" value="0.17143" units="cm"/>
      <inkml:brushProperty name="color" value="#5B2D90"/>
    </inkml:brush>
  </inkml:definitions>
  <inkml:trace contextRef="#ctx0" brushRef="#br0">0 118 5734,'39'-1'0,"2"-1"0,13-1 0,3 0 0,9 0 0,-8-1 0,3-1 0,-11 0 0,1-1 0,18-4 0,4-1 0,0 1 0,1-1 0,6-2 0,-7 0 0,-10 3 0,-21 3 0,-39 7 0,0 0 0,-9 36 0,4-13 0,-6 50 0,6-31 0,1 44 0,2-29 0,1 6 0,-1 5 0,1 8 0,0 5-414,-2 3 0,1 5 1,-1 3-1,0-1 414,-1-5 0,0-1 0,-1 1 0,-1 3 0,0-6 0,-1 5 0,0 0 0,-1-2 0,-1-6 0,-2 18 0,-2-6 0,-1 0-143,-1 4 1,-1-1 0,-1-2 142,2-11 0,-1-3 0,1-2 0,-5 18 0,4 3 0,9-24 0,3 7 0,1-2 0,1-11 0,1 3 0,3-4-211,5 37 0,5-17 0,4-58 1,-5-13-1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8:44.647"/>
    </inkml:context>
    <inkml:brush xml:id="br0">
      <inkml:brushProperty name="width" value="0.17143" units="cm"/>
      <inkml:brushProperty name="height" value="0.17143" units="cm"/>
      <inkml:brushProperty name="color" value="#5B2D90"/>
    </inkml:brush>
  </inkml:definitions>
  <inkml:trace contextRef="#ctx0" brushRef="#br0">146 1 5734,'-5'22'0,"-7"73"0,6-41-952,0 2 0,1 0 952,3-2 204,2 3 1,1 9-205,3 29 0,1 8 0,-3-22 0,1 4 0,0 1-75,0 0 0,1 1 1,-2 2 74,-2-12 0,-1 3 0,-1-3 0,0-8 0,0 12 0,-2-2 0,-1 5 0,-1 7 0,-1-6 0,-6 10 0,1-8 0,3-20 0,0-3 0,-2 10 0,-2-25 0,5-49 0,-1-14 0,-2-7 0,-1-5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23.559"/>
    </inkml:context>
    <inkml:brush xml:id="br0">
      <inkml:brushProperty name="width" value="0.17143" units="cm"/>
      <inkml:brushProperty name="height" value="0.17143" units="cm"/>
      <inkml:brushProperty name="color" value="#5B2D90"/>
    </inkml:brush>
  </inkml:definitions>
  <inkml:trace contextRef="#ctx0" brushRef="#br0">441 200 5734,'0'-6'0,"-1"14"0,1 17 0,0 3 0,0 6 0,0-1 0,-1-6 0,-1 43 0,0-37 0,-1 40 0,2-46 0,1 12 0,-2-24 0,-5-20 0,-1-27 0,-5-32 0,4-6 0,6-26 0,7 23 0,10-17 0,13 47 0,4 4 0,10-10-267,24 5 267,-36 43 0,11 52 0,-27-30 0,13 38 0,-39-34 0,-14 12 0,-2 1 0,3 17 0,13-30 0,15 4 0,5-22 267,22 18-267,19 15 0,-9-6 0,8 6 0,-49 4 0,-26-12 0,-28 2 0,-19-4 0,12-17 0,-6-7 0,1 1 0,-27 5 0,-1-3 0,1-8 0,0 1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8:45.362"/>
    </inkml:context>
    <inkml:brush xml:id="br0">
      <inkml:brushProperty name="width" value="0.17143" units="cm"/>
      <inkml:brushProperty name="height" value="0.17143" units="cm"/>
      <inkml:brushProperty name="color" value="#5B2D90"/>
    </inkml:brush>
  </inkml:definitions>
  <inkml:trace contextRef="#ctx0" brushRef="#br0">1 65 5734,'9'-7'0,"0"2"0,-5 3 0,37-7 0,-16 4 0,33-5 0,16 4 0,-12 3 0,4-1 0,-14 1 0,4 0 0,25 1 0,11 0 0,-12 0 0,-27 1 0,-2 1 0,19 0 0,8-1 0,-13 1 0,-4 0 0,8 0 0,-54 0 0,7 0 0,-15 3 0,-1 4 0,-17 59 0,-10 16 0,7-17-250,-5 21 1,1 2 249,8-4 0,4-23 0,0 11 0,1 1 0,-1 5 0,0 3 0,0 4 0,1-2 0,-1 5 0,1 3 0,-1 2 0,2-9 0,0 2 0,1 2 0,-1-1 0,1-4 0,1 10 0,0-3 0,0-1 0,0-2-735,0-7 0,-1 0 0,2-4 0,-1-6 735,3 29 0,1-20 0,-1-24-405,-1 2 1,-1 0 404,-1-4-126,-4 42 126,-3-80 0,-6-4 0,-3-2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8:46.049"/>
    </inkml:context>
    <inkml:brush xml:id="br0">
      <inkml:brushProperty name="width" value="0.17143" units="cm"/>
      <inkml:brushProperty name="height" value="0.17143" units="cm"/>
      <inkml:brushProperty name="color" value="#5B2D90"/>
    </inkml:brush>
  </inkml:definitions>
  <inkml:trace contextRef="#ctx0" brushRef="#br0">0 1 5734,'4'32'0,"3"0"0,-1-9 0,3 4 0,4 23 0,0 4 0,-1 3 0,1 0 0,-2 1 0,-6 13 0,-4-22 0,-2 5 0,-1 33 0,-1 2 0,1-30 0,0 0 0,-3 28 0,0-8 0,-2-27 0,0-5 0,-1-35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8:46.468"/>
    </inkml:context>
    <inkml:brush xml:id="br0">
      <inkml:brushProperty name="width" value="0.17143" units="cm"/>
      <inkml:brushProperty name="height" value="0.17143" units="cm"/>
      <inkml:brushProperty name="color" value="#5B2D90"/>
    </inkml:brush>
  </inkml:definitions>
  <inkml:trace contextRef="#ctx0" brushRef="#br0">22 0 5734,'10'12'0,"0"0"0,-1 17 0,-4 3 0,0 7 0,-10 11 0,-10 32 0,0 7 0,11 9 0,-9-9 0,4-8 0,22-36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8:47.810"/>
    </inkml:context>
    <inkml:brush xml:id="br0">
      <inkml:brushProperty name="width" value="0.17143" units="cm"/>
      <inkml:brushProperty name="height" value="0.17143" units="cm"/>
      <inkml:brushProperty name="color" value="#5B2D90"/>
    </inkml:brush>
  </inkml:definitions>
  <inkml:trace contextRef="#ctx0" brushRef="#br0">321 0 5734,'-8'13'0,"-24"43"0,12-20-1118,-20 37 1118,19-31 0,-11 23 162,7-14 1,-1 4-163,1-4 0,2 1 96,-4 6 1,4-3-97,4 5 0,29-41 0,44-79 0,-24 18 0,0-7 0,16-34 0,-3-4 0,-14 18 0,-3 3 0,-2 1 0,-3 4 573,1-4-573,-3 47 0,4 64 0,-7-2-522,3 34 522,-12-34 0,-1 2-83,4 26 0,1 7 83,-2-28 0,0 1 0,3 26 0,0-4 0,7 4 0,-9-44 0,3-5 0,-8-19 0,-3-13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8:47.998"/>
    </inkml:context>
    <inkml:brush xml:id="br0">
      <inkml:brushProperty name="width" value="0.17143" units="cm"/>
      <inkml:brushProperty name="height" value="0.17143" units="cm"/>
      <inkml:brushProperty name="color" value="#5B2D90"/>
    </inkml:brush>
  </inkml:definitions>
  <inkml:trace contextRef="#ctx0" brushRef="#br0">0 214 5734,'97'-25'0,"-1"0"0,1 1 0,-37 4 0,1-1 0,11 4 0,14-2 0,-1 0 0,-19 3 0,13-11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8:48.821"/>
    </inkml:context>
    <inkml:brush xml:id="br0">
      <inkml:brushProperty name="width" value="0.17143" units="cm"/>
      <inkml:brushProperty name="height" value="0.17143" units="cm"/>
      <inkml:brushProperty name="color" value="#5B2D90"/>
    </inkml:brush>
  </inkml:definitions>
  <inkml:trace contextRef="#ctx0" brushRef="#br0">21 262 5734,'-7'11'0,"2"4"0,1 7 0,2 6 0,0 7 0,2 46 0,5 12 0,-1-30 0,1 2 0,0-1 0,1-7 0,0-2 0,-5-20 0,-6-58 0,1-8 0,1-17 0,1-7 0,1-33-296,1 16 0,3-2 296,-1 21 0,8 0 0,27-11 0,15-4 0,-7 9 0,7-19 0,32 1 0,-10 34 0,-57 79 0,-16 26 0,-42 19 0,-12-9 0,7-13 0,41-12 0,8-22 592,23 2-592,5-14 0,44 20 0,-5 4 0,-21-9 0,-2 2 0,5 16 0,-18-8 0,-17 18 0,-34-7 0,-12 11 0,-10-20 0,-3-18 0,-40-14 0,38-6 0,-15-8 0,-1-4 0,16-7 0,-27-14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8:51.637"/>
    </inkml:context>
    <inkml:brush xml:id="br0">
      <inkml:brushProperty name="width" value="0.17143" units="cm"/>
      <inkml:brushProperty name="height" value="0.17143" units="cm"/>
      <inkml:brushProperty name="color" value="#5B2D90"/>
    </inkml:brush>
  </inkml:definitions>
  <inkml:trace contextRef="#ctx0" brushRef="#br0">14 215 5734,'-8'6'0,"3"2"0,4-1 0,3-1 0,41 2 0,-16-7 0,32 2 0,21-18 0,7-7 0,8-3 0,-15 4 0,1-1 0,-7 2 0,3-2 0,-11 1 0,-12 1 0,-14 1 0,-13-7 0,-25 10 0,-44 11 0,19 8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8:51.966"/>
    </inkml:context>
    <inkml:brush xml:id="br0">
      <inkml:brushProperty name="width" value="0.17143" units="cm"/>
      <inkml:brushProperty name="height" value="0.17143" units="cm"/>
      <inkml:brushProperty name="color" value="#5B2D90"/>
    </inkml:brush>
  </inkml:definitions>
  <inkml:trace contextRef="#ctx0" brushRef="#br0">0 368 5734,'40'-17'0,"38"-7"0,-29 8 0,2 1-1215,7-1 1,-2 1 1214,14-6 0,-20 7 0,4-2 369,11-3 0,6-1-369,-6 0 0,5 0 0,-4 0 0,7-2 0,-5 1 0,0 0 0,-14 4 394,-32 7-394,-22 7 0,-3-1 0,3-4 0,1-1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8:55.899"/>
    </inkml:context>
    <inkml:brush xml:id="br0">
      <inkml:brushProperty name="width" value="0.17143" units="cm"/>
      <inkml:brushProperty name="height" value="0.17143" units="cm"/>
      <inkml:brushProperty name="color" value="#5B2D90"/>
    </inkml:brush>
  </inkml:definitions>
  <inkml:trace contextRef="#ctx0" brushRef="#br0">32 853 5734,'-4'-21'0,"1"37"0,-1-11 0,1 38 0,1-12 0,1 3 0,-2 50 0,-1-3 0,-1 9 0,2-26 0,3-50 0,2-58 0,0-5 0,0-8 0,-1-30 0,-1-7 0,-5-11 0,10 22 0,21 57 0,-17-3 0,8 77 0,1 25 0,0-12 0,12 20 0,-1-24 0,11-23 0,-17-43 0,14-64 0,-10-11 0,2 1 0,-14 26 0,-3 2 0,1-3 0,2 4 0,6 94 0,9 48 0,-5-20 0,4 1 0,-3-12 0,7-11 0,58-8 0,-32-58 0,-22-21 0,-8-9 0,-12-26 0,-28 26 0,-14 75 0,5 16 0,10 6 0,20-43 0,7-21 0,10-18 0,0 7 0,18 47 0,-18 5 0,2 33 0,-10-30 0,0-28 0,14-30 0,1-28 0,-9-4 0,-1-8 0,-5-1 0,-4-5 0,-4 3 0,-3-5 0,-2 4 0,-3-10 0,-3 6 0,-5 8 0,-2 13 0,-6 20 0,2 72 0,8 20 0,2 5 0,2 7 0,1 3 0,1 2 0,-1 16 0,6-2 0,9-12 0,3-10 0,-1 1 0,20-40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8:56.379"/>
    </inkml:context>
    <inkml:brush xml:id="br0">
      <inkml:brushProperty name="width" value="0.17143" units="cm"/>
      <inkml:brushProperty name="height" value="0.17143" units="cm"/>
      <inkml:brushProperty name="color" value="#5B2D90"/>
    </inkml:brush>
  </inkml:definitions>
  <inkml:trace contextRef="#ctx0" brushRef="#br0">247 247 5734,'-40'43'0,"0"0"0,-14 25 0,12-19 0,3 0 0,7 4 0,33-39 0,23-3 0,-4-6 0,31-9 0,1-16 0,3-8 0,0-8 0,0-4 0,10-3 0,-4-7 0,-8-22 0,-14-4 0,-14-12 0,-15 34 0,-10 8 0,-25 21 0,-8 38 0,-2 54 0,31 18 0,10-30 0,6 2 0,10 12 0,2-3 0,-1 23 0,-33-30 0,-10-8 0,-15-17 0,-34 5 0,37-36 0,9-3 0,-5-3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24.927"/>
    </inkml:context>
    <inkml:brush xml:id="br0">
      <inkml:brushProperty name="width" value="0.17143" units="cm"/>
      <inkml:brushProperty name="height" value="0.17143" units="cm"/>
      <inkml:brushProperty name="color" value="#5B2D90"/>
    </inkml:brush>
  </inkml:definitions>
  <inkml:trace contextRef="#ctx0" brushRef="#br0">0 1699 5734,'10'-10'0,"40"-44"0,9-8 0,-15 15-1263,18-19 1,-3 3 1262,-29 31 381,9-6 1,5-3-382,31-21 0,-31 23 0,1 3 410,31-7-410,-19 31 0,5 7 0,0 3 0,1 3 0,5-4 0,-2 4-583,27 15 583,-56-6 0,49 29 0,-41-19 0,-1 3 0,3 3 1263,18 16-1263,-17-11 0,5 4 0,-37-27 0,-13-9 0,1-27 0,-3 8 0,4-50 0,-2 31 0,2-10 0,1-4 0,4-17 0,5-20 0,2-3 0,5 1 336,-8 24 0,2 8-336,5 29 0,-8 21 0,33 2 0,-9 14 0,25 8 0,-23 4 0,18 25 0,-17-6 0,17 17 0,-14-7 0,-3-2 0,-3-4 0,25 27 0,-51-63 0,23-21 0,28-32 0,-7 3 0,-4-9 0,5-10 0,0-3 0,-2 0 0,-4 7 0,0 1 0,4-8 0,1 8 0,30 11 0,-39 27 0,25 6 0,-20 35 0,17 17 0,14 10 0,-19-12 0,-2-1 0,-4-4 0,20 2 0,-52-42 0,-5 0 0,53-52 0,-21 13 0,-1-2 0,-8 11 0,-1 0-346,8-10 1,-7 9 345,-22 24 0,9-6 0,-9 7 0,9-4 0,-8 13 0,11 7 0,-11 0 691,2 4-691,18-18 0,-19 5 0,28-12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8:56.557"/>
    </inkml:context>
    <inkml:brush xml:id="br0">
      <inkml:brushProperty name="width" value="0.17143" units="cm"/>
      <inkml:brushProperty name="height" value="0.17143" units="cm"/>
      <inkml:brushProperty name="color" value="#5B2D90"/>
    </inkml:brush>
  </inkml:definitions>
  <inkml:trace contextRef="#ctx0" brushRef="#br0">43 1 5734,'-12'10'0,"3"-2"0,-12 19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8:56.845"/>
    </inkml:context>
    <inkml:brush xml:id="br0">
      <inkml:brushProperty name="width" value="0.17143" units="cm"/>
      <inkml:brushProperty name="height" value="0.17143" units="cm"/>
      <inkml:brushProperty name="color" value="#5B2D90"/>
    </inkml:brush>
  </inkml:definitions>
  <inkml:trace contextRef="#ctx0" brushRef="#br0">3130 3 5734,'-25'-3'0,"-24"3"0,1 5-1858,-26 5 1858,3 4 0,-11 6 0,13 0 0,-11 3 0,3 2 0,-9 3 0,-7 2-344,13-3 0,-5 1 0,-5 2 1,-2 2-1,-1 0 344,8-2 0,-2 1 0,-2 1 0,-1 1 0,-2 0 0,-2 1 0,9-4 0,-4 1 0,-2 2 0,-2-1 0,1 0 0,4-1 0,4-2 0,7-3 0,-22 7 0,10-3 0,3-2 0,0 0 0,1-4 0,0 1 0,0-1 0,1 1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17.968"/>
    </inkml:context>
    <inkml:brush xml:id="br0">
      <inkml:brushProperty name="width" value="0.17143" units="cm"/>
      <inkml:brushProperty name="height" value="0.17143" units="cm"/>
      <inkml:brushProperty name="color" value="#5B2D90"/>
    </inkml:brush>
  </inkml:definitions>
  <inkml:trace contextRef="#ctx0" brushRef="#br0">1 564 5734,'65'-20'0,"3"-1"0,0-1 0,15-6 0,0-1 0,-4-1 0,0-2 0,2 0-945,8-1 0,2 0 1,-3 0 944,-8-1 0,-3 1 0,-9 2 0,-8 3 0,-7 3 0,36-17 0,-1 1 844,-57 25-844,-44 23 0,-3 0 0,-41 24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18.257"/>
    </inkml:context>
    <inkml:brush xml:id="br0">
      <inkml:brushProperty name="width" value="0.17143" units="cm"/>
      <inkml:brushProperty name="height" value="0.17143" units="cm"/>
      <inkml:brushProperty name="color" value="#5B2D90"/>
    </inkml:brush>
  </inkml:definitions>
  <inkml:trace contextRef="#ctx0" brushRef="#br0">1 635 5734,'83'-29'0,"0"-1"0,0 1 0,-1-1 0,1 1 0,4-3 0,-2 1 0,-2 1 0,0 1-1406,0 2 1,0 0-1,-2 2 1,-7 1 1405,-4 0 0,-6 3 0,-8 1 0,34-11 1404,-9 1-1404,-17 6 0,-1-1 855,16-9-855,-25 12 0,-15 2 0,-35 8 0,-89 31 0,35-5 0,-3 2 0,-12 4 0,1 1 0,16-3 0,-1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18.491"/>
    </inkml:context>
    <inkml:brush xml:id="br0">
      <inkml:brushProperty name="width" value="0.17143" units="cm"/>
      <inkml:brushProperty name="height" value="0.17143" units="cm"/>
      <inkml:brushProperty name="color" value="#5B2D90"/>
    </inkml:brush>
  </inkml:definitions>
  <inkml:trace contextRef="#ctx0" brushRef="#br0">0 571 5734,'80'-34'0,"0"1"0,0-1 0,-3 3 0,7-2 0,-4 3 0,16-5 0,6-2 0,-4 2 0,-17 7-2448,12-4 1,-6 3 2447,-1 2 0,4-2 0,-17 6 0,-5 3 1294,9-4-1294,-5 1 0,-17 6 759,-6 3-759,-32 12 0,-2 1 0,-5 3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35.030"/>
    </inkml:context>
    <inkml:brush xml:id="br0">
      <inkml:brushProperty name="width" value="0.17143" units="cm"/>
      <inkml:brushProperty name="height" value="0.17143" units="cm"/>
      <inkml:brushProperty name="color" value="#5B2D90"/>
    </inkml:brush>
  </inkml:definitions>
  <inkml:trace contextRef="#ctx0" brushRef="#br0">149 65 5734,'-8'13'0,"1"1"0,1 2 0,-12 44 0,0 7 0,-2 6 0,3 8 0,12-55 0,-6 34 0,8-42 0,0-79 0,0-27 0,4 37 0,-2-45 0,2 3 0,4 54 0,-3 13 0,1-5 0,-3 24 0,-2 41 0,-1 18 0,-1 6 0,-1 11 0,3-43 0,-2 28 0,-2-31 0,0 4 0,-2-18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2:46.663"/>
    </inkml:context>
    <inkml:brush xml:id="br0">
      <inkml:brushProperty name="width" value="0.17143" units="cm"/>
      <inkml:brushProperty name="height" value="0.17143" units="cm"/>
      <inkml:brushProperty name="color" value="#5B2D90"/>
    </inkml:brush>
  </inkml:definitions>
  <inkml:trace contextRef="#ctx0" brushRef="#br0">275 1 5734,'-4'22'0,"0"8"0,0 42 0,1 3 0,0 6-2203,1-13 0,0 1 2203,0 28 0,0-1 0,1-31 0,0-2 0,0 5 0,-1 1 0,1 0 0,-1 9 0,0 7 0,0 15 0,-1 3 0,0-5 0,1-21 0,0-3 0,0 0 0,-1 5 0,1-2 0,0 3 0,0 2 0,-1 6 0,0 8 0,-1-12 0,-1 11 0,0 5 0,-1 5 0,0 1 0,0-3 0,1-5 0,-1-9 0,2-10-332,-1 7 0,1-14 0,0-1 0,-1 13 332,0-2 0,-1 12 0,0 9 0,0 3 0,-1-1 0,1-5 0,0-9 0,1-15 0,-2 15 0,1-16 0,0-1 140,0 0 1,-1 0 0,0 3-141,-1 18 0,-2 4 0,1-9 0,0-7 0,1-9 0,0-22 0,1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2:47.479"/>
    </inkml:context>
    <inkml:brush xml:id="br0">
      <inkml:brushProperty name="width" value="0.17143" units="cm"/>
      <inkml:brushProperty name="height" value="0.17143" units="cm"/>
      <inkml:brushProperty name="color" value="#5B2D90"/>
    </inkml:brush>
  </inkml:definitions>
  <inkml:trace contextRef="#ctx0" brushRef="#br0">1 148 5734,'99'-7'0,"0"1"0,1-1 0,-1 0 0,-1 0 0,-6 0 0,3 0-1416,-6 1 1,5-1 0,-4 1 0,-10 0 1415,12-2 0,-16 2 0,2-2 1409,19-2-1409,-37 3 0,1 0 0,-9 1 0,-1 0 860,45-7-860,-57 9 0,-23 9 0,-16 37 0,-10 27 0,-3 16 0,3-12 0,-1 7 0,0 18 0,5-24 0,0 13 0,-1 11 0,0 8 0,1 4 0,0 2 0,-1-3 0,1-4 0,1-8 0,-1-11 0,-1 13 0,1-12 0,0-5 0,0 4 0,0 11-253,1-7 1,0 10 0,0 7 0,1 4 0,-1 1 0,1-4 0,0-7 0,0-11 0,1-13 252,-1 13 0,2-16 0,-1 4-19,0 1 1,0 4 0,0 3 0,0 4 18,0 1 0,0 4 0,1 3 0,-1 2 0,-1 2 0,2-7 0,-1 4 0,0 0 0,0 2 0,0-1 0,0 0 0,1-2 0,-1 1 0,1-1 0,-1 0 0,1-2 0,0-1 0,0 6 0,0 0 0,0-2 0,0-4 0,0-4 0,1 2 0,-2-4 0,2-5 0,2-10 0,3 11 0,1-16 0,4-7 0,8-79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2:48.209"/>
    </inkml:context>
    <inkml:brush xml:id="br0">
      <inkml:brushProperty name="width" value="0.17143" units="cm"/>
      <inkml:brushProperty name="height" value="0.17143" units="cm"/>
      <inkml:brushProperty name="color" value="#5B2D90"/>
    </inkml:brush>
  </inkml:definitions>
  <inkml:trace contextRef="#ctx0" brushRef="#br0">63 10 5734,'1'-9'0,"-3"22"0,0 5 0,-3 28 0,3 5 0,-1 12 0,0 0 0,1 15 0,0-3-442,0 13 1,0 9 441,0-14 0,0 12 0,0 8 0,1-2 0,-1-9-331,1-8 1,1-5 0,0-1 0,-1 4 330,0 2 0,1 5 0,-1 2 0,0-3 0,1-4 0,0-2 0,1-3 0,0-3 0,0-2-6,-2 13 0,1-2 1,-1-7 5,-1 6 0,-2-10 0,-4 6 0,-4-85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2:48.772"/>
    </inkml:context>
    <inkml:brush xml:id="br0">
      <inkml:brushProperty name="width" value="0.17143" units="cm"/>
      <inkml:brushProperty name="height" value="0.17143" units="cm"/>
      <inkml:brushProperty name="color" value="#5B2D90"/>
    </inkml:brush>
  </inkml:definitions>
  <inkml:trace contextRef="#ctx0" brushRef="#br0">1 156 5734,'4'-16'0,"3"0"0,4 0 0,81-14 0,-37 14 0,0 3 0,12 0 0,4 8 0,8 3 0,-5 1 0,5-1 0,3 0-189,1 0 1,13 1 0,1 0-1,-7-1 189,-6 1 0,-6 0 0,1 0 0,8 0 0,0 0 0,-4 0-212,14-2 0,-11 0 212,8 0 0,-43 1 0,-35 4 0,-9 0 0,4 45 0,-3 14 0,2 15 0,-4 1 0,0 10 0,-3-22 0,-1 4 0,0 3-79,-1 20 1,0 6 0,-2 4 78,-1-7 0,-1 5 0,-2 1 0,1-6 0,-1 3 0,-1-5 0,0 11 0,3-14 0,1 12 0,0 7 0,0-2 0,0-7 0,1-13-883,0 1 1,0-11-1,1 6 883,1-1 0,0 9 0,1 3 0,1-5 0,1-12 0,6 25 0,1-11-104,0 0 1,0 3 103,-1-11 0,0 3 0,-1-6 0,0 6 0,-1-9 0,-3-21 0,-2-10 0,-5-20 0,0-44 0,1-11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25.735"/>
    </inkml:context>
    <inkml:brush xml:id="br0">
      <inkml:brushProperty name="width" value="0.17143" units="cm"/>
      <inkml:brushProperty name="height" value="0.17143" units="cm"/>
      <inkml:brushProperty name="color" value="#5B2D90"/>
    </inkml:brush>
  </inkml:definitions>
  <inkml:trace contextRef="#ctx0" brushRef="#br0">411 87 5734,'-20'-40'0,"10"25"0,-14-17 0,13 34 0,-10 5 0,-14 12 0,6-2 0,-7 6 0,-6 22 0,1 7 0,1 6 0,-2-6 0,4 1 0,20 5 0,14-35 0,13 29 0,9-25 0,8 6 0,2-13 0,38-8 0,11-7 0,15-5 0,-17-4 0,12-3 0,-9-3 0,-19-4 0,-4-3 0,25-10 0,-5-2 0,1-7 0,7-13 0,-47 26 0,5-6 0,-33 24 0,1-1 0,-8 7 0,0 2 0,-3 5 0,-1-1 0,-3 4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2:50.173"/>
    </inkml:context>
    <inkml:brush xml:id="br0">
      <inkml:brushProperty name="width" value="0.17143" units="cm"/>
      <inkml:brushProperty name="height" value="0.17143" units="cm"/>
      <inkml:brushProperty name="color" value="#5B2D90"/>
    </inkml:brush>
  </inkml:definitions>
  <inkml:trace contextRef="#ctx0" brushRef="#br0">143 0 5734,'-5'11'0,"1"4"0,3 7 0,1 66 0,1 23 0,-1-33 0,0 4-506,0 1 0,1 8 0,-1 1 506,0 3 0,-1 2 0,-1 6 0,1-22 0,-1 6 0,0 2 0,0-2 0,0-4-663,0 2 0,1-4 1,-1 0-1,0 3 663,0-2 0,0 4 0,0 0 0,-1-3 0,1-8 0,-2 2 0,1-7 0,-1 6-184,0 9 0,-1 7 0,0 4 0,1 3 184,0-18 0,0 2 0,0 2 0,0 2 0,0 1 0,0 1 0,1-4 0,0 2 0,0 1 0,-1 1 0,2 0 0,-1-1 0,0-3-139,0 7 1,0 1 0,0-2 0,0-2 0,1-2 0,0-4 138,0 17 0,0-3 0,1-6 0,0-9 0,-1 21 0,-1-18 0,0-8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2:50.921"/>
    </inkml:context>
    <inkml:brush xml:id="br0">
      <inkml:brushProperty name="width" value="0.17143" units="cm"/>
      <inkml:brushProperty name="height" value="0.17143" units="cm"/>
      <inkml:brushProperty name="color" value="#5B2D90"/>
    </inkml:brush>
  </inkml:definitions>
  <inkml:trace contextRef="#ctx0" brushRef="#br0">1 103 5734,'10'-4'0,"67"-8"0,-30 7-990,5-2 0,1 1 990,9 2 0,7 0 0,28-1 0,12 0 0,-3-1 0,-19 2 0,6-1 0,0 1 0,-8 0 0,18-1 0,3 0 0,-9 0 0,-24 1 0,17 0 614,-37 1-614,-2 1 323,-26 5-323,-24 18 0,-18 55 0,3-3 0,0 12 0,3 0 0,0 9 0,1 6 136,2-10 1,0 2-1,2 9 1,2 13-137,4-38 0,0 9 0,1 8 0,2 4 0,-1 4 0,2 1 0,-1 0 0,0-2 0,1-3 0,-2-7 0,0-6-538,0 17 0,-1-8 0,0-5 0,1-1 0,-1 3 0,2 8 538,1-8 0,0 9 0,2 5 0,-1 2 0,1-1 0,-1-3 0,0-7 0,-2-10 0,-1-12 0,-2 21 0,-2-16 0,-2-16-109,-7 8 1,2-14 0,-4-10 0,-6-31-1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2:51.864"/>
    </inkml:context>
    <inkml:brush xml:id="br0">
      <inkml:brushProperty name="width" value="0.17143" units="cm"/>
      <inkml:brushProperty name="height" value="0.17143" units="cm"/>
      <inkml:brushProperty name="color" value="#5B2D90"/>
    </inkml:brush>
  </inkml:definitions>
  <inkml:trace contextRef="#ctx0" brushRef="#br0">1 44 5734,'40'-7'0,"4"0"0,6 2 0,15 0 0,-3 1 0,18 1 0,25 0-333,-45 2 0,11 0 0,8 0 0,9 0 0,7 0 0,5 0 0,6 0 0,3 1 0,2-1 0,2 1 0,0-1 0,0 1 0,-2 0 0,-3-1 0,-4 1 0,-6 0 0,-5 0 333,9 0 0,-5 1 0,-3-1 0,-2 1 0,-1 0 0,-1-1 0,0 1 0,1 0 0,2 0 0,3 0 0,4 0 0,4-1-4,-19 0 0,3 1 1,3-1-1,2 0 0,3-1 1,1 1-1,2 0 0,1 0 1,1 0-1,0-1 0,0 1 1,-1 0-1,0 0 0,-1 1 1,-2-1-1,-1 0 0,-3 1 1,-2 0-1,-3 0 1,-3 1 3,20 0 0,-3 1 0,-3 0 0,-3 1 0,-1-1 0,-3 1 0,0 0 0,-1 0 0,0 0 0,0 0 0,1 0 0,0-1 0,6 1 0,-2 0 0,-1 0 0,-1 0 0,1 0 0,-1-1 0,2 1 0,0 0 0,3 0 0,1 0 0,3 0 0,-11-1 0,1 1 0,2-1 0,1 0 0,2 1 0,0-1 0,2 1 0,0-1 0,0 0 0,1 1 0,0-1 0,-1 0 0,0 1 0,-1-1 0,0 0 0,-2 0 0,1 0 0,0 0 0,-1 1 0,1-1 0,0 0 0,0 0 0,-1 0 0,1-1 0,-1 1 0,0 0 0,0 0 0,0 0 0,0 0 0,-1-1 0,5 1 0,-1 0 0,1-1 0,0 1 0,-1-1 0,1 1 0,-1-1 0,-1 1 0,0-1 0,0 1 0,-1-1 0,-1 0 0,-1 1 0,-1-1 0,5 1 0,-1 0 0,-2 0 0,0-1 0,-1 1 0,-1 0 0,1-1 0,-1 1 0,0 0 0,0 0 0,2 0 0,-1-1 0,-3 1 0,1 0 0,1 0 0,0 0 0,1 0 0,0 0 0,-1 0 0,-1 0 0,-1 0 0,-2 0 0,-2 0 0,-3-1 0,-3 1 0,18 1 0,-6-1 0,-3 0 0,-3 1 0,0-1 0,0 0 0,3 0 0,4-1 0,-6 0 0,4 0 0,4 0 0,2 0 0,-1 0 0,-1-1 0,-4 0 0,-4 0 0,-7-2 0,-9 1 0,24-3 0,-15-1 0,-3 0 0,8-2 0,6 1 0,9-1 0,1-1 0,-7-1 0,-12-1 0,-9-2 0,-9-2 0,-9-3 0,0-3 0,-20-3 306,-35-6-306,-49 6 0,-14 7 0,-11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2:52.705"/>
    </inkml:context>
    <inkml:brush xml:id="br0">
      <inkml:brushProperty name="width" value="0.17143" units="cm"/>
      <inkml:brushProperty name="height" value="0.17143" units="cm"/>
      <inkml:brushProperty name="color" value="#5B2D90"/>
    </inkml:brush>
  </inkml:definitions>
  <inkml:trace contextRef="#ctx0" brushRef="#br0">93 0 5734,'8'40'0,"-1"0"0,0 11 0,-1 3 0,-1 11 0,0-6 0,-2 5 0,-4-2 0,-3 1 0,-4 19 0,-2 6-839,0-14 0,-1 4 0,-1-3 839,-4 24 0,0-6 0,1-20 0,0-8 0,-1 6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2:53.338"/>
    </inkml:context>
    <inkml:brush xml:id="br0">
      <inkml:brushProperty name="width" value="0.17143" units="cm"/>
      <inkml:brushProperty name="height" value="0.17143" units="cm"/>
      <inkml:brushProperty name="color" value="#5B2D90"/>
    </inkml:brush>
  </inkml:definitions>
  <inkml:trace contextRef="#ctx0" brushRef="#br0">0 1 5734,'1'31'0,"0"66"0,-1-37 0,0-7 0,0 5 0,-1 10 0,1-3 0,1 10 0,0-8 0,1-2 0,4-11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2:53.913"/>
    </inkml:context>
    <inkml:brush xml:id="br0">
      <inkml:brushProperty name="width" value="0.17143" units="cm"/>
      <inkml:brushProperty name="height" value="0.17143" units="cm"/>
      <inkml:brushProperty name="color" value="#5B2D90"/>
    </inkml:brush>
  </inkml:definitions>
  <inkml:trace contextRef="#ctx0" brushRef="#br0">0 1 5734,'5'18'0,"2"5"0,-2 8 0,1 10 0,3 51 0,-1 11 0,-4-50 0,0 1-1263,1 18 1,1 9 0,-2-11 1262,1 23 0,0-4 0,-1 1 0,-2-33 0,1 0 0,1 32 0,0-1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2:55.006"/>
    </inkml:context>
    <inkml:brush xml:id="br0">
      <inkml:brushProperty name="width" value="0.17143" units="cm"/>
      <inkml:brushProperty name="height" value="0.17143" units="cm"/>
      <inkml:brushProperty name="color" value="#5B2D90"/>
    </inkml:brush>
  </inkml:definitions>
  <inkml:trace contextRef="#ctx0" brushRef="#br0">238 0 5734,'-3'9'0,"-1"-1"0,-4 48 0,-1 13 0,2-11-468,-3 17 0,2 5 468,3 16 0,1-3 0,-2 9 0,2-12 0,-2 10 0,1-22 0,0 11 0,-2 6 0,1 0 0,0-4 0,1-10 0,0-1 0,0-2 0,0 2 0,0 2-334,-1 12 0,0 4 0,-1 0 0,1-2 0,-1-5 334,1 5 0,0-3 0,0-6 0,0-8 0,0 17 0,-2-14 0,-6 10 0,2-63 0,-2-5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2:55.497"/>
    </inkml:context>
    <inkml:brush xml:id="br0">
      <inkml:brushProperty name="width" value="0.17143" units="cm"/>
      <inkml:brushProperty name="height" value="0.17143" units="cm"/>
      <inkml:brushProperty name="color" value="#5B2D90"/>
    </inkml:brush>
  </inkml:definitions>
  <inkml:trace contextRef="#ctx0" brushRef="#br0">28 1 5734,'-10'55'0,"1"1"0,6-5 0,2 37 0,0 21 0,2-36 0,0 5 0,1 1 0,-2-2 0,-1 12 0,-1-2 0,0 1 0,1 7 0,0 0 0,1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2:59.159"/>
    </inkml:context>
    <inkml:brush xml:id="br0">
      <inkml:brushProperty name="width" value="0.17143" units="cm"/>
      <inkml:brushProperty name="height" value="0.17143" units="cm"/>
      <inkml:brushProperty name="color" value="#5B2D90"/>
    </inkml:brush>
  </inkml:definitions>
  <inkml:trace contextRef="#ctx0" brushRef="#br0">310 53 5734,'-12'-21'0,"4"10"0,-6-6 0,3 14 0,-42 21 0,24-7 0,-38 28 0,43-18 0,-8 17 0,16 6 0,6-6 0,18 18 0,17-17 0,43 30 0,-24-24 0,1-1 0,24 23-445,-12-2 445,-56-44 0,-14 0 0,-35 12 0,2-6 0,-4-6 0,-2-3 0,-9-12 0,2 1 0,38-21 0,22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2:59.318"/>
    </inkml:context>
    <inkml:brush xml:id="br0">
      <inkml:brushProperty name="width" value="0.17143" units="cm"/>
      <inkml:brushProperty name="height" value="0.17143" units="cm"/>
      <inkml:brushProperty name="color" value="#5B2D90"/>
    </inkml:brush>
  </inkml:definitions>
  <inkml:trace contextRef="#ctx0" brushRef="#br0">0 69 5734,'67'-22'0,"-13"5"0,-9 12 0,-10-1 0,0 1 0,-1-2 0,-2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6:20.957"/>
    </inkml:context>
    <inkml:brush xml:id="br0">
      <inkml:brushProperty name="width" value="0.17143" units="cm"/>
      <inkml:brushProperty name="height" value="0.17143" units="cm"/>
      <inkml:brushProperty name="color" value="#5B2D90"/>
    </inkml:brush>
  </inkml:definitions>
  <inkml:trace contextRef="#ctx0" brushRef="#br0">1 534 5734,'72'-19'0,"-8"4"0,12-2 0,-3 0 0,4-1 0,3 0-1610,3 0 0,8-1 1,-10 3 1609,-18 5 0,-2 2 0,30-6 0,15 0-113,-23 4 0,8-1 0,4 0 0,-1 1 113,1-1 0,0 0 0,1 0 0,4 0 0,-6 0 0,5 0 0,0 0 0,-1-1 0,-5 1 62,1 0 1,-3 0 0,-3 0-1,-3 0-62,13-3 0,-3 0 0,-6 0 0,-13 1 0,-5 1 0,-6 0 0,-6 1 0,-7 2 0,29-6 0,-67 20 1957,2 11-1957,-14 15 1807,5 9-1807,16 9 1267,12-1-1267,14 7 0,13 20 0,-8-1 0,-24-28 0,-2 1 0,18 31 0,-7-9 0,-6-11 0,-16-29 0,-8-14 0,-27-54 0,4 14 0,-13-27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4:11.218"/>
    </inkml:context>
    <inkml:brush xml:id="br0">
      <inkml:brushProperty name="width" value="0.17143" units="cm"/>
      <inkml:brushProperty name="height" value="0.17143" units="cm"/>
      <inkml:brushProperty name="color" value="#5B2D90"/>
    </inkml:brush>
  </inkml:definitions>
  <inkml:trace contextRef="#ctx0" brushRef="#br0">302 13 5734,'23'-7'0,"-15"4"0,4 0 0,-46 5 0,13 0 0,-22-1 0,13 2 0,8-2 0,-42 6 0,23 0 0,-14 3 0,30-3 0,15-1 0,10 5 0,0-4 0,4 5 0,3 0 0,-3-6 0,6 10 0,-6-7 0,16 23 0,4 2 0,13 19 0,-4-10 0,1-2 0,4 3 0,16 15 0,-38-48 0,-5-8 0,-1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2:59.949"/>
    </inkml:context>
    <inkml:brush xml:id="br0">
      <inkml:brushProperty name="width" value="0.17143" units="cm"/>
      <inkml:brushProperty name="height" value="0.17143" units="cm"/>
      <inkml:brushProperty name="color" value="#5B2D90"/>
    </inkml:brush>
  </inkml:definitions>
  <inkml:trace contextRef="#ctx0" brushRef="#br0">23 264 5734,'-8'0'0,"2"3"0,3 6 0,0 5 0,1 73 0,2-34 0,1 1 0,-1 4 0,1 0-604,3 42 604,-1-62-295,0 39 295,-2-55 0,-3-38 0,0-30 0,-1-51 0,4 47 0,5-28 0,3-8 0,2 30 0,0 0 293,-1-27 0,8 1-293,14 22 0,7 13 313,15 11-313,-7 8 0,-1 13 0,7 43 0,-31 28 0,-31 24 0,14-7 0,1-2 0,-8-5 0,16-12 0,10-3 0,39 8 0,-38-33 0,36 38 0,-55-49 0,2 10 0,-10 9 0,-10 3 0,-31 18 0,9-24 0,-46 9 0,-2-28 0,19-1 0,-6-12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00.628"/>
    </inkml:context>
    <inkml:brush xml:id="br0">
      <inkml:brushProperty name="width" value="0.17143" units="cm"/>
      <inkml:brushProperty name="height" value="0.17143" units="cm"/>
      <inkml:brushProperty name="color" value="#5B2D90"/>
    </inkml:brush>
  </inkml:definitions>
  <inkml:trace contextRef="#ctx0" brushRef="#br0">388 90 5734,'-14'-37'0,"2"15"0,-11-8 0,-43 30 0,23 14 0,-25 8 0,30 37 0,30 38 0,25-17 0,6 2 0,-11-23 0,4-2-138,18 8 0,1-11 138,-10-25 0,10 8 0,12 38 0,-33-24 0,5 16 0,-80-38 0,-27-18 0,36-11 0,-1-3 0,-31-6 0,38-19 0,38 10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00.753"/>
    </inkml:context>
    <inkml:brush xml:id="br0">
      <inkml:brushProperty name="width" value="0.17143" units="cm"/>
      <inkml:brushProperty name="height" value="0.17143" units="cm"/>
      <inkml:brushProperty name="color" value="#5B2D90"/>
    </inkml:brush>
  </inkml:definitions>
  <inkml:trace contextRef="#ctx0" brushRef="#br0">0 35 5734,'50'-7'0,"1"0"0,34-6 0,-62 10 0,0-1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01.056"/>
    </inkml:context>
    <inkml:brush xml:id="br0">
      <inkml:brushProperty name="width" value="0.17143" units="cm"/>
      <inkml:brushProperty name="height" value="0.17143" units="cm"/>
      <inkml:brushProperty name="color" value="#5B2D90"/>
    </inkml:brush>
  </inkml:definitions>
  <inkml:trace contextRef="#ctx0" brushRef="#br0">369 33 5734,'-7'-11'0,"-2"0"0,0 3 0,-43 5 0,23 6 0,-34 7 0,12 28 0,0 18 0,19-3 0,3 4 0,-2 37 0,25-24 0,21-1 0,46-17 0,12-8 0,-36-7 0,2-4 0,35-12 0,1 1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01.828"/>
    </inkml:context>
    <inkml:brush xml:id="br0">
      <inkml:brushProperty name="width" value="0.17143" units="cm"/>
      <inkml:brushProperty name="height" value="0.17143" units="cm"/>
      <inkml:brushProperty name="color" value="#5B2D90"/>
    </inkml:brush>
  </inkml:definitions>
  <inkml:trace contextRef="#ctx0" brushRef="#br0">362 68 5734,'-23'-31'0,"-1"5"0,8 19 0,-2 3 0,-48 20 0,33-5 0,-33 15 0,41 3 0,6 4 0,3 15 0,14 5 0,34 32 0,15-9 0,-12-27 0,4-1 0,-3-10 0,0-4 0,22 21 0,-13-13 0,-18-15 0,-11-10 0,-9 2 0,-68-3 0,33-4 0,-63 0 0,-4-17 0,33-7 0,-19-2 0,68-5 0,19 5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02.015"/>
    </inkml:context>
    <inkml:brush xml:id="br0">
      <inkml:brushProperty name="width" value="0.17143" units="cm"/>
      <inkml:brushProperty name="height" value="0.17143" units="cm"/>
      <inkml:brushProperty name="color" value="#5B2D90"/>
    </inkml:brush>
  </inkml:definitions>
  <inkml:trace contextRef="#ctx0" brushRef="#br0">1 2 5734,'52'1'0,"1"1"0,22 0 0,-19-9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02.271"/>
    </inkml:context>
    <inkml:brush xml:id="br0">
      <inkml:brushProperty name="width" value="0.17143" units="cm"/>
      <inkml:brushProperty name="height" value="0.17143" units="cm"/>
      <inkml:brushProperty name="color" value="#5B2D90"/>
    </inkml:brush>
  </inkml:definitions>
  <inkml:trace contextRef="#ctx0" brushRef="#br0">1 1 5734,'16'39'0,"-5"-10"0,8 21 0,-9-15 0,11 36 0,-5-7 0,4 13 0,-10-27 0,-1 0 0,1 29 0,1-5 0,-8-25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02.610"/>
    </inkml:context>
    <inkml:brush xml:id="br0">
      <inkml:brushProperty name="width" value="0.17143" units="cm"/>
      <inkml:brushProperty name="height" value="0.17143" units="cm"/>
      <inkml:brushProperty name="color" value="#5B2D90"/>
    </inkml:brush>
  </inkml:definitions>
  <inkml:trace contextRef="#ctx0" brushRef="#br0">322 42 5734,'-5'-13'0,"1"1"0,9 1 0,4 8 0,11 0 0,38 23 0,1 4 0,6 4 0,1 3 0,0 1-232,2 0 1,-3 2 231,-14-3 0,-6 2 0,18 29 0,-25-26 0,-11 8 0,-34 15 0,-20 12 0,3-9 0,-5 26 0,-20-40 0,-23 6 0,-6-6 0,14-13 0,15-18 0,-2-8-350,-38 8 0,-16 0 0,15-6 0,34-9 0,3-3 0,-34-1 0,0-1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2:44.801"/>
    </inkml:context>
    <inkml:brush xml:id="br0">
      <inkml:brushProperty name="width" value="0.17143" units="cm"/>
      <inkml:brushProperty name="height" value="0.17143" units="cm"/>
      <inkml:brushProperty name="color" value="#5B2D90"/>
    </inkml:brush>
  </inkml:definitions>
  <inkml:trace contextRef="#ctx0" brushRef="#br0">642 0 5734,'-8'23'0,"-6"43"0,5-1 0,1-11 0,2 1 0,-1 15 0,-1 13 0,-1 9 0,2-11 0,-2 9-447,2-3 0,-2 11 0,0 6 0,-1-3 447,1-6 0,-1 0 0,0 1 0,-1 3-443,1-9 0,-1 4 1,0 0-1,0-1 1,0-4 442,-2 7 0,0-4 0,-1-1 0,-1 5 0,1-7 0,-3 4 0,0 0 0,0 0 0,1-3-250,-1 6 0,1-4 1,0 2-1,-1 6 250,3-12 0,-2 6 0,1 3 0,0 0 0,1-5 0,1-7 0,1-2 0,0-8 0,2 0 0,-1 6 0,0 6 0,1 7 0,0 2 0,1-3 0,1-10-162,2 3 1,2-9 0,0 3 161,-3 17 0,1 1 0,0-7 0,2 3 0,1-16 0,0-15 0,1-45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2:45.757"/>
    </inkml:context>
    <inkml:brush xml:id="br0">
      <inkml:brushProperty name="width" value="0.17143" units="cm"/>
      <inkml:brushProperty name="height" value="0.17143" units="cm"/>
      <inkml:brushProperty name="color" value="#5B2D90"/>
    </inkml:brush>
  </inkml:definitions>
  <inkml:trace contextRef="#ctx0" brushRef="#br0">0 113 5734,'59'-4'0,"-1"0"0,12-1 0,7 0 0,-8 1 0,-16 1 0,-1 0-1529,42-3 0,-2 1 1529,-13 1 0,1-1 0,13-3 0,3 0 0,-3 0 0,-10 0 0,13-1 0,-20 2 0,-20 1 0,3 1 0,-7 0 901,-33 5-901,-6 2 492,-1-1-492,-6 2 0,-5-2 0,-2 24 1665,-6 14-1665,-3 29 0,-1 19 0,2-11 0,0 12 0,1 2 0,-1-7-1131,-1-2 0,0-4 1,1 4 1130,1 2 0,1 6 0,0-2 0,1-10 0,-1 8 0,0-4-304,1-5 1,0 5-1,0 4 304,0-10 0,0 3 0,0 3 0,0 4 0,1-4 0,0 1 0,0 4 0,1 6 0,0 6-159,2-12 0,0 7 0,1 6 0,0 4 0,0 2 0,1-2 0,-1-4 0,1-6 0,-1-8 159,-1 10 0,1-10 0,0-5 0,0 3 0,0 8 0,1 4 0,1 11 0,-1 5 0,2-1 0,-1-6 0,0-14 0,-1-20 0,1-1 0,-1-11 26,-2 28 0,-1 4-26,0 5 0,1-3 0,-2-15 0,1-6 0,1 24 0,4-75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4:11.669"/>
    </inkml:context>
    <inkml:brush xml:id="br0">
      <inkml:brushProperty name="width" value="0.17143" units="cm"/>
      <inkml:brushProperty name="height" value="0.17143" units="cm"/>
      <inkml:brushProperty name="color" value="#5B2D90"/>
    </inkml:brush>
  </inkml:definitions>
  <inkml:trace contextRef="#ctx0" brushRef="#br0">0 0 5734,'7'11'0,"3"0"0,1-1 0,57 27 0,-29-18 0,48 22 0,-18-16 0,-4-3 0,13 2 0,8 0 0,11 3 0,-1-2 0,-7-1 0,-2-1 0,0 0-672,-3-2 0,-2 0 1,-9-3 671,-10-4 0,-18-4 0,-29-6 0,0 0 0,5-1 0,-6 5 0,0-1 0,-12 4 0,-2-4 0,0 2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2:56.962"/>
    </inkml:context>
    <inkml:brush xml:id="br0">
      <inkml:brushProperty name="width" value="0.17143" units="cm"/>
      <inkml:brushProperty name="height" value="0.17143" units="cm"/>
      <inkml:brushProperty name="color" value="#5B2D90"/>
    </inkml:brush>
  </inkml:definitions>
  <inkml:trace contextRef="#ctx0" brushRef="#br0">549 49 5734,'-16'-16'0,"-1"1"0,-51 1 0,33 10 0,-38 5 0,-4 52 0,48-1 0,4 6 0,-6-8 0,5 0-457,12 10 0,13-5 457,21-8 0,1-16 220,2 1-220,12 4 0,3 0 0,-1 1 0,4 0 0,-1 1 0,-5-2 0,-4 9 0,-42 31 0,1-38 694,-35 17-694,2-35 0,-18-2 0,-27-5 0,4-16 0,23-9 0,26-8 0,21-23 0,10 14 0,3-21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2:57.714"/>
    </inkml:context>
    <inkml:brush xml:id="br0">
      <inkml:brushProperty name="width" value="0.17143" units="cm"/>
      <inkml:brushProperty name="height" value="0.17143" units="cm"/>
      <inkml:brushProperty name="color" value="#5B2D90"/>
    </inkml:brush>
  </inkml:definitions>
  <inkml:trace contextRef="#ctx0" brushRef="#br0">375 114 5734,'-30'52'0,"2"0"0,5-11 0,-16 31 0,-3 6 0,-6 9 0,8-11 0,0-1 0,2 0 0,19-31 0,-3 5 0,17-30 0,10-24 0,2-7 0,12-21 0,-5 8 0,3-5 0,-5 7 0,-6 8 0,-1 1 0,7-21 0,5-10 0,1-1 0,4-4 0,-3 4 0,2-2 0,6-12 0,1 0 0,-2 5 0,0 2 0,16-30 0,-10 24 0,-6 22 0,-3 40 0,32 62 0,-22-17 0,-4 20 0,-3 7 0,-14-23 0,-2 1 0,5 27 0,1 3 0,-2-7 0,0-2 0,-2-2 0,-1-7 0,4 8 0,-16-54 0,-7-32 0,-8-21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2:57.863"/>
    </inkml:context>
    <inkml:brush xml:id="br0">
      <inkml:brushProperty name="width" value="0.17143" units="cm"/>
      <inkml:brushProperty name="height" value="0.17143" units="cm"/>
      <inkml:brushProperty name="color" value="#5B2D90"/>
    </inkml:brush>
  </inkml:definitions>
  <inkml:trace contextRef="#ctx0" brushRef="#br0">0 109 5734,'29'-18'0,"-1"2"0,-8 10 0,3 0 0,40-10 0,-31 2 0,22-5 0,-43 6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2:58.181"/>
    </inkml:context>
    <inkml:brush xml:id="br0">
      <inkml:brushProperty name="width" value="0.17143" units="cm"/>
      <inkml:brushProperty name="height" value="0.17143" units="cm"/>
      <inkml:brushProperty name="color" value="#5B2D90"/>
    </inkml:brush>
  </inkml:definitions>
  <inkml:trace contextRef="#ctx0" brushRef="#br0">1 7 5734,'24'-2'0,"-2"-1"0,13 2 0,-12 1 0,14 0 0,3 3 0,-15-2 0,14 1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11.718"/>
    </inkml:context>
    <inkml:brush xml:id="br0">
      <inkml:brushProperty name="width" value="0.17143" units="cm"/>
      <inkml:brushProperty name="height" value="0.17143" units="cm"/>
      <inkml:brushProperty name="color" value="#5B2D90"/>
    </inkml:brush>
  </inkml:definitions>
  <inkml:trace contextRef="#ctx0" brushRef="#br0">1 1 5734,'18'3'0,"4"0"0,6 1 0,12 0 0,14 0 0,14 0 0,9-2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03.646"/>
    </inkml:context>
    <inkml:brush xml:id="br0">
      <inkml:brushProperty name="width" value="0.17143" units="cm"/>
      <inkml:brushProperty name="height" value="0.17143" units="cm"/>
      <inkml:brushProperty name="color" value="#5B2D90"/>
    </inkml:brush>
  </inkml:definitions>
  <inkml:trace contextRef="#ctx0" brushRef="#br0">144 0 5734,'-9'16'0,"-1"4"0,-2 7 0,-6 28 0,0 5 0,1 0 0,-1 1 0,2 0 0,5-6 0,1 3 0,5-10 0,12-47 0,21-73 0,-9 20 0,3-6 0,11-25 0,2 2 0,-12 20 0,6 22 0,35 68 0,2 29 0,-10 14-259,-22-10 0,2 13 0,-6-7 259,-10-12 0,-5-8 0,6 10 0,4 15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04.157"/>
    </inkml:context>
    <inkml:brush xml:id="br0">
      <inkml:brushProperty name="width" value="0.17143" units="cm"/>
      <inkml:brushProperty name="height" value="0.17143" units="cm"/>
      <inkml:brushProperty name="color" value="#5B2D90"/>
    </inkml:brush>
  </inkml:definitions>
  <inkml:trace contextRef="#ctx0" brushRef="#br0">1 14 5734,'0'-8'0,"2"2"0,2 10 0,6 15 0,8 39 0,-3 25 0,0 14-300,-14-11 0,-4 9 300,0-27 0,-1 1 0,1 3-457,-1 14 1,-1 3 0,2 2 456,-1 3 0,0 1 0,1 9 0,2-25 0,0 9 0,1 4 0,-1 0 0,1-5 0,0-8-914,0 17 1,0-11 0,0 9 913,0-7 0,0 8 0,1 3 0,-1-5 0,1-11 0,0-10 0,0-8 0,0 1-224,0 4 1,0 2 0,1 4 223,0 2 0,0 6 0,1 3 0,-1 5-60,-1-10 1,0 5 0,0 3 0,0 0 0,1-3 0,-1-7 59,0 6 0,1-6 0,0-2 0,-1 5 0,0-2 0,0 5 0,-1 1 0,1-3 0,0-8 0,0 5 0,0-7 0,1 1 97,1 6 0,-1 0 0,2 7-97,1 5 0,0 7 0,1 1 0,0-6 0,0 0 0,0-5 0,1 7 0,1-7 0,2 10 0,-1 1 0,1-5 0,-2-16 0,0 6 0,0-5 0,1 14 0,2 9 0,-3-18 0,0 3 0,-12 7 0,3-2 0,-12-13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04.820"/>
    </inkml:context>
    <inkml:brush xml:id="br0">
      <inkml:brushProperty name="width" value="0.17143" units="cm"/>
      <inkml:brushProperty name="height" value="0.17143" units="cm"/>
      <inkml:brushProperty name="color" value="#5B2D90"/>
    </inkml:brush>
  </inkml:definitions>
  <inkml:trace contextRef="#ctx0" brushRef="#br0">1 48 5734,'29'-7'0,"42"2"0,-9 3 0,32 2 0,-12 0 0,14-1 0,-10 0-1874,-20 0 1,0 1 1873,25-1 0,13-1 0,-11 0 0,-16 0 0,-9-1 20,-13 1 1,0-1 0,16-1 0,-2 0 0,24-4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13.805"/>
    </inkml:context>
    <inkml:brush xml:id="br0">
      <inkml:brushProperty name="width" value="0.17143" units="cm"/>
      <inkml:brushProperty name="height" value="0.17143" units="cm"/>
      <inkml:brushProperty name="color" value="#5B2D90"/>
    </inkml:brush>
  </inkml:definitions>
  <inkml:trace contextRef="#ctx0" brushRef="#br0">0 602 5734,'0'-91'0,"2"23"0,-1 11 0,-1 1-977,3-9 977,-2 23 0,1 3 314,0-6-314,2-2 0,16 86 0,5 16 0,-4-28 0,13 48 0,7 30 0,-8-20 0,-5-24 81,7 15 0,-2-11-81,-20-53 0,3-10 0,0-55 501,-4-8-501,-9-14 0,-5-10 0,-6-1 0,-1 2 0,4 20 0,-1 2 0,-3 0 0,0 13 0,5 36 0,2 22 0,1 11 0,3 12 0,3 5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14.160"/>
    </inkml:context>
    <inkml:brush xml:id="br0">
      <inkml:brushProperty name="width" value="0.17143" units="cm"/>
      <inkml:brushProperty name="height" value="0.17143" units="cm"/>
      <inkml:brushProperty name="color" value="#5B2D90"/>
    </inkml:brush>
  </inkml:definitions>
  <inkml:trace contextRef="#ctx0" brushRef="#br0">102 64 5734,'-18'-1'0,"1"4"0,7 14 0,-5 30 0,1 3 0,0 11 0,5-2 0,8 21 0,10 7 0,10 1 0,2-36 0,14-30 0,7-49 0,-3-19 0,-17 2 0,-7-7 0,-10-7 0,-8-3 0,-4-2 0,-4 2 0,-9-30 0,-17 8 0,14 56 0,-17 10 0,12 37 0,3 10 0,9 10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4:14.383"/>
    </inkml:context>
    <inkml:brush xml:id="br0">
      <inkml:brushProperty name="width" value="0.17143" units="cm"/>
      <inkml:brushProperty name="height" value="0.17143" units="cm"/>
      <inkml:brushProperty name="color" value="#5B2D90"/>
    </inkml:brush>
  </inkml:definitions>
  <inkml:trace contextRef="#ctx0" brushRef="#br0">1 766 5734,'21'-10'0,"0"-3"0,-8-3 0,0-5 0,3-62 0,-11 39-678,1-46 678,-12 55 165,-9-9-165,-9-3 0,-3 2 0,5 13 0,29 15 0,28 13 0,13-4 0,27-5 513,-13 3-513,-23 18 0,-10 4 0,-43 44 0,3 10 0,8 30 0,7-27 0,10-16 0,17-52 0,17-32 0,18-23 0,-1-6 0,-20 11 0,-24 23 0,-11 19 0,-4 24 0,5 20 0,-4-1 0,18 25 0,31-38 0,32-46 0,-41 2 0,-2-11 0,6-35 0,-7-12 0,-14 0 0,-8 0 0,-1 4 0,-7 15 0,-12 33 0,-3 73 0,-4 33 0,-1 6 0,1 4 0,4 2 0,2-3 0,2-18 0,-1-6 0,-5 28 0,-4-41 0,-4-2 0,-14 15 0,-6-39 0,5-27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14.325"/>
    </inkml:context>
    <inkml:brush xml:id="br0">
      <inkml:brushProperty name="width" value="0.17143" units="cm"/>
      <inkml:brushProperty name="height" value="0.17143" units="cm"/>
      <inkml:brushProperty name="color" value="#5B2D90"/>
    </inkml:brush>
  </inkml:definitions>
  <inkml:trace contextRef="#ctx0" brushRef="#br0">43 82 5734,'-9'-33'0,"3"5"0,-2 15 0,1 9 0,-5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15.218"/>
    </inkml:context>
    <inkml:brush xml:id="br0">
      <inkml:brushProperty name="width" value="0.17143" units="cm"/>
      <inkml:brushProperty name="height" value="0.17143" units="cm"/>
      <inkml:brushProperty name="color" value="#5B2D90"/>
    </inkml:brush>
  </inkml:definitions>
  <inkml:trace contextRef="#ctx0" brushRef="#br0">14 464 5734,'-8'39'0,"2"2"0,13 58 0,2-43-1238,12 41 1238,-3-61 0,41 29 0,-29-36 395,48-7-395,-68-87 0,-15-5 0,-9-7 0,-7 7 0,-8 2 102,-16-17 0,-4 21-102,8 50 0,66 28 0,29 30 319,1-36 1,2-17-320,7-62 0,-19 7 0,-37-17 0,-10 0 0,-3 28 0,-2-5 0,-2 4 0,-4 24 0,0 45 0,0-8 0,4 87 0,16-31 0,6 3 0,9 23 0,6 0-144,0-8 1,5-4 143,11-2 0,3-8 0,-9-22 0,-1-11 0,15-8 0,-17-10 0,-36-50 0,-10 5 0,-9-13 287,-1-8-287,17-32 0,7 37 0,22-15 0,17 25 0,-10 11 0,6-4 0,-20 18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15.795"/>
    </inkml:context>
    <inkml:brush xml:id="br0">
      <inkml:brushProperty name="width" value="0.17143" units="cm"/>
      <inkml:brushProperty name="height" value="0.17143" units="cm"/>
      <inkml:brushProperty name="color" value="#5B2D90"/>
    </inkml:brush>
  </inkml:definitions>
  <inkml:trace contextRef="#ctx0" brushRef="#br0">176 166 5734,'-16'-10'0,"5"4"0,5 9 0,4 5 0,23 57 0,30 8 0,6 4 0,-29-26 0,0 0 0,31 23 0,-7-7 0,-32-29 0,-45 5 0,-12-8 0,-20-10 0,-10-48 0,2-13 0,17 4 0,-19-30 0,8-5 0,36 16 0,14-14 0,76 77 0,21 19 0,-1-7 0,0-13 0,-35-23 0,-5-11 0,12-12 0,-12-12 0,-31-14 0,-14-6 0,-7-2 0,-5 4 0,-5-12 0,-1 31 0,17 70 0,-1 11 0,12 27 0,3 5 0,5 5-438,-5-13 1,0-4 437,1-11 0,-9-22 0,-2-1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17.104"/>
    </inkml:context>
    <inkml:brush xml:id="br0">
      <inkml:brushProperty name="width" value="0.17143" units="cm"/>
      <inkml:brushProperty name="height" value="0.17143" units="cm"/>
      <inkml:brushProperty name="color" value="#5B2D90"/>
    </inkml:brush>
  </inkml:definitions>
  <inkml:trace contextRef="#ctx0" brushRef="#br0">1 1127 5734,'29'-12'0,"-12"7"0,32 1 0,27 8 0,-38-3 0,34-1 0,-52-4 0,19-1 0,-21 3 0,12 0 0,-25 7 0,5 4 0,14 7 0,14-2 0,25-9 0,8-39 0,-1-13 0,-3-8-426,-7 6 1,-15 0 425,-45 14 0,-7 20 0,-4 0 0,-58-1 0,27 18 0,-37-1 0,36 37 0,24-5 851,66 48-851,6-55 0,37 17 0,-7-91 0,-45-37 0,-17 26 0,-6-6 0,-14-11 0,-10-1 0,-7 7 0,-6 3 0,-4 5 0,-5 10 0,-26 4 0,9 96 0,33 3 0,19 7 0,29-3 0,19 0 0,-2-11 0,31 5 0,1-22 0,-7-27 0,-46-50 0,-20-17 0,-24 9 0,-7 3 0,-4-19 0,-30 45 0,47 115 0,20-22 0,16-1 0,34-11 0,9-11 0,11 11 0,-13-81 0,-12-22 0,-41-12 0,-7 10 0,-4 4 0,-8 23 0,9 42 0,10 18 0,3 13 0,27-54 0,-27 6 0,11-48 0,-22 40 0,9-3 0,4-11 0,2-8 0,-11-38 0,-6-5 0,-1 16 0,-3-12 0,-4 7 0,-4 38 0,-2 4 0,3 24 0,18 78 0,-2-29 0,-1-1 0,6-2 0,16-6 0,-15-23 0,30 7 0,-23-44 0,6-35 0,-20-47 0,-6 25 0,-8 21 0,-2 5 0,2 22 0,-1-4 0,10 39 0,6 36 0,1 24 0,-3-7 0,-9-6 0,-8-33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17.235"/>
    </inkml:context>
    <inkml:brush xml:id="br0">
      <inkml:brushProperty name="width" value="0.17143" units="cm"/>
      <inkml:brushProperty name="height" value="0.17143" units="cm"/>
      <inkml:brushProperty name="color" value="#5B2D90"/>
    </inkml:brush>
  </inkml:definitions>
  <inkml:trace contextRef="#ctx0" brushRef="#br0">0 154 5734,'49'-35'0,"-1"1"0,22-17 0,5 17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56.007"/>
    </inkml:context>
    <inkml:brush xml:id="br0">
      <inkml:brushProperty name="width" value="0.17143" units="cm"/>
      <inkml:brushProperty name="height" value="0.17143" units="cm"/>
      <inkml:brushProperty name="color" value="#5B2D90"/>
    </inkml:brush>
  </inkml:definitions>
  <inkml:trace contextRef="#ctx0" brushRef="#br0">45 189 5734,'-20'-14'0,"10"8"0,-3-6 0,12 10 0,1 1 0,40-3 0,20-2 0,24-3-370,-2 1 1,10-2 369,0 0 0,8-1 0,-21 2 0,9 0 0,0 0 0,-6 1 0,-2 0 0,-4 0 0,-1 0 0,2 1 0,-1-1 0,-8 2 0,-5 0 0,-9 2 0,18 2 0,-1-2 0,-31 5 0,-32 1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56.664"/>
    </inkml:context>
    <inkml:brush xml:id="br0">
      <inkml:brushProperty name="width" value="0.17143" units="cm"/>
      <inkml:brushProperty name="height" value="0.17143" units="cm"/>
      <inkml:brushProperty name="color" value="#5B2D90"/>
    </inkml:brush>
  </inkml:definitions>
  <inkml:trace contextRef="#ctx0" brushRef="#br0">0 214 5734,'12'-3'0,"2"-1"0,6 2 0,43-5 0,11-2 0,8 0-354,-16 1 1,13-1 0,-2 0 353,-11 2 0,-1-1 0,3 1 0,12-2 0,4 0 0,2-1 0,-12 2 0,2 0 0,1 0 0,-3-1 44,12-1 0,-3 0 0,-3 0-44,16-2 0,-9 1 0,-28 2 0,-9 3 0,5 3 0,-25 6 0,3 4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57.228"/>
    </inkml:context>
    <inkml:brush xml:id="br0">
      <inkml:brushProperty name="width" value="0.17143" units="cm"/>
      <inkml:brushProperty name="height" value="0.17143" units="cm"/>
      <inkml:brushProperty name="color" value="#5B2D90"/>
    </inkml:brush>
  </inkml:definitions>
  <inkml:trace contextRef="#ctx0" brushRef="#br0">131 112 5734,'-21'-3'0,"2"0"0,1-1 0,2 2 0,-8-3 0,10 3 0,-3-1 0,15 2 0,17 0 0,17-1 0,7-1 0,10 0 0,9 0 0,19-2 0,2 0 0,-15 1 0,7-1 0,2 0 0,13 0 0,-1 0 0,-16 0 0,-16 2 0,-2-1 0,17 0 0,7-1 0,-12 0 0,2-3 0,-34 5 0,39-2 0,-40 6 0,15 1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57.606"/>
    </inkml:context>
    <inkml:brush xml:id="br0">
      <inkml:brushProperty name="width" value="0.17143" units="cm"/>
      <inkml:brushProperty name="height" value="0.17143" units="cm"/>
      <inkml:brushProperty name="color" value="#5B2D90"/>
    </inkml:brush>
  </inkml:definitions>
  <inkml:trace contextRef="#ctx0" brushRef="#br0">10 94 5734,'-9'-4'0,"38"5"0,34-2 0,9 0 0,26 4-235,-17-5 1,2 0 234,-21 1 0,-2-1 0,14 0 0,4-1 0,12-1 0,3-1 0,-1-1 0,-7 0 0,-32 2 0,-6-1 154,20-6-154,-55-2 0,-12 2 0,-8-3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3:59.897"/>
    </inkml:context>
    <inkml:brush xml:id="br0">
      <inkml:brushProperty name="width" value="0.17143" units="cm"/>
      <inkml:brushProperty name="height" value="0.17143" units="cm"/>
      <inkml:brushProperty name="color" value="#5B2D90"/>
    </inkml:brush>
  </inkml:definitions>
  <inkml:trace contextRef="#ctx0" brushRef="#br0">384 1 5734,'-13'8'0,"-11"5"0,-3 3 0,-2 1 0,2-1 0,-12 6 0,-9 2 0,-29 14 0,21-12 0,13-5 0,72-3 0,-12-12 0,35 7 0,-33-5 0,16 12 0,15 11 0,7 4 0,22-8 0,-41-15 0,11-13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4:15.269"/>
    </inkml:context>
    <inkml:brush xml:id="br0">
      <inkml:brushProperty name="width" value="0.17143" units="cm"/>
      <inkml:brushProperty name="height" value="0.17143" units="cm"/>
      <inkml:brushProperty name="color" value="#5B2D90"/>
    </inkml:brush>
  </inkml:definitions>
  <inkml:trace contextRef="#ctx0" brushRef="#br0">104 0 5734,'-1'12'0,"-1"52"0,0-26 0,-1 8 0,-1 8 0,-8 24 0,-2 3 0,4-13 0,-1 0 0,-3 16 0,1-1 0,5-20 0,2-9 0,3-10 0,2 47 0,19-49 0,23 6 0,31-51 0,11-20 0,-21-1 0,0-12 0,8-14 0,4-11 0,-12 4 0,-20 12 0,-8-1-353,4-20 1,-12 8 352,-21 31 0,-3-6 0,-2 2 0,-1 5 0,-2 11 0,-2 22 0,-12 60 0,-2 18 0,1-7 352,0 5 1,-1-4-353,2-22 0,11-40 0,-8 7 0,7-28 0,0-5 0,-3-8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00.900"/>
    </inkml:context>
    <inkml:brush xml:id="br0">
      <inkml:brushProperty name="width" value="0.17143" units="cm"/>
      <inkml:brushProperty name="height" value="0.17143" units="cm"/>
      <inkml:brushProperty name="color" value="#5B2D90"/>
    </inkml:brush>
  </inkml:definitions>
  <inkml:trace contextRef="#ctx0" brushRef="#br0">1 56 5734,'11'3'0,"11"3"0,17 1 0,-4-2 0,25 2 0,2-1 0,-9-2 0,0 1 0,5 0 0,-5-2 0,-1 0 0,5 0 0,4 0 0,22 2 0,4-1 0,-2 1 0,-4-1 0,-21-1 0,-4 0 0,-3 0 0,-4-1 0,2 0 0,-15-2 0,-16 0 0,-8 1 0,-10-1 0,-2 1 0,-31-8 0,-10 1 0,-40-8 0,7 3 0,3-1 0,4-7 0,22-2 0,-4-8 0,28 13 0,8 3 0,17 13 0,9 5 0,15 5 0,33 12 0,-14-5 0,12 1 0,-29-11 0,-4-2 0,6 1 0,-8-1 0,-2 1 0,-11-3 0,-7 0 0,-4 1 0,-4-2 0,1 3 0,-2-3 0,-4 3 0,-1 4 0,-13 9 0,3-2 0,-21 17 0,11-9 0,-17 12 0,-9 8 0,16-10 0,-5 4 0,26-17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01.975"/>
    </inkml:context>
    <inkml:brush xml:id="br0">
      <inkml:brushProperty name="width" value="0.17143" units="cm"/>
      <inkml:brushProperty name="height" value="0.17143" units="cm"/>
      <inkml:brushProperty name="color" value="#5B2D90"/>
    </inkml:brush>
  </inkml:definitions>
  <inkml:trace contextRef="#ctx0" brushRef="#br0">350 0 5734,'-8'1'0,"1"0"0,3 3 0,-1 0 0,-10 6 0,-14 7 0,5-2 0,-25 14 0,-22 15 0,27-17 0,-19 12 0,52-31 0,3-2 0,0 2 0,4-4 0,4-1 0,8 0 0,-2-1 0,8 4 0,-6 0 0,14 7 0,-2 0 0,6 2 0,12 7 0,-8-4 0,29 10 0,37-13 0,-40-5 0,24-11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03.072"/>
    </inkml:context>
    <inkml:brush xml:id="br0">
      <inkml:brushProperty name="width" value="0.17143" units="cm"/>
      <inkml:brushProperty name="height" value="0.17143" units="cm"/>
      <inkml:brushProperty name="color" value="#5B2D90"/>
    </inkml:brush>
  </inkml:definitions>
  <inkml:trace contextRef="#ctx0" brushRef="#br0">1 92 5734,'8'1'0,"34"6"0,8-2 0,29 4 0,-16-3 0,-8-2 0,2 0 0,23 2 0,-24-2 0,2 1 0,-2-1 0,-1 1 0,43 4 0,-15-2 0,-28-3 0,-5-1 0,-22-2 0,-21-1 0,-5 0 0,-11-1 0,6 0 0,-4-1 0,6 0 0,1 1 0,-4-1 0,-28-16 0,10 5 0,-17-9 0,-12-7 0,20 10 0,-16-9 0,18 9 0,16 11 0,-4-2 0,14 10 0,2 1 0,16 10 0,-6-6 0,14 10 0,-9-9 0,10 5 0,9 2 0,8 5 0,12 2 0,-16-6 0,1 0 0,-23-9 0,5 2 0,-10-4 0,3 1 0,-7-1 0,-4-2 0,-14 11 0,1 1 0,-5 6 0,-4 5 0,-16 21 0,-6 5 0,-1 4 0,2-2 0,22-28 0,-4 7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03.973"/>
    </inkml:context>
    <inkml:brush xml:id="br0">
      <inkml:brushProperty name="width" value="0.17143" units="cm"/>
      <inkml:brushProperty name="height" value="0.17143" units="cm"/>
      <inkml:brushProperty name="color" value="#5B2D90"/>
    </inkml:brush>
  </inkml:definitions>
  <inkml:trace contextRef="#ctx0" brushRef="#br0">256 1 5734,'-9'8'0,"0"-2"0,-10 6 0,-21 8 0,8-4 0,-9 3 0,27-14 0,-18 10 0,11-5 0,-7 4 0,19-8 0,7-2 0,4-3 0,1 3 0,9 1 0,14 6 0,25 13 0,7 6 0,3 1 0,15-2 0,-24-2 0,-6-9 0,-24-21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05.110"/>
    </inkml:context>
    <inkml:brush xml:id="br0">
      <inkml:brushProperty name="width" value="0.17143" units="cm"/>
      <inkml:brushProperty name="height" value="0.17143" units="cm"/>
      <inkml:brushProperty name="color" value="#5B2D90"/>
    </inkml:brush>
  </inkml:definitions>
  <inkml:trace contextRef="#ctx0" brushRef="#br0">1 121 5734,'64'1'0,"-16"-1"0,49-1 0,-54 1 0,43 0 0,-36 3 0,39 2 0,-24-1 0,2 0 0,0 0 0,1 0 0,11 0 0,-3 0 0,23-1 0,-11-1 0,-38-2 0,-7 0 0,-11 0 0,4 0 0,-11 0 0,-11 0 0,-7 0 0,-2 0 0,-2-1 0,-1 0 0,2 0 0,-2 0 0,1 1 0,-10-3 0,-2 1 0,-5-1 0,1 0 0,-6-2 0,-12-5 0,4 1 0,-46-23 0,39 14 0,-26-15 0,40 18 0,9 5 0,7 3 0,5 5 0,1 1 0,8 4 0,6 2 0,30 9 0,-18-6 0,16 5 0,-19-5 0,-6-3 0,21 6 0,2 3 0,3 0 0,4 5 0,-29-9 0,-3-2 0,-15-7 0,-2 1 0,-11 16 0,3-6 0,-11 15 0,4-9 0,-22 16 0,-9 3 0,-31 9 0,20-6 0,-2-3 0,-28-1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06.769"/>
    </inkml:context>
    <inkml:brush xml:id="br0">
      <inkml:brushProperty name="width" value="0.17143" units="cm"/>
      <inkml:brushProperty name="height" value="0.17143" units="cm"/>
      <inkml:brushProperty name="color" value="#5B2D90"/>
    </inkml:brush>
  </inkml:definitions>
  <inkml:trace contextRef="#ctx0" brushRef="#br0">0 428 5734,'5'9'0,"7"5"0,26-29 0,-7 9 0,20-27 0,9-17 0,-19 10 0,2-5 0,13-12 0,-4-3 0,-22 14 0,-6 4 0,6-15 0,-66 58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07.103"/>
    </inkml:context>
    <inkml:brush xml:id="br0">
      <inkml:brushProperty name="width" value="0.17143" units="cm"/>
      <inkml:brushProperty name="height" value="0.17143" units="cm"/>
      <inkml:brushProperty name="color" value="#5B2D90"/>
    </inkml:brush>
  </inkml:definitions>
  <inkml:trace contextRef="#ctx0" brushRef="#br0">0 190 5734,'4'23'0,"0"0"0,1-2 0,21 19 0,0-23 0,11 10 0,18-39 0,17-25 0,-29 14 0,2-4 0,10-12 0,1-3 0,-10 6 0,-2 2 0,19-20 0,-17 17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08.608"/>
    </inkml:context>
    <inkml:brush xml:id="br0">
      <inkml:brushProperty name="width" value="0.17143" units="cm"/>
      <inkml:brushProperty name="height" value="0.17143" units="cm"/>
      <inkml:brushProperty name="color" value="#5B2D90"/>
    </inkml:brush>
  </inkml:definitions>
  <inkml:trace contextRef="#ctx0" brushRef="#br0">0 426 5734,'25'-7'0,"3"-3"0,6-6 0,22-22 0,8-10 0,-10-2 0,1-2 0,10-3 0,-4 0 0,-22 8 0,-1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08.895"/>
    </inkml:context>
    <inkml:brush xml:id="br0">
      <inkml:brushProperty name="width" value="0.17143" units="cm"/>
      <inkml:brushProperty name="height" value="0.17143" units="cm"/>
      <inkml:brushProperty name="color" value="#5B2D90"/>
    </inkml:brush>
  </inkml:definitions>
  <inkml:trace contextRef="#ctx0" brushRef="#br0">7 0 5734,'-1'26'0,"0"1"0,-1 18 0,1 17 0,0-11 0,7 24 0,18-29 0,34-30 0,17-14 0,14-16 0,3-11 0,2 1 0,-1-6 0,-7-13 0,0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13.636"/>
    </inkml:context>
    <inkml:brush xml:id="br0">
      <inkml:brushProperty name="width" value="0.17143" units="cm"/>
      <inkml:brushProperty name="height" value="0.17143" units="cm"/>
      <inkml:brushProperty name="color" value="#5B2D90"/>
    </inkml:brush>
  </inkml:definitions>
  <inkml:trace contextRef="#ctx0" brushRef="#br0">144 0 5734,'9'26'0,"-1"4"0,-2 31 0,0 22 0,-2-8 0,-1-17 0,-1 1-638,3 23 0,-1 12 1,-1-1 637,-3-11 0,-3-2 0,0 7 0,-1-1 0,-1 4 0,-1 6 0,0 4 0,0-10 0,-1 3 0,0 5 0,0 2 0,-1 4 0,0 1 0,2-20 0,0 4 0,-1 3 0,0 1 0,1 1 0,-1-1 0,1 0 0,0-3 0,0-2-445,0 10 1,0-1 0,0-2 0,1-1-1,0-1 1,0-2 0,0-2 444,-1 6 0,0 0 0,0-2 0,1-3 0,2-6 0,1-7 0,2 27 0,3-11 0,5-34 239,3-43 1,4 9-1,-3-60 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4:15.414"/>
    </inkml:context>
    <inkml:brush xml:id="br0">
      <inkml:brushProperty name="width" value="0.17143" units="cm"/>
      <inkml:brushProperty name="height" value="0.17143" units="cm"/>
      <inkml:brushProperty name="color" value="#5B2D90"/>
    </inkml:brush>
  </inkml:definitions>
  <inkml:trace contextRef="#ctx0" brushRef="#br0">0 2 5734,'41'-1'0,"-4"1"0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14.422"/>
    </inkml:context>
    <inkml:brush xml:id="br0">
      <inkml:brushProperty name="width" value="0.17143" units="cm"/>
      <inkml:brushProperty name="height" value="0.17143" units="cm"/>
      <inkml:brushProperty name="color" value="#5B2D90"/>
    </inkml:brush>
  </inkml:definitions>
  <inkml:trace contextRef="#ctx0" brushRef="#br0">1 1 5734,'92'3'0,"1"-1"0,0 1 0,-1 0 0,-10-1 0,-1 1 0,-3-1 0,-2 0 0,15 0 0,-4-1 0,-10 1-2028,-13-1 1,0 0 2027,14 0 0,9 0 0,-17-1 0,-2 0 565,0-2 1,5-1-566,-19 0 0,0 0 0,10-1 0,-5 3 642,5 3-642,-50 22 0,1 33 0,-6-8 0,-2 6 0,0 20 0,0 7 594,-2-16 1,0 2 0,0 7-595,0 8 0,-1 7 0,-1 3 0,1-3-591,-1-9 1,0-1-1,0 0 1,0 2 590,0 8 0,0 1 0,0 2 0,0 3 0,-1-6 0,0 3 0,0 1 0,1 0 0,0-1-300,0-6 0,0-1 0,1-1 0,0 1 0,0 1 300,0 7 0,0 2 0,0 0 0,0-3 0,1-5-344,0 0 1,0-4-1,0-5 1,0-8 343,2 15 0,-1-16 0,1 3 0,0-4 0,-3 4 0,1 17 0,-1-4 603,1 1 0,-1 1-603,0 6 0,0 6 0,0-14 0,-2-27 0,-1-13 0,-3-7 0,-6-48 0,-2-7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15.066"/>
    </inkml:context>
    <inkml:brush xml:id="br0">
      <inkml:brushProperty name="width" value="0.17143" units="cm"/>
      <inkml:brushProperty name="height" value="0.17143" units="cm"/>
      <inkml:brushProperty name="color" value="#5B2D90"/>
    </inkml:brush>
  </inkml:definitions>
  <inkml:trace contextRef="#ctx0" brushRef="#br0">1 42 5734,'15'0'0,"84"2"0,-27-1-1761,1 0 0,3 0 1761,-24-2 0,1 1 0,32-1 0,12 0 41,-22 1 0,7 0 0,5 0 0,4 1-41,-14 0 0,6 0 0,1 1 0,3-1 0,-2 1 0,-1-1 0,12 0 0,0 1 0,-1-1 0,-1 0 0,-1 1 0,-6 0 0,1 0 0,-1 0 0,-6 0 0,-8-2 0,36-4 0,-20-2 0,-14-3 0,-36-10 0,-39 5 0,-2-1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16.100"/>
    </inkml:context>
    <inkml:brush xml:id="br0">
      <inkml:brushProperty name="width" value="0.17143" units="cm"/>
      <inkml:brushProperty name="height" value="0.17143" units="cm"/>
      <inkml:brushProperty name="color" value="#5B2D90"/>
    </inkml:brush>
  </inkml:definitions>
  <inkml:trace contextRef="#ctx0" brushRef="#br0">1 60 5734,'61'0'0,"-20"0"0,45 0-2106,-24-1 2106,11 0 0,0-1 0,16-1 0,-2 1 0,-17 0 0,-2 0 0,7 0-457,9-1 1,8 0 0,2 1-1,-6-1 457,4 1 0,-5 0 0,2 0 0,8 0 0,2 0 0,1 1-116,-19 1 1,2 0 0,-2 0 0,-5 0 115,-2 0 0,-4 0 0,-1 0-338,41 2 1,-24 0 337,-57-2 631,-20 0-631,-45-3 408,9-2 1,-17-4 0,26 0-1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16.825"/>
    </inkml:context>
    <inkml:brush xml:id="br0">
      <inkml:brushProperty name="width" value="0.17143" units="cm"/>
      <inkml:brushProperty name="height" value="0.17143" units="cm"/>
      <inkml:brushProperty name="color" value="#5B2D90"/>
    </inkml:brush>
  </inkml:definitions>
  <inkml:trace contextRef="#ctx0" brushRef="#br0">25 0 5734,'-1'99'0,"1"0"0,-1 0 0,0 0 0,1 0 0,-1 0 0,0-1 0,1-5 0,-1-1 0,1-2 0,-1-3 0,1-5 0,-1-4-438,1 25 0,-1-9 0,1 7 438,-1-13 0,0 8 0,0 1 0,0-2 0,1-9-1154,-1 8 0,0-7 0,0 6 1154,0-7 0,0 9 0,0 2 0,0-6 0,0-12 0,-1 17 0,1-5 144,1-3 1,0 6 0,1 0-145,0 3 0,0 1 0,2-1 0,1 1 0,2-2 0,0-9 0,1-5 0,2-15 0,12-8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18.095"/>
    </inkml:context>
    <inkml:brush xml:id="br0">
      <inkml:brushProperty name="width" value="0.17143" units="cm"/>
      <inkml:brushProperty name="height" value="0.17143" units="cm"/>
      <inkml:brushProperty name="color" value="#5B2D90"/>
    </inkml:brush>
  </inkml:definitions>
  <inkml:trace contextRef="#ctx0" brushRef="#br0">0 1115 5734,'38'-68'0,"-18"31"0,18-39 0,-26 43 0,-2-15 0,-2-7 0,-5 4 0,-2-1 0,5-6 0,-3-1 0,-7-12 0,-4 8 0,2 13 0,-5-24 0,5 33 0,10 23 0,0-5 0,14 17 0,-7 6 0,5 0 0,-4-1 0,17-4 0,11-3 0,-3 1 0,13-6 0,-4 5 0,16-3 0,0 2 0,9 0 0,10-1 0,7 0-490,-11 1 1,5-2 0,-3 2 489,20-3 0,0 0-300,-18 2 1,1-1-1,-9 2 300,-19 2 0,-2 0-45,28-5 1,-6 2 44,-23 2 0,2 1 0,-33 4 0,-8 1 1303,-1 1-1303,10 1 1037,-11 0-1037,9 0 116,-8 4-116,0 3 0,1 1 0,2 7 0,-7-7 0,12 17 0,-1 24 0,0 1 0,-4 4 0,-8-8 0,-5-1 0,-2 16 0,-1-8 0,1 7 0,2 11 0,2 4 0,0-9 0,2 3 0,-1-3-118,2 9 0,2 3 118,1 3 0,3 8 0,-1-1-327,-2-7 0,0-1 0,0 6 327,0 2 0,1 7 0,0 3 0,0 4 0,-3-18 0,1 4 0,0 3 0,-1-1 0,1-4 0,-2-6 0,1 1 0,-1-7 0,-1 0 0,1 9 0,-1 3 0,1 11 0,-1 5 0,0-2 0,-1-7 0,-1-12 0,-2-1 0,-1-11 0,0 5 0,1 2 0,1 6 0,-1 0 0,-1-3 0,-2 8 0,-1-3 0,1-7-110,1-1 1,1 1 109,0 5 0,1 7 0,0-7 0,2 0 0,1-3 0,3 20 0,1-2 0,-1-35 0,0-3 0,0 1 0,1-5 0,1 8 52,2-45 0,-3-25 0,6-8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18.954"/>
    </inkml:context>
    <inkml:brush xml:id="br0">
      <inkml:brushProperty name="width" value="0.17143" units="cm"/>
      <inkml:brushProperty name="height" value="0.17143" units="cm"/>
      <inkml:brushProperty name="color" value="#5B2D90"/>
    </inkml:brush>
  </inkml:definitions>
  <inkml:trace contextRef="#ctx0" brushRef="#br0">126 0 5734,'-3'13'0,"-1"4"0,-1 4 0,-2 9 0,-5 37 0,-3 20 0,4 2 0,0 10 0,0-3-107,0-19 1,0-2 0,2 7 106,3 0 0,2 11 0,0 3 0,3-7 0,1-14-1235,5 5 1,3-7 1234,-4 2 0,1 5 0,1-9 0,6-5 0,0-16 0,-3-21 0,3-24 0,-10-38 0,-4-35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19.574"/>
    </inkml:context>
    <inkml:brush xml:id="br0">
      <inkml:brushProperty name="width" value="0.17143" units="cm"/>
      <inkml:brushProperty name="height" value="0.17143" units="cm"/>
      <inkml:brushProperty name="color" value="#5B2D90"/>
    </inkml:brush>
  </inkml:definitions>
  <inkml:trace contextRef="#ctx0" brushRef="#br0">1 164 5734,'49'-13'0,"-1"0"0,30-8-1416,-4 9 1,23-3 0,2 2 0,-20 1 1415,-24 4 0,0 0 0,19-3 0,17-1 0,-5 1 0,-29 3 1409,-30 4-1409,-1 1 860,-2 13-860,-17 68 0,-2 22 0,-8-43 0,1 5 0,6 28 0,6 11 0,1-28 0,3 7 0,1 2 0,-2-5 0,-1 4 0,0-3 0,1 3-188,0-5 1,2 5-1,0-4 1,-2-11 187,-1-5 0,0-5 0,6 22 0,-2-4 0,3 12 0,-4-20 0,-3-13 3020,-10-39-3020,0-4 0,-1-2 0,-11-2 0,-24-10 0,-49 0 0,19-3 561,-25 8 0,-10 7-561,26 3 0,0 3 0,-18-1 0,2 2 0,24-2 0,6 1 0,-34 10 0,34-10 0,-12 2 0,42-25 0,32-31 0,7 3 0,6-16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20.201"/>
    </inkml:context>
    <inkml:brush xml:id="br0">
      <inkml:brushProperty name="width" value="0.17143" units="cm"/>
      <inkml:brushProperty name="height" value="0.17143" units="cm"/>
      <inkml:brushProperty name="color" value="#5B2D90"/>
    </inkml:brush>
  </inkml:definitions>
  <inkml:trace contextRef="#ctx0" brushRef="#br0">1 5 5612,'74'-1'0,"0"0"0,-1 0 0,10 0 0,-11 1 0,11 0 0,6 0 0,3 0 0,-4 1-650,-5 0 1,-2 0 0,1 1 0,4 0-1,8 0 650,-5 0 0,10 0 0,5 1 0,3 0 0,0-1 0,-3 1 0,-5 0 0,-9 0-457,4 0 1,-7 0 0,-4 0 0,-1 0 0,3 0 456,12 1 0,4 0 0,0 0 0,-8 0 0,-13-1 0,18 0 0,-15-2 510,-20 0 0,1 0-510,17 0 0,9 0 0,-13-1 0,13-1 0,-10 1 0,-10-1 0,-40-2 16,-22-3-16,-69-11 0,7 4 0,-2 3 0,0 1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10.030"/>
    </inkml:context>
    <inkml:brush xml:id="br0">
      <inkml:brushProperty name="width" value="0.17143" units="cm"/>
      <inkml:brushProperty name="height" value="0.17143" units="cm"/>
      <inkml:brushProperty name="color" value="#5B2D90"/>
    </inkml:brush>
  </inkml:definitions>
  <inkml:trace contextRef="#ctx0" brushRef="#br0">165 0 5734,'-15'74'0,"0"0"0,-1 1 0,1-1 0,-4 19 0,0-2 0,5-12-1885,6-19 0,2-5 1885,-2 1 0,2 11 0,2 1 0,0 17 0,1 11 0,0 1 0,0-4 0,2-13 0,0 9 0,2-9 0,0 9 0,-2-11 0,-1 10 0,0 5 0,1 0 0,1-8 0,3-12 0,9 31 0,6-16 0,3-11 0,0-5 0,-6-11 0,0-4 0,20 27 0,-30-85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10.728"/>
    </inkml:context>
    <inkml:brush xml:id="br0">
      <inkml:brushProperty name="width" value="0.17143" units="cm"/>
      <inkml:brushProperty name="height" value="0.17143" units="cm"/>
      <inkml:brushProperty name="color" value="#5B2D90"/>
    </inkml:brush>
  </inkml:definitions>
  <inkml:trace contextRef="#ctx0" brushRef="#br0">0 124 5734,'14'-5'0,"-1"1"0,10 3 0,-1 0 0,7 0 0,69-7 0,-37 4 0,-2-1 0,13 0 0,1 0 0,-1-1 0,2 0 0,0 1-140,-2 0 0,0 0 0,4 0 140,20-1 0,6-1 0,-7 1-53,-22 2 0,-4 1 1,-2 0 52,26-1 0,-4-1 0,-10 0 0,-11 1 0,-19 1 0,-29 1 0,-18 4 412,-2 0-412,0 3 166,-2 3-166,-6 45 0,-1 19 0,3-8 0,-1 3-313,-3 21 0,0 6 313,3-18 0,1 3 0,-1 4 0,1-7 0,-1 5 0,0-1 0,0-3-346,0 3 0,0-3 1,0 6 345,-1 8 0,0 8 0,0 1 0,2-10 0,1-12 0,1-6 0,1 4 0,1 3 0,0 5 0,0 1 0,1-5 0,0 10 0,1-5 0,0 2 0,1 8 0,0 1 0,1-15 0,1 17 0,-4-4 0,-5-94 0,-3-28 0,2 0 0,-1-23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4:16.044"/>
    </inkml:context>
    <inkml:brush xml:id="br0">
      <inkml:brushProperty name="width" value="0.17143" units="cm"/>
      <inkml:brushProperty name="height" value="0.17143" units="cm"/>
      <inkml:brushProperty name="color" value="#5B2D90"/>
    </inkml:brush>
  </inkml:definitions>
  <inkml:trace contextRef="#ctx0" brushRef="#br0">110 536 5734,'22'-17'0,"-1"1"0,17-19 0,-20 18 0,16-17 0,-104-2 0,33 37 0,-51-17 0,40 84 0,72 20 0,16 5 0,-18-6 0,29-3 0,10-30 0,-17-83 0,-3-22 0,-7 14 0,-1-2 0,1-8 0,1 2 0,30-20 0,-32 45 0,62 6 0,-51 29 0,6 31 0,-7 10 0,-17 8 0,-7-11 0,-7-1 0,-16-2 0,-1-24 0,-20 25 0,12-31 0,-32 17 0,9-38 0,-3-18 0,35-35 0,17-15 0,10 4 0,8-2 0,-1 3 0,4-4 0,0 7 0,7 1 0,2 2 0,13-14 0,-4 2 0,-5-13 0,-16 35 0,-5 1 0,-13-9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29.196"/>
    </inkml:context>
    <inkml:brush xml:id="br0">
      <inkml:brushProperty name="width" value="0.17143" units="cm"/>
      <inkml:brushProperty name="height" value="0.17143" units="cm"/>
      <inkml:brushProperty name="color" value="#5B2D90"/>
    </inkml:brush>
  </inkml:definitions>
  <inkml:trace contextRef="#ctx0" brushRef="#br0">196 1 5734,'-3'66'0,"-1"0"0,0-3 0,0 4 0,-2 5 0,0 7 0,-1-1-1887,0-6 0,0-1 0,0 3 1887,-1 11 0,0 2 0,-1 6 0,0-5 0,-1 6 0,-1 0 0,2-3 64,2-14 1,0-3 0,1 1 0,0 2-65,-2 17 0,0 3 0,1 0 0,1-5 230,1 9 1,2-5-1,1-8-230,3 5 0,1-18 0,-4-30 0,0-37 0,-8-77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31.114"/>
    </inkml:context>
    <inkml:brush xml:id="br0">
      <inkml:brushProperty name="width" value="0.17143" units="cm"/>
      <inkml:brushProperty name="height" value="0.17143" units="cm"/>
      <inkml:brushProperty name="color" value="#5B2D90"/>
    </inkml:brush>
  </inkml:definitions>
  <inkml:trace contextRef="#ctx0" brushRef="#br0">513 0 5734,'-53'20'0,"0"-1"0,2 30 0,4 10 0,-3-1 0,6 2-992,11 6 1,16-4 991,32 5 614,50-15-614,-6-20 0,4-1 0,-6 2 0,0-2-225,5 0 1,-7-3 224,-16 0 0,-44 8 0,-43 0 0,0 1 478,-5-9 1,-9-3-479,-7-1 0,0-2 0,5-2 0,1 0 0,1-2 0,8-5 0,15-14 215,38-10 0,10-10 0,6 1 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31.252"/>
    </inkml:context>
    <inkml:brush xml:id="br0">
      <inkml:brushProperty name="width" value="0.17143" units="cm"/>
      <inkml:brushProperty name="height" value="0.17143" units="cm"/>
      <inkml:brushProperty name="color" value="#5B2D90"/>
    </inkml:brush>
  </inkml:definitions>
  <inkml:trace contextRef="#ctx0" brushRef="#br0">14 83 5734,'-9'-21'0,"5"4"0,55 1 0,-17 6 0,35-8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31.546"/>
    </inkml:context>
    <inkml:brush xml:id="br0">
      <inkml:brushProperty name="width" value="0.17143" units="cm"/>
      <inkml:brushProperty name="height" value="0.17143" units="cm"/>
      <inkml:brushProperty name="color" value="#5B2D90"/>
    </inkml:brush>
  </inkml:definitions>
  <inkml:trace contextRef="#ctx0" brushRef="#br0">557 36 5734,'-46'-15'0,"-2"2"0,0 6 0,-3 6 0,-15 26 0,0 8 0,2 4-243,0 3 1,7 6 242,23 29 2,22-7 1,11 7-3,18 10 0,13 0 0,-4-24 0,5 0 0,6-6-954,27 11 0,6-13 954,-14-22 0,3-11 0,18-14 0,-3-10 0,8-6 0,-18-3 0,1 1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32.200"/>
    </inkml:context>
    <inkml:brush xml:id="br0">
      <inkml:brushProperty name="width" value="0.17143" units="cm"/>
      <inkml:brushProperty name="height" value="0.17143" units="cm"/>
      <inkml:brushProperty name="color" value="#5B2D90"/>
    </inkml:brush>
  </inkml:definitions>
  <inkml:trace contextRef="#ctx0" brushRef="#br0">548 54 5734,'-54'-28'0,"27"17"0,-19-4 0,35 21 0,-8 48 0,10-22 0,-7 56 0,14-47 0,0 36 0,7-26 0,5 4 0,10 9 0,5 1 0,5 6 0,4-3 0,-5-19 0,3-5 0,35 28 0,-41-31 0,-36 4 0,-50-14 0,-38-14 0,12-11 0,-4-3 0,28-4 0,2-2-139,-5 3 1,7-3-1,9-11 1,47 0-1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32.348"/>
    </inkml:context>
    <inkml:brush xml:id="br0">
      <inkml:brushProperty name="width" value="0.17143" units="cm"/>
      <inkml:brushProperty name="height" value="0.17143" units="cm"/>
      <inkml:brushProperty name="color" value="#5B2D90"/>
    </inkml:brush>
  </inkml:definitions>
  <inkml:trace contextRef="#ctx0" brushRef="#br0">0 45 5734,'14'-28'0,"47"11"0,-31 21 0,38 5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32.718"/>
    </inkml:context>
    <inkml:brush xml:id="br0">
      <inkml:brushProperty name="width" value="0.17143" units="cm"/>
      <inkml:brushProperty name="height" value="0.17143" units="cm"/>
      <inkml:brushProperty name="color" value="#5B2D90"/>
    </inkml:brush>
  </inkml:definitions>
  <inkml:trace contextRef="#ctx0" brushRef="#br0">348 0 5734,'-75'36'0,"9"1"0,34 1-1195,-1 5 1195,3 6 0,2 26 0,3 6 0,2 0 191,2-2 0,6 0-191,27 6 197,27-23-197,43-63 0,-32-47 0,-4-18 0,-2 3 0,-6-4-324,-7-18 1,-7 2 323,-11 29 0,-1 1 287,-3-21 1,11 19-288,59 77 0,-30-16 0,-14 55 0,-4 37 0,-6-3 0,-9-1 0,-4-4 0,2-3 0,-4-8 0,-10 13 0,-10-85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32.877"/>
    </inkml:context>
    <inkml:brush xml:id="br0">
      <inkml:brushProperty name="width" value="0.17143" units="cm"/>
      <inkml:brushProperty name="height" value="0.17143" units="cm"/>
      <inkml:brushProperty name="color" value="#5B2D90"/>
    </inkml:brush>
  </inkml:definitions>
  <inkml:trace contextRef="#ctx0" brushRef="#br0">6 128 5734,'-5'-18'0,"4"3"0,30-3 0,16 5 0,12-3 0,0 10 0,5 4 0,-13 0 0,4 1 0,18-2 0,9-2 0,-7 1 0,-9 0 0,-3 0 0,23-4 0,0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33.704"/>
    </inkml:context>
    <inkml:brush xml:id="br0">
      <inkml:brushProperty name="width" value="0.17143" units="cm"/>
      <inkml:brushProperty name="height" value="0.17143" units="cm"/>
      <inkml:brushProperty name="color" value="#5B2D90"/>
    </inkml:brush>
  </inkml:definitions>
  <inkml:trace contextRef="#ctx0" brushRef="#br0">391 10 5734,'-59'-8'0,"29"7"0,-26 5 0,40 8 0,-3 12 0,7 31 0,21 13 0,25-5 0,7-1 0,15 9 0,3-14 0,2 0 0,1 17 0,-39 14 0,-57-11 0,-48-48 0,-17-17 0,28-10 0,1-8 0,-12-7 0,14-9 0,31-17 0,44-5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33.906"/>
    </inkml:context>
    <inkml:brush xml:id="br0">
      <inkml:brushProperty name="width" value="0.17143" units="cm"/>
      <inkml:brushProperty name="height" value="0.17143" units="cm"/>
      <inkml:brushProperty name="color" value="#5B2D90"/>
    </inkml:brush>
  </inkml:definitions>
  <inkml:trace contextRef="#ctx0" brushRef="#br0">1 57 5734,'70'-25'0,"-24"9"0,22 9-563,-31 5 563,0 1 0,1-1 0,-3 1 0,1-2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4:17.058"/>
    </inkml:context>
    <inkml:brush xml:id="br0">
      <inkml:brushProperty name="width" value="0.17143" units="cm"/>
      <inkml:brushProperty name="height" value="0.17143" units="cm"/>
      <inkml:brushProperty name="color" value="#5B2D90"/>
    </inkml:brush>
  </inkml:definitions>
  <inkml:trace contextRef="#ctx0" brushRef="#br0">369 69 5734,'-13'-9'0,"1"1"0,-6 1 0,7 3 0,-9-1 0,-8 6 0,14 1 0,-13 2 0,5 9 0,6-3 0,-35 38 0,18-5 0,-10 11 0,12 14 0,19-22 0,-5 35 0,17-20 0,7 0 0,23 32 0,-6-37 0,7-10 0,38-18 0,-17-27 0,10-31 0,-8-45 0,-24 18 0,-5-7 0,-7-15 0,-7-3 0,-5 13 0,-12 2 0,-24-4 0,-10 11 0,-6 12 0,-22 0 0,37 47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34.274"/>
    </inkml:context>
    <inkml:brush xml:id="br0">
      <inkml:brushProperty name="width" value="0.17143" units="cm"/>
      <inkml:brushProperty name="height" value="0.17143" units="cm"/>
      <inkml:brushProperty name="color" value="#5B2D90"/>
    </inkml:brush>
  </inkml:definitions>
  <inkml:trace contextRef="#ctx0" brushRef="#br0">10 1 5734,'-2'31'0,"0"3"0,0 2 0,0 30 0,1-15 0,1 1 0,0 36 0,1-13 0,0-1 0,0 9 0,2-15 0,0-2 0,1-3 0,3-5 0,-2-47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34.524"/>
    </inkml:context>
    <inkml:brush xml:id="br0">
      <inkml:brushProperty name="width" value="0.17143" units="cm"/>
      <inkml:brushProperty name="height" value="0.17143" units="cm"/>
      <inkml:brushProperty name="color" value="#5B2D90"/>
    </inkml:brush>
  </inkml:definitions>
  <inkml:trace contextRef="#ctx0" brushRef="#br0">0 0 5734,'74'28'0,"-1"1"0,0-1 0,0 0 0,22 8 0,-1 2 0,-22 15 0,-33 16 0,-16 11 0,-10-4 0,-2 0 0,-16 0 0,-16 6 0,-13 6 0,-12-17-640,-30-20 0,-10-16 1,8-2-1,3-6 1,16-14-1,1 0 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35.208"/>
    </inkml:context>
    <inkml:brush xml:id="br0">
      <inkml:brushProperty name="width" value="0.17143" units="cm"/>
      <inkml:brushProperty name="height" value="0.17143" units="cm"/>
      <inkml:brushProperty name="color" value="#5B2D90"/>
    </inkml:brush>
  </inkml:definitions>
  <inkml:trace contextRef="#ctx0" brushRef="#br0">655 60 5734,'-19'-3'0,"3"0"0,-3-5 0,1 1 0,-3 0 0,-16-5 0,-27 5 0,-5 1 0,-3-1 0,7 16 0,-11 8 0,17 2 0,20 10 0,-6 3 0,10 6 0,45 28 0,17-18 0,9 2 0,8 9 0,5 0-140,8 0 0,4-4 140,5-2 0,-3-5 0,8 5 0,-13-14 0,-17 1 0,-56 13 0,27-8 0,-77-11 0,3-30 0,-5-6 0,11 0 0,0-1 0,-10 2 0,3-2 0,-11-12 0,68 2 0,5-4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35.357"/>
    </inkml:context>
    <inkml:brush xml:id="br0">
      <inkml:brushProperty name="width" value="0.17143" units="cm"/>
      <inkml:brushProperty name="height" value="0.17143" units="cm"/>
      <inkml:brushProperty name="color" value="#5B2D90"/>
    </inkml:brush>
  </inkml:definitions>
  <inkml:trace contextRef="#ctx0" brushRef="#br0">1 52 5734,'63'-10'0,"-1"0"0,6-1 0,-9 2 0,-16 5 0,12-4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35.928"/>
    </inkml:context>
    <inkml:brush xml:id="br0">
      <inkml:brushProperty name="width" value="0.17143" units="cm"/>
      <inkml:brushProperty name="height" value="0.17143" units="cm"/>
      <inkml:brushProperty name="color" value="#5B2D90"/>
    </inkml:brush>
  </inkml:definitions>
  <inkml:trace contextRef="#ctx0" brushRef="#br0">38 333 5734,'-12'44'0,"2"-5"0,3 16-1103,3-7 1103,0 5 0,4 26 0,1 3 0,0 1 23,2-10 0,1 13 0,-1-14-23,3 4 124,-4-13 0,1-24-124,2-101 0,2-48 0,3 22 0,3-7 0,-1-3 0,-2 16 0,-1-2 0,1 0 0,1 3-697,4-16 1,1 3 0,1 17 696,14-16 0,-11 60 431,4 7-431,17 5 181,24 24-181,-18 23 0,-2 12 0,-8 5 0,-15 9 0,-33 10 0,-19 8 0,2-7 0,14-11 0,-5-6 1131,-50 19 1,14-12-1132,59-33 0,31 15 0,13 3 0,5 1 0,19 13 0,-17-11 0,8 8 0,-11-3 0,3 34 0,-10-24 0,-10 1 0,-44 27 0,-40-49 0,-18-9 0,-24-7 0,-7-7 0,7 2 0,0-6 0,-4-14 0,0-1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50.349"/>
    </inkml:context>
    <inkml:brush xml:id="br0">
      <inkml:brushProperty name="width" value="0.17143" units="cm"/>
      <inkml:brushProperty name="height" value="0.17143" units="cm"/>
      <inkml:brushProperty name="color" value="#5B2D90"/>
    </inkml:brush>
  </inkml:definitions>
  <inkml:trace contextRef="#ctx0" brushRef="#br0">169 1 5734,'-30'11'0,"2"0"0,-15 6 0,22-8 0,-15 6 0,28-8 0,6-5 0,2 3 0,8-3 0,15 9 0,4 3 0,47 27 0,-35-17 0,34 20 0,-27-16 0,13 7 0,3 0 0,-18-11 0,-15-13 0,-19-12 0,-4-5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51.351"/>
    </inkml:context>
    <inkml:brush xml:id="br0">
      <inkml:brushProperty name="width" value="0.17143" units="cm"/>
      <inkml:brushProperty name="height" value="0.17143" units="cm"/>
      <inkml:brushProperty name="color" value="#5B2D90"/>
    </inkml:brush>
  </inkml:definitions>
  <inkml:trace contextRef="#ctx0" brushRef="#br0">1 172 5734,'96'15'0,"-28"-6"0,6-1-1145,-30-5 1145,4-1 4,30 1 0,9-1-4,-29-2 0,1 1 0,36 0 0,-3 1 272,-9-3-272,0-2 0,-41 0 0,27 0 572,-33 2-572,-7 0 293,-12 1-293,-25-4 0,-17-2 0,-23-9 0,-25-9 0,1-7 0,-8-11 0,32 13 0,7 1 0,22 16 0,6 4 0,4 2 0,10 5 0,31 16 0,-13-8 0,25 13 0,-13-4 0,-6-3 0,49 25 0,-36-20 0,12 6 0,4 1 0,13 3 0,-8-5 0,-2-2 0,-2 0 0,1-3 0,-55-17 0,-1 0 0,-4 4 0,2-3 0,-5 3 0,-6 2 0,2-1 0,-28 19 0,-10 7 0,-26 23 0,24-20 0,0 1 0,-26 26 0,26-16 0,-2 0 0,-7 6 0,-4-8 0,16-15 0,-10-2 0,22-17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4:51.854"/>
    </inkml:context>
    <inkml:brush xml:id="br0">
      <inkml:brushProperty name="width" value="0.17143" units="cm"/>
      <inkml:brushProperty name="height" value="0.17143" units="cm"/>
      <inkml:brushProperty name="color" value="#5B2D90"/>
    </inkml:brush>
  </inkml:definitions>
  <inkml:trace contextRef="#ctx0" brushRef="#br0">140 41 5734,'-12'-9'0,"-3"0"0,-19-1 0,2 4 0,-14-1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6:59.344"/>
    </inkml:context>
    <inkml:brush xml:id="br0">
      <inkml:brushProperty name="width" value="0.17143" units="cm"/>
      <inkml:brushProperty name="height" value="0.17143" units="cm"/>
      <inkml:brushProperty name="color" value="#5B2D90"/>
    </inkml:brush>
  </inkml:definitions>
  <inkml:trace contextRef="#ctx0" brushRef="#br0">543 1 5734,'1'90'0,"1"7"0,1-2-2237,-1-8 2237,0-27 0,0 24 685,-1-20-685,-3 9 0,-2 4 0,0-23 0,-2 5-659,-2 21 1,-1 20-1,0 1 1,0-15 658,1-8 0,1-2 0,-3 20 0,0 11 0,4-20 0,7-2 0,0-7 0,0 17 0,0-6 0,-2 1 0,0 1 84,1 0 0,0 7 0,-2-10-84,-2-10 0,-2-5 0,-1 1 0,-1 4-113,-1-8 0,-1 5 0,-1-1 113,1-1 0,-1 1 0,-2 1 0,-2 12 0,-2 2 0,-1 2 0,3-14 0,-1 1 0,0 0 0,1-3 0,-1 5 0,0-3 0,0 0 0,0 4 0,0-1 0,0-2 0,-2 16 0,0-2 0,4-23 0,1 1 0,-1-1 0,-4 22 0,0 0 0,-1 9 0,2-9 0,0-7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7:06.830"/>
    </inkml:context>
    <inkml:brush xml:id="br0">
      <inkml:brushProperty name="width" value="0.17143" units="cm"/>
      <inkml:brushProperty name="height" value="0.17143" units="cm"/>
      <inkml:brushProperty name="color" value="#5B2D90"/>
    </inkml:brush>
  </inkml:definitions>
  <inkml:trace contextRef="#ctx0" brushRef="#br0">0 1466 5734,'3'-8'0,"0"-1"0,1 0 0,32-56 0,-1 4-807,-7 15 0,0-1 807,17-21 0,9-9-114,-5 11 1,5-6 113,2-4 0,3-4 0,-5 7 0,2-4 0,-4 6 0,-5 8 0,-3 1 0,12-18 0,-8 9 0,-19 24 0,-2 3 0,-1 0 0,-7 5 0,10-19 0,-17 29 1153,-1 6-1153,13 25 688,-7 3-688,16 12 0,5 2 0,37 25 0,6 6 0,4 3 0,-31-20 0,5 4 0,-2 2 0,13 13 0,-1 2-113,-16-14 1,2 0-1,4 3 113,2 2 0,6 3 0,1 0 0,-4-3 0,4 2 0,-3-2 0,-1-1 0,-2-3 0,0-1 0,-9-6 0,29 18 0,-33-22 0,-23-15 0,-21-12 0,0 0 0,-16-18 0,-7-14 0,-2 0 338,-1-5-338,5 3 0,-16-36 0,6 15 0,-2-5 0,-4-6 0,-1 0 0,-3-7 0,1 5 0,-11-14 0,19 31 0,36 65 0,40 56-1131,4-3 0,13 14 1,-7-8 1130,-11-12 0,-1 0 0,9 6 0,5 5 0,-12-16 0,-10-13 0,12 14 0,2 0 0,-10-8 0,-25-26 0,-32-22 3392,-39-2-3392,-12 1 0,-9 7 0,20 1 0,-4 3 0,-5 2 0,-4 2-1182,-14 4 1,-3 0 1181,9-2 0,3 0 0,9-4 0,4-1 0,-33 6 0,-2-1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4:17.676"/>
    </inkml:context>
    <inkml:brush xml:id="br0">
      <inkml:brushProperty name="width" value="0.17143" units="cm"/>
      <inkml:brushProperty name="height" value="0.17143" units="cm"/>
      <inkml:brushProperty name="color" value="#5B2D90"/>
    </inkml:brush>
  </inkml:definitions>
  <inkml:trace contextRef="#ctx0" brushRef="#br0">4 42 5734,'-4'-13'0,"8"3"0,26 4 0,10 1 0,15 1-276,14 1 276,4 3 0,17 1 0,-1 0-1085,-12 1 0,-2-1 0,4 1 1085,-2 0 0,4 0 0,3 0 0,2 1 0,-6 0 0,4 1 0,2 0 0,0 0 0,-1 1-279,-4-1 1,0 1 0,-1 0 0,4 0 0,6 1 278,-3-1 0,6 0 0,3 1 0,3 0 0,0 0 0,0 0 0,-4-1 0,-3 1 0,-1-1 0,0 1 0,0-1 0,-1 0 0,-1 0 0,-2 1 0,7-1 0,0 0 0,-2 1 0,-1-1 0,-3-1 0,-2 1 0,21 0 0,-1 0 0,-8-1 0,-12-1 0,9-1 0,-22-2 0,-25-4 0,-96 1 0,-34 0 0,2 0 0,-4 2 0,-16 0 0,1 1 0,26 1 0,-1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7:07.782"/>
    </inkml:context>
    <inkml:brush xml:id="br0">
      <inkml:brushProperty name="width" value="0.17143" units="cm"/>
      <inkml:brushProperty name="height" value="0.17143" units="cm"/>
      <inkml:brushProperty name="color" value="#5B2D90"/>
    </inkml:brush>
  </inkml:definitions>
  <inkml:trace contextRef="#ctx0" brushRef="#br0">550 138 5734,'-67'45'0,"1"0"0,0 0 0,0 0 0,-13 18 0,3 3 0,19-2 0,26-4 0,12-1-682,4-2 0,8-7 682,10-5 433,9-7-433,8-5 224,58 1-224,3-44 0,-24-1 0,-1-8 0,-9-13 0,-4-9 0,0-8 0,-4-7 0,1-19 0,-5-5 0,-8 3 0,-5 2 0,-2 8 0,-7 3 0,-10 10 0,-15 8 0,-37 12 0,-5 8 0,9-13 353,-11 16 1,3 14-354,24 29 0,0 41 0,2 11 0,-1-4 0,12-9 0,1 13 0,9-4 0,17 7 0,9-2 0,1 11 0,3-2 0,-3-10 0,3-4 0,4-10 0,0-7 0,15 6 0,12-6 0,-10-19 0,-7-30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7:07.936"/>
    </inkml:context>
    <inkml:brush xml:id="br0">
      <inkml:brushProperty name="width" value="0.17143" units="cm"/>
      <inkml:brushProperty name="height" value="0.17143" units="cm"/>
      <inkml:brushProperty name="color" value="#5B2D90"/>
    </inkml:brush>
  </inkml:definitions>
  <inkml:trace contextRef="#ctx0" brushRef="#br0">124 155 5734,'-38'-86'0,"6"18"0,29 68 0,-5 13 0,-3 14 0,-3 3 0,-3 9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7:08.390"/>
    </inkml:context>
    <inkml:brush xml:id="br0">
      <inkml:brushProperty name="width" value="0.17143" units="cm"/>
      <inkml:brushProperty name="height" value="0.17143" units="cm"/>
      <inkml:brushProperty name="color" value="#5B2D90"/>
    </inkml:brush>
  </inkml:definitions>
  <inkml:trace contextRef="#ctx0" brushRef="#br0">13 250 5734,'-10'-6'0,"8"0"0,17 4 0,42-5 0,26-4 0,-7 1 0,-20 3 0,1 0-569,26-3 0,14-3 1,-9 2 568,-5 2 0,-4 1 0,-12 1 0,2 0 0,-1 0 0,16-1 0,0 0 0,16-2 0,-2 1 178,-32 3 1,-4 0-179,-8 0 0,-2 0 0,42-5 0,-65 2 0,-21 3 0,-11 2 1302,3-2-1302,5 1 0,10-6 0,2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5:58.336"/>
    </inkml:context>
    <inkml:brush xml:id="br0">
      <inkml:brushProperty name="width" value="0.17143" units="cm"/>
      <inkml:brushProperty name="height" value="0.17143" units="cm"/>
      <inkml:brushProperty name="color" value="#5B2D90"/>
    </inkml:brush>
  </inkml:definitions>
  <inkml:trace contextRef="#ctx0" brushRef="#br0">596 213 5734,'-16'-22'0,"2"2"0,7 8 0,-1 0 0,-32-39 0,15 24 0,-19-22 0,10 29 0,-13 21 0,-16 13 0,9 22 0,0 12 0,3 7 0,9 13 0,18 8 0,7 16 0,4 3 0,0-14-1262,-5-1 0,7-1 1262,11 14 0,7 8 0,12-30 0,30-37 0,1-18 0,10-7 0,29-11 0,7-10 0,-27 2 0,0-4 0,0-13-639,-6-18 0,2-16 0,-5-2 0,-7 9 639,4 3 0,-10-1 0,5-55 0,-36 27 0,-80 104 1688,5 10-1688,21 3 0,5 5 0,9 17 0,22-14 3392,25-37-3392,23-38 0,-8-4 0,0-2 0,-38 58 0,3 55 0,39-41 0,-11 14 0,35-84 0,-27-10 0,-9 0 0,0-6 0,0-4 0,-2-5 0,6-26 0,-4-3 0,-12 10 0,-5 6 0,3-20 0,-15 38 0,-9 112 0,2-6 0,1 6 0,2 11 0,2 3 0,1 14 0,3-1 0,3-15 0,4-4 0,3-8 0,1-6 0,1 4 0,2-25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5:59.580"/>
    </inkml:context>
    <inkml:brush xml:id="br0">
      <inkml:brushProperty name="width" value="0.17143" units="cm"/>
      <inkml:brushProperty name="height" value="0.17143" units="cm"/>
      <inkml:brushProperty name="color" value="#5B2D90"/>
    </inkml:brush>
  </inkml:definitions>
  <inkml:trace contextRef="#ctx0" brushRef="#br0">0 217 5734,'29'2'0,"1"0"0,12 0 0,32-2 0,-23-3 0,2-1 0,8-1 0,3-5 0,10-11 0,-5-3 0,7-4 0,-2-16 0,-66 19 0,-26-1 0,-63 37 0,18 17 0,15 8 0,10 8 0,28 42 0,18-23 0,23-18 0,6-5 0,3-11 0,15-2 0,7-7 0,16-20 0,-9-7 0,4-7 0,-11-7 0,-2-8 0,19-22 0,-11-11 0,-38 5 0,-7-3 0,7 10 0,-13 3 0,-51-15 0,12 60 0,-13 11 0,-17 43 0,35 6 0,7 15 0,1-3 0,-8 7 0,4 0-681,10-2 1,4 5 0,3-11 680,8 27-17,-7-17 0,-8 2 17,-12-19 0,-4 0 0,11 15 0,-8-5 0,-21-23 0,-8-19 0,-29-42 0,30-14 0,5-10 0,7-15 0,10-8 0,15-17 0,14-2 0,15 1 0,14 2 0,0 20 0,6 1 0,3 2 0,3 1 0,4 3 0,2 1 0,7-3 0,3 2 0,-3 4 1016,7-3 0,-6 5-1016,-6 4 0,-14 18 43,-31 36-43,-16 32 0,-14 11-392,8 4 392,12-25 0,12 11 0,9 3 0,6-11 0,3 0 0,-5 9 0,4-6 0,49-2 0,-37-78 0,-4-23 0,-31-6 0,-20-5 0,-42 9 0,-11 4 0,34 10 0,-1 6 196,-34 7 0,16 24-196,51 30 0,51 0 0,-1-22 0,7-5 0,5 1 0,1-2 0,7-11 0,-2 2 0,15 13 0,-29 41 0,-20 21 0,-2 3 0,19-6 0,-22-7 0,1-12 0,31-65 0,-11-2 0,9 2 0,-15 13 0,-8 39 0,-12 31 0,2 14 0,-9-9 0,0-7 0,-9-45 0,-2 1 0,-5-32 0,-6-4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5:59.706"/>
    </inkml:context>
    <inkml:brush xml:id="br0">
      <inkml:brushProperty name="width" value="0.17143" units="cm"/>
      <inkml:brushProperty name="height" value="0.17143" units="cm"/>
      <inkml:brushProperty name="color" value="#5B2D90"/>
    </inkml:brush>
  </inkml:definitions>
  <inkml:trace contextRef="#ctx0" brushRef="#br0">0 0 5734,'23'78'0,"-8"-24"0,10 6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6:00.426"/>
    </inkml:context>
    <inkml:brush xml:id="br0">
      <inkml:brushProperty name="width" value="0.17143" units="cm"/>
      <inkml:brushProperty name="height" value="0.17143" units="cm"/>
      <inkml:brushProperty name="color" value="#5B2D90"/>
    </inkml:brush>
  </inkml:definitions>
  <inkml:trace contextRef="#ctx0" brushRef="#br0">176 200 5734,'-18'-19'0,"-1"2"0,-1 5 0,-44 27 0,17 55 0,39 0 0,12 16 0,1-6 0,-5-10 0,7-1 0,12 7 0,10 6 0,4-17 0,3-25 0,4-11 0,3 1 0,8-13 0,25-30 0,14-21 0,-14-9 0,-12-16 0,-13-12 0,-11 9 0,-4-5 0,-16 4 0,-23-2 0,-20 16-290,-71 29 290,63 36 0,-17 38 0,29 15 0,-2-5 0,30-12 0,51-71 0,-22-8 0,26-20 0,-37 22 290,-17 29-290,-7 30 0,4 38 0,14-8 0,14-19 0,45-77-1131,-40-33 0,-4-26 1,-2 9 1130,4 18 0,-2-1 0,-6-16 0,-1-8 0,-13 15 0,-18 3 0,-11 25 0,-17 65 0,8 55 0,5 22 0,-1-17 0,8 6 0,16 18 0,12 9 0,15-45 0,58-82 0,-33 43 0,-2-11 0,-8-85 0,0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6:01.639"/>
    </inkml:context>
    <inkml:brush xml:id="br0">
      <inkml:brushProperty name="width" value="0.17143" units="cm"/>
      <inkml:brushProperty name="height" value="0.17143" units="cm"/>
      <inkml:brushProperty name="color" value="#5B2D90"/>
    </inkml:brush>
  </inkml:definitions>
  <inkml:trace contextRef="#ctx0" brushRef="#br0">4 57 5734,'-2'-7'0,"1"0"0,3 32 0,2 17 0,7 55 0,-1-32 0,0-1 0,3 31 0,4-3 0,-10-55 0,-1-12 0,4 16 0,7-42 0,5-14 0,13-51 0,-15 18 0,-1-2 0,12-30 0,-9 20 0,0-1 0,10-31 0,-15 40 0,-1 5 0,9-2 0,-16 45 0,-3 34 0,-2 2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6:02.258"/>
    </inkml:context>
    <inkml:brush xml:id="br0">
      <inkml:brushProperty name="width" value="0.17143" units="cm"/>
      <inkml:brushProperty name="height" value="0.17143" units="cm"/>
      <inkml:brushProperty name="color" value="#5B2D90"/>
    </inkml:brush>
  </inkml:definitions>
  <inkml:trace contextRef="#ctx0" brushRef="#br0">300 10 5734,'-83'-10'0,"-9"49"0,29-9-970,9 36 970,48-32 0,4-1 312,4 0-312,21 29 0,3-23 0,6 9 161,30-74-161,-39-2 0,22-30 0,-40 42 497,-3 22-497,-2 11 0,0 4 0,9-17 0,-2-7 0,22-16 0,35-29 0,-23 18 0,45-17 0,-51 61 0,5-6 0,-8 43 0,-14 19 0,-3 1 0,-5-2 0,-13-27 0,-3-27 0,-5-5 0,-6-26 0,3-17 0,1-2 0,10-21 0,25-14 0,8 2 0,32-5 0,3 48 0,-16 15 0,-9 18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6:02.394"/>
    </inkml:context>
    <inkml:brush xml:id="br0">
      <inkml:brushProperty name="width" value="0.17143" units="cm"/>
      <inkml:brushProperty name="height" value="0.17143" units="cm"/>
      <inkml:brushProperty name="color" value="#5B2D90"/>
    </inkml:brush>
  </inkml:definitions>
  <inkml:trace contextRef="#ctx0" brushRef="#br0">1 68 5734,'6'-38'0,"3"9"0,5 43 0,-4-1 0,4 9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4:18.053"/>
    </inkml:context>
    <inkml:brush xml:id="br0">
      <inkml:brushProperty name="width" value="0.17143" units="cm"/>
      <inkml:brushProperty name="height" value="0.17143" units="cm"/>
      <inkml:brushProperty name="color" value="#5B2D90"/>
    </inkml:brush>
  </inkml:definitions>
  <inkml:trace contextRef="#ctx0" brushRef="#br0">2 60 5734,'-2'-18'0,"13"2"0,28 7 0,20 1-774,19 1 774,-8 6 0,23 2 0,11 1 0,1 0 0,-10 1-946,-9 0 0,-6 0 0,2 1 1,7 0 945,-3-1 0,7 0 0,4 0 0,1 1 0,0 0 0,-4 1 0,-7 0 0,-1 1 0,-1 1 0,0 0 0,-2-1 0,-1 1-164,8 0 1,-4 0-1,1 0 1,1 0-1,4 1 164,-11-2 0,4 0 0,2 1 0,1 0 0,-1-1 0,0 0 0,-3 1 0,5-1 0,-1 0 0,-1 1 0,-1-1 0,-1 0 0,0-1-56,13 0 1,0 0 0,-1 0-1,-4-1 1,-5 0 55,18 0 0,-7-1 0,-9-1 92,23-1 0,-49-1-92,-116-1 0,-33 0 0,26-1 0,-4 1 0,-20 1 0,0 1 0,1-1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6:02.575"/>
    </inkml:context>
    <inkml:brush xml:id="br0">
      <inkml:brushProperty name="width" value="0.17143" units="cm"/>
      <inkml:brushProperty name="height" value="0.17143" units="cm"/>
      <inkml:brushProperty name="color" value="#5B2D90"/>
    </inkml:brush>
  </inkml:definitions>
  <inkml:trace contextRef="#ctx0" brushRef="#br0">0 86 5734,'2'-15'0,"1"1"0,-1 0 0,7-6 0,-5 11 0,3-5 0,-8 18 0,-3 1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6:03.344"/>
    </inkml:context>
    <inkml:brush xml:id="br0">
      <inkml:brushProperty name="width" value="0.17143" units="cm"/>
      <inkml:brushProperty name="height" value="0.17143" units="cm"/>
      <inkml:brushProperty name="color" value="#5B2D90"/>
    </inkml:brush>
  </inkml:definitions>
  <inkml:trace contextRef="#ctx0" brushRef="#br0">7937 58 5734,'-8'-2'0,"-28"3"0,14 1 0,-25 4 0,19-3 0,-24 4 0,2-2 0,-9 1 0,-37 1 0,-6-1 0,12 0 0,-7-1-242,16-4 0,-8 0 0,-2-1 0,4-2 242,-7-1 0,3-2 0,-4 0-368,6 1 1,-4-1 0,-2 0 0,2 0 367,5 0 0,0-1 0,0 0 0,-2 0 0,-3 0 0,-1 1 0,-3 0 0,-4 0-431,16 1 0,-5 1 0,-2 0 1,0 1-1,3-1 0,6 1 431,-8-1 0,6 0 0,2 0 0,-4 1-171,-13-1 0,-3 2 1,1 0-1,9 0 171,8 2 0,7 1 0,-5 0 0,5 0 0,-3 0 0,-3 0 0,-1 1 0,-10 0 0,-3 0 0,-2 0 0,-2 0 0,9 1 0,-3 0 0,-1 0 0,3 0 0,6 0 0,7 0 0,6-1 0,1 0 0,-4 1 0,-1 0 0,-3 0 0,-1 1 0,1 0 0,5-1 54,-24 3 0,6-1 0,-6 2-54,6-1 0,-6 1 0,-1 1 0,4 0 0,13 0 0,2 0 0,1 0 0,-3 2 0,-14 2 0,-3 1 0,1 1 0,8-1 0,5-1 0,6 1 0,2-1 0,3 0 0,1 0 0,10-2 442,10-1 0,11-6-442,4-11 0,8-2 0,11-9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7:11.343"/>
    </inkml:context>
    <inkml:brush xml:id="br0">
      <inkml:brushProperty name="width" value="0.17143" units="cm"/>
      <inkml:brushProperty name="height" value="0.17143" units="cm"/>
      <inkml:brushProperty name="color" value="#5B2D90"/>
    </inkml:brush>
  </inkml:definitions>
  <inkml:trace contextRef="#ctx0" brushRef="#br0">987 0 5734,'-51'71'0,"0"0"0,1-1 0,-1 1 0,0-1 0,1 1 0,-1 0 0,-2 2 0,1 1 0,2-4 0,4-5 0,7-9 0,-14 20 0,6-7 0,-9 12 0,1-2 0,12-20 0,4-8 0,-10 3 0,11-17 0,27-72 0,11 2 0,4-28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7:11.705"/>
    </inkml:context>
    <inkml:brush xml:id="br0">
      <inkml:brushProperty name="width" value="0.17143" units="cm"/>
      <inkml:brushProperty name="height" value="0.17143" units="cm"/>
      <inkml:brushProperty name="color" value="#5B2D90"/>
    </inkml:brush>
  </inkml:definitions>
  <inkml:trace contextRef="#ctx0" brushRef="#br0">1 1 5734,'34'7'0,"10"15"0,-2 15 0,0 5 0,21 19 0,-25-23 0,2 2 0,2 6 0,1 2 0,2 4 0,5 7 0,-2-5 0,6 7 0,2 2 0,-5-5 0,-3-4 0,-3-3 0,3 1 0,15 18 0,3 2 0,-8-10 0,-17-20 0,-5-7 0,19 17 0,-33-34 0,-18-15 0,-9-14 0,-7-10 0,0-4 0,-1-6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27.375"/>
    </inkml:context>
    <inkml:brush xml:id="br0">
      <inkml:brushProperty name="width" value="0.17143" units="cm"/>
      <inkml:brushProperty name="height" value="0.17143" units="cm"/>
      <inkml:brushProperty name="color" value="#5B2D90"/>
    </inkml:brush>
  </inkml:definitions>
  <inkml:trace contextRef="#ctx0" brushRef="#br0">1045 19 5734,'-7'-11'0,"1"3"0,6 23 0,-2 1 0,-7 35 0,-4 11 0,2-14 0,-1 2 0,-3 20 0,-4 12 0,-1-1 0,-5 13 0,0 2 0,4-11 0,5-16 0,2-7 0,-1 7-231,-6 14 1,-2 8-1,0 3 1,3-3 230,5-10 0,3-1 0,0 0 0,0 4 0,0-4 0,0 3 0,0 1 0,0 4 0,-1 2-156,2-12 0,-1 0 0,0 1 1,0 4-1,0 4 0,0 5 0,0 8 156,3-20 0,0 7 0,0 6 0,0 5 0,0 4 0,-1 3 0,1 1 0,0 2 0,0-2 0,0 0 0,1-3 0,-1-4 0,1-5 0,0-5 0,1-7-390,-3 23 1,0-10 0,1-7 0,0-2-1,0 1 1,0 5 0,0 9 389,2-12 0,0 9 0,-1 7 0,0 5 0,0 2 0,0 0 0,1-2 0,0-5 0,1-6 0,1-9 0,0-12 0,1-13-498,0 45 0,1-21 498,1 3 0,-2 12 0,1-25 0,-1 13 0,0 9 0,-1 3 0,0-4 0,0-9 0,-1 6 0,0-8 0,-1 2 0,-2 10 0,2-16 0,-3 10 0,0 7 0,-1 2 0,0-1 0,0-5 0,0-8 0,1-14 0,-4 19 0,1-15 0,-3 0 0,-6 8 0,0 1 0,0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28.065"/>
    </inkml:context>
    <inkml:brush xml:id="br0">
      <inkml:brushProperty name="width" value="0.17143" units="cm"/>
      <inkml:brushProperty name="height" value="0.17143" units="cm"/>
      <inkml:brushProperty name="color" value="#5B2D90"/>
    </inkml:brush>
  </inkml:definitions>
  <inkml:trace contextRef="#ctx0" brushRef="#br0">21 162 5734,'-12'0'0,"3"1"0,22 6 0,3-2 0,19 7 0,30 2 0,-5-3 0,18-2 0,26-1 0,9-4-488,-37-3 1,3-3 0,5-2 0,4 0 0,2 0 0,4 1 487,-14 1 0,1 0 0,1 0 0,3 0 0,3 0 0,4 0 0,4-1 0,6 1 0,6-1 0,-29 1 0,5 0 0,6 0 0,4-1 0,3 1 0,4-1 0,2 1 0,3-1 0,1 0 0,2 0 0,0 0 0,-1 1 0,0-1 0,0 0 0,-3 0 0,-2 1 0,-3-1 0,-3 0 0,-4 1 0,-4-1 0,-6 1-243,31-1 1,-9 0-1,-6 0 1,-4 0 0,-2 0-1,-1 0 1,1 1 0,4-1-1,5 1 1,7-1 242,-23 2 0,5-1 0,4 0 0,5 0 0,2 1 0,3-1 0,1 0 0,0 1 0,1-1 0,-1 1 0,-3 0 0,-1 0 0,-4 0 0,-4 0 0,-5 1 0,-6 0 0,-6 0 0,-8 0-78,42 2 1,-19 0-1,-9 1 1,3 0 0,14 0 77,-20 0 0,5 0 0,4 0 0,4 0 0,3 0 0,0 0 0,1 1 0,0-1 0,-3 0 0,-2 0 0,2-1 0,-3 1 0,-1 0 0,0-1 0,0 1 0,2-1 0,2 1 0,3-1 0,5 1 0,-16-1 0,4 0 0,2 1 0,3-1 0,2 1 0,2-1 0,0 0 0,0 1 0,0-1 0,0 0 0,-3 0 0,-1-1 0,-2 1 0,-4-1 0,15 0 0,-1 0 0,-3-1 0,-1 0 0,-1 0 0,-1 0 0,-2-1 0,0 1 0,-1 0 0,1-1 0,1 1 0,-1 0 0,-1-1 0,0 1 0,-2-1 0,0 0 0,0 1 0,-2-1 0,0 0 0,4-1 0,1 1 0,0-1 0,-1 0 0,-3 0 0,-2 0 0,-5 0 0,-5 0 0,27 0 0,-10-1 0,-4 1 0,2-1 0,-2 3 0,0 0 0,-2-2 0,-4-4 0,13-9 0,-4-4 0,-12 0 0,-8 6 0,-11-5 0,-19-16 0,0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32.141"/>
    </inkml:context>
    <inkml:brush xml:id="br0">
      <inkml:brushProperty name="width" value="0.17143" units="cm"/>
      <inkml:brushProperty name="height" value="0.17143" units="cm"/>
      <inkml:brushProperty name="color" value="#5B2D90"/>
    </inkml:brush>
  </inkml:definitions>
  <inkml:trace contextRef="#ctx0" brushRef="#br0">677 0 5734,'-4'23'0,"-3"20"0,1-5 0,-1 13 0,4-16 0,-1 24 0,0 7 0,-1 17-851,1-12 1,-2 13 0,0 5-1,-1-1 1,2-10 850,-1 6 0,0-7 0,0 6-33,-1 12 0,-1 10 1,-1-3-1,1-20 33,-1-21 0,-3-3-220,-3 18 0,-4 9 0,1 1 220,1-7 0,1 1 0,-2 11 0,2-8 0,-1 11 0,-1 7 0,0 0 0,1-5 0,1-11 0,-1 15 0,1-10 0,0 7 0,1-4 0,0 9 0,0 3 0,1-5 0,2-12-46,1-8 1,1-10 0,1 4 45,-2 22 0,0 4 0,0-3 0,2-15 0,0-3 0,1 6 0,1 6 0,1 8 0,0-1 0,1-14 0,0 3 0,1-5 0,0 0 0,0 6 0,1-19 529,1-14-529,1-14 710,-3 56-710,2-16 169,-2 4-169,0-29 0,-19-126 0,11 21 0,-2-12 0,1 1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33.895"/>
    </inkml:context>
    <inkml:brush xml:id="br0">
      <inkml:brushProperty name="width" value="0.17143" units="cm"/>
      <inkml:brushProperty name="height" value="0.17143" units="cm"/>
      <inkml:brushProperty name="color" value="#5B2D90"/>
    </inkml:brush>
  </inkml:definitions>
  <inkml:trace contextRef="#ctx0" brushRef="#br0">0 1 5734,'8'5'0,"2"-1"0,2 0 0,4 0 0,37 2 0,12-1 0,18-1-372,-10 1 0,2-1 372,-23-4 0,4-1 0,19 0 0,10 0 0,-7 0 0,-13 0 0,1 0 0,10 0 0,7 0 0,-13 0 0,10-1 181,16 2-181,-43-1 0,0 0 0,39 1 0,-6-4 0,-37 1 0,13-1 0,-30 3 563,-5-1-563,-16 1 0,-7 1 0,-2 0 0,-2 4 0,1-1 0,-3 5 0,1 25 0,1 6 0,1 10 0,1 9 0,0-24 0,0 52 0,-1-36 0,-2 18 0,-2 17 0,-1 3 0,-2 8 0,1-5-1491,0 2 0,1-1 1491,-2 0 0,0 6 0,1-14 0,3-27 0,-1-3-134,0 34 1,-1 7 133,-1-1 0,-1 5 0,0-10 0,-1 6 0,0-6-204,-1 2 1,-2-2 203,1-18 0,-1 3 0,0 2-693,-1 9 0,0 2 1,1-7 692,-1 0 0,1-1 0,1-10 0,1 4 0,2-10 1706,2 25-1706,3-32 0,0 4 0,0 22 0,0 1 0,-1-12 0,1 1 0,-1 11 0,0 0 0,-2-23 0,0 1 118,-1 17 0,-1 2-118,1-1 0,1 0 0,-1-4 0,2-1 0,-1-5 0,2-6 0,0 13 400,-2 1-400,-3-13 3392,-6 31-3392,5-41 0,-1 1 0,1 4 0,0-3 0,-4 27 0,8-30 0,1-3 0,0-2 0,1 12 0,1-31 0,1-19 0,1 15 0,-2-19 0,0-4 0,-1-16 0,7-63 0,-1 20 0,1 6 0,0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34.745"/>
    </inkml:context>
    <inkml:brush xml:id="br0">
      <inkml:brushProperty name="width" value="0.17143" units="cm"/>
      <inkml:brushProperty name="height" value="0.17143" units="cm"/>
      <inkml:brushProperty name="color" value="#5B2D90"/>
    </inkml:brush>
  </inkml:definitions>
  <inkml:trace contextRef="#ctx0" brushRef="#br0">313 1 5734,'-5'64'0,"0"1"0,1 4 0,-3 26-1328,3-23 1,0-4 1327,2-7 0,-1 33 0,1-25 0,-1 2 0,1-14 0,0 3 0,-2 6 0,1 8 0,-1-6-111,-1-2 1,0-1 110,-2 30 0,-1 3 0,1-17 0,-1-1 0,-2 13 0,-1 6 108,2-17 0,0 3 0,0 3-108,1 5 0,1 3 0,1-1 0,-2 5 0,2-1 0,0-3-669,3-13 1,1-4 0,0-6 668,0-1 0,1-5 0,-3 2 0,1-7 920,0-8-920,-2 8 0,-3 4 0,-16 16 0,-1 0 0,-3-33 0,9-42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35.863"/>
    </inkml:context>
    <inkml:brush xml:id="br0">
      <inkml:brushProperty name="width" value="0.17143" units="cm"/>
      <inkml:brushProperty name="height" value="0.17143" units="cm"/>
      <inkml:brushProperty name="color" value="#5B2D90"/>
    </inkml:brush>
  </inkml:definitions>
  <inkml:trace contextRef="#ctx0" brushRef="#br0">0 111 5734,'21'-16'0,"-1"3"0,43 2 0,-29 6 0,40-4 0,-3 8 0,-17 1 0,7-1 0,20 1 0,7-1 0,10 0 0,3-1 0,-2-1 0,-4 0 0,-21 1 0,-4-1 0,-2 1 0,0 0 0,5-3 0,-3 1 0,11 0-276,-25 0 0,-8 0 276,-30 2 0,21-2 0,-20 2 0,19-3 0,-30 4 0,2 0 0,-3 2 552,-3 0-552,-1 2 0,-5 4 0,-1 17 0,-1 16 0,0 28 0,0 11 0,1-14 0,0 2-131,-1 15 1,0 2 130,1 3 0,-1-6 0,1-2 0,-1-14 0,0 12 0,-1 2 0,0 8 0,-1 2 0,0-3 0,2-17 0,0-2 0,-2 6 0,-2 22 0,-1 12 0,-1-1 0,0-16 0,0-1 0,-1-6 0,1-5 0,-1 5 0,1-2 0,1-10 0,-1-1 0,2-3 0,-1 22 0,1 0 0,2-22 0,0 1 0,1 5 0,2 24 0,1 7 0,2-6 0,0-25 0,1-4 0,1 4 0,-1 3 0,0 6 0,1-2 0,-1-9 0,1 7 0,0-7 0,-1 1 0,-2-11 0,-5-19 0,-3-23 0,-11 0 0,2-28 0,-1-9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4:18.317"/>
    </inkml:context>
    <inkml:brush xml:id="br0">
      <inkml:brushProperty name="width" value="0.17143" units="cm"/>
      <inkml:brushProperty name="height" value="0.17143" units="cm"/>
      <inkml:brushProperty name="color" value="#5B2D90"/>
    </inkml:brush>
  </inkml:definitions>
  <inkml:trace contextRef="#ctx0" brushRef="#br0">0 109 5734,'80'-2'0,"-1"0"0,0 0 0,-2-1 0,1 2-986,-2 2 0,7 3 1,-3 0 985,-15 1 0,-2-1 0,14 2 0,-4 0 0,13 1 0,10 1 0,6 0 0,2 1 0,-1-2 0,-6 1 0,-9-3 0,9 0 0,-8-1 0,-3-1 0,2 1 0,9 0 0,-12 2 0,8 1 0,6 1 0,1 0 0,-3-1 0,-4-1 0,-10-2 0,-11-3 0,16-2 0,-14-3 0,-19-10 876,-6-31-876,-27-19 0,-39 2 0,-37 5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36.870"/>
    </inkml:context>
    <inkml:brush xml:id="br0">
      <inkml:brushProperty name="width" value="0.17143" units="cm"/>
      <inkml:brushProperty name="height" value="0.17143" units="cm"/>
      <inkml:brushProperty name="color" value="#5B2D90"/>
    </inkml:brush>
  </inkml:definitions>
  <inkml:trace contextRef="#ctx0" brushRef="#br0">355 0 5734,'1'13'0,"-2"4"0,-2 7 0,-3 8 0,-10 23 0,-2 6 0,-3 10-245,-6 9 0,-2 6 245,4-19 0,0 0 0,-3 11 0,-1 3 0,-2 1 0,1-1 60,6-11 0,2-8-60,2-4 0,22-60 0,20-60 0,13-55 0,-3 11-1365,-11 38 1,0-1 1364,1-1 0,3-12 0,-1 2 0,-6 15 0,1-24 268,-1 13-268,11 10 0,7 99 0,3 28 0,-15-8 0,-2 5-273,15 31 0,-4 2 273,-19-19 0,-6-3 0,-3-11 0,-2 2-59,0 23 1,-1 2 58,-1-17 0,-3-4 0,-5-3 0,-4-11 0,-4-18 0,-11-28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37.084"/>
    </inkml:context>
    <inkml:brush xml:id="br0">
      <inkml:brushProperty name="width" value="0.17143" units="cm"/>
      <inkml:brushProperty name="height" value="0.17143" units="cm"/>
      <inkml:brushProperty name="color" value="#5B2D90"/>
    </inkml:brush>
  </inkml:definitions>
  <inkml:trace contextRef="#ctx0" brushRef="#br0">1 224 5734,'91'-18'0,"0"0"0,-7 2 0,-10 2 0,-16 4 0,30-5 0,-25 1 0,2-1-1440,-11 3 0,-1 0 1440,11-5 0,-5 0 0,6-5 0,-1-1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38.103"/>
    </inkml:context>
    <inkml:brush xml:id="br0">
      <inkml:brushProperty name="width" value="0.17143" units="cm"/>
      <inkml:brushProperty name="height" value="0.17143" units="cm"/>
      <inkml:brushProperty name="color" value="#5B2D90"/>
    </inkml:brush>
  </inkml:definitions>
  <inkml:trace contextRef="#ctx0" brushRef="#br0">358 106 5734,'-13'14'0,"6"3"0,-7 27 0,8 2 0,-3 39 0,1-17 0,0 3 0,2-15 0,0 5 0,0 11 0,-1 9 0,0-2 0,2-9 0,0-1 0,0-3 0,-2 24 0,-1-8 0,-11 7 0,10-158 0,1-30 0,7 37 0,2-8 0,3 2 0,4-21 0,3-1-282,-2 14 0,2-3 1,1 1 281,4 8 0,1 1 0,2 6-567,5-4 1,1 9 566,20-25 0,22 21 0,5 51 0,3 9 0,-18 71 551,-67 20-551,-29-6 0,-9-3 0,-4-2 713,3-23 1,16-13-714,34-35 0,22 6 0,17 6 0,6 1 0,6 3 0,3 5 0,-1 6 0,6 17 0,-6 3 0,12 13 0,-39 9 0,-44-43 0,-32 10 0,-19 1 0,-13-10 0,-7-4 0,18-4 0,-3 0 0,1-7-852,-17-5 0,7-12 852,25-9 0,8-5 0,-10-11 0,-1-2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39.261"/>
    </inkml:context>
    <inkml:brush xml:id="br0">
      <inkml:brushProperty name="width" value="0.17143" units="cm"/>
      <inkml:brushProperty name="height" value="0.17143" units="cm"/>
      <inkml:brushProperty name="color" value="#5B2D90"/>
    </inkml:brush>
  </inkml:definitions>
  <inkml:trace contextRef="#ctx0" brushRef="#br0">323 81 5734,'0'9'0,"-23"33"0,7-19 0,-18 29 0,13-24 0,-13 15 0,-23 22 0,16-18 0,-15 15 0,35-39 0,2-22 0,19-19 0,6-17 0,39-52 0,-6 27 0,2 0 0,-11 12 0,-1 1 0,9-8 0,-4 11 0,-10 22 0,24 37 0,-19-10 0,20 29 0,-25 3 0,9 39 0,1 7 0,2-2-862,2 14 0,-3-5 862,-17-42 0,10 11 0,-9-20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40.459"/>
    </inkml:context>
    <inkml:brush xml:id="br0">
      <inkml:brushProperty name="width" value="0.17143" units="cm"/>
      <inkml:brushProperty name="height" value="0.17143" units="cm"/>
      <inkml:brushProperty name="color" value="#5B2D90"/>
    </inkml:brush>
  </inkml:definitions>
  <inkml:trace contextRef="#ctx0" brushRef="#br0">48 40 5734,'-6'-8'0,"-7"-7"0,6 8 0,-6-3 0,8 12 0,3 0 0,1 1 0,10 4 0,17 10 0,19 13 0,27 13 0,1-1 0,-9-7 0,-11-10 0,-2-1 0,-1 0 0,7 0 0,1 1 0,6 0 0,2 0 0,-22-8 0,-29-7 0,-13-5 0,-3-1 0,0-1 0,0-1 0,-3 4 0,0 0 0,-7 12 0,1-5 0,-12 19 0,-22 31 0,-9 8 0,9-20 0,-2 0-950,-16 26 0,1-4 950,18-33 0,4-9 0,-11 3 0,-1-3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05.258"/>
    </inkml:context>
    <inkml:brush xml:id="br0">
      <inkml:brushProperty name="width" value="0.17143" units="cm"/>
      <inkml:brushProperty name="height" value="0.17143" units="cm"/>
      <inkml:brushProperty name="color" value="#5B2D90"/>
    </inkml:brush>
  </inkml:definitions>
  <inkml:trace contextRef="#ctx0" brushRef="#br0">75 25 5734,'-6'-6'0,"17"-3"0,2 6 0,18-3 0,51 10 0,8 3 0,-27-2 0,27 2 0,-9 1 0,-54-2 0,-9-4 0,-6 2 0,-14-4 0,-65-4 0,-1 0 0,-13 0 0,8 0 0,19 1 0,1 0-199,-61-3 1,40 4 198,94 7 0,24 2 0,25-5 0,6-1 0,17 0 0,-10-2 0,-4-3 0,-13-4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15.336"/>
    </inkml:context>
    <inkml:brush xml:id="br0">
      <inkml:brushProperty name="width" value="0.17143" units="cm"/>
      <inkml:brushProperty name="height" value="0.17143" units="cm"/>
      <inkml:brushProperty name="color" value="#5B2D90"/>
    </inkml:brush>
  </inkml:definitions>
  <inkml:trace contextRef="#ctx0" brushRef="#br0">4344 1428 5734,'0'-9'0,"-3"-17"0,1 13 0,-2-16 0,0 14 0,-12-36 0,-4-11 0,-8-20 0,6 15 0,-1-1 0,-13-22 0,-6 5 0,10 24 0,-9-6 0,-14-2 0,-10-5 0,5 7-498,9 4 0,-1 4 498,-3 4 0,-6-2 0,-5 10 0,-3 13 0,-3 8 0,8 3 0,12 1 0,1 1 0,-14-3 0,-7-1 0,8 6 0,-29 5 0,12 11 0,-15 3 0,3 0 0,21 1 0,2-1 0,-6 3 0,-20 4 0,-11 2 0,2 1 0,16 0-960,9 3 1,7 2 959,-16 4 0,4 3 0,34-4 0,2 4 0,-10 8 0,-4 7 0,3 0 0,-5 5 0,1 1 0,-1 2 0,0 2 0,-5 10 0,13-3 0,-5 9 0,-2 6 0,0 1 0,3-2 0,6-5 0,-2 1 0,5-4 0,2 0 0,-3 4-134,0 1 1,-5 5 0,1 1-1,4-3 1,9-6 133,-9 27 0,11-7 0,13-19 0,1 2 167,-7 24 1,2 4-168,5 0 0,4 1 0,6-1 0,4 5-364,7-7 0,3 6 0,0-9 364,1-9 0,0-1 0,1-6 0,0 5 0,0-7-16,1-5 0,-1-1 16,0 17 0,0 4 0,0 12 0,2 5-443,1-20 1,1 2-1,1-7 443,0-6 0,0-5 0,3 7 0,2-1 99,4-1 1,4-1-100,4 6 0,4 5 0,-1-6 0,3 6 0,-2-7 476,4 4 1,-1-5-477,0-9 0,2-1 0,13 8 0,-1-5 0,5 3-297,-1-15 0,16 13 0,2 0 1,-12-15 296,21 13 0,-19-18 0,9 6 0,-6-9 937,26 5-937,-30-22 0,3-1 0,10 3 0,3-2 0,4-1 0,1-6 0,-10-7 0,2-6 28,17-3 1,5-8-29,-15-8 0,2-7 0,-4 2 0,5 3 0,1-5 0,3-13 0,5-8 0,-11 0 0,-21 7 0,-2-4-231,4-5 1,8-9 0,0-2 0,-8 8 230,-1-1 0,-4 0 0,23-24 0,-6 0 2269,-7-4-2269,-17 21 0,8-13 0,-5 1 0,8-14 0,4-7 0,-3 3 0,-5 10 0,-1 4 0,-5 6 0,4-5-49,6-14 0,6-10 0,-2 3 0,-12 16 49,-12 15 0,-4 7-13,1-3 1,1-4 12,13-27 0,2-5 0,-4 5 0,-3 3 1353,-9 18 0,-2 2-1353,-2 0 0,-2 1 0,-5 13 0,1-5 0,6-18 0,3-11 0,-2 8 0,-3 10 0,0 1-487,-1-3 1,2-4 0,-5 13 486,1 7 69,0 2 1,2-5-70,1-3 0,2-3 0,8-21 0,2-7 0,-10 18 0,-1-4 0,-2-4-878,-1-19 0,-3-6 0,0 7 878,3-3 0,-3 3 0,-8 16 0,-2-2 0,-3 7 156,-1 7 0,-1 7-156,2-40 0,-2 41 0,-2 3 1054,-3-14-1054,-20 6 0,-9-9 0,-14 4 0,-3 19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17.091"/>
    </inkml:context>
    <inkml:brush xml:id="br0">
      <inkml:brushProperty name="width" value="0.17143" units="cm"/>
      <inkml:brushProperty name="height" value="0.17143" units="cm"/>
      <inkml:brushProperty name="color" value="#5B2D90"/>
    </inkml:brush>
  </inkml:definitions>
  <inkml:trace contextRef="#ctx0" brushRef="#br0">227 7 5734,'-6'-7'0,"3"8"0,-2 5 0,3 8 0,0 0 0,-1 18 0,-6 50 0,-2 16 0,2-25 0,-2 7-252,3-9 0,-2 12 0,-1 6 0,1 1 0,2-7 252,1 4 0,2-3 0,0-1 0,0 0-430,-2-1 1,0 0 0,0-1-1,3 0 430,2 0 0,3 1 0,1-5 0,0-10 0,0-3 0,2 0 0,2 11 0,1 14 0,1 3 0,-1-9-802,-2-7 0,1-6 1,-1 3 801,4 18 0,-1 5 0,-1 3-88,-4-13 0,-1 6 0,-2-6 1,1-16 87,-1 21 0,0-14 0,-2 10 0,2-33 0,0-46 0,0-3 0,-21-48 0,-8-24 0,8 11 0,-10-20 0,1-1 0,10 7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17.980"/>
    </inkml:context>
    <inkml:brush xml:id="br0">
      <inkml:brushProperty name="width" value="0.17143" units="cm"/>
      <inkml:brushProperty name="height" value="0.17143" units="cm"/>
      <inkml:brushProperty name="color" value="#5B2D90"/>
    </inkml:brush>
  </inkml:definitions>
  <inkml:trace contextRef="#ctx0" brushRef="#br0">488 69 5734,'-8'6'0,"-1"1"0,1 1 0,-3 5 0,-39 49 0,12-11 0,-24 28 0,16-12 0,17-26 0,2 1 0,-1 3 0,-15 31 0,11-17 0,2 0 0,-6 20 0,8-8 0,26-49 0,13-21 0,34-43 0,8-29 0,1-7 0,-18 32 0,-1 0 0,15-29 0,-1-2 0,-14 13 0,-5 7 0,0 2 0,1-2 0,-2 2 0,-7 11 0,0 3 0,0 3 0,5 28 0,1 37-1131,16 34 0,12 24 1,-7-11 1130,-17-26 0,0-1 0,15 25 0,6 9 0,-11-15 0,-4-9 0,11 10 0,-15-18 0,0-6 0,-32-41 0,-13-16 0,-9-8 0,-8-7 0,-6-3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57.327"/>
    </inkml:context>
    <inkml:brush xml:id="br0">
      <inkml:brushProperty name="width" value="0.17143" units="cm"/>
      <inkml:brushProperty name="height" value="0.17143" units="cm"/>
      <inkml:brushProperty name="color" value="#5B2D90"/>
    </inkml:brush>
  </inkml:definitions>
  <inkml:trace contextRef="#ctx0" brushRef="#br0">127 324 5734,'-21'96'0,"1"-12"0,11-44 0,-3 7 0,-1 5 0,-6 32 0,-3 8 0,12-42 0,10-46 0,0-21 0,2 2 0,3-36 0,0 14 0,3-16 0,2-11 0,5-15 0,0 0 0,-5 18 0,1 3-242,2-14 1,-2 18 241,-9 43 0,1 5 0,10 27 0,-2-3 0,18 51 0,2-7 0,1 3 0,13 24 0,-10-21 0,-2-10 0,-14-31 0,-6-12 0,-7-21 483,14-56-483,2-36 0,-8 16 0,-2-4 0,-6 13 0,-1 2 0,1-2 0,-1 9 0,-1 8 0,9 20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6:21.375"/>
    </inkml:context>
    <inkml:brush xml:id="br0">
      <inkml:brushProperty name="width" value="0.17143" units="cm"/>
      <inkml:brushProperty name="height" value="0.17143" units="cm"/>
      <inkml:brushProperty name="color" value="#5B2D90"/>
    </inkml:brush>
  </inkml:definitions>
  <inkml:trace contextRef="#ctx0" brushRef="#br0">162 1 5734,'15'29'0,"30"33"0,-19-32 0,25 28 0,-2-11 0,-1-3 0,-1-2 0,2 3 0,0-1 0,-2-6 0,0-1 0,5 2 0,-19-14 0,-21-15 0,-14-9 0,-10-3 0,-15-2 0,-40 12 0,-5 9 0,-7 4 0,7-3 0,-1 0-773,-5 5 1,4-2 772,-13-3 0,43-14 0,0-1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4:19.090"/>
    </inkml:context>
    <inkml:brush xml:id="br0">
      <inkml:brushProperty name="width" value="0.17143" units="cm"/>
      <inkml:brushProperty name="height" value="0.17143" units="cm"/>
      <inkml:brushProperty name="color" value="#5B2D90"/>
    </inkml:brush>
  </inkml:definitions>
  <inkml:trace contextRef="#ctx0" brushRef="#br0">434 119 5734,'10'-3'0,"-1"0"0,-4-1 0,-19-13 0,-9 5 0,-12-8 0,-22 7 0,-6 2 0,-20-1 0,19 1 0,4 2 0,13 6 0,36 2 0,31 7 0,19 2 0,15 3 0,14 1 0,-25-5 0,-8-3 0,-25-5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57.693"/>
    </inkml:context>
    <inkml:brush xml:id="br0">
      <inkml:brushProperty name="width" value="0.17143" units="cm"/>
      <inkml:brushProperty name="height" value="0.17143" units="cm"/>
      <inkml:brushProperty name="color" value="#5B2D90"/>
    </inkml:brush>
  </inkml:definitions>
  <inkml:trace contextRef="#ctx0" brushRef="#br0">89 0 5734,'-21'68'0,"-1"-1"0,4 21 0,4-3 0,3 9-847,9-34 1,3-7 846,3-18 530,6 9-530,17 9 278,15-35-278,7-27 0,-4-50 0,-19-7 0,-8-13 0,-13 31 0,-4-4 0,-2-2 0,-3 0 442,-2-4 1,-7 7-443,-28 10 0,18 26 0,-2 39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57.860"/>
    </inkml:context>
    <inkml:brush xml:id="br0">
      <inkml:brushProperty name="width" value="0.17143" units="cm"/>
      <inkml:brushProperty name="height" value="0.17143" units="cm"/>
      <inkml:brushProperty name="color" value="#5B2D90"/>
    </inkml:brush>
  </inkml:definitions>
  <inkml:trace contextRef="#ctx0" brushRef="#br0">0 31 5734,'3'-9'0,"-1"1"0,-2 4 0,6 1 0,-2 0 0,5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58.664"/>
    </inkml:context>
    <inkml:brush xml:id="br0">
      <inkml:brushProperty name="width" value="0.17143" units="cm"/>
      <inkml:brushProperty name="height" value="0.17143" units="cm"/>
      <inkml:brushProperty name="color" value="#5B2D90"/>
    </inkml:brush>
  </inkml:definitions>
  <inkml:trace contextRef="#ctx0" brushRef="#br0">47 728 5734,'-5'21'0,"20"55"0,16 36 0,-2-16 0,-14-47 0,0 1 0,14 44 0,4 16 0,-3-40 0,-11-58 0,-16-58 0,-13-42 0,0 11 0,-5-5-1111,2 7 0,-1-13 0,-3 20 1111,-9 22 89,-29-28-89,25 37 654,-17-18-654,34 47 0,3 39 0,66 47 0,-12-22 0,-5-16 0,4-12 1664,16-41-1664,-18-22 0,-4-20 0,-10-5 0,-2-15 0,-2-4 0,0 8 0,4 6 0,-1 4 0,-3-4 118,2-28 0,-4-7 0,-8 23-118,-12 20 58,-4 120-58,5 1 0,-2-8 0,0 7 0,7 13 0,4 5 0,1-15 0,1 2 0,1 1 0,0-2 0,0 0 0,2 1 0,3 10 0,2 1 0,0-12 0,3-8 0,-2-27 0,-1-53 0,-8-5 0,-24-69 514,2 54-514,-2-21 0,6 5 0,14-34 0,11 38 0,26-30 0,-14 37 0,9-10 0,-35 35 0,-8 8 0,-17 14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59.143"/>
    </inkml:context>
    <inkml:brush xml:id="br0">
      <inkml:brushProperty name="width" value="0.17143" units="cm"/>
      <inkml:brushProperty name="height" value="0.17143" units="cm"/>
      <inkml:brushProperty name="color" value="#5B2D90"/>
    </inkml:brush>
  </inkml:definitions>
  <inkml:trace contextRef="#ctx0" brushRef="#br0">202 26 5734,'-13'-11'0,"1"3"0,0 2 0,-14 29 0,12-2 0,1 35 0,0 24 0,3-10 0,3 22-141,1-25 1,0 10-1,3-6 141,4-2 0,3-1 0,0-4 0,0 5 0,-2 1 0,-1 4 0,-1 0 0,-2-1 0,-1-1 0,-3 0 0,-2-9 0,-2-7 0,-5-10 0,-23-1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59.760"/>
    </inkml:context>
    <inkml:brush xml:id="br0">
      <inkml:brushProperty name="width" value="0.17143" units="cm"/>
      <inkml:brushProperty name="height" value="0.17143" units="cm"/>
      <inkml:brushProperty name="color" value="#5B2D90"/>
    </inkml:brush>
  </inkml:definitions>
  <inkml:trace contextRef="#ctx0" brushRef="#br0">1 480 5734,'52'-30'0,"1"13"0,4 2 0,40-9-1198,-33 12 0,-5 1 1198,-10 0 364,16-16 1,5-8-365,-23 3 0,-1-2 0,22-8 0,-4-2 389,-12-15-389,-31 17 0,-16 19 0,-11 1 1278,-36 41-1278,-21 34 0,3 6 0,11 4 0,34-37 0,12-12 0,19-19 0,10-11 0,21-13 0,1 7 0,3 18 0,-14 14 0,7 24 0,0-14 0,-12-4 0,1-16 0,-19-17 0,9-26 0,2-12 0,-3 1 0,-6 10 0,-3 66 0,-4-10 0,5 36 0,-5-11 0,6 33 0,-3-15 0,2-2 0,-12-43 0,-5-25 0,-4-3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9:59.885"/>
    </inkml:context>
    <inkml:brush xml:id="br0">
      <inkml:brushProperty name="width" value="0.17143" units="cm"/>
      <inkml:brushProperty name="height" value="0.17143" units="cm"/>
      <inkml:brushProperty name="color" value="#5B2D90"/>
    </inkml:brush>
  </inkml:definitions>
  <inkml:trace contextRef="#ctx0" brushRef="#br0">1 0 5734,'28'20'0,"-9"-8"0,13 15 0,-13-11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00.768"/>
    </inkml:context>
    <inkml:brush xml:id="br0">
      <inkml:brushProperty name="width" value="0.17143" units="cm"/>
      <inkml:brushProperty name="height" value="0.17143" units="cm"/>
      <inkml:brushProperty name="color" value="#5B2D90"/>
    </inkml:brush>
  </inkml:definitions>
  <inkml:trace contextRef="#ctx0" brushRef="#br0">1 454 5734,'21'54'0,"-9"-19"0,6 37 0,-11-28 0,0 13 0,0 6 0,2 28 0,0 1 0,2 6 0,0-6 0,14-18 0,24-48 0,3-6 0,9 47 0,4-123 0,-7-26 0,-32 30 0,-4 7 0,-1-3 0,-3-21 0,-8 26 0,-10-14 0,-10 14 0,-21 53 0,2-42 0,8 120 0,56-36 0,-7 10 0,59-26 0,-45-32 0,12-8 0,1-4 0,-4-7 0,13-9 0,1-12 0,-19-18 0,-4-4 0,-1 21 0,-4-1-201,-5-18 0,-15 6 201,-23 30 0,-10-4 0,-28 4 0,-19 19 0,-21 40 0,27 8 0,18 15 0,39-7 402,13-12-402,11 7 0,12-23 0,24-52 0,-23 1 0,19-51 0,-34 11-379,2-28 379,-15 41 0,-3-4 0,-4-15 0,-3 1 0,-1-25-30,-14 5 1,-3 5 29,3 22 0,-16-26 0,27 115 0,11 36 0,5 19 0,-1-12 0,1 6 0,0 2-94,2 14 1,-1 2 0,-4 2 93,-7 4 0,-4 1 0,-2-10 0,0-5 0,-6-10 0,-16-8 0,0-1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01.480"/>
    </inkml:context>
    <inkml:brush xml:id="br0">
      <inkml:brushProperty name="width" value="0.17143" units="cm"/>
      <inkml:brushProperty name="height" value="0.17143" units="cm"/>
      <inkml:brushProperty name="color" value="#5B2D90"/>
    </inkml:brush>
  </inkml:definitions>
  <inkml:trace contextRef="#ctx0" brushRef="#br0">590 190 5734,'-40'-78'0,"4"12"0,12 42 0,-7 2 0,-11 27 0,34 85 0,29-18 0,16 12 0,-5-4 0,-6 6 0,1-3 0,14-8 0,7 1 0,-21-12 0,-38-1 0,-29-38 0,-11-5 0,6 2 0,-6-9 0,-25-29 0,-13-19 0,14 3 0,-16-6-474,7-21 0,30 7 474,57 45-166,51 18 166,-21-3 0,39 15 0,-17 1 0,6-2 0,6-3 0,-16-9 0,0-3 0,14 10 0,-3-11 0,16-49 465,-48 2 1,-6-11-466,5-24 0,-3-6 0,-5 6 0,-5-2 91,-7-14 1,-5 8-92,-1 14 0,13 119 0,-6-2-557,0 23 1,1 1 556,-3-16 0,4 21 0,-4 11 0,-3-18-82,-13 2 1,-6-52 0,-9 3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02.796"/>
    </inkml:context>
    <inkml:brush xml:id="br0">
      <inkml:brushProperty name="width" value="0.17143" units="cm"/>
      <inkml:brushProperty name="height" value="0.17143" units="cm"/>
      <inkml:brushProperty name="color" value="#5B2D90"/>
    </inkml:brush>
  </inkml:definitions>
  <inkml:trace contextRef="#ctx0" brushRef="#br0">1 1284 5734,'59'-12'0,"1"-1"0,-5 2 0,-5 0 0,-5-1 0,13-10 0,3-2 0,-4 0 0,-2 1 0,-2-1 0,-15 2 0,-18 33 0,-3 6 0,-18 23 0,-7 13 0,17 15 0,-2-32 0,13 8 0,15-76 0,21-43 0,-14 8 0,1-2 0,-13 22 0,-1 4 0,27-36 0,-23 120 0,19 26 0,-9-26 0,7-6 0,1-11 0,1-19 0,-3-41 0,0-24 0,-7 5 0,-6 18 0,-6-3 0,12-56 0,-25 6 0,-48 45 0,-25 21 0,-18 29 0,54 70 0,13 15 0,-16-23-181,35 22 1,13-27 180,-4-81 0,4-26 0,-3-6 0,0-2 0,0-2 0,-5-3 0,-13-14 0,-25-17 0,-6-1 0,8-2 0,-9 9 0,-1 10 0,11 45 0,8 18 0,7 32 0,7 5 0,10 25 0,3 8 361,12 33-361,-5-16 0,4 4 0,1-13 0,5-8 0,5-16 0,1-9 0,19 8 0,11-73 0,-33-13 0,-8-14 0,-3-6 0,-11 16 0,-4-2 0,2-25 0,-10 11 0,-18 35 0,0 33 0,16 76 0,19-5 0,26-21 0,0-47 0,0-30 0,-17-11 0,-7-4 0,-10 15 0,4 5 0,-3 31 0,6 20 0,7 9 0,12-8 0,0-21 0,-4-11 0,14-22 0,2-46 0,-9 21 0,0-46 0,-36 54 0,-2-49 0,-10 2 0,-1 23 0,-3 0 0,-7-33 0,3 40 0,17 80 0,11 49 0,6 19 0,-1-10 0,0 1 0,0 6 0,-2-9 0,4-2 0,-32-89 0,-3-6 0,-11-6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02.937"/>
    </inkml:context>
    <inkml:brush xml:id="br0">
      <inkml:brushProperty name="width" value="0.17143" units="cm"/>
      <inkml:brushProperty name="height" value="0.17143" units="cm"/>
      <inkml:brushProperty name="color" value="#5B2D90"/>
    </inkml:brush>
  </inkml:definitions>
  <inkml:trace contextRef="#ctx0" brushRef="#br0">0 359 5734,'55'-41'0,"0"1"0,-1-1 0,1-3 0,-1 0 0,-4 6 0,33-14 0,-12-6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02.172"/>
    </inkml:context>
    <inkml:brush xml:id="br0">
      <inkml:brushProperty name="width" value="0.17143" units="cm"/>
      <inkml:brushProperty name="height" value="0.17143" units="cm"/>
      <inkml:brushProperty name="color" value="#5B2D90"/>
    </inkml:brush>
  </inkml:definitions>
  <inkml:trace contextRef="#ctx0" brushRef="#br0">352 23 5734,'-26'-13'0,"3"4"0,11 13 0,-38 34 0,14-5 0,-21 17 0,-4 23 0,30-29 0,-12 14 0,31-31 0,12-23 0,22-16 0,19-31 0,5-3 0,6-11 0,-7 18 0,-7 27 0,-2 3 0,-11 20 0,-11 1 0,1 2 0,36 43 0,-22-27 0,41 38 0,-40-46 0,8 4 0,-12-9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21.002"/>
    </inkml:context>
    <inkml:brush xml:id="br0">
      <inkml:brushProperty name="width" value="0.17143" units="cm"/>
      <inkml:brushProperty name="height" value="0.17143" units="cm"/>
      <inkml:brushProperty name="color" value="#5B2D90"/>
    </inkml:brush>
  </inkml:definitions>
  <inkml:trace contextRef="#ctx0" brushRef="#br0">24 1194 5734,'-12'-8'0,"3"1"0,7 5 0,4-2 0,9 1 0,2-1 0,57-10 0,26-11-572,-15 3 1,12-4 571,-3-3 0,8-3 0,-5 1-657,-22 8 1,-2 0 0,5-2 656,7-3 0,7-2 0,2-1 0,-2 1 0,-4 2 0,0 1 0,0-1 0,0 0 0,2 0 0,0 0 0,1-1 0,3-1 0,-3 1 0,4-2 0,2 0 0,-2 0 0,-4 1-259,7-5 1,-2 1-1,-3 1 1,-2-1 258,-10 4 0,-1 0 0,-2 0 0,-5 1 0,5-2 0,-5 2 0,-8 1 0,-4 0 0,-12 5 0,-16 7 0,-17 8 766,-60 34-766,-17 8 0,-8 4 0,16-8 0,0-1 0,-20 10 0,0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21.321"/>
    </inkml:context>
    <inkml:brush xml:id="br0">
      <inkml:brushProperty name="width" value="0.17143" units="cm"/>
      <inkml:brushProperty name="height" value="0.17143" units="cm"/>
      <inkml:brushProperty name="color" value="#5B2D90"/>
    </inkml:brush>
  </inkml:definitions>
  <inkml:trace contextRef="#ctx0" brushRef="#br0">0 942 5734,'49'-12'0,"0"0"0,-4 1 0,7-3 0,12-4 0,12-6 0,3-1 0,-9 3-2831,9-2 1,1-1 2830,-6 1 0,11-4 0,2 1 0,-9 1 0,-8 3 0,-5 2 0,7-2 71,11-3 0,8-2 0,4-1 0,0-1-71,-15 5 0,1-1 0,1 0 0,-1-1 0,0 1 0,-2 2 0,1-1 0,-2 0 0,-1 1 0,-3-1 0,8-3 0,-2 0 0,-5 0 0,-13 2 497,-3 0 1,-18-1-498,-21-13 0,-49 26 0,-67 22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21.588"/>
    </inkml:context>
    <inkml:brush xml:id="br0">
      <inkml:brushProperty name="width" value="0.17143" units="cm"/>
      <inkml:brushProperty name="height" value="0.17143" units="cm"/>
      <inkml:brushProperty name="color" value="#5B2D90"/>
    </inkml:brush>
  </inkml:definitions>
  <inkml:trace contextRef="#ctx0" brushRef="#br0">1 781 5734,'53'-13'0,"0"0"0,19-7 0,15-5 0,5-1 0,-7 1-1887,4 1 0,-4 1 0,7-3 1887,-14 4 0,9-3 0,1 0 0,-5 0 0,-12 4-37,17-5 1,-8 1 36,1 1 0,6-2 0,-19 6 0,7-2 0,3 0 0,-3 0 0,15-5 0,0 1 0,4-1 0,-5 0 0,7-1 0,-3 0 0,-7 3 0,-11 4 0,-6 2 0,-6 1 0,12-6 0,-23 13 1815,-42 22-1815,-25 2 0,-7 7 0,12-8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28.037"/>
    </inkml:context>
    <inkml:brush xml:id="br0">
      <inkml:brushProperty name="width" value="0.17143" units="cm"/>
      <inkml:brushProperty name="height" value="0.17143" units="cm"/>
      <inkml:brushProperty name="color" value="#5B2D90"/>
    </inkml:brush>
  </inkml:definitions>
  <inkml:trace contextRef="#ctx0" brushRef="#br0">978 74 5734,'-44'-40'0,"3"6"0,-18 51 0,-16 25 0,13-4 0,-2 2-901,0-2 0,-12 8 0,26-5 901,40 1 0,5 2 397,27 31 0,12 9-397,-7-27 0,3 1 0,11 30 0,2-2 220,-8-30 1,-7-7-221,-12 17 0,-18 1 0,-13-24 0,-34-7 0,-8-22 0,0 1 1453,-24-12-1453,22-11 0,-18-7 7,25-2 1,1-7-8,4-7 0,5-5 0,1-10 0,6-4 0,-2-28 0,36 3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29.691"/>
    </inkml:context>
    <inkml:brush xml:id="br0">
      <inkml:brushProperty name="width" value="0.17143" units="cm"/>
      <inkml:brushProperty name="height" value="0.17143" units="cm"/>
      <inkml:brushProperty name="color" value="#5B2D90"/>
    </inkml:brush>
  </inkml:definitions>
  <inkml:trace contextRef="#ctx0" brushRef="#br0">399 604 5734,'-18'-11'0,"2"1"0,3 6 0,0 2 0,-50 31 0,20 8 0,-1 8 0,-12 11 0,6 10 0,22 7 0,9 10 0,4-9 0,-2-14 0,13-3 0,35 27 0,16-20 0,-2-57 0,40-5 0,-31-27 0,1-12 0,6-20 0,-1-6-475,2 10 0,-2-4 475,-18 8 0,-2-6 0,-7-7-770,-9-7 1,-5-11 0,-4 2 0,1 12 769,3 11 0,0 1 0,-1-33 0,0-8 0,-12 49 0,-17 86 0,-4 22 0,0 12 0,3-4 0,-1 5-569,3 5 0,-1 8 0,2-8 569,0-6 0,3-4 0,3 1 0,2-7 150,3-1-150,0-28 2306,15 2-2306,41-109 0,-27 31 0,0-2 0,5-11 0,-2-3 0,-6-9 0,0 23 0,19 71 2744,5-15-2744,-15 35 0,4 6 267,5-25 0,6-15-267,18-30 0,-1-14 0,-15 5 0,-5-4 0,5-31 0,-11 22 0,-24 71 0,-1 12 0,-10 39 0,29-8 0,24-77 0,-21 6 0,-4-74 0,-52 25 0,-15-1 0,-4 1 0,-5 3 0,4 5 0,-3 4 0,-11 7 0,1 9 0,4 11 0,7 1 0,107-1 0,33 2 0,-34 6-561,37-10 1,-12 0 560,-70 8 0,24 18 0,-14 11 0,-2 7 0,-1 6 0,-7 2 0,-2 2 0,-1-1 0,1-1 0,22 29 1121,-11-66-1121,-3-29 0,-17-68 0,-18 5 0,-13 14 0,-11 0 0,-3 20 0,-7 9 0,-15 11 0,-1 9 0,-13 1 0,19 89 0,113-18 0,33-9 0,-43-21 0,3-4 0,6 7 0,6 0 0,-5-18 0,9-40 0,-11-21 0,-18-4 0,-6-8 0,13-16 0,-5-6 0,-23 22 0,-5-3 0,-5 3 0,-3-13 0,-8 9 0,-13 0 0,-5 48 0,-1 72 0,2 40 0,11-21 0,4 10 0,1 2 0,-1-5 0,-3 1 0,-1-3 0,3 3 0,1 24 0,3 4 0,6-16 0,9-22 0,2-15 0,0-9 0,19 19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30.327"/>
    </inkml:context>
    <inkml:brush xml:id="br0">
      <inkml:brushProperty name="width" value="0.17143" units="cm"/>
      <inkml:brushProperty name="height" value="0.17143" units="cm"/>
      <inkml:brushProperty name="color" value="#5B2D90"/>
    </inkml:brush>
  </inkml:definitions>
  <inkml:trace contextRef="#ctx0" brushRef="#br0">445 165 5734,'-41'-46'0,"15"17"0,27 31 0,6 6 0,-7-7 0,0 1 0,-2 1 0,1 1 0,-21 89 0,1-24 0,7-11 0,-4 9 0,-7-3 0,-3 4 0,0-5 0,2-2 0,0-1 0,-13 29 0,0-1 0,12-27 0,3-10 0,1-6 0,1-28-848,29-60 0,23-49 0,8-15 0,-9 20 848,-9 15 0,1-1 0,8-14 0,6-17 0,0 3 0,-8 25 0,2 0 0,2-6 0,-3 19 0,10 70 0,-16 62 0,-9 28 0,3-7 0,-2 7 0,-4-3 0,0 8 0,-5-4 0,-4-16 0,-4-2 0,1-7 0,1-1 0,-1-6 0,-4 3 0,-3-28 0,1-50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30.479"/>
    </inkml:context>
    <inkml:brush xml:id="br0">
      <inkml:brushProperty name="width" value="0.17143" units="cm"/>
      <inkml:brushProperty name="height" value="0.17143" units="cm"/>
      <inkml:brushProperty name="color" value="#5B2D90"/>
    </inkml:brush>
  </inkml:definitions>
  <inkml:trace contextRef="#ctx0" brushRef="#br0">0 29 5734,'39'-20'0,"22"13"0,9 5 0,-20 3 0,1 0 0,24 3 0,-2 0 0,3-4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30.741"/>
    </inkml:context>
    <inkml:brush xml:id="br0">
      <inkml:brushProperty name="width" value="0.17143" units="cm"/>
      <inkml:brushProperty name="height" value="0.17143" units="cm"/>
      <inkml:brushProperty name="color" value="#5B2D90"/>
    </inkml:brush>
  </inkml:definitions>
  <inkml:trace contextRef="#ctx0" brushRef="#br0">59 40 5734,'-17'-10'0,"2"2"0,3 0 0,2 1 0,7 3 0,1 2 0,26 63 0,-21-30 0,14 48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30.878"/>
    </inkml:context>
    <inkml:brush xml:id="br0">
      <inkml:brushProperty name="width" value="0.17143" units="cm"/>
      <inkml:brushProperty name="height" value="0.17143" units="cm"/>
      <inkml:brushProperty name="color" value="#5B2D90"/>
    </inkml:brush>
  </inkml:definitions>
  <inkml:trace contextRef="#ctx0" brushRef="#br0">47 140 5734,'-14'-12'0,"-2"-16"0,6 10 0,3-7 0,12 20 0,3 1 0,56-13 0,-35 8 0,43-12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31.070"/>
    </inkml:context>
    <inkml:brush xml:id="br0">
      <inkml:brushProperty name="width" value="0.17143" units="cm"/>
      <inkml:brushProperty name="height" value="0.17143" units="cm"/>
      <inkml:brushProperty name="color" value="#5B2D90"/>
    </inkml:brush>
  </inkml:definitions>
  <inkml:trace contextRef="#ctx0" brushRef="#br0">8 172 5734,'-7'-15'0,"7"-14"0,72 0 0,-32 2 0,24 12 0,21 3 0,-15 2 0,-8 0 0,14-2 0,1-1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02.671"/>
    </inkml:context>
    <inkml:brush xml:id="br0">
      <inkml:brushProperty name="width" value="0.17143" units="cm"/>
      <inkml:brushProperty name="height" value="0.17143" units="cm"/>
      <inkml:brushProperty name="color" value="#5B2D90"/>
    </inkml:brush>
  </inkml:definitions>
  <inkml:trace contextRef="#ctx0" brushRef="#br0">8 0 5734,'1'12'0,"6"59"0,-3-33 0,6 49 0,-5-31 0,1-2 0,1 13-241,-1-7 1,0 2 240,4 30 0,-4-42 0,0 6 0,1 8 0,-1 9 0,1 7-789,-1 9 1,-1 10-1,1 1 1,-2-9 788,1-4 0,0-6 0,-1 5 0,-2 7 0,1 10 0,-2-6 0,-2-18 0,-1-27 0,-3 0-108,-2 15 0,-3 13 1,0 5-1,0-5 108,-1 9 0,1-2 0,-1 1-254,2-13 0,-1 1 0,0 0 0,1-2 254,0 17 0,0-3 0,4-13 190,1 21-190,5-22 0,3 10 0,2-5 0,5-3 0,1-4 0,-1 14 0,0-10 0,4-22 0,-20-84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32.189"/>
    </inkml:context>
    <inkml:brush xml:id="br0">
      <inkml:brushProperty name="width" value="0.17143" units="cm"/>
      <inkml:brushProperty name="height" value="0.17143" units="cm"/>
      <inkml:brushProperty name="color" value="#5B2D90"/>
    </inkml:brush>
  </inkml:definitions>
  <inkml:trace contextRef="#ctx0" brushRef="#br0">251 34 5734,'-3'-13'0,"0"1"0,1 4 0,-13 52 0,-5 32 0,6-17 0,-1 8 0,-1 9 0,-3 14 0,-1 4 0,3-10-1290,2-6 0,2-6 0,0 0 1290,-1 8 0,0 1 0,2-8 0,1-7 0,2-11 803,3-7-803,20-35 0,28-60 0,4-24 0,-11 17 0,3-2 0,-3 7 0,-1 1 0,22-30 0,-17 21 0,1 11 0,-2 30 0,17 67 0,-26 3 0,-2 15 0,-4-4 0,-2 2 0,1-2 0,20 30 0,8-30 3067,9-84-3067,-9-12 0,-1-13 0,4-31 0,-8-9 0,3-6 0,-31 22 0,-63 66 0,-8 8 0,21-24 0,-47 81 0,25 14 0,78-61 0,63-34 0,-45 15 0,51-27 0,-80 56 0,5-16 0,-5 35 0,29-34 0,32-24 0,-22-7 0,1-4 0,-8-1 0,-2-4 0,14-22 0,-5-5 0,-21 16 0,-3-4 0,18-42 0,-5-5 0,-20 24 0,-8 0 0,-5-15 0,-18 12 0,-49 27 0,-17 71 0,36 25 0,8 16 0,12 11 0,12 6 0,10-19 0,5 2 0,5-2 0,11 25 0,5-4 0,8-1 0,-10-5 0,-33-17 0,-9-5 0,-10 14 0,-24-47 0,-1 1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33.438"/>
    </inkml:context>
    <inkml:brush xml:id="br0">
      <inkml:brushProperty name="width" value="0.17143" units="cm"/>
      <inkml:brushProperty name="height" value="0.17143" units="cm"/>
      <inkml:brushProperty name="color" value="#5B2D90"/>
    </inkml:brush>
  </inkml:definitions>
  <inkml:trace contextRef="#ctx0" brushRef="#br0">1 335 5734,'16'-27'0,"2"2"0,33-14 0,-20 20 0,23-8 0,-22 32 0,9 37 0,-8 32 0,-19-25 0,0-2 0,15 16 0,-15-35 0,20-50 0,12-42 0,2-7 0,-18 26 0,0 1 0,7-2 0,-23 54 0,-17 77 0,0-35 0,3 1 0,7 13 0,11-14 0,43-36 0,-13-32 0,1-15 0,10-28 0,-5-5 0,12-9 0,-20 26 0,-48 83 0,-1 3 0,6 12 0,2 3 0,1-3-300,9 42 300,-5-72 0,33-39 0,6-13 0,-9 6 0,28-37 0,-1-7 0,-29 19 0,41 50 0,-44 41 0,-9 20 0,-4 3 0,-2-9 0,-1-11 0,-13-47 300,-1-36-300,-18-38 0,-1 23 0,-4-2 0,-3 1 0,-3 3 0,-13-22 0,22 44 0,51 37 0,39 6 0,-24-5 0,2-2 0,1-3 0,-2 1 0,23 9 0,-9 55 0,-12 4 0,-15-28 0,6-9 0,42-21 0,-37-33 0,-4-14 0,-10-5 0,-7-6 0,-3-5 0,-14 0 0,-39-30 0,-13 58 0,-16 16 0,8 93 0,45 9 0,4-35 0,9 0 0,19-8 0,7-7 0,21 3-140,14-27 1,-31-20-1,0-3 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34.036"/>
    </inkml:context>
    <inkml:brush xml:id="br0">
      <inkml:brushProperty name="width" value="0.17143" units="cm"/>
      <inkml:brushProperty name="height" value="0.17143" units="cm"/>
      <inkml:brushProperty name="color" value="#5B2D90"/>
    </inkml:brush>
  </inkml:definitions>
  <inkml:trace contextRef="#ctx0" brushRef="#br0">0 1 5734,'12'79'0,"-1"1"0,1-1 0,-1-8 0,0-2 0,-6-10 0,-11 24 0,3-36 0,-2 15 0,5-48 0,6-21 0,29-50 0,0 7 0,6-6 0,15-22 0,2-1 0,-9 13 0,0 7 0,-4 16 0,-5 12 0,-15 24 0,-8 51 0,-9 24 0,6 19 0,9 8 0,33-31 0,2-85 0,5-20 0,-20 16 0,-1-5 0,21-40 0,-12 4 0,-31 40 0,-10 15 0,-21 97 0,10 4 0,0-36 0,5 0 0,26 30 0,46-95 0,-3-49 0,-32-2 0,-12-8 0,-19 17 0,-13 3 0,-39-27 0,-27 66 0,14 19 0,8 12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34.174"/>
    </inkml:context>
    <inkml:brush xml:id="br0">
      <inkml:brushProperty name="width" value="0.17143" units="cm"/>
      <inkml:brushProperty name="height" value="0.17143" units="cm"/>
      <inkml:brushProperty name="color" value="#5B2D90"/>
    </inkml:brush>
  </inkml:definitions>
  <inkml:trace contextRef="#ctx0" brushRef="#br0">12 68 5734,'-6'-29'0,"4"17"0,-2-12 0,5 22 0,0 2 0,5 0 0,-4 2 0,3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34.874"/>
    </inkml:context>
    <inkml:brush xml:id="br0">
      <inkml:brushProperty name="width" value="0.17143" units="cm"/>
      <inkml:brushProperty name="height" value="0.17143" units="cm"/>
      <inkml:brushProperty name="color" value="#5B2D90"/>
    </inkml:brush>
  </inkml:definitions>
  <inkml:trace contextRef="#ctx0" brushRef="#br0">144 448 5734,'-34'61'0,"0"1"0,12-10 0,-8 24 0,7 0-1096,30-27 1096,3-2 0,3-2 352,30 30-352,6-34 180,26-2-180,-9-72 0,-37-6 0,-7-12 0,-9-38 0,-22 0 0,-28 40 0,-5 4 0,23-17 0,-2 18 564,-45 81-564,94 0 0,18 1 0,2 9 0,36 5 0,-22-91 0,-5-26 0,-29 16 0,-3-4 0,31-19 0,-6-8 0,-39 13 0,-12-6 0,0 12 0,0-11 0,0-17 0,-5 29 0,-20 125 0,12-40-209,-1 33 0,1 13 209,6-16 0,2 2 0,0 26 0,1 7 0,2-18 0,0 2 0,1 3 0,1 7 0,1 1 0,0 0 0,2-2 0,1-1 0,0-7 0,0 0 0,1-7 0,-1 12 0,6-31 0,23-87 0,-6 17 0,8-52 0,0-16 0,-11 35 0,0-1 0,16-27 0,6 0 0,-4 23 0,2 6 0,0 4 0,0 4 418,29-17-418,-40 36 0,-29 21 0,-17 9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35.290"/>
    </inkml:context>
    <inkml:brush xml:id="br0">
      <inkml:brushProperty name="width" value="0.17143" units="cm"/>
      <inkml:brushProperty name="height" value="0.17143" units="cm"/>
      <inkml:brushProperty name="color" value="#5B2D90"/>
    </inkml:brush>
  </inkml:definitions>
  <inkml:trace contextRef="#ctx0" brushRef="#br0">653 68 5734,'-18'-26'0,"1"3"0,5 12 0,1 4 0,-13 13 0,-37 66 0,19-2 0,-1 19 0,15-19 0,-2 11 0,0 5 0,1-1 0,3-8-632,-3 7 1,2-6 0,1 6 631,0 10 0,-1 12 0,4-7 0,4-21 0,0 9 0,7-23 0,-1-4-307,-6 2 307,3-17 0,1-35 0,5-27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35.845"/>
    </inkml:context>
    <inkml:brush xml:id="br0">
      <inkml:brushProperty name="width" value="0.17143" units="cm"/>
      <inkml:brushProperty name="height" value="0.17143" units="cm"/>
      <inkml:brushProperty name="color" value="#5B2D90"/>
    </inkml:brush>
  </inkml:definitions>
  <inkml:trace contextRef="#ctx0" brushRef="#br0">0 260 5734,'97'-9'0,"-1"0"0,1-1 0,-29-2 0,4 3 0,18 8 0,21 4 0,-2 2 0,-22-2 0,-30 1 0,-5-5 0,16-15 0,6-8 0,-16-1 0,-12-15 0,7 1 0,-20 0 0,-104-1 0,-3 46 0,24-10 0,-2 5 0,-2 29 0,8 13 0,13 30 0,-2-2 0,39-17 0,54-61 0,26-41 0,-1 24 0,-11-12 0,-49 53 0,-16 19 0,13 28 0,6-7 0,20-6 0,12-54 0,-12-15 0,17-37 0,-22 4 0,5-18 0,-7 5 0,-8 7 0,-11 40 0,-9 12 0,-11 69 0,-5-12 0,0 3 0,1-1 0,-1 0-467,0 9 0,0-6 467,2-1 0,-1-33 0,0-29 0,-3-23 0,-2-9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35.977"/>
    </inkml:context>
    <inkml:brush xml:id="br0">
      <inkml:brushProperty name="width" value="0.17143" units="cm"/>
      <inkml:brushProperty name="height" value="0.17143" units="cm"/>
      <inkml:brushProperty name="color" value="#5B2D90"/>
    </inkml:brush>
  </inkml:definitions>
  <inkml:trace contextRef="#ctx0" brushRef="#br0">0 1 5734,'31'77'0,"-4"-11"0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36.711"/>
    </inkml:context>
    <inkml:brush xml:id="br0">
      <inkml:brushProperty name="width" value="0.17143" units="cm"/>
      <inkml:brushProperty name="height" value="0.17143" units="cm"/>
      <inkml:brushProperty name="color" value="#5B2D90"/>
    </inkml:brush>
  </inkml:definitions>
  <inkml:trace contextRef="#ctx0" brushRef="#br0">153 26 5734,'6'-15'0,"-1"5"0,-5 40 0,-11 27 0,-3 9 0,-1 25-462,-2-13 0,-1 0 462,6-26 0,1 2 0,-1 10 0,0 6 0,1-1 0,0 16 0,2 1 49,3-14 1,2 2 0,9-10-50,15-13 0,10-13 0,65-10 0,-37-54 0,11-25 0,-1-9 0,-11 6 0,2-9 0,-5-4-574,11-9 0,4-9 0,-29 14 574,-50 4 569,-24 70-569,17 24 65,6 55-65,44 12 0,34-32 0,14-7 0,-24-19 0,2-8 0,23-2 0,1-14 0,-23-21 0,-4-14 0,0-14 0,-13-14 0,-25-19 0,-16-2 1863,-20-14-1863,-42 73 0,-10 26 0,25 17 0,9 14 0,1 14 0,13 4 0,30 20 0,29-34 0,21-14 0,16-38 0,-10-47 0,-4-20 0,-16 7 0,-8-13-848,-11-2 0,-3-17 0,-3-1 0,-3 14 848,1 2 0,-8 3 0,-8-14 0,-6-5 0,-10 48 0,-28 93 0,12 26 0,2 16 0,10-25 0,2 4 0,1 4 0,-1 26 0,2 7 0,8-5 0,12-25 0,6-3 0,0-4 0,-3 12 0,5-9 0,39 14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37.262"/>
    </inkml:context>
    <inkml:brush xml:id="br0">
      <inkml:brushProperty name="width" value="0.17143" units="cm"/>
      <inkml:brushProperty name="height" value="0.17143" units="cm"/>
      <inkml:brushProperty name="color" value="#5B2D90"/>
    </inkml:brush>
  </inkml:definitions>
  <inkml:trace contextRef="#ctx0" brushRef="#br0">686 1 5734,'-67'21'0,"0"-1"0,0 1 0,-7-16 0,14 11 0,22 52 0,20 10 0,15-8 0,8 21 0,1 8 0,-4-31 0,-2 2 0,2 0 0,-1 5 0,-4-8 0,-9-13 0,-4-8 0,-12 6 0,-19-34 0,12-29 0,-7-52 0,4-19 0,20 21 0,2-2 0,-13-24 0,5 3 0,25-14 0,6 70 0,-1 10 0,48 95 0,-7 10 0,-15-28 0,2 2 0,-1-2 0,4-8 0,7-25 0,5-9 0,2-3 0,1-10 0,17-22 0,-5-15 0,-16-11 0,-7-7 0,-5 4 0,-4-5 0,1-20 0,-4-6 0,-6-5 0,-3 0 0,1 7 0,-2 3 0,-3 2 0,-9 18 0,-11 40 0,-15 76 0,2-4-272,2 3 0,1 4 272,6-14 0,1 0 0,-1-1 0,1 4 0,-4 34 0,1-2 0,2-11 0,0 6 0,-6-14 0,-6-53 0,1 10 0,-4-54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03.723"/>
    </inkml:context>
    <inkml:brush xml:id="br0">
      <inkml:brushProperty name="width" value="0.17143" units="cm"/>
      <inkml:brushProperty name="height" value="0.17143" units="cm"/>
      <inkml:brushProperty name="color" value="#5B2D90"/>
    </inkml:brush>
  </inkml:definitions>
  <inkml:trace contextRef="#ctx0" brushRef="#br0">1 833 5734,'5'-10'0,"30"3"0,6 0 0,44 4 0,-30 0 0,13 0 0,10-2-666,4-2 1,9-2 665,-18 1 0,7-2 0,5 0 0,4-1-533,3-1 0,5-1 0,4-1 0,0 0 1,-1 1 532,-16 1 0,0 1 0,1 0 0,-1 0 0,0-1 0,-2 1-229,10-1 1,-1-1 0,0 1 0,-2 0 0,-1 1 228,11 0 0,-2 0 0,0 0 0,4 1 0,-22 3 0,1 0 0,1 0 0,3 0 0,3 1 0,2-1-75,-3 1 0,5 0 0,2 0 1,3 0-1,-1 0 0,0 0 0,-2 0 1,-4 0 74,12-1 0,-6 0 0,-1 1 0,0-1 0,5 0 0,6 1 0,-18 1 0,7 1 0,4-1 0,4 0 0,0 1 0,-1-1 0,-3 1 0,-4 0 0,-8 1 0,-9 0 0,25-1 0,-14 1 0,-3 0 0,7 0 0,-8 0 0,4 0 0,4-1 0,-1 1 0,-2 0 0,-4 0 0,16 0 0,-2 0 0,-5 0 0,-5 1 0,0-1 0,-4 0 0,2 0 0,-7 1 0,3 0 0,2 0 0,-1-1 0,4 0 0,3-1 0,-3 1 0,-11-1 0,12 1 0,-8 0 0,13-2 0,-11-1 0,-27-1 1504,-24-2-1504,7-7 2976,-27-7-2976,-7 8 1254,-21-8-1254,-12 9 0,-48-4 0,13 8 0,-11 0 0,-3 0 0,-7-1 0,4 2 0,-9-1 0,2 0 0,-9-2 0,10 0 0,9 2 0,34 4 0,-6 1 0,47 13 0,59 15 0,7-3 0,13 0 0,3-5 0,7-1 0,-6 0 0,-3 1 0,-5-1 0,21-3 0,-23-5 0,-61-6 0,-4 0 0,-7 9 0,-33 38 0,-29 25 0,3-8 0,10-18 0,-2 0-380,-14 22 0,-7 9 0,5-15 0,14-29 1,4-8-1,-34 14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38.565"/>
    </inkml:context>
    <inkml:brush xml:id="br0">
      <inkml:brushProperty name="width" value="0.17143" units="cm"/>
      <inkml:brushProperty name="height" value="0.17143" units="cm"/>
      <inkml:brushProperty name="color" value="#5B2D90"/>
    </inkml:brush>
  </inkml:definitions>
  <inkml:trace contextRef="#ctx0" brushRef="#br0">0 970 5734,'51'67'0,"28"-65"0,9-7 0,-33 30 0,1-2 0,37-32 0,-11-16 0,-43-6 0,-3-4 0,-8 8 0,-17 12 0,-51 79 0,4 6 0,9-18 0,2 0 0,5 13 0,23-19 0,13-31 0,17-6 0,31-37 0,15-25 0,-37 24 0,0-3 0,4-8 0,-2 2 0,2 3 0,-12 28 0,-30 39 0,-9 16 0,5 24 0,15-17 0,53 8 0,13-43 0,0-37 0,4-18 0,-11-11 0,-12-15 0,-34 0 0,-9-9 0,-2 7 0,7 13 0,-13 4 0,-36-14 0,-15 22 0,-13 76 0,19 2 0,3 7 0,2-3 0,4 4 0,1 13 0,11-2 0,27 4 0,9-27 0,27-57 0,7-32 0,-14-24 0,-8-21 0,2 4 0,-1 24 0,1 4 0,-3-6 0,-8 1 0,-1-6 0,-5 1 0,-7 8 0,-9-17 0,-9 16 0,-4 7 0,-42 54 0,25 68 0,9 45 0,1-3 0,0-28 0,0-2 0,2 4-265,3 4 1,0 7 0,4-3 0,7-13 264,8-5 0,8-13 0,19 6 0,34-36 0,-10-52 0,9-23 0,-6 4 0,-11 16 0,-1-3-167,9-17 0,4-10 0,-18 7 167,-19-15 0,-22-5 0,-35 50 1000,-9 25-1000,3 43 0,4 14 0,-1 18 0,14-3 0,7 0 0,14-6 558,37 6-558,42-88 0,-24-15 0,1-7 0,-5-3 0,-4-1 0,23-28 0,-74 108 0,-1-15 0,-32 64 0,23-40 0,8 12 0,21-15 0,21-20 0,29-54 0,-23-21 0,2-18 0,-4 5 0,-5 12 0,-2-1-283,1-12 0,2-7 1,-8 6 282,-11 10 0,-5 1 0,6-26 0,-1-5-73,-2 3 0,0 1 73,-3 4 0,-2 9 0,-4 4 0,-10 62 0,-22 95 0,6-1 0,-2 12 0,7-29 0,0 3 0,0-2-707,0 1 0,1-2 1,2-4 706,1-1 0,5-1 321,5 18 1,11-6-322,17-33 0,5-4 0,-11 21 0,6-13 30,42-45 1,-44-51 0,-15 3-1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38.754"/>
    </inkml:context>
    <inkml:brush xml:id="br0">
      <inkml:brushProperty name="width" value="0.17143" units="cm"/>
      <inkml:brushProperty name="height" value="0.17143" units="cm"/>
      <inkml:brushProperty name="color" value="#5B2D90"/>
    </inkml:brush>
  </inkml:definitions>
  <inkml:trace contextRef="#ctx0" brushRef="#br0">1 178 5734,'58'-4'0,"0"0"0,-10 0 0,23 1 0,19-1 0,-16 0 0,-8 1-718,-1 0 1,-6-2 717,-28 0 349,18-14-349,-26 6 260,10-10-260,-41 2 0,-5 5 0,-13-11 0,0 7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39.707"/>
    </inkml:context>
    <inkml:brush xml:id="br0">
      <inkml:brushProperty name="width" value="0.17143" units="cm"/>
      <inkml:brushProperty name="height" value="0.17143" units="cm"/>
      <inkml:brushProperty name="color" value="#5B2D90"/>
    </inkml:brush>
  </inkml:definitions>
  <inkml:trace contextRef="#ctx0" brushRef="#br0">945 76 5734,'-21'-31'0,"-4"2"0,-26 17 0,-5 8 0,-1 5-771,-2 3 0,4 7 771,18 20 0,5 4 486,7 5-486,16 12 0,9 9 0,14 6 0,5 2 0,-4 10 0,2-1-24,10-13 0,-1-6 24,2 27 0,-38 6 0,-14-44 0,-12-4 388,-17 3 1,-12-11-389,-25-19 0,-3-14 0,22-6 0,4-6 0,4-4 0,10-9 0,15-39 0,46 6 0,8-14 0,24 11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40.991"/>
    </inkml:context>
    <inkml:brush xml:id="br0">
      <inkml:brushProperty name="width" value="0.17143" units="cm"/>
      <inkml:brushProperty name="height" value="0.17143" units="cm"/>
      <inkml:brushProperty name="color" value="#5B2D90"/>
    </inkml:brush>
  </inkml:definitions>
  <inkml:trace contextRef="#ctx0" brushRef="#br0">452 571 5734,'-78'14'0,"0"-1"0,-1 1 0,-30 3 0,27 7 0,59 18 0,20 25 0,9 4 0,2 1 0,24-5 0,14 10 0,-2-16 0,12-15 0,4 4 0,5-14 0,28-61 0,-45-12 0,-1-12 0,-3-1 0,0-7 0,-5-8-154,-9-2 1,-4-8-1,-4-3 1,-1 1 153,-3 3 0,-3-1 0,-1 1 0,-2 2 0,2-13 0,-3 3 0,-3 9 0,-1-9 0,-7 37 0,-13 97 0,-3 37 0,5-11 0,0 5 0,0-8 0,-1 4 0,2-5-753,3 13 0,3-10 753,3 8 0,3-4 0,4-1 0,2-1 0,-1-5 0,-2 1 0,10-23-84,22-75 1,5-21 83,15-14 0,-8 2 0,0-7 0,-10 1 0,-5 5 0,0 0 0,-2-5 0,-1 16 0,-16 47 377,8 37-377,20 36 0,2 7 0,-9 8 849,15-28 1,3-26-850,-7-76 105,-12 1 1,1-4-106,-2 3 0,0-1 0,-2-1 0,-1 5 0,8 7 0,-21 44 0,6 24 0,14 41 0,-13-29-357,11 18 357,-21-44 0,19 10 0,-17-20 0,20-3 0,-23-51 0,-36-50 0,10 21 0,-9 24 0,-5 4 0,-17-5 357,3 7-357,3 2 0,31 20 0,27 15 0,14 5 0,18-3 0,-14 0 0,11-1 0,7 2 0,-7 4 0,2 4 0,15 5 0,0 3 0,20 12 0,-23 21 0,-28 14 0,-6-4 0,-5 5 0,-3-2 0,-8-15 0,10 26 0,-19-71 0,0-25 0,-5-21 0,-11-40 0,-19 7 0,-7 0 0,13 28 0,-1 2 0,-9-15 0,0 16 0,11 40 0,60 60 0,13-12 0,15-45 0,19-18 0,-10 1 0,16-9-153,-27-5 0,6-12 1,-23 1 152,-36-26 0,-11-3 0,-6-5 0,2 11 0,-3 1 0,-6-19 0,-1 33 0,-3 113 0,4 39 0,11-25 0,3 5-211,-4 9 0,0 9 0,5-5 211,7-21 0,3-3 0,6-6 0,13 4 0,2-5 0,-9 0 0,2-4 0,9-15 0,0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41.576"/>
    </inkml:context>
    <inkml:brush xml:id="br0">
      <inkml:brushProperty name="width" value="0.17143" units="cm"/>
      <inkml:brushProperty name="height" value="0.17143" units="cm"/>
      <inkml:brushProperty name="color" value="#5B2D90"/>
    </inkml:brush>
  </inkml:definitions>
  <inkml:trace contextRef="#ctx0" brushRef="#br0">271 258 5734,'-34'61'0,"0"0"0,0 0 0,6 16 0,3 4 0,3 2-1730,2 1 0,2 1 0,4-1 1730,4-4 0,4-2 0,1-18 0,0-15 1342,2-10-1342,-2-7 799,1-8-799,1-26 0,2-47 0,3 0 0,2-9 0,2-25 0,2-8 724,-2 22 0,0-3 0,1 0-724,-1-3 0,1 0 0,0 1 0,0 0 0,1 1 0,-1 4 0,-1-13 0,10 13 0,21 22 0,8 26 0,9 63 0,-2 25 0,-15-20 0,-4 3 0,11 30 0,-21-4 0,-60-20 0,18-28 877,2 6-877,40 28 0,20-9 0,6 0 0,14 21 0,-6-11 0,-12-3 0,-40-12 0,-18 10 0,-55-17 0,13-20 0,-29-6 0,24-8 0,-5-13 0,15 5 0,16-12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41.758"/>
    </inkml:context>
    <inkml:brush xml:id="br0">
      <inkml:brushProperty name="width" value="0.17143" units="cm"/>
      <inkml:brushProperty name="height" value="0.17143" units="cm"/>
      <inkml:brushProperty name="color" value="#5B2D90"/>
    </inkml:brush>
  </inkml:definitions>
  <inkml:trace contextRef="#ctx0" brushRef="#br0">9 19 5734,'-9'-19'0,"13"35"0,7 18 0,5 21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41.919"/>
    </inkml:context>
    <inkml:brush xml:id="br0">
      <inkml:brushProperty name="width" value="0.17143" units="cm"/>
      <inkml:brushProperty name="height" value="0.17143" units="cm"/>
      <inkml:brushProperty name="color" value="#5B2D90"/>
    </inkml:brush>
  </inkml:definitions>
  <inkml:trace contextRef="#ctx0" brushRef="#br0">10 49 5734,'-6'-2'0,"3"-4"0,4 4 0,2-1 0,2 3 0,8-3 0,1-1 0,6-5 0,-4-1 0,-1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42.124"/>
    </inkml:context>
    <inkml:brush xml:id="br0">
      <inkml:brushProperty name="width" value="0.17143" units="cm"/>
      <inkml:brushProperty name="height" value="0.17143" units="cm"/>
      <inkml:brushProperty name="color" value="#5B2D90"/>
    </inkml:brush>
  </inkml:definitions>
  <inkml:trace contextRef="#ctx0" brushRef="#br0">1 115 5734,'3'-49'0,"2"9"0,3 36 0,3 1 0,42 7 0,-12-4 0,33 0 0,-38-9 0,-5-5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43.133"/>
    </inkml:context>
    <inkml:brush xml:id="br0">
      <inkml:brushProperty name="width" value="0.17143" units="cm"/>
      <inkml:brushProperty name="height" value="0.17143" units="cm"/>
      <inkml:brushProperty name="color" value="#5B2D90"/>
    </inkml:brush>
  </inkml:definitions>
  <inkml:trace contextRef="#ctx0" brushRef="#br0">0 83 5734,'4'-27'0,"1"-8"0,-3 24 0,1 2 0,-2 32 0,-2 29 0,0 30 0,0 15 0,0 0 0,0-16 0,2-11 0,1-8 0,-1 9-60,-1 9 0,-2 15 0,1 2 1,1-6-1,1-16 60,1 11 0,11-32 0,26-52 0,24-41 0,-17-23 0,4-22 0,-6 8 0,-7 16 0,-2 2 0,19-43 0,-9 39 0,-28 116 0,2 5 0,4 8 0,10 5 0,5 0 0,1 10 0,12-14 0,28-44 0,2-18 0,-4-9 0,-14-33 0,-12-17 299,-37-36-299,-12 28 0,-7 0 0,-5 5 0,-10 9 0,-38 6 0,12 63 0,58 20 0,-4-8 0,46-35 0,-45-5 0,2 19 0,5 28 0,29 1 0,12-4 0,-8-19 0,4-4 0,10 12 0,1-13 0,0-35 0,-5-19 0,-17-4 0,-5-9 0,2-21 0,-6-6 0,-6 8 0,-11-1 0,-19-12 0,-16 9 0,-28 17 0,-5 42 0,17 42 0,28 25 0,13 11 0,12 8 0,6 6 0,-6-10 0,1 5 0,-1-1-196,10 24 0,-6-1 196,-11 7 0,-22-7 0,-49-18 0,-16-11 0,20-9 0,-5-5 0,-3-20 0,-1-1 0,0 1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44.031"/>
    </inkml:context>
    <inkml:brush xml:id="br0">
      <inkml:brushProperty name="width" value="0.17143" units="cm"/>
      <inkml:brushProperty name="height" value="0.17143" units="cm"/>
      <inkml:brushProperty name="color" value="#5B2D90"/>
    </inkml:brush>
  </inkml:definitions>
  <inkml:trace contextRef="#ctx0" brushRef="#br0">114 95 5734,'31'-53'0,"-6"11"0,-59 107 0,13-21-1220,-4 9 1,-1 2 1219,-1 16 197,12-9 0,1 12 0,7 0-197,15 24 0,8 1 0,-8-20 0,2 2 0,9-9 214,21 5 0,15-24-214,19-45 0,4-25 0,-7-22 0,-3-15-150,5-10 0,-8-9 150,-18-12 0,-13 1 620,-18 27 1,-10 4-621,-15-1 0,-12 12 130,-28 35-130,-16 58 0,43 7 0,13 11 0,10 18 0,24-8 0,49-25 0,14-18 0,-31-14 0,0-12 174,25-22 1,-9-24-175,-34-28 0,-15-5 0,-3 12 0,-2 4 0,-6 10 0,-13 35 0,-5 21 0,0 9 0,-1 33 0,3 10 0,7 19 0,-1-11 0,8-7 0,29-25 0,22-58 0,-15-25 0,2-14 0,4-9 0,0-5 0,5-10 0,1 7 0,-12 17 0,2 27 0,11 70 0,-4 22 0,-7-7 0,-11 31 0,-10-7 0,-21-58 0,3-6 0,0-5 0,1-8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04.344"/>
    </inkml:context>
    <inkml:brush xml:id="br0">
      <inkml:brushProperty name="width" value="0.17143" units="cm"/>
      <inkml:brushProperty name="height" value="0.17143" units="cm"/>
      <inkml:brushProperty name="color" value="#5B2D90"/>
    </inkml:brush>
  </inkml:definitions>
  <inkml:trace contextRef="#ctx0" brushRef="#br0">33 45 5734,'-7'-10'0,"1"1"0,-2-2 0,3 6 0,-1-4 0,6 9 0,6 6 0,2 3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44.681"/>
    </inkml:context>
    <inkml:brush xml:id="br0">
      <inkml:brushProperty name="width" value="0.17143" units="cm"/>
      <inkml:brushProperty name="height" value="0.17143" units="cm"/>
      <inkml:brushProperty name="color" value="#5B2D90"/>
    </inkml:brush>
  </inkml:definitions>
  <inkml:trace contextRef="#ctx0" brushRef="#br0">1 49 5734,'17'-18'0,"22"-4"0,-16 16 0,17 3 0,-24 23 0,2 28 0,-17 21 0,-7 11 0,-4-2 0,-3 3 0,-5-3 0,-2 3 0,19-39 0,68-94 0,-31 28 0,0-25 0,6-19 0,-6 13 0,4 14 0,-25 35 0,-1 8 0,10 70 0,7 20 0,-14-27 0,8-4 0,15-12 0,6-16 0,29-32 0,10-24 0,-38-25 0,-6-8 0,7-10 0,6 18 0,-31 108 0,-9 24 0,-3-14-338,-4 29 0,5-25 338,-3-73 0,7-16 0,-2-15 0,0-23 0,-11 0 0,-8-5 0,-7 1 0,-6 1 0,-5-3 0,-6 7 676,-39-9-676,15 55 0,20 22 0,21 6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44.824"/>
    </inkml:context>
    <inkml:brush xml:id="br0">
      <inkml:brushProperty name="width" value="0.17143" units="cm"/>
      <inkml:brushProperty name="height" value="0.17143" units="cm"/>
      <inkml:brushProperty name="color" value="#5B2D90"/>
    </inkml:brush>
  </inkml:definitions>
  <inkml:trace contextRef="#ctx0" brushRef="#br0">1 128 5734,'37'-69'0,"-7"14"0,-26 51 0,14 16 0,-9-3 0,13 12 0,-12-8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45.438"/>
    </inkml:context>
    <inkml:brush xml:id="br0">
      <inkml:brushProperty name="width" value="0.17143" units="cm"/>
      <inkml:brushProperty name="height" value="0.17143" units="cm"/>
      <inkml:brushProperty name="color" value="#5B2D90"/>
    </inkml:brush>
  </inkml:definitions>
  <inkml:trace contextRef="#ctx0" brushRef="#br0">184 426 5734,'-80'-12'0,"2"43"0,58 24 0,15 16 0,14 22 0,13 3 0,3-10 0,8-6 0,2-8 0,6-15 0,27-25 0,-33-107 0,-20-39 0,-20 47 0,-10-2 0,2-2 0,10-8 0,2-2 0,-12 13 0,-25 2 0,0 35 0,24 81 0,35 16 0,17-1 0,39-7 0,-22-34 0,-1-24 0,-14-58 0,-8-37 0,-3 8 0,0 25 0,-4 0 0,-6-32 0,-5-10 0,-12 43 0,-7 55 0,-6 17 0,0 81 0,5-17 0,0 21 0,0 3 0,0-10 0,1-17 0,0-6 0,-1 7 0,1 14 0,-1 10 0,0-2 0,0-13 0,0 4 0,1-22 0,2-28 0,-2 30 0,19-139 0,10 21 0,8-4 0,18-11 0,11-1 0,2 11 0,7 1 0,-3 6 0,3 5 0,-1 5 0,8-1 0,0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45.622"/>
    </inkml:context>
    <inkml:brush xml:id="br0">
      <inkml:brushProperty name="width" value="0.17143" units="cm"/>
      <inkml:brushProperty name="height" value="0.17143" units="cm"/>
      <inkml:brushProperty name="color" value="#5B2D90"/>
    </inkml:brush>
  </inkml:definitions>
  <inkml:trace contextRef="#ctx0" brushRef="#br0">412 0 5734,'-22'91'0,"0"0"0,0 0 0,0 0 0,0 0 0,1 0 0,-1 0 0,0 0 0,-7 4 0,-1-5 0,0-5 0,4-3 0,5-3-969,8 37 0,6-6 1,-7-50 968,-6-60 0,-3-9 0,-1-5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46.190"/>
    </inkml:context>
    <inkml:brush xml:id="br0">
      <inkml:brushProperty name="width" value="0.17143" units="cm"/>
      <inkml:brushProperty name="height" value="0.17143" units="cm"/>
      <inkml:brushProperty name="color" value="#5B2D90"/>
    </inkml:brush>
  </inkml:definitions>
  <inkml:trace contextRef="#ctx0" brushRef="#br0">0 140 5734,'29'-71'0,"-8"27"0,23 20 0,-11 25 0,32 12 0,6 4 0,3-1 0,-1 2 0,4 0 0,-22-6 0,-1-4 0,15-8 0,1-6 0,5-1 0,-27-9 0,-82-28 0,20 73 0,-51-30 0,2 4 0,67 71 0,25-58 0,6-8 0,21-12 0,-13-11 0,5-19 0,-18 14 0,5 48 0,-15-15 0,3 40 0,-3-41 0,17-20 0,21-26 0,13-7 0,-24 32 0,-13 14 0,-32 79 0,-8 12 0,-3-8 0,-1-35 0,2-49 0,4-44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46.304"/>
    </inkml:context>
    <inkml:brush xml:id="br0">
      <inkml:brushProperty name="width" value="0.17143" units="cm"/>
      <inkml:brushProperty name="height" value="0.17143" units="cm"/>
      <inkml:brushProperty name="color" value="#5B2D90"/>
    </inkml:brush>
  </inkml:definitions>
  <inkml:trace contextRef="#ctx0" brushRef="#br0">1 0 5734,'38'65'0,"-5"-9"0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47.010"/>
    </inkml:context>
    <inkml:brush xml:id="br0">
      <inkml:brushProperty name="width" value="0.17143" units="cm"/>
      <inkml:brushProperty name="height" value="0.17143" units="cm"/>
      <inkml:brushProperty name="color" value="#5B2D90"/>
    </inkml:brush>
  </inkml:definitions>
  <inkml:trace contextRef="#ctx0" brushRef="#br0">122 112 5734,'-16'92'0,"6"-41"0,2 10 0,0 2-1591,-3-1 1591,0 4 0,-1 0 234,-3 15 1,0 7-235,0-22 0,16-6 0,64 4 0,15-13 0,-20-12-55,1-45 1,13-17-1,-14-5 55,-1-38 0,-24-24 0,-26 15 0,-57 69 0,46-92 394,-41 131 1,7 28-395,53-11 0,20-2 0,8-14 0,5-2 0,-6 13 0,3-5 13,15-15 0,6-20-13,-2-31 0,3-20 0,-8 4 0,-16 15 0,-2-2 157,17-13 0,5-7 0,-30 6-157,-61-4 0,-37 71 0,-3 31 0,56 9 0,11 4 0,-4 5 0,70-9 0,-29-101 0,-8-8 0,-2-13 0,-5-19 0,-3-14 0,-2 2 0,-1 13 0,-1 2 0,-5-4 0,-2-24 0,-6-4 0,-7 20 0,-20 5 0,-35 148 0,38-2 0,6 18 0,0 6-455,-2-3 1,0 7 0,-1 3 0,0-2 454,0 1 0,0 1 0,-1-2 0,2-5-904,-2 10 1,1-6 0,-4-5 903,0-18 0,-2-4 0,-1-8 0,-3-8 0,-1-5 0,-2 1 0,0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47.810"/>
    </inkml:context>
    <inkml:brush xml:id="br0">
      <inkml:brushProperty name="width" value="0.17143" units="cm"/>
      <inkml:brushProperty name="height" value="0.17143" units="cm"/>
      <inkml:brushProperty name="color" value="#5B2D90"/>
    </inkml:brush>
  </inkml:definitions>
  <inkml:trace contextRef="#ctx0" brushRef="#br0">775 181 5734,'-11'-41'0,"-4"2"0,-6 4 0,-68-7 0,41 29-939,-47 2 939,62 34 303,-7 25-303,18 6 0,3 5 0,-10 23-713,14-6 1,6-4 712,6-8-314,-4 19 1,-2 3 313,-10 1 186,-16-1 0,-12-12-186,-15-49 0,-32-28 0,54-61 0,30 8 0,8-2 0,8-19 0,11 8 0,3 3 0,2 11 765,5-1 1,6 18-766,12 68 0,-3 3 0,1 10 0,1 23 0,0 8 0,-4-19 0,4 0 0,2-8 0,19-3 0,3-17 0,6-23 0,-3-21 0,-11-25 0,-9-18 139,-6-23 0,-11-10-139,-11 2 0,-8 0 0,-6 3 0,-7 11 0,-14 21 0,-2 35 0,-8 87 0,13-6 0,0 12 0,3-4 0,0 3 0,1 0-143,-1 1 0,-1 5 0,2-3 143,6 14 0,2-9 0,-1-26 0,-1-3 0,1 4 0,0-4 0,-2 4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49.377"/>
    </inkml:context>
    <inkml:brush xml:id="br0">
      <inkml:brushProperty name="width" value="0.17143" units="cm"/>
      <inkml:brushProperty name="height" value="0.17143" units="cm"/>
      <inkml:brushProperty name="color" value="#5B2D90"/>
    </inkml:brush>
  </inkml:definitions>
  <inkml:trace contextRef="#ctx0" brushRef="#br0">0 805 5734,'67'21'0,"1"1"0,-8-9 0,1 2 0,25 16 0,-5 1 0,3 5 0,-89-3 0,2 4 0,31 10 0,20-71 0,7-13 0,10 23 0,-14-31 0,-13-3 0,-28 29 0,-3 7 0,3 5 0,2 16 0,10 24 0,6 4 0,14-2 0,38-8 0,23-9 0,-8-7 0,-5-10 0,0-7 0,4 8 0,6-2 0,-23-20 0,-29-36 0,-28-10 0,-32 15 0,-16 4 0,-4 2 0,-10 10 0,-23 8 0,1 27 0,10 68 0,30 22 0,50-24 0,14 0 0,-19 20 0,10-12 0,41-42 0,-2-29 0,-32-51 0,-12 3 0,-4-19 0,-3-6 0,-4-14 0,-8 3 0,-3-16 0,-3 12-245,-2 27 1,-2-1 244,-3-25 0,-2-13 0,-4 11 0,-6 17 0,-3 9 0,3 4 0,-4 11 0,-24 15 0,26 71 0,6 20 0,-8 27 0,13-18 0,3 13 0,4-2 0,5-12 0,4-2 0,7 5 0,9 5 0,7 6 0,3-2 0,0-9 0,10 19 0,7-14 0,18 3 0,6-35 0,-7-81 0,-6-34 0,-19-9 0,-6-6 93,16 4 1,-7-6-94,-26-1 0,-11-10 0,-11 12 0,-16 14 0,-7 8 0,2-1 0,-5 11 0,-29 15-823,55 89 0,21 52 0,8 13 0,-5-25 823,-8-33 0,3 0 0,6 24 0,5 20 0,2-6 0,1-35 0,13-37 0,30-55 202,-11-43-202,-31 10 0,2 8 0,19 30 0,-30-8 0,18 106 0,-10-43 3392,48-23-3392,-14-20 0,-15-13 0,-1 10 0,17 67 0,-20-32 0,-24 29 0,-3 3 0,20-20 0,-9-51 0,21-61 0,-31 36 0,-3-8 0,0-14 0,-2-9 0,-2 1-195,-3 7 0,-1 2 1,-1-1 194,0-4 0,0-1 0,-1 5 0,0-7 0,-3 10 0,-2 7 0,-7 112 0,4 4 0,3 9 0,-1 7 0,3 7 0,4-3 0,4 6 0,4-5 0,10 8 0,8-7 0,6 6 0,12-18 0,11-43 0,3-23 0,-7-21 0,-6-25-640,-18-17 0,-5-25 0,-3-11 1,-3 3-1,-2 17 640,6-3 0,-5 1 0,-5-12 0,1-20 0,-7 16 0,-12 49 391,-8 48-391,-1 10 0,12 57 0,13 39 0,-1-14 0,-9-43 0,1 0-387,5 22 0,3 18 0,1-4 0,-2-21 387,2-7 0,-3-7 0,-4 0 0,-16 12 2625,-26 4-2625,-15-56 0,-10-16 0,2-10 0,-1-6 0,-5-3 0,3-3 0,15-2 0,0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49.535"/>
    </inkml:context>
    <inkml:brush xml:id="br0">
      <inkml:brushProperty name="width" value="0.17143" units="cm"/>
      <inkml:brushProperty name="height" value="0.17143" units="cm"/>
      <inkml:brushProperty name="color" value="#5B2D90"/>
    </inkml:brush>
  </inkml:definitions>
  <inkml:trace contextRef="#ctx0" brushRef="#br0">0 101 5734,'73'-32'0,"-1"1"0,3 13 0,6 4 0,-12 8 0,21 16 0,-8 0 0,0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04.576"/>
    </inkml:context>
    <inkml:brush xml:id="br0">
      <inkml:brushProperty name="width" value="0.17143" units="cm"/>
      <inkml:brushProperty name="height" value="0.17143" units="cm"/>
      <inkml:brushProperty name="color" value="#5B2D90"/>
    </inkml:brush>
  </inkml:definitions>
  <inkml:trace contextRef="#ctx0" brushRef="#br0">25 109 5734,'-2'-21'0,"1"2"0,-2 7 0,-2-10 0,1 12 0,-1-6 0,3 12 0,0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49.650"/>
    </inkml:context>
    <inkml:brush xml:id="br0">
      <inkml:brushProperty name="width" value="0.17143" units="cm"/>
      <inkml:brushProperty name="height" value="0.17143" units="cm"/>
      <inkml:brushProperty name="color" value="#5B2D90"/>
    </inkml:brush>
  </inkml:definitions>
  <inkml:trace contextRef="#ctx0" brushRef="#br0">21 121 5734,'-10'-27'0,"0"-2"0,10 7 0,11 0 0,2 8 0,8 7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54.090"/>
    </inkml:context>
    <inkml:brush xml:id="br0">
      <inkml:brushProperty name="width" value="0.17143" units="cm"/>
      <inkml:brushProperty name="height" value="0.17143" units="cm"/>
      <inkml:brushProperty name="color" value="#5B2D90"/>
    </inkml:brush>
  </inkml:definitions>
  <inkml:trace contextRef="#ctx0" brushRef="#br0">48 10 5734,'-30'-6'0,"12"3"0,69 20 0,28 7 0,-9-3-1552,11 5 1,1-1 1551,-12-4 262,-10-5 1,12 3 0,3-2-263,7-2 0,4-1 0,2-1 0,10 4 0,2 0 0,-3-2 174,-10-5 1,-2-3 0,-12-2-175,-13-4 0,-13-6 0,-14-13 0,-102-33 0,14 24 0,-5 1 0,1-2 0,1 1 470,2 8 0,8 4-470,13 4 110,-11-4-110,-8-1 0,14 5 0,-1-3 0,40 14 0,58 24 0,34 16 0,-33-16 0,4 0 0,4 5 0,7 2 0,-7-4 370,-4-3 1,-9-4-371,4-1 0,-21-6 0,-55 32 0,-18 5 0,5-8-202,-14 13 1,-5 1 201,-17 2-308,11-12 1,-18 11 0,21-17-1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56.587"/>
    </inkml:context>
    <inkml:brush xml:id="br0">
      <inkml:brushProperty name="width" value="0.17143" units="cm"/>
      <inkml:brushProperty name="height" value="0.17143" units="cm"/>
      <inkml:brushProperty name="color" value="#5B2D90"/>
    </inkml:brush>
  </inkml:definitions>
  <inkml:trace contextRef="#ctx0" brushRef="#br0">0 18 5734,'9'-14'0,"11"11"0,4 3 0,45 33 0,-28-10 0,41 29 0,-45-26 0,7 9 0,6 8 0,19 27 0,1 2 0,-14-18 0,-2-1 0,11 16 0,-5-3 0,-1 0 0,-24-51 0,4 15 0,-23-46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56.897"/>
    </inkml:context>
    <inkml:brush xml:id="br0">
      <inkml:brushProperty name="width" value="0.17143" units="cm"/>
      <inkml:brushProperty name="height" value="0.17143" units="cm"/>
      <inkml:brushProperty name="color" value="#5B2D90"/>
    </inkml:brush>
  </inkml:definitions>
  <inkml:trace contextRef="#ctx0" brushRef="#br0">629 24 5734,'-22'-24'0,"-56"79"0,47-16 0,-19 31 0,-1 8-3227,8 10 3227,17-36 0,-1 2 0,-3 9 0,2-3 943,-10 21-943,8-20 0,-1 1 259,4-12 0,1-4-259,-14 24 0,4-14 0,27-43 1766,3-9-1766,7-16 0,2 0 0,-1-6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58.460"/>
    </inkml:context>
    <inkml:brush xml:id="br0">
      <inkml:brushProperty name="width" value="0.17143" units="cm"/>
      <inkml:brushProperty name="height" value="0.17143" units="cm"/>
      <inkml:brushProperty name="color" value="#5B2D90"/>
    </inkml:brush>
  </inkml:definitions>
  <inkml:trace contextRef="#ctx0" brushRef="#br0">517 661 5734,'-20'-96'0,"3"16"0,-23 30 0,17 27 0,-26-16 0,24 36 0,-37 19 0,2 23 0,-17 20 0,36 7 0,7 7 0,16-25 0,3 1 0,-7 24 0,8 3 0,16-11 0,12-3 0,14-4 0,12-5 0,21 2 0,12-10 0,9-18 0,5-15 0,-2-10 0,0-13 0,-21-8 0,0-7 0,-4-4 0,15-16 0,-6-12 0,-14-7 0,-4-9 0,-9 4 0,-10 7 0,-9 0 0,-1-17 0,-23 19 0,-80 61 0,48 43 0,3 9 0,-29-2 0,35 2 0,18-7 0,27-32 0,39-25 0,-9-10 0,18-19 0,-32 3 0,-17 18 0,-6 31 0,0 25 0,10 12 0,8-11 0,13-29 0,5-36 0,6-37 0,-7-12 0,-17 8 0,-3-11 0,-11 13 0,-2-5 0,-2 5 0,6-5 0,-3 2-421,-2-20 1,-6 20 420,-9 54 0,-31 86 0,14-16 0,1 6 0,-6 8 0,1 6 0,7-8 0,2 3 0,5 0 0,10 26 0,4-1-357,-6-4 1,3-1 356,6-4 0,-1-13 0,-9-25 0,-8-40 0,-12-23 0,2-4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0:59.990"/>
    </inkml:context>
    <inkml:brush xml:id="br0">
      <inkml:brushProperty name="width" value="0.17143" units="cm"/>
      <inkml:brushProperty name="height" value="0.17143" units="cm"/>
      <inkml:brushProperty name="color" value="#5B2D90"/>
    </inkml:brush>
  </inkml:definitions>
  <inkml:trace contextRef="#ctx0" brushRef="#br0">1 369 5734,'87'-20'0,"1"0"0,-1 0 0,-9 1 0,5-2 0,-6 0 0,-15 4 0,16-9-735,-19 6 1,-5 1 734,-22 4 465,-26 11-465,-1 2 241,-8 13-241,0-1 0,-10 22 0,4-12 763,-3 50-763,87-11 0,-42-1 0,13-35 0,9-14 0,6-33 0,-2-15 0,-19 6 0,-1-1 0,22-8 0,-5-5 0,-20-12 0,-17-4 0,-30-33 0,-35 154 0,14-52-232,0 73 0,16 25 232,23-53 0,6 0 0,-2 11 0,-1 8 0,-3-1 0,-3 29 0,-6 1 0,1-23 0,-3 1 0,-6-7-450,-10-3 0,-8-11 450,-20-1 0,-14-39 0,15-51 0,14-32 0,44 3 0,17-12 0,3 4 0,3-5 0,9 1 105,-1 10 0,7-6 0,3 0 1,-2 7-106,2 3 0,-2 6 0,-2 2 0,10-13 0,-3 6 471,-4 0 1,-13 28-472,-32 55 0,-4 32 0,-3 6 0,1 35 0,8-27 0,1-18 0,2 0 0,7 14 0,21 19 0,-21-57 0,29 7 0,-22-48 0,-7-56 0,-16 17 0,-23-8 0,-9 2 0,-2 18 0,-32-11 0,-3 12 0,26 35 0,-24-18 0,122 48 0,16-18 0,-15-12 0,2-7 0,-3-7 0,0-4 0,5-1 0,1 1 0,3 2 0,-2 7 0,-12 9 0,-4 10 0,34 40 0,-52 1 0,-11 12 0,-14 33 0,-9 1 0,5-32 0,-3-2 0,-10 17 0,-7-9 0,-8-18 0,3-52 0,6-26 0,12-28 0,26-14 0,11-5 0,-1 20 0,4 2 0,7-15 0,3 3 0,-9 17 0,3 11 0,27 9 0,-22 44 0,10 63 0,-23 5 0,-13-24 0,-1-1 0,4 3 0,18-20 0,2-47 0,31-43 0,-26 5 0,-8-4 0,-5-1 0,-9 7 0,5-25 0,-2 23 0,-19 116 0,3 16 0,17-70-207,-18 42 1,-10 30 0,0-10 206,11 21 0,-1-31 0,1 1 0,-2-13 0,0 1 0,7 16 0,-3 6-110,-8 20 0,-8-5 110,-19-2 0,15-7 0,-12-21 0,-49-79 0,4-41 0,14-19 0,34 14 0,9-1 0,20-23 0,18 16 0,9-1 0,-1 13 0,5 0-882,17-20 1,1 1 881,-16 21 0,0 5 0,-5 7 0,-3 7 0,-3 4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1:00.147"/>
    </inkml:context>
    <inkml:brush xml:id="br0">
      <inkml:brushProperty name="width" value="0.17143" units="cm"/>
      <inkml:brushProperty name="height" value="0.17143" units="cm"/>
      <inkml:brushProperty name="color" value="#5B2D90"/>
    </inkml:brush>
  </inkml:definitions>
  <inkml:trace contextRef="#ctx0" brushRef="#br0">1 92 5734,'10'-51'0,"-3"11"0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1:00.947"/>
    </inkml:context>
    <inkml:brush xml:id="br0">
      <inkml:brushProperty name="width" value="0.17143" units="cm"/>
      <inkml:brushProperty name="height" value="0.17143" units="cm"/>
      <inkml:brushProperty name="color" value="#5B2D90"/>
    </inkml:brush>
  </inkml:definitions>
  <inkml:trace contextRef="#ctx0" brushRef="#br0">1056 80 5734,'-11'-23'0,"0"1"0,0 3 0,0 4 0,-27 44 0,16 15 0,0 18 0,-2 2 0,-3 14 0,-3 8 0,0 2 0,1-5-848,-3 11 0,1-1 0,-1 0 0,0 3 848,4-8 0,0 2 0,0 0 0,-1 0 0,-1-3 0,2-8 0,-2-2 0,-1-1 0,2-2 0,0-2-161,-1 3 1,2-4 0,0 0 0,-1 3 160,-2 11 0,-1 2 0,1 0 0,1-3 0,-4 9 0,2-3 0,5-10 0,2 3 0,10-24 0,15-47 0,8-34 0,11-37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1:01.780"/>
    </inkml:context>
    <inkml:brush xml:id="br0">
      <inkml:brushProperty name="width" value="0.17143" units="cm"/>
      <inkml:brushProperty name="height" value="0.17143" units="cm"/>
      <inkml:brushProperty name="color" value="#5B2D90"/>
    </inkml:brush>
  </inkml:definitions>
  <inkml:trace contextRef="#ctx0" brushRef="#br0">618 224 5734,'-14'-43'0,"-11"-11"0,-23-1 0,7 14 0,-12 11 0,-12 48 0,19 38 0,-3 26 0,5-2 0,10-21 0,2-2 0,1 5-265,-13 24 1,-1 7 0,13-3 264,18 10 0,15-9 0,9-36 0,8-2 96,6 13 0,11-7-96,23-18 0,12-19 0,23-24 0,5-20 0,-30 1 0,0-8 0,-4-10 0,-11-14 0,-1-13 0,-5-1 0,-6 9 0,7 0 0,-11 1 0,-5-41 0,-23 31 0,-34 86 0,-6 33 0,10 19 601,9-6-601,65-56 0,-26-15 0,32-39 0,-47 32 0,-1 3 0,13 2 0,-10 6 0,21 15 0,-21-1 0,20 20 0,-19-18 0,26 10 0,-21-17 0,62-38 0,-32-20 0,-2-3 0,-2-11 0,-16-4 0,-6-5 0,0-18 0,-3 0 0,-7 20 0,-4 6 0,-4-23 0,-13 129 0,-7 54 0,-2 15 0,4-22-1551,2-25 0,1 1 1551,-4 26 0,-3 22 0,2-4 0,5-27 0,7-13 0,-1-7 0,-2-13 0,0-21 0,-3-26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1:02.965"/>
    </inkml:context>
    <inkml:brush xml:id="br0">
      <inkml:brushProperty name="width" value="0.17143" units="cm"/>
      <inkml:brushProperty name="height" value="0.17143" units="cm"/>
      <inkml:brushProperty name="color" value="#5B2D90"/>
    </inkml:brush>
  </inkml:definitions>
  <inkml:trace contextRef="#ctx0" brushRef="#br0">0 520 5734,'91'21'0,"-1"0"0,-15-26 0,3-2 0,-1 14 0,6 4 0,-9-8-1052,-3-17 1,-13-8 1051,-4-9 648,-13-8-648,-3-20 171,-37-3 1,-13 3-172,-18 18 0,-26-26 0,0 141 0,49-26 0,10 5 0,-1 7 0,7 0 0,19 9 0,9-7 0,33 5 556,-15-45 0,6-15-556,13-31 0,-3-11 0,-21 16 0,-1-6 0,18-30 0,5-17 0,-16 2 0,-28 8 0,-8-1 0,23-42 0,-16 39 0,-52 122 0,-14 29 0,-2-16-349,16 10 0,1 20 1,9-12 348,14-30 0,4-2 0,-3 31 0,-5 6 0,-3-6 0,-8 2 0,-7-13 0,-7 2 0,-3-14 0,-7-17 0,-4-13 0,-7-10 0,4-17 0,4-46 0,34-25-541,19 18 541,7-7 0,15-6 0,13-14 0,-4 8 0,-11 15 0,5-4 0,4 1 0,12-15 0,6-7 0,2 1 0,-6 6 0,-10 14-784,5-3 1,-2 3 783,4-3 0,9-10 0,-2 2 0,-14 16 0,1-1 0,-16 19 0,-7 15 0,-32 58 0,-7 45 0,10-9 0,2 2 0,3-23 0,3-3 221,4 8 1,9-3-222,8-10 0,11-9 0,27-23 0,4-5 0,15 34 1355,-17-46 1,-12-24-1356,-52-43 0,-31-29 0,0 14 0,12 34 0,-2 1 0,-12-37 0,-4-13 0,6 37 0,12 51 0,57 18 0,24-3 0,19-3 0,-8 2 0,-18 4 0,-1-2 0,51-10 0,-20 8 0,-69 22 0,-1 35 0,5 14 0,28 4 0,19-94 0,5-15 0,2 29 0,-4-49 0,-12 11 0,-37 60 0,13 21 0,10 19 0,-6-15 0,4-2 0,35 3 0,-4-35 0,-43-95 0,-27 9 0,-14 25 0,0-1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04.816"/>
    </inkml:context>
    <inkml:brush xml:id="br0">
      <inkml:brushProperty name="width" value="0.17143" units="cm"/>
      <inkml:brushProperty name="height" value="0.17143" units="cm"/>
      <inkml:brushProperty name="color" value="#5B2D90"/>
    </inkml:brush>
  </inkml:definitions>
  <inkml:trace contextRef="#ctx0" brushRef="#br0">325 106 5734,'-30'-27'0,"-27"-17"0,23 27 0,-60 1 0,53 15 0,-27 11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1:03.096"/>
    </inkml:context>
    <inkml:brush xml:id="br0">
      <inkml:brushProperty name="width" value="0.17143" units="cm"/>
      <inkml:brushProperty name="height" value="0.17143" units="cm"/>
      <inkml:brushProperty name="color" value="#5B2D90"/>
    </inkml:brush>
  </inkml:definitions>
  <inkml:trace contextRef="#ctx0" brushRef="#br0">0 13 5734,'12'-13'0,"36"37"0,-31-6 0,27 29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1:03.607"/>
    </inkml:context>
    <inkml:brush xml:id="br0">
      <inkml:brushProperty name="width" value="0.17143" units="cm"/>
      <inkml:brushProperty name="height" value="0.17143" units="cm"/>
      <inkml:brushProperty name="color" value="#5B2D90"/>
    </inkml:brush>
  </inkml:definitions>
  <inkml:trace contextRef="#ctx0" brushRef="#br0">0 618 5734,'23'-27'0,"34"-34"0,-22 21-557,22-22 557,-41 42 182,0-5-182,-10-2 93,-29 27-93,-24 54 0,19-5 0,16 5 0,40 1 0,22 2 0,-5-6 0,-19-6 0,5-8 32,60 12 1,1-28-33,-33-55-830,-19-24 0,5-28 0,0-5 0,-7 17 830,-1 18 0,-4-1-301,0-22 0,3-21 0,-8 7 0,-22 36 301,-26 38 0,-30-4 0,30 38 59,9 31 0,7 11-59,20 35 0,-5-17 0,5-2 2783,28 14-2783,-10-40 0,4-1 0,-2-7 0,4 1 920,21 16 0,-2 6-920,-12-3 0,-16 2 0,-28-4 0,-21-3 0,-50-1 0,-21-12 0,10-12 0,-4-7 0,14-9 0,-3-2 0,8-3 0,11-2 0,1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1:04.268"/>
    </inkml:context>
    <inkml:brush xml:id="br0">
      <inkml:brushProperty name="width" value="0.17143" units="cm"/>
      <inkml:brushProperty name="height" value="0.17143" units="cm"/>
      <inkml:brushProperty name="color" value="#5B2D90"/>
    </inkml:brush>
  </inkml:definitions>
  <inkml:trace contextRef="#ctx0" brushRef="#br0">16 579 5734,'-16'-18'0,"104"-11"0,-19 16 0,7 3-1748,-11 0 1,2 0 0,1 1 1747,29-1 0,3 0 0,-22 3 0,3 0 0,9 0-5,-17 1 0,3-1 0,6 0 0,5 0 0,6-1 0,5 0 5,-19 1 0,6-1 0,6 0 0,4-1 0,3 0 0,2 0 0,1 0 0,-1 0 0,-2 0 0,-3 0 0,-4 1 0,-5 1 0,8-2 0,-6 1 0,-4 1 0,-2 0 0,1 0 0,3 0 0,5-1 0,8-1 0,-15 1 0,7 0 0,7-1 0,6-1 0,3 1 0,2-1 0,1-1 0,-1 1 0,-2 0 0,-3 1 0,-5 0 0,-7 0 0,-8 2 0,-8 0 0,-12 1-154,40-3 0,-24 2 0,12 0 154,-13 0 0,12-1 0,7-1 0,1 0 0,-7 1 0,-12 1 0,-19 2 0,36 0 0,-18-4 0,-36 6 829,-60-3-829,-43 5 0,-15 2 0,16-1 0,-2 0 0,-22 0 0,0-1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1:04.592"/>
    </inkml:context>
    <inkml:brush xml:id="br0">
      <inkml:brushProperty name="width" value="0.17143" units="cm"/>
      <inkml:brushProperty name="height" value="0.17143" units="cm"/>
      <inkml:brushProperty name="color" value="#5B2D90"/>
    </inkml:brush>
  </inkml:definitions>
  <inkml:trace contextRef="#ctx0" brushRef="#br0">27 727 5734,'-26'1'0,"43"-8"0,12 0 0,26-3 0,19-1-1060,-2 2 1,11-1-1,8 0 1,1 0 1059,-7 1 0,2 0 0,3 1 0,6-1 0,8-1 0,-22 3 0,6 0 0,6-1 0,4 0 0,2 0 0,0-1 0,1 1 0,-3 0 0,-3 1 0,-6-1-214,14 0 0,-4 0 0,-3 1 1,-1-1-1,0 1 0,0-1 1,3 1 213,-5 0 0,2 0 0,1 0 0,1 0 0,-2 0 0,0 0 0,-3 0 0,-3-1 0,11-1 0,0 0 0,-3-1 0,-3 0 0,-6 0 0,-8 2 58,14-2 0,-11 0 0,13-1-58,-17 1 0,13-2 0,6-1 0,3 0 0,-2-1 0,-6 1 0,-12 1 0,1-1 0,-9 2 0,-4-1 0,3-4 0,13-7 0,3-5 0,-5 1 0,-15 2 0,-4 4 0,-30-1 0,-93-26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1:06.673"/>
    </inkml:context>
    <inkml:brush xml:id="br0">
      <inkml:brushProperty name="width" value="0.17143" units="cm"/>
      <inkml:brushProperty name="height" value="0.17143" units="cm"/>
      <inkml:brushProperty name="color" value="#5B2D90"/>
    </inkml:brush>
  </inkml:definitions>
  <inkml:trace contextRef="#ctx0" brushRef="#br0">0 424 5734,'55'12'0,"1"-1"0,-5-7 0,9-1 0,12-2 0,16-2 0,-7 0 0,-17 0 0,1 0-291,17-1 0,10 0 0,-5-1 291,3-2 0,-3 0 0,-18 2 0,2-1 0,0 0 70,-1 0 0,0 0 1,-2-1-71,28-2 0,-12-2 0,-20-4 0,-33-1 0,-34-12 0,-38-24 0,-20-5 0,-6 10 0,-6 2 0,15 14 0,0 3 0,-12-5 0,2 4 662,-25-3-662,56 26 0,34 20 0,53 19 0,7-3 0,17-1 0,-4-9 0,12-1 0,1-2 0,-9 0 0,12 8 0,-1-1 0,8-5 0,7-1 0,-35-5 0,-47-9 0,-31 15 0,-27 39 0,-9 7 0,-7 6 0,12-18 0,-1 0 0,-8 13 0,3-7 0,-1-14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1:15.287"/>
    </inkml:context>
    <inkml:brush xml:id="br0">
      <inkml:brushProperty name="width" value="0.17143" units="cm"/>
      <inkml:brushProperty name="height" value="0.17143" units="cm"/>
      <inkml:brushProperty name="color" value="#5B2D90"/>
    </inkml:brush>
  </inkml:definitions>
  <inkml:trace contextRef="#ctx0" brushRef="#br0">55 26 5734,'1'-11'0,"-1"2"0,0 4 0,9 45 0,-6-19 0,7 39 0,-8-10 0,0-8 0,-4 16 0,-3 9 0,-2-3 0,-1 3 0,-2 25 0,0 2 0,0-18 0,0-4 0,2-9 0,2-9 0,2-9 0,2-17 0,21-71 0,23-39 0,-11 22 0,5-3 0,14-5 0,-1 5 0,7-5 0,0 31 0,-47 71 0,6 34 0,3 7 0,4-10 0,1-2 0,-1-7 0,16 10 0,-9-69 0,16-16 0,0-9 0,1-8 0,1-7 0,-6-10 0,-5-37 0,-8-1 0,-9 42 0,-6 3 0,-12-20 0,-13 19 0,-7 49 0,-25 42 0,7 25 0,44 14 0,20 0 0,32-8 0,2-25 0,6-21 0,-17-47 0,-5-18 0,-9-2 0,-5-4 0,17-44 0,-22 58 0,-12 9 0,-9 56 0,-2 12 0,5 6 0,5 32 0,-6-24 0,0-18 0,-13-56 0,-2-12 0,-3-22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1:16.500"/>
    </inkml:context>
    <inkml:brush xml:id="br0">
      <inkml:brushProperty name="width" value="0.17143" units="cm"/>
      <inkml:brushProperty name="height" value="0.17143" units="cm"/>
      <inkml:brushProperty name="color" value="#5B2D90"/>
    </inkml:brush>
  </inkml:definitions>
  <inkml:trace contextRef="#ctx0" brushRef="#br0">259 621 5734,'-7'-27'0,"0"1"0,-23-40 0,1 24 0,-51 8 0,35 56 0,-10 20 0,50 53 0,40-26 0,13 11 0,21-38 0,-14-47 0,-17-29 0,-25-37 0,-19 8 0,-11 15 0,7 77 0,14 40 0,5 19 0,-6-16 0,-1 4 0,1-2-1057,6 26 0,-2-4 1057,-7-10 0,-4-10 0,-11-9 0,2-20 0,-30 29 0,22-50 0,-39-16 0,43-27 0,-12-45 0,28 20 0,10-11 0,5-5 0,1 12 0,4-3 0,8-15 0,6-8 0,0 3 0,10-16 0,2-3 0,-14 19 0,2-7 0,-1 0 0,-6 4-278,-4 3 1,-5 2 0,-2 1 277,1-2 0,-2-1 0,-7 9 0,-18-34 0,-4 57 1897,4 19-1897,-8 57 0,0 19 0,7-12-504,-6 23 0,5 2 504,14-14 0,5 27 0,1-22 0,3 4 0,4 4 0,2-1 467,-2 1 0,9-20-467,58-62 0,-28-43 0,-14-6 0,-3 1 1123,-4 10-1123,-2 76 0,-1 43 0,17-24 0,3-3 0,-2 4 0,38-37 0,-59-51 0,-4-49 0,-4-9 0,4 6 0,-12 25 0,0-10 0,-7 10 0,-9 14 0,-3 9 0,-3-13 0,-5-2 0,2 126 0,12-7 0,2 4 0,-4-7 0,2 5 0,9 17 0,4 10 0,4-7 0,5-8 0,2-4 0,-1 22 0,1-6 0,9-3 0,-40-89 0,-26-44 0,0 3 0,-11-17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1:16.750"/>
    </inkml:context>
    <inkml:brush xml:id="br0">
      <inkml:brushProperty name="width" value="0.17143" units="cm"/>
      <inkml:brushProperty name="height" value="0.17143" units="cm"/>
      <inkml:brushProperty name="color" value="#5B2D90"/>
    </inkml:brush>
  </inkml:definitions>
  <inkml:trace contextRef="#ctx0" brushRef="#br0">1 171 5734,'71'-24'0,"0"0"0,1 0 0,-5 0 0,-2 3 0,14 0 0,-11 6 0,-29 7 0,-31 6 0,1 0 0,-5 0 0,1 0 0,-13 1 0,3 1 0,-5 1 0,5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1:18.324"/>
    </inkml:context>
    <inkml:brush xml:id="br0">
      <inkml:brushProperty name="width" value="0.17143" units="cm"/>
      <inkml:brushProperty name="height" value="0.17143" units="cm"/>
      <inkml:brushProperty name="color" value="#5B2D90"/>
    </inkml:brush>
  </inkml:definitions>
  <inkml:trace contextRef="#ctx0" brushRef="#br0">1250 98 5734,'3'-18'0,"-1"0"0,1-11 0,-3 16 0,1-6 0,-2 20 0,-3 14 0,-19 43 0,0-11 0,-5 6 0,-13 21 0,-6 4 0,9-20 0,-2 1 0,-3-2 0,1 1 0,-3-1 0,-9-3 0,-15-6 0,-13-3 0,-1-2 0,12-5-1204,1 8 0,1-7 1204,-13-5 0,-8-5 0,22-15 0,27-22 0,-10-33 0,19-30 0,18 8 0,6-8 0,14-17 0,7-1 0,4 10 0,2 4 0,-7 12 0,2 10 0,12 4 0,-15 42 2408,15 5-2408,2 6 0,24 10 0,3 3 0,-10-3 0,-8-5 0,-13-9 0,11 1 0,6 4 0,17 6 0,3 16 0,-12 0 0,-5 1 0,-5 0 0,8 6 0,1 2 0,13 8 0,-18-12 0,8 2 0,2-2 0,22 15 0,-25-17 0,7 4 0,-29-19 0,5 3 0,2 1 0,6 2 0,0-1 0,14-26 0,-30 1 0,6-22 0,-36 5 0,-2-2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1:19.714"/>
    </inkml:context>
    <inkml:brush xml:id="br0">
      <inkml:brushProperty name="width" value="0.17143" units="cm"/>
      <inkml:brushProperty name="height" value="0.17143" units="cm"/>
      <inkml:brushProperty name="color" value="#5B2D90"/>
    </inkml:brush>
  </inkml:definitions>
  <inkml:trace contextRef="#ctx0" brushRef="#br0">0 142 5734,'28'-43'0,"-15"23"0,11-16 0,-13 29 0,-4 9 0,3 1 0,2 30 0,7 36 0,-4-11-552,4 20 552,-12-39 0,4 18 0,2 20 0,-1-13 0,-1 6 0,5 7 0,-8-40 0,10 34 0,-6-53 552,1-14-552,13-26 0,-3-18 0,11-22 0,-6-3 0,5-10 0,0-8 0,-11 20 0,2-9 0,-2 9 0,6-20 0,-1-3 0,-5 18 0,-19 58 0,5 16 0,-2 1 0,2 14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05.020"/>
    </inkml:context>
    <inkml:brush xml:id="br0">
      <inkml:brushProperty name="width" value="0.17143" units="cm"/>
      <inkml:brushProperty name="height" value="0.17143" units="cm"/>
      <inkml:brushProperty name="color" value="#5B2D90"/>
    </inkml:brush>
  </inkml:definitions>
  <inkml:trace contextRef="#ctx0" brushRef="#br0">199 47 5734,'1'-20'0,"-7"-7"0,-56 62 0,19-24 0,-1 19 0,0 1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1:21.514"/>
    </inkml:context>
    <inkml:brush xml:id="br0">
      <inkml:brushProperty name="width" value="0.17143" units="cm"/>
      <inkml:brushProperty name="height" value="0.17143" units="cm"/>
      <inkml:brushProperty name="color" value="#5B2D90"/>
    </inkml:brush>
  </inkml:definitions>
  <inkml:trace contextRef="#ctx0" brushRef="#br0">490 585 5734,'-12'-31'0,"-50"-32"0,-13 46 0,24 1 0,-2 9 0,-7 30 0,4 17 0,20 0 0,6 7 0,0 11 0,9 1 0,17 34 0,31-22 0,0-38 0,41-25 0,-17-36 0,9 2 0,-11-34 0,-22-8 0,-2 0 0,-3-2 0,-13 30 0,-5 22 0,0 2 0,5 40 0,-5-15 0,10 42 0,-7-17 0,1 1 0,0 1 0,-1-10 0,2 3 0,0-9 0,6-19 0,33-78 0,-18 21 0,19-30 0,-31 40 0,-9 22 0,1-4 0,-3 7 0,2-8 0,-3 7 0,10-69 0,-10 52 0,2-42 0,-8 45 0,-1 10 0,-3-25 0,3 31 0,-1-17 0,2 26 0,0 1 0,0 7 0,-2 13 0,1 1 0,-3 40 0,1 23 0,6-10 0,2 12 0,1-5 0,0 4 0,2-2 0,2 22 0,4-6 0,-1-36 0,1-9 0,2 6 0,11 22 0,-12-36 0,4 3 0,3-34 0,13-13 0,9-30 0,5-26 0,-15-9 0,-4-3 0,4-5 0,-12 13 0,-5 5 0,-12 15 0,-2-9 0,-1 5 0,-1 9 0,-1 34 0,0 39 0,0 32 0,0 19 0,0-13 0,0-16 0,4 15 0,-2-35 0,5 33 0,-1-42 0,8-9 0,18-34 0,2-29 0,-1-8 0,11-14-553,-9 6 1,-5 5 552,-16 28 0,9-18 0,-3 8 0,-3 9 0,0 20 0,-6 48 0,9 35 1105,5 16-1105,11-2 0,5-23 0,14-21 0,-16-21 0,14-34 0,1-14 0,0-28 0,-4 4 0,-4-6 0,-22 8 0,-10-5 0,-11-23 0,-7 2 0,3-4 0,-11 23 0,-8 18 0,-8 55 0,-6 59 0,6-17 0,9 38 0,26-14 0,4-29 0,6 2 0,7 12 0,6-1 0,5-6 0,2-7-685,24 15 685,-9-39 0,13-30 0,-7-22 0,9 1 0,-23-13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1:21.669"/>
    </inkml:context>
    <inkml:brush xml:id="br0">
      <inkml:brushProperty name="width" value="0.17143" units="cm"/>
      <inkml:brushProperty name="height" value="0.17143" units="cm"/>
      <inkml:brushProperty name="color" value="#5B2D90"/>
    </inkml:brush>
  </inkml:definitions>
  <inkml:trace contextRef="#ctx0" brushRef="#br0">75 90 5734,'-2'-26'0,"3"-17"0,-1 31 0,-10 4 0,-1 25 0,-15 17 0,0-7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1:22.043"/>
    </inkml:context>
    <inkml:brush xml:id="br0">
      <inkml:brushProperty name="width" value="0.17143" units="cm"/>
      <inkml:brushProperty name="height" value="0.17143" units="cm"/>
      <inkml:brushProperty name="color" value="#5B2D90"/>
    </inkml:brush>
  </inkml:definitions>
  <inkml:trace contextRef="#ctx0" brushRef="#br0">58 411 5734,'-27'1'0,"7"0"0,10 4 0,15-3 0,17 1 0,60-4 0,-31-2 0,17-2 0,15-2 0,11-2 0,9-1 0,4 0 0,2-1 0,-1 0 0,-5 1 0,-8 0 0,-11 1-117,14-1 1,-9 0 0,-5 0 0,0 0 0,6-1 0,10-1 116,-17 1 0,9 0 0,8-2 0,5-1 0,2 0 0,1 0 0,-1 0 0,-4 0 0,-6 0 0,-7 0 0,-11 2 0,-13 1-467,34-7 1,-20 2-1,-17-4 467,15-33-82,-165 52 1,6 5-1,22-1 1,1 0-1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1:22.299"/>
    </inkml:context>
    <inkml:brush xml:id="br0">
      <inkml:brushProperty name="width" value="0.17143" units="cm"/>
      <inkml:brushProperty name="height" value="0.17143" units="cm"/>
      <inkml:brushProperty name="color" value="#5B2D90"/>
    </inkml:brush>
  </inkml:definitions>
  <inkml:trace contextRef="#ctx0" brushRef="#br0">1 477 5734,'21'-25'0,"6"1"0,13 6-1887,34-3 0,27-1 0,-10 2 1887,-22 5 0,1 0 0,3 0 0,12-2 0,0 0 0,-13 4 704,-9 5 1,3 0-705,5 1 0,19-1 0,10-1 0,2 0 0,-8 1 0,-16 1-705,20-2 1,-1 0 704,-7 1 0,19 0 0,3 0 0,-12-1 0,-27 0 0,-3-9 0,-46 2 2269,6-15-2269,-58 6 0,-5 3 0,-4 3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40.664"/>
    </inkml:context>
    <inkml:brush xml:id="br0">
      <inkml:brushProperty name="width" value="0.17143" units="cm"/>
      <inkml:brushProperty name="height" value="0.17143" units="cm"/>
      <inkml:brushProperty name="color" value="#5B2D90"/>
    </inkml:brush>
  </inkml:definitions>
  <inkml:trace contextRef="#ctx0" brushRef="#br0">97 124 5734,'-13'0'0,"2"0"0,9 0 0,-1 0 0,-3 0 0,3 0 0,-8 0 0,-7 3 0,6 0 0,-4 2 0,15 1 0,3-4 0,12 5 0,8-8 0,7-6 0,4-13 0,-11-15 0,-32-7 0,6 16 0,-26 7 0,10 35 0,3 34 0,8-16 0,5 14 0,18-37 0,-4-13 0,12-18 0,-6-16 0,-7-7 0,-32 20 0,4 25 0,3 40 0,24-8 0,14-4 0,-7-36 0,-13-21 0,-16-1 0,-2 12 0,-5 12 0,11 16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16.064"/>
    </inkml:context>
    <inkml:brush xml:id="br0">
      <inkml:brushProperty name="width" value="0.17143" units="cm"/>
      <inkml:brushProperty name="height" value="0.17143" units="cm"/>
      <inkml:brushProperty name="color" value="#5B2D90"/>
    </inkml:brush>
  </inkml:definitions>
  <inkml:trace contextRef="#ctx0" brushRef="#br0">101 164 5734,'-10'53'0,"-1"22"0,-1 1 0,3-10 0,-1 5 0,-1 5 0,6-22 0,0-3-2410,-3 41 2410,4-38 0,0 2 0,3 9 0,0-4 0,2-8 366,2 7 0,1-6-366,0-35 392,5-2-392,-1-80 0,-3 10 0,-2-11 0,-3-16 0,-3-12 0,1 7 0,-1 1 0,-1 2 428,-1 13 1,-1-2 0,1 2-429,1-18 0,3 13 0,4 17 0,-2-11 0,8 6 0,21 31 0,20 11 0,15 14 0,3 38 0,-26 4 0,-12 38 0,-25-41 0,-2 45 0,-24-1 0,-15-22 0,-6-1 0,-14 22-321,15-41 0,1-9 321,10-18 0,13-7 0,-2-3 0,2-2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17.011"/>
    </inkml:context>
    <inkml:brush xml:id="br0">
      <inkml:brushProperty name="width" value="0.17143" units="cm"/>
      <inkml:brushProperty name="height" value="0.17143" units="cm"/>
      <inkml:brushProperty name="color" value="#5B2D90"/>
    </inkml:brush>
  </inkml:definitions>
  <inkml:trace contextRef="#ctx0" brushRef="#br0">117 1 5734,'-14'20'0,"-5"30"0,-1 13 0,0 9 0,5-8 0,7-17 0,1 7 0,2 28 0,2 5 0,-2-2 0,5 4 0,10-3 0,7 4 0,3-12 0,1-21 0,10-12 0,39-5 0,7-22 0,-4-40-195,-15-12 1,-5-6 194,-4-22 47,-15 13 1,-1-4-48,-1-5 0,-2 0 0,-2-5 0,-5 27 0,-10 84 0,-12-20 0,-5 33 0,2 2 0,11-26 294,14 19-294,1-17 0,35-31 0,-32-19 0,0-42 0,-10-12 0,-25-6 0,9 18 0,-5 1 0,-37-17 0,19 45 0,-48-18 0,31 40 0,27 89 0,39-47 0,0 14 0,6-8 0,24-40 0,-23-9 0,1-6 0,21-25 0,4-14 0,-13-2 0,-4-10 0,4-20 0,0-13 0,-8 7 0,-9 10 0,-9 4 0,-6-28 0,-12 39 0,-25 129 0,4 28 0,9-35 0,0 8 0,2 3 0,5 15 0,3 5 0,1-8 0,-1 4 0,11-8 0,18-16 0,12-2 0,-2-20 0,15-28 0,3-22 0,-1-14 0,-12-34 0,-6-13 0,-3-2 0,-15 1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17.241"/>
    </inkml:context>
    <inkml:brush xml:id="br0">
      <inkml:brushProperty name="width" value="0.17143" units="cm"/>
      <inkml:brushProperty name="height" value="0.17143" units="cm"/>
      <inkml:brushProperty name="color" value="#5B2D90"/>
    </inkml:brush>
  </inkml:definitions>
  <inkml:trace contextRef="#ctx0" brushRef="#br0">1 131 5734,'64'-17'0,"-18"5"0,4-1 0,-20 6 0,-1 0 0,32-10 0,-30 8 0,31-10 0,-44 14 0,3-3 0,-15 2 0,-4 3 0,-3-2 0,-1 2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45.427"/>
    </inkml:context>
    <inkml:brush xml:id="br0">
      <inkml:brushProperty name="width" value="0.17143" units="cm"/>
      <inkml:brushProperty name="height" value="0.17143" units="cm"/>
      <inkml:brushProperty name="color" value="#5B2D90"/>
    </inkml:brush>
  </inkml:definitions>
  <inkml:trace contextRef="#ctx0" brushRef="#br0">1 413 5734,'69'0'0,"1"0"0,-13 0 0,4 0 0,15 0 0,8 0 0,-8 0-1725,-8 1 1,-5-1 1724,13 0 0,-1 1 0,-17 0 0,-3 1 996,32 0-996,-20 1 0,11 0 0,-8 1 0,-20-2 0,3 2 0,33 1 0,16 2 0,-9 0 117,-11 0 0,-1-1-117,10 2 0,8 0 0,-9-1-815,-10-1 1,-6 0 814,8 0 0,-9-1 0,-10 0 449,6-1 0,5-1-449,-23 0 0,3-1-67,20 1 1,12 1 0,-4 0 66,7 0 0,0 1 0,-10-1 0,3 0 0,5 1 0,-10-2 0,5 0 0,-1 1 0,-5-1 0,-1 0 0,-6 1 0,2-1 0,7-1 0,1 1 0,-6-1 0,8 3 0,-6-1 140,-10 1 1,4 1-141,5-1 0,7 1 0,-2 0 0,-9-1 0,-2-1 0,-2 0 939,17 3 1,6-2-940,-10-6 0,12-1 0,0-2 0,-9 0 0,-14 1 0,-6-1 0,12 0-370,-2 2 0,14-1 0,8 0 0,2 0 0,-1 0 0,-9 1 0,-12-1 370,6 0 0,-12 0 0,6 1 0,18 1 0,9 1 0,1 1 0,-12-1-107,-14 1 1,-7 1-1,-2-1 107,22 1 0,1-1 0,-20 0 0,2 0 0,-2-1 0,21 0 0,-5 0-100,-19 1 0,1 0 100,18 1 0,3 0 0,-8 1 0,-2 1 0,-10 0 0,-2 1 0,0 0 0,4 0 0,20-1 0,3 0 0,-7-3 0,1 0 0,-13-1 0,3 0 0,-3-1 0,17-2 0,5 1-409,-9 0 0,12 1 0,-1 1 1,-14-1 408,-1 0 0,-4 0 0,15 1 0,9 0 0,-22 1 1635,-15 1-1635,-11-1 0,6 2 0,2-2 0,5 1 0,4-1 0,7 0 0,2-1 0,5-1 0,1 0 0,0-1-44,5 0 0,0 0 0,-1-1 44,0 0 0,0 0 0,-9 0 0,-3 1 0,-6-1 0,-8 2 0,9-1 0,-4 0 0,13 0 0,6 0 0,0 0 0,-9-1 0,14-1 0,-7-1 0,8 1-120,-12 1 1,9 0 0,2 0 0,-3 0-1,-8-2 120,12-3 0,-8-2 0,-12 1 556,-20 2 1,-2 0-557,27-4 0,8-2 0,-22 3 0,2-2 0,1 0-673,8 0 0,1-1 0,1 0 673,-2 0 0,0 0 0,0 0 0,2 0 0,-1-1 0,4 1 0,-5 1 0,5-1 0,-2 1 0,-7 1 0,16-2 0,-1-1 0,-16 4 0,7-2 0,1 1 0,-5 1 0,-1 2 0,-4 1 0,5 1 0,-3 0 0,4 1 0,4 0 0,1-1 0,-6 1 0,1 0 0,2 0 0,6 0 0,8 0 0,-8 0 0,10 1 0,6 0 0,5-1 0,1 1 0,-2 0 0,-5 0 0,-7 0 0,-11 1 0,17-1 0,-14 1 0,-2-1 0,11 1 0,-8-1 0,13 1 0,6-1 0,-1 0 0,-8 0 0,-13 1 0,-21 0 0,28-3 0,-7-6 0,1-2 0,-34 5 0,-1-1 0,26-7 0,-11-3 0,-35-3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46.963"/>
    </inkml:context>
    <inkml:brush xml:id="br0">
      <inkml:brushProperty name="width" value="0.17143" units="cm"/>
      <inkml:brushProperty name="height" value="0.17143" units="cm"/>
      <inkml:brushProperty name="color" value="#5B2D90"/>
    </inkml:brush>
  </inkml:definitions>
  <inkml:trace contextRef="#ctx0" brushRef="#br0">0 401 5734,'17'-14'0,"2"-4"0,17-24 0,3-8 0,10-14 0,-10 12 0,0 0 0,22-23 0,-24 65 0,11-14 0,5 107 0,-32-39 0,0 4 0,10 23 0,-2 2-87,-10-23 1,-3-3-1,8 34 1,-19-43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05.177"/>
    </inkml:context>
    <inkml:brush xml:id="br0">
      <inkml:brushProperty name="width" value="0.17143" units="cm"/>
      <inkml:brushProperty name="height" value="0.17143" units="cm"/>
      <inkml:brushProperty name="color" value="#5B2D90"/>
    </inkml:brush>
  </inkml:definitions>
  <inkml:trace contextRef="#ctx0" brushRef="#br0">0 23 5734,'0'-10'0,"0"3"0,1 4 0,1 1 0,2 3 0,0 2 0,0 4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47.515"/>
    </inkml:context>
    <inkml:brush xml:id="br0">
      <inkml:brushProperty name="width" value="0.17143" units="cm"/>
      <inkml:brushProperty name="height" value="0.17143" units="cm"/>
      <inkml:brushProperty name="color" value="#5B2D90"/>
    </inkml:brush>
  </inkml:definitions>
  <inkml:trace contextRef="#ctx0" brushRef="#br0">93 1 5734,'7'10'0,"1"4"0,0 7 0,1 8 0,5 22 0,0 5 0,1 10 0,-1-6 0,-2 7 0,-5 2 0,-3 5-667,-2 16 0,-4 8 667,1-8 0,-1 7 0,-1 2 0,-2-18 0,-1 3 0,0-1 0,-1-1-913,-2 20 0,-1-2 0,1-3 913,0-17 0,1-1 0,-2 8 0,0 5 0,-2 12 0,0 5 0,1-6 0,2-14-190,1-15 0,1-10 1,1 14 189,0-5 0,0 15 0,0 11 0,0 4 0,0 0 0,0-4 0,2-11 0,1-15 0,1 4 0,2-14 0,1 14 0,0-5 0,0 13 0,1 9 0,0 6 0,1 2 0,-1-2 0,1-5 0,-1-9 0,0 11 0,0-8 0,0-2 0,0 1 0,1 6-156,0-10 0,0 4 0,0 3 0,0 1 0,1 0 0,-1-3 0,0-2 156,0 2 0,0 0 0,-1-1 0,1-3 0,0-5 0,-1-5 0,2 20 0,0-9 0,1 2 0,3 9 0,1 2 0,2 1 0,-1-22 0,1 1 0,1 0 0,0 1 0,-1 4 0,1-1 0,0 3 0,0 2 112,0-4 1,0 2 0,0 2 0,0 0-1,-1-1-112,-1-5 0,-1 1 0,0-2 0,-1-1 0,0-4 0,1 24 0,0-6 0,0 5 0,-2-8 0,1 5 0,-1-2 0,0-5 110,1 0 0,0-5 1,1 0-111,0 7 0,1 1 0,-1-7 0,2 0 0,-2-12 0,1-2 0,-12-77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49.036"/>
    </inkml:context>
    <inkml:brush xml:id="br0">
      <inkml:brushProperty name="width" value="0.17143" units="cm"/>
      <inkml:brushProperty name="height" value="0.17143" units="cm"/>
      <inkml:brushProperty name="color" value="#5B2D90"/>
    </inkml:brush>
  </inkml:definitions>
  <inkml:trace contextRef="#ctx0" brushRef="#br0">2 98 5734,'-1'19'0,"0"5"0,2 5 0,16 54 0,4 7 0,-6-27 0,1 27 0,11-16 0,22-72 0,1-34 0,23-20 0,-23-14 0,-23 17 0,-3-6 0,-3-11 0,-1 1 0,-2 17 0,-2 2 0,17-47 0,-17 132 0,-1 29 0,3-3 0,1 14 0,-7-4 0,1 17 0,0 11 0,-1 2 0,-1-6 0,-3-14 0,1 7 0,-2-12 0,-1 9-55,2-2 0,3 12 0,-2 2 0,-5-10 0,-9-21 55,-16-13 0,-7-16 0,-27 4 0,10-16 0,-6-11 0,-16-28 0,-1-20 0,0-16 0,10-16 0,29 0 0,9-10 0,12 1 0,22-27 0,20 4-109,-3 31 1,9 3-1,11 4 109,12 7 0,14 5 0,2 2 0,-11 6 0,4-6 0,-2 3 0,6-3 0,0 0 0,0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50.138"/>
    </inkml:context>
    <inkml:brush xml:id="br0">
      <inkml:brushProperty name="width" value="0.17143" units="cm"/>
      <inkml:brushProperty name="height" value="0.17143" units="cm"/>
      <inkml:brushProperty name="color" value="#5B2D90"/>
    </inkml:brush>
  </inkml:definitions>
  <inkml:trace contextRef="#ctx0" brushRef="#br0">1 1 5734,'15'10'0,"27"15"0,45 23 0,-17-9 0,9-6 0,-28-16 0,2-1 0,20 2 0,-5-7 0,-7-17 0,-27 0 0,-22-3 0,-36 42 0,2-6 0,-5 16 0,-5 7 0,-8 5 0,-3 2 0,-5 0 0,-2 1 0,-4 1 0,0-4 0,11-23 0,0 1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52.043"/>
    </inkml:context>
    <inkml:brush xml:id="br0">
      <inkml:brushProperty name="width" value="0.17143" units="cm"/>
      <inkml:brushProperty name="height" value="0.17143" units="cm"/>
      <inkml:brushProperty name="color" value="#5B2D90"/>
    </inkml:brush>
  </inkml:definitions>
  <inkml:trace contextRef="#ctx0" brushRef="#br0">0 290 5734,'0'-33'0,"3"7"0,1-4 0,4 14 0,0 8 0,12 1 0,29 17 0,-14-3 0,10 31 0,-4 9 0,-15 6 0,-3 3 0,-9 6 0,-27-11 0,-14-3 0,-13 1 0,-4-3 0,-20 24 0,-12-55 0,73-42 0,-1-13 0,32-28 0,2 22 0,6-3 0,13-16 0,3-1 0,-3 7 0,1 2 0,3 1 0,-5 7 0,-6 5 0,3-6 0,-32 34 0,3-7 0,-14 17 0,-21 30 0,-17 41 0,11-11 0,2 3 0,-14 34 0,15-4 0,75-11 0,17-7 0,-16-21 0,-8-5 0,10 6 0,-1-17 0,-1-32 0,-2-11 0,37-6 0,-27 1 0,8-5 0,-6 0 0,-7 0 0,-3 0 0,13-7 0,-6 2 0,-13 0 0,-32 16 0,-8 5 0,-5 4 0,-11 8 0,4-3 0,-3 3 0,5-5 0,0 0 0,-1-1 0,0-4 0,1 1 0,-1-4 0,-2 1 0,0-2 0,-21-17 0,4 7 0,-17-11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55.153"/>
    </inkml:context>
    <inkml:brush xml:id="br0">
      <inkml:brushProperty name="width" value="0.17143" units="cm"/>
      <inkml:brushProperty name="height" value="0.17143" units="cm"/>
      <inkml:brushProperty name="color" value="#5B2D90"/>
    </inkml:brush>
  </inkml:definitions>
  <inkml:trace contextRef="#ctx0" brushRef="#br0">0 1 5734,'11'49'0,"-1"42"0,-3 6 0,-3-19-1620,1 18 1,0-2 1619,-4-33 0,2 2 0,0 0 0,1 1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55.474"/>
    </inkml:context>
    <inkml:brush xml:id="br0">
      <inkml:brushProperty name="width" value="0.17143" units="cm"/>
      <inkml:brushProperty name="height" value="0.17143" units="cm"/>
      <inkml:brushProperty name="color" value="#5B2D90"/>
    </inkml:brush>
  </inkml:definitions>
  <inkml:trace contextRef="#ctx0" brushRef="#br0">7 0 5734,'-4'12'0,"2"0"0,5 36 0,-1-22 0,0 30 0,-2-20 0,3 43 0,1-14 0,8-10 0,3-3 0,4-10 0,17 4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55.946"/>
    </inkml:context>
    <inkml:brush xml:id="br0">
      <inkml:brushProperty name="width" value="0.17143" units="cm"/>
      <inkml:brushProperty name="height" value="0.17143" units="cm"/>
      <inkml:brushProperty name="color" value="#5B2D90"/>
    </inkml:brush>
  </inkml:definitions>
  <inkml:trace contextRef="#ctx0" brushRef="#br0">5 0 5734,'-4'36'0,"3"10"0,5 11-1036,2 3 1036,0-10 0,0 5 0,2 3 0,0 13 0,0 3 0,-2 9 0,1-9 0,-2-3 0,-5-11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56.372"/>
    </inkml:context>
    <inkml:brush xml:id="br0">
      <inkml:brushProperty name="width" value="0.17143" units="cm"/>
      <inkml:brushProperty name="height" value="0.17143" units="cm"/>
      <inkml:brushProperty name="color" value="#5B2D90"/>
    </inkml:brush>
  </inkml:definitions>
  <inkml:trace contextRef="#ctx0" brushRef="#br0">73 69 5734,'90'-37'0,"4"5"0,-1 64 0,-47 12 0,17 18-511,-77-4 511,-8-22 0,-5 1 0,-15 3 0,-3 1 0,-4 3 62,5-6 1,-3-1-63,-27 15 0,36-25 0,-18 12 0,57-30 0,56-16 0,-13 3 0,23-8 0,4-1 0,-2-1 0,-4 1 0,12-5 0,-9 3 0,27-8 0,-8 1 0,-2 0 0,-5-2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56.856"/>
    </inkml:context>
    <inkml:brush xml:id="br0">
      <inkml:brushProperty name="width" value="0.17143" units="cm"/>
      <inkml:brushProperty name="height" value="0.17143" units="cm"/>
      <inkml:brushProperty name="color" value="#5B2D90"/>
    </inkml:brush>
  </inkml:definitions>
  <inkml:trace contextRef="#ctx0" brushRef="#br0">5 1 5734,'2'13'0,"-1"3"0,-1 6 0,-3 66 0,1-32-940,1 11 1,0 2 939,1-2 0,1-2 0,1 12 0,-1-9 0,2 27 0,-2-3 0,1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57.308"/>
    </inkml:context>
    <inkml:brush xml:id="br0">
      <inkml:brushProperty name="width" value="0.17143" units="cm"/>
      <inkml:brushProperty name="height" value="0.17143" units="cm"/>
      <inkml:brushProperty name="color" value="#5B2D90"/>
    </inkml:brush>
  </inkml:definitions>
  <inkml:trace contextRef="#ctx0" brushRef="#br0">62 87 5734,'13'-17'0,"32"-13"0,-18 15 0,36-8 0,-35 22 0,22 11 0,-27 14 0,-3 9 0,-45 30 0,3-27 0,-28 28 0,32-43 0,-10 26 0,26-25 0,16 16 0,28-11 0,10-1 0,-7 6 0,-1 2 0,13 7 0,-10 5 0,-28 46 0,-44-49 0,-16-3 0,-14-4 0,-7-5-292,-5-6 1,0-6-1,12-8 1,3-4-1,-29-3 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05.342"/>
    </inkml:context>
    <inkml:brush xml:id="br0">
      <inkml:brushProperty name="width" value="0.17143" units="cm"/>
      <inkml:brushProperty name="height" value="0.17143" units="cm"/>
      <inkml:brushProperty name="color" value="#5B2D90"/>
    </inkml:brush>
  </inkml:definitions>
  <inkml:trace contextRef="#ctx0" brushRef="#br0">4 150 5734,'-3'-77'0,"6"14"0,17 54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58.149"/>
    </inkml:context>
    <inkml:brush xml:id="br0">
      <inkml:brushProperty name="width" value="0.17143" units="cm"/>
      <inkml:brushProperty name="height" value="0.17143" units="cm"/>
      <inkml:brushProperty name="color" value="#5B2D90"/>
    </inkml:brush>
  </inkml:definitions>
  <inkml:trace contextRef="#ctx0" brushRef="#br0">326 141 5734,'4'98'0,"0"-9"0,1-42 0,1 23 0,1 4 0,-1-2 0,1 7 0,-3-1 0,-7-8 0,-8-22 0,5-23 0,-3-46 0,11-44 0,1 9 0,-2-9 0,1-15 0,-1 5 0,-1 7 0,0 0 0,0-11 0,0-8 0,-1 12 0,-1 19 0,-2 11 0,-13-5 0,-24 78 0,10 7 0,-1 9 0,-21 40 0,1 1 0,23-41 0,2-1-160,-9 20 1,13-16 159,24-41 0,5-2 0,27-4 0,19-4 0,39-8 0,-9 0-590,1 0 0,5-2 590,-15 2 0,0-1-259,16-2 0,0-2 0,-14 1 0,-6 0 1,-18 3-1,-1-1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58.789"/>
    </inkml:context>
    <inkml:brush xml:id="br0">
      <inkml:brushProperty name="width" value="0.17143" units="cm"/>
      <inkml:brushProperty name="height" value="0.17143" units="cm"/>
      <inkml:brushProperty name="color" value="#5B2D90"/>
    </inkml:brush>
  </inkml:definitions>
  <inkml:trace contextRef="#ctx0" brushRef="#br0">25 0 5734,'-5'93'0,"0"-1"0,0-7 0,0-14 0,0-29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8:42.415"/>
    </inkml:context>
    <inkml:brush xml:id="br0">
      <inkml:brushProperty name="width" value="0.17143" units="cm"/>
      <inkml:brushProperty name="height" value="0.17143" units="cm"/>
      <inkml:brushProperty name="color" value="#5B2D90"/>
    </inkml:brush>
  </inkml:definitions>
  <inkml:trace contextRef="#ctx0" brushRef="#br0">205 1 5734,'29'20'0,"26"16"0,5 8 0,-2 7 0,-19-13 0,-45-2 0,-31-9 0,-40 22 0,24-22 0,-2-1 0,3-5 0,3-3 0,-29 8 0,39-25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8:42.665"/>
    </inkml:context>
    <inkml:brush xml:id="br0">
      <inkml:brushProperty name="width" value="0.17143" units="cm"/>
      <inkml:brushProperty name="height" value="0.17143" units="cm"/>
      <inkml:brushProperty name="color" value="#5B2D90"/>
    </inkml:brush>
  </inkml:definitions>
  <inkml:trace contextRef="#ctx0" brushRef="#br0">1 104 5734,'14'-24'0,"31"4"0,-14 16 0,25 1 0,-8 5 0,40 0 0,-26-4 0,23-4 0,-51-7 0,0-4 0,-1-2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8:43.398"/>
    </inkml:context>
    <inkml:brush xml:id="br0">
      <inkml:brushProperty name="width" value="0.17143" units="cm"/>
      <inkml:brushProperty name="height" value="0.17143" units="cm"/>
      <inkml:brushProperty name="color" value="#5B2D90"/>
    </inkml:brush>
  </inkml:definitions>
  <inkml:trace contextRef="#ctx0" brushRef="#br0">32 0 5734,'-1'7'0,"1"-1"0,2 11 0,-2-2 0,-5 12 0,-6-12 0,-6-2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8:45.403"/>
    </inkml:context>
    <inkml:brush xml:id="br0">
      <inkml:brushProperty name="width" value="0.17143" units="cm"/>
      <inkml:brushProperty name="height" value="0.17143" units="cm"/>
      <inkml:brushProperty name="color" value="#5B2D90"/>
    </inkml:brush>
  </inkml:definitions>
  <inkml:trace contextRef="#ctx0" brushRef="#br0">483 24 5734,'-26'-13'0,"2"3"0,11 13 0,-46 30 0,29-12-444,-35 25 444,40-21 54,-10 17 1,-3 11-55,1 26 0,2 8 0,9-25 0,2 2 0,4 3-359,5 11 1,6 3 0,8-6 358,12 2 0,14-6 0,21 8 0,7-9 0,-17-29 0,3-5 0,12 1 0,0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8:52.377"/>
    </inkml:context>
    <inkml:brush xml:id="br0">
      <inkml:brushProperty name="width" value="0.17143" units="cm"/>
      <inkml:brushProperty name="height" value="0.17143" units="cm"/>
      <inkml:brushProperty name="color" value="#5B2D90"/>
    </inkml:brush>
  </inkml:definitions>
  <inkml:trace contextRef="#ctx0" brushRef="#br0">0 60 5734,'13'0'0,"1"0"0,34 0 0,-21 0 0,29-1 0,-22-1 0,19-2 0,10-1 0,-1-4 0,-1 0 0,-2-2 0,27-7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8:54.233"/>
    </inkml:context>
    <inkml:brush xml:id="br0">
      <inkml:brushProperty name="width" value="0.17143" units="cm"/>
      <inkml:brushProperty name="height" value="0.17143" units="cm"/>
      <inkml:brushProperty name="color" value="#5B2D90"/>
    </inkml:brush>
  </inkml:definitions>
  <inkml:trace contextRef="#ctx0" brushRef="#br0">1 0 5734,'7'2'0,"1"-2"0,-2 0 0,32-1 0,2 1 0,10 6 0,4 0 0,25 5 0,7 4-101,-35-6 0,-20-7 1,-1-1-1</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8:55.187"/>
    </inkml:context>
    <inkml:brush xml:id="br0">
      <inkml:brushProperty name="width" value="0.17143" units="cm"/>
      <inkml:brushProperty name="height" value="0.17143" units="cm"/>
      <inkml:brushProperty name="color" value="#5B2D90"/>
    </inkml:brush>
  </inkml:definitions>
  <inkml:trace contextRef="#ctx0" brushRef="#br0">1 65 5734,'12'-1'0,"2"-1"0,43-4 0,-24 3 0,35-4 0,-35 4 0,19-1 0,20-2 0,-13 1 0,-7 0 0,-3 0 0,-13 0 0,22-3 0,-40 4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8:56.819"/>
    </inkml:context>
    <inkml:brush xml:id="br0">
      <inkml:brushProperty name="width" value="0.17143" units="cm"/>
      <inkml:brushProperty name="height" value="0.17143" units="cm"/>
      <inkml:brushProperty name="color" value="#5B2D90"/>
    </inkml:brush>
  </inkml:definitions>
  <inkml:trace contextRef="#ctx0" brushRef="#br0">1 86 5734,'8'-12'0,"-1"2"0,0 3 0,6-6 0,-5 7 0,3-4 0,-5 6 0,-3 2 0,0-1 0,-10 3 0,5-1 0,-6 0 0,7 0 0,1-1 0,-4-2 0,2 2 0,0-2 0,1 2 0,1 1 0,-3 36 0,2-15 0,-2 31 0,-1 4 0,3-13-276,-4 41 276,5-52 0,-2 11 0,1 9 0,-1-10 0,2 0 0,0-35 0,2-4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6:25.673"/>
    </inkml:context>
    <inkml:brush xml:id="br0">
      <inkml:brushProperty name="width" value="0.17143" units="cm"/>
      <inkml:brushProperty name="height" value="0.17143" units="cm"/>
      <inkml:brushProperty name="color" value="#5B2D90"/>
    </inkml:brush>
  </inkml:definitions>
  <inkml:trace contextRef="#ctx0" brushRef="#br0">6653 1426 5734,'-5'-13'0,"-21"-34"0,10 21 0,-19-26 0,-13 9 0,-3 2 0,-2-1 0,-3-2 0,-6-2 0,10 13 0,-5 0 0,-7-5 0,-9-5 0,-3-1-422,8 5 1,-3-2 0,-3-1 0,-3-1 421,2 3 0,-4-3 0,-2 1 0,-2 0 0,1 2 0,3 2 0,1 1 0,-1 1 0,-7 1 0,-9 3 0,17 10 0,-8 0 0,-5 2 0,-6 0 0,-1 2 0,-2 0 0,1 1 0,3 1 0,5 1 0,5 1 0,-18-2 0,7 2 0,4 2 0,-1 0 0,-1 1 0,-6 0-317,6 0 1,-6 0-1,-3-1 1,-2 1-1,2 1 1,5 1-1,7 3 1,10 4 316,-10 3 0,9 4 0,9 2 0,5 0 0,-15 3 0,3 3-312,2-1 0,-5 2 1,3 2 311,15-3 0,2 1 0,-2 1 0,-12 4 0,-3 2 0,-6 8 0,4 7 0,-8 10 0,-3 3 0,4-1 0,11-7-194,6-6 0,9-5 0,-6 5 194,0 2 0,-9 5 0,-1 2 0,6 1 0,13-3 0,-7 20 0,15-3 41,13-12 0,2 1-41,-20 17 0,3 3 421,23-12 1,7 3-422,7 7 0,6 6 0,7-6 0,3 4 0,4 1 0,0-1 0,3 1 0,8 2 0,15 18 0,10 2 0,5-5-309,1-15 1,3-4 0,1-3 308,-8-6 0,0-2 0,9 0 0,11 1 0,11 0 0,4-1 0,0-7 0,-6-12 0,1-5 0,1-2 0,3 3 0,8 9 0,2 2 0,2-1 0,0-4 0,0-6 0,4-2 0,-4-3 0,-9-5 0,12 2 0,1-4 0,-13-5 0,8 1 0,6-1 0,6-1 0,-8-5 0,7-1 0,3 0 0,3-2 0,-2 1 0,-5 0 0,5 2 0,-4 0 0,-1-1 0,2 0 0,4-1 0,-14-2 0,3 0 0,3-1 0,1 0 0,-2-2 0,-4 0 0,-6-3 0,27-1 0,-6-3 0,-7-2 0,-7 1 0,-13 1 0,-7 0 0,2-1 0,20-2 0,4-1 0,-9-1 0,-9 0 0,-3-2 0,22-4 0,6-1 0,-23 2 0,3-1 0,-1-1 0,-4 1 0,-2 0 0,1-2 0,-4 0 0,0-1 0,6-3 0,7-3 0,7-3 0,2-2 0,-5 0 0,-15 2 0,-3 1 0,0-2 0,2-3 296,1 1 1,4 0-1,1-3 1,-4-5-1,-7-8-296,-8-11 0,-3-8 0,-6-5 0,-3 0 0,-5 5 0,5-11 0,-6 3 0,-2-4 88,-4 6 1,0-4 0,-3 0 0,-8 5-89,-1-25 0,-12 10 0,-7 31 0,-4 0 1424,1-35 0,-14-9-1424,-19 17 0,-14-3 0,0 6 0,-5-10 0,-5 5 42,7 16 1,-6 0 0,-3 8-43,2 15 0,-2 6 0,1 3-322,-11-3 0,-1 1 0,-14-9 0,0 2 0,20 14 0,-1 1 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05.511"/>
    </inkml:context>
    <inkml:brush xml:id="br0">
      <inkml:brushProperty name="width" value="0.17143" units="cm"/>
      <inkml:brushProperty name="height" value="0.17143" units="cm"/>
      <inkml:brushProperty name="color" value="#5B2D90"/>
    </inkml:brush>
  </inkml:definitions>
  <inkml:trace contextRef="#ctx0" brushRef="#br0">186 95 5734,'-18'-25'0,"-24"-13"0,6 25 0,-15-6 0,13 28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8:57.523"/>
    </inkml:context>
    <inkml:brush xml:id="br0">
      <inkml:brushProperty name="width" value="0.17143" units="cm"/>
      <inkml:brushProperty name="height" value="0.17143" units="cm"/>
      <inkml:brushProperty name="color" value="#5B2D90"/>
    </inkml:brush>
  </inkml:definitions>
  <inkml:trace contextRef="#ctx0" brushRef="#br0">1 102 5734,'9'-12'0,"1"1"0,25-17 0,-16 15 0,56-17 0,-50 26 0,29 1 0,-25 26 0,6 50 0,-15 22 0,-21-24 0,-17 1 0,-31-5 0,-8-8 0,22-18 0,0-5 0,-17-3 0,10-14 0,36-21 0,10 1 0,14-5 0,45-10 0,-6 2 0,4-2 0,-1 0 0,0-1 0,3 0 0,-4-1 0,13-6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8:58.337"/>
    </inkml:context>
    <inkml:brush xml:id="br0">
      <inkml:brushProperty name="width" value="0.17143" units="cm"/>
      <inkml:brushProperty name="height" value="0.17143" units="cm"/>
      <inkml:brushProperty name="color" value="#5B2D90"/>
    </inkml:brush>
  </inkml:definitions>
  <inkml:trace contextRef="#ctx0" brushRef="#br0">335 1 5734,'-10'10'0,"0"0"0,-2-1 0,-33 14 0,20-13 0,-25 10 0,-13-14 0,30-5 0,-31-2 0,41-5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01:08.424"/>
    </inkml:context>
    <inkml:brush xml:id="br0">
      <inkml:brushProperty name="width" value="0.17143" units="cm"/>
      <inkml:brushProperty name="height" value="0.17143" units="cm"/>
      <inkml:brushProperty name="color" value="#5B2D90"/>
    </inkml:brush>
  </inkml:definitions>
  <inkml:trace contextRef="#ctx0" brushRef="#br0">198 399 5734,'-9'-11'0,"1"-20"0,7 14 0,17-36 0,0 29 0,41-39 0,-4 23 0,10-7 0,13 7 0,8 9 0,6 5-615,-38 16 1,-2 5 614,12 6-671,15 28 671,-43-6 0,0 17 0,-14 15 0,-44 26 0,-29 14 0,4-6 0,16-5 0,-4-2-116,1-16 1,-9 6 0,-2-3 0,0-14 115,-17-6 0,3-15 1075,-4 1-1075,-9-2 0,-7-8 359,26-23 1,2-8-360,-11-2 0,13-11 0,27-61 0,67 6 283,9 36 1,11 11-284,4 16 0,4 12 0,9 12 0,0 8 0,4 7 0,-3 4-298,-9-3 0,-4 1 0,-18-7 0,-6-2 0,10-5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01:08.631"/>
    </inkml:context>
    <inkml:brush xml:id="br0">
      <inkml:brushProperty name="width" value="0.17143" units="cm"/>
      <inkml:brushProperty name="height" value="0.17143" units="cm"/>
      <inkml:brushProperty name="color" value="#5B2D90"/>
    </inkml:brush>
  </inkml:definitions>
  <inkml:trace contextRef="#ctx0" brushRef="#br0">3 146 5734,'-2'-44'0,"27"-5"0,-4 38 0,24-7 0,-14 15 0,4 1 0,2 0 0,56-4 0,-42 2 0,39-2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01:08.888"/>
    </inkml:context>
    <inkml:brush xml:id="br0">
      <inkml:brushProperty name="width" value="0.17143" units="cm"/>
      <inkml:brushProperty name="height" value="0.17143" units="cm"/>
      <inkml:brushProperty name="color" value="#5B2D90"/>
    </inkml:brush>
  </inkml:definitions>
  <inkml:trace contextRef="#ctx0" brushRef="#br0">44 57 5734,'-3'-22'0,"1"-13"0,11 56 0,-5-17 0,8 55 0,-6 10 0,1 22 0,-4 15 0,-9-27 0,-2 4 0,0-3 0,5-6 0,2-2 0,-4-3 0,-10 23 0,-4-24 0,4-54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01:09.223"/>
    </inkml:context>
    <inkml:brush xml:id="br0">
      <inkml:brushProperty name="width" value="0.17143" units="cm"/>
      <inkml:brushProperty name="height" value="0.17143" units="cm"/>
      <inkml:brushProperty name="color" value="#5B2D90"/>
    </inkml:brush>
  </inkml:definitions>
  <inkml:trace contextRef="#ctx0" brushRef="#br0">8 186 5734,'-4'-25'0,"2"0"0,3 1 0,49-26 0,-19 28 0,12-1 0,9 6 0,11 19 0,5 10 0,3 1 0,2 5 0,20 8 0,-3 11 0,-15 11 0,-14 11 0,-15 3 0,-27 10 0,-44-2 0,-29 9 0,-11 0 0,6-11 0,12-14 0,1-8 0,-8 0-254,-17 10 1,-13 6 0,2-9 0,12-22 253,11-26 0,10-14 0,-2-17 0,29-6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01:10.075"/>
    </inkml:context>
    <inkml:brush xml:id="br0">
      <inkml:brushProperty name="width" value="0.17143" units="cm"/>
      <inkml:brushProperty name="height" value="0.17143" units="cm"/>
      <inkml:brushProperty name="color" value="#5B2D90"/>
    </inkml:brush>
  </inkml:definitions>
  <inkml:trace contextRef="#ctx0" brushRef="#br0">5763 1241 5734,'-44'-53'0,"0"0"0,-10-15 0,12 27 0,0 5 0,-2 1 0,-33-20 0,-8-2 0,41 27 0,-2 0-910,-13-9 0,-6-4 0,6 6 910,-25-10 0,26 19 0,-18-7 0,-7-3 0,-1 1 0,7 5 0,5 3 0,3 4 0,0 0 0,-4-3-257,-8-5 1,-7-3 0,-1-1 0,2 2-1,6 6 257,-20-2 0,6 7 0,6 3 0,-7 1 0,-3 4-165,26 5 1,-5 1 0,-4 1 0,-5 2 164,-3 2 0,-5 3 0,-4 2 0,0 1 0,-1 2 0,15 1 0,0 1 0,-2 1 0,1 2 0,-2 1 0,-1 1 0,5-2 0,-2 0 0,0 1 0,-1 1 0,-1 4 0,1 6 0,1 6 0,-2 9 0,-2 7 0,-2 7 0,2 3 0,1 3 0,3 0 0,6-1 0,6-3 0,-7 6 0,9 0 0,4-1 0,1 3 0,-2 3 0,-1 1 0,-5 2 0,-1 3 0,6 1 0,11 0 0,16 1 0,16 9 0,15 1 0,10-1 0,6-3 0,8 6 0,11-4 0,3 5 0,0 2 0,3 5 0,6 1 0,12-2-178,1-22 1,9 0-1,7-1 1,1-2-1,-1-3 1,-5-5 177,-1 5 0,-4-6 0,3-2 0,9-2 0,1-6 0,8-1 0,6 0 0,3-4 0,2-4 0,0-7 0,5-6 0,5-8 0,1-4 0,1-3 0,-4 0 0,-5 2 0,13 6 0,-7 0 0,0 0 0,6-3 0,-12-4 0,6-1 0,2 0 0,0-2 0,-3-3 0,-7-1 0,4-3 0,-8-3 0,2-2 0,13-4 0,-22 1 0,7-1 0,5-2 0,5-2 0,2 0 0,1-1 0,-1-1 0,-3 1 0,-3 0 0,1-1 0,-3-1 0,0 0 0,-2 0 0,1-1 0,0 0 0,1 0 0,2 0 0,-2 2 0,2 1 0,2 0 0,1 0 0,-1-1 0,-2-2 0,-2-1 0,-3-3 0,-5-4 0,17-12 0,-2-4 0,-4-4 0,-6-1 0,-8-2 0,-10 1 0,6-15 0,-15-2 0,3-9 0,-3 5 0,7-9 0,-1-4 0,-7-3 0,-14 2 0,-11-9 0,-12-1 0,-10-2 0,-10-2 0,-4 5 0,-6-3 0,-9-1 0,-12 1 0,-15 6 0,-1 28 0,-12 1 0,-11 2 0,-7 1 0,-3 2 0,-1 2 0,3 1 0,4 2 0,9 2 0,-9-15 0,8 3 0,2 4 0,-3 2 0,-11 4 0,-5 7 0,-11 0 0,-6 1 0,-2 4 0,5 7 0,9 7 0,15 11 0,-27 18 0,17 13 0,13-7 0,0 0 0,-20 5 0,-1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01:11.535"/>
    </inkml:context>
    <inkml:brush xml:id="br0">
      <inkml:brushProperty name="width" value="0.17143" units="cm"/>
      <inkml:brushProperty name="height" value="0.17143" units="cm"/>
      <inkml:brushProperty name="color" value="#5B2D90"/>
    </inkml:brush>
  </inkml:definitions>
  <inkml:trace contextRef="#ctx0" brushRef="#br0">141 403 5734,'-13'-96'0,"0"-1"0,1 7 0,-7 20 0,-20 45 0,-5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01:11.180"/>
    </inkml:context>
    <inkml:brush xml:id="br0">
      <inkml:brushProperty name="width" value="0.17143" units="cm"/>
      <inkml:brushProperty name="height" value="0.17143" units="cm"/>
      <inkml:brushProperty name="color" value="#5B2D90"/>
    </inkml:brush>
  </inkml:definitions>
  <inkml:trace contextRef="#ctx0" brushRef="#br0">0 31 5734,'27'-18'0,"-1"6"0,16 24 0,-14-1 0,17 6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01:12.383"/>
    </inkml:context>
    <inkml:brush xml:id="br0">
      <inkml:brushProperty name="width" value="0.17143" units="cm"/>
      <inkml:brushProperty name="height" value="0.17143" units="cm"/>
      <inkml:brushProperty name="color" value="#5B2D90"/>
    </inkml:brush>
  </inkml:definitions>
  <inkml:trace contextRef="#ctx0" brushRef="#br0">10 13 5734,'-9'-10'0,"15"7"0,31 14 0,1 1 0,18 8 0,2-7 0,-13-4 0,15 1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05.679"/>
    </inkml:context>
    <inkml:brush xml:id="br0">
      <inkml:brushProperty name="width" value="0.17143" units="cm"/>
      <inkml:brushProperty name="height" value="0.17143" units="cm"/>
      <inkml:brushProperty name="color" value="#5B2D90"/>
    </inkml:brush>
  </inkml:definitions>
  <inkml:trace contextRef="#ctx0" brushRef="#br0">1 4 5734,'12'-4'0,"-7"8"0,7 8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01:11.360"/>
    </inkml:context>
    <inkml:brush xml:id="br0">
      <inkml:brushProperty name="width" value="0.17143" units="cm"/>
      <inkml:brushProperty name="height" value="0.17143" units="cm"/>
      <inkml:brushProperty name="color" value="#5B2D90"/>
    </inkml:brush>
  </inkml:definitions>
  <inkml:trace contextRef="#ctx0" brushRef="#br0">0 172 5734,'8'-23'0,"-2"0"0,-1 1 0,11-19 0,-7 22 0,10-12 0,13 26 0,-9 2 0,19 0 0,-15 1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01:12.551"/>
    </inkml:context>
    <inkml:brush xml:id="br0">
      <inkml:brushProperty name="width" value="0.17143" units="cm"/>
      <inkml:brushProperty name="height" value="0.17143" units="cm"/>
      <inkml:brushProperty name="color" value="#5B2D90"/>
    </inkml:brush>
  </inkml:definitions>
  <inkml:trace contextRef="#ctx0" brushRef="#br0">0 117 5734,'75'-32'0,"0"0"0,-28 3 0,0 7 0,9 21 0,1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17.919"/>
    </inkml:context>
    <inkml:brush xml:id="br0">
      <inkml:brushProperty name="width" value="0.17143" units="cm"/>
      <inkml:brushProperty name="height" value="0.17143" units="cm"/>
      <inkml:brushProperty name="color" value="#5B2D90"/>
    </inkml:brush>
  </inkml:definitions>
  <inkml:trace contextRef="#ctx0" brushRef="#br0">424 285 5734,'-3'-34'0,"-2"0"0,-1 1 0,-18-39 0,10 37 0,-13-27 0,-16 47 0,8 21 0,-52 42 0,51-4 0,4 9 0,-7 24 0,6 6 0,12-7 0,9-1 0,6 3 0,21-21 0,61-65 0,12-23 0,-13 16-544,-19-20 1,6-14-1,-16 5 544,-20 0 0,-4 1 0,-3-14 0,-2 2 0,-7 21 0,11-45 0,-32 109 0,0 22 0,0 24 0,5-24 0,2 1 1631,6 35-1631,3-12 0,17-30 0,40-84 0,10-24 0,-4 20 0,-17-8 0,-1 0 0,1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18.508"/>
    </inkml:context>
    <inkml:brush xml:id="br0">
      <inkml:brushProperty name="width" value="0.17143" units="cm"/>
      <inkml:brushProperty name="height" value="0.17143" units="cm"/>
      <inkml:brushProperty name="color" value="#5B2D90"/>
    </inkml:brush>
  </inkml:definitions>
  <inkml:trace contextRef="#ctx0" brushRef="#br0">163 206 5734,'-19'-9'0,"2"51"0,2 15 0,-8-5-1149,7 17 1,4 2 1148,6-6 0,2 2 351,2 19 0,0 12-351,1 1 0,1 0 187,0-12 0,2-10-187,4-7 0,0-123 0,-1-37 0,-3 32-724,-6-29 0,-2-27 1,1 16 723,3 40 0,0-1 0,-3-36 0,-1-15 0,2 22 0,6 21 0,4 17 0,8 0 0,24 5 0,7 5 0,29-18 0,21 42 0,-33 71 0,-39-10 0,3 38 0,-21-32 3392,-36 39-3392,-43-25 0,32-28 0,-4-1 0,-15-2 0,1-6 0,4-6 0,4-3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18.948"/>
    </inkml:context>
    <inkml:brush xml:id="br0">
      <inkml:brushProperty name="width" value="0.17143" units="cm"/>
      <inkml:brushProperty name="height" value="0.17143" units="cm"/>
      <inkml:brushProperty name="color" value="#5B2D90"/>
    </inkml:brush>
  </inkml:definitions>
  <inkml:trace contextRef="#ctx0" brushRef="#br0">83 162 5734,'-47'69'0,"11"-8"0,42-32 0,42 54 0,12-15 0,-29-27 0,0-3 0,19 2 0,-30-43 0,-6-18 0,-7-24 0,-18-1 0,-8-5 0,-4-4 0,-3-1 0,-5 0 0,10-2 0,29-1 0,13 7 0,17 7 0,46 1 0,-29 44 0,0 21 0,-4 16 0,6 28 0,-41 1 0,-7 1 0,0-5 0,-12 32 0,-4-94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19.239"/>
    </inkml:context>
    <inkml:brush xml:id="br0">
      <inkml:brushProperty name="width" value="0.17143" units="cm"/>
      <inkml:brushProperty name="height" value="0.17143" units="cm"/>
      <inkml:brushProperty name="color" value="#5B2D90"/>
    </inkml:brush>
  </inkml:definitions>
  <inkml:trace contextRef="#ctx0" brushRef="#br0">74 7 5734,'-12'-5'0,"1"3"0,0 6 0,-2 13 0,10 42 0,2-22 0,9 26 0,19-24 0,-2-28 0,3 9 0,-9-42 0,-15-9 0,-5-32 0,-2 23 0,-11-21 0,-32 95 0,22-7 0,-18 45 0,38-18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19.828"/>
    </inkml:context>
    <inkml:brush xml:id="br0">
      <inkml:brushProperty name="width" value="0.17143" units="cm"/>
      <inkml:brushProperty name="height" value="0.17143" units="cm"/>
      <inkml:brushProperty name="color" value="#5B2D90"/>
    </inkml:brush>
  </inkml:definitions>
  <inkml:trace contextRef="#ctx0" brushRef="#br0">80 399 5734,'-23'45'0,"1"-1"0,1 17 0,8-8 0,13-23 0,5 27 0,0-44 0,3-4 0,0-2 0,36-24 0,-18 4 0,27-20 0,-18-1 0,14-20 0,0 7 0,-4 27 0,-17 38 0,-16 20 0,10 29 0,-3-31 0,21 10 0,0-43 0,8-39 0,1-47 0,-20-5 0,-4-9 0,-5 3 0,-3-1 0,-3 10 0,-1-2 0,-11 45 0,-21 73 0,10-22-180,-7 69 1,3 22 179,10-7 0,7-9 0,3 5 0,-2-16 0,7-1 0,19 23 0,7-11 0,2-24 0,30-36 0,-28-73 0,-6-19 0,0 0 0,-1-6 0,0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7:20.027"/>
    </inkml:context>
    <inkml:brush xml:id="br0">
      <inkml:brushProperty name="width" value="0.17143" units="cm"/>
      <inkml:brushProperty name="height" value="0.17143" units="cm"/>
      <inkml:brushProperty name="color" value="#5B2D90"/>
    </inkml:brush>
  </inkml:definitions>
  <inkml:trace contextRef="#ctx0" brushRef="#br0">0 70 5734,'59'7'0,"27"-6"0,-9 0-921,3-5 921,-53 2 0,37-25 0,-36 14 0,25-19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8:59.382"/>
    </inkml:context>
    <inkml:brush xml:id="br0">
      <inkml:brushProperty name="width" value="0.17143" units="cm"/>
      <inkml:brushProperty name="height" value="0.17143" units="cm"/>
      <inkml:brushProperty name="color" value="#5B2D90"/>
    </inkml:brush>
  </inkml:definitions>
  <inkml:trace contextRef="#ctx0" brushRef="#br0">1 5 5734,'32'-3'0,"-3"1"0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8:50.099"/>
    </inkml:context>
    <inkml:brush xml:id="br0">
      <inkml:brushProperty name="width" value="0.17143" units="cm"/>
      <inkml:brushProperty name="height" value="0.17143" units="cm"/>
      <inkml:brushProperty name="color" value="#5B2D90"/>
    </inkml:brush>
  </inkml:definitions>
  <inkml:trace contextRef="#ctx0" brushRef="#br0">90 121 5734,'1'-8'0,"4"-9"0,-3 12 0,3-9 0,-3 10 0,10-10 0,1 4 0,2-4 0,5 2 0,-9 6 0,4 0 0,-6 2 0,-1 1 0,-1 1 0,5 0 0,-4 2 0,22 2 0,-12-1 0,47 18 0,-45-12 0,23 12 0,-39-16 0,-1 0 0,-2 0 0,0 0 0,-3 2 0,0-1 0,-7 11 0,4-5 0,-16 27 0,8-10 0,-10 17 0,11-21 0,-7 7 0,8-14 0,-12 10 0,10-13 0,-25 17 0,12-14 0,-13 9 0,17-15 0,7-4 0,6-5 0,3 0 0,15-9 0,-4 5 0,10-6 0,-8 4 0,6-1 0,-2 2 0,19-3 0,-1 4 0,20 1 0,-7 4 0,10 8 0,-18-1 0,-2 5 0,-14 37 0,-11-27 0,-6 28 0,-7-27 0,-4 7 0,-22 25 0,10-20 0,-8 1 0,3-21 0,0-9 0,-45 10 0,27-12 0,-15 2 0,3-6 0,30-5 0,-24-1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07.695"/>
    </inkml:context>
    <inkml:brush xml:id="br0">
      <inkml:brushProperty name="width" value="0.17143" units="cm"/>
      <inkml:brushProperty name="height" value="0.17143" units="cm"/>
      <inkml:brushProperty name="color" value="#5B2D90"/>
    </inkml:brush>
  </inkml:definitions>
  <inkml:trace contextRef="#ctx0" brushRef="#br0">370 873 5734,'-50'61'0,"1"0"0,-1 0 0,19-20 0,0 1 0,-13 18 0,-5 8 0,14-12-1227,18-4 1227,6-1 0,9 7 0,4 2 0,4 6 0,12 12 0,7-3 0,9-21 0,28 8 0,7-3 0,-2-18 0,10-2 0,2-5 0,-6-17 0,8-6 0,8-6 0,-4-9 0,1-5 0,-17 2 0,2 0 0,0-3-896,1-4 1,0-3 0,-6-1 895,3-2 0,-3-2 0,14-8 0,2-5 255,-20 4 0,1-4 0,3-8-255,5-14 0,5-12 0,0-3 0,-5 6 0,2 2 0,-4 4 0,-3-6-109,-10 7 1,1-6-1,-6 1 1,-11 5 108,-6-10 0,-14-1 0,-9-27 0,-6-2 0,5 29 0,-3 1 0,-8-24 0,-9 7 0,-20 15 190,-5 19 1,-9 1-191,-21-5 0,-10 4 0,16 15 0,-3 3 0,-5 5 517,-10 7 1,-4 7 0,-2 7-518,0 6 0,-1 8 0,-4 8 0,2 9 0,-4 9 0,-1 4 0,6 2 0,12-1 0,3 2 0,2 1 0,1 1-332,-1 1 1,0 1 0,3 0-1,8 1 1,-15 26 0,16-5-1,-2 10 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8:50.674"/>
    </inkml:context>
    <inkml:brush xml:id="br0">
      <inkml:brushProperty name="width" value="0.17143" units="cm"/>
      <inkml:brushProperty name="height" value="0.17143" units="cm"/>
      <inkml:brushProperty name="color" value="#5B2D90"/>
    </inkml:brush>
  </inkml:definitions>
  <inkml:trace contextRef="#ctx0" brushRef="#br0">77 16 5734,'0'-9'0,"1"3"0,-1 6 0,3 6 0,1 10 0,-1 42 0,-17-3 0,-1 12 0,-17-24 0,5-20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9:12.899"/>
    </inkml:context>
    <inkml:brush xml:id="br0">
      <inkml:brushProperty name="width" value="0.17143" units="cm"/>
      <inkml:brushProperty name="height" value="0.17143" units="cm"/>
      <inkml:brushProperty name="color" value="#5B2D90"/>
    </inkml:brush>
  </inkml:definitions>
  <inkml:trace contextRef="#ctx0" brushRef="#br0">6398 1990 5734,'6'-30'0,"-2"2"0,1 9 0,-3-40 0,-2 26 0,-11-38 0,-5-3 0,-2 20 0,1-4 0,-5-3 0,-27-23 0,15 29 0,-22-20 0,-4-1 0,4 14 0,11 15 0,-7-6 0,-6 1 0,-9 1 0,-7 2 0,-11-1 0,11 13 0,-11-2 0,-6-1 0,-2 1 0,1 1 0,5 1-679,-2-3 1,2 2-1,1 0 1,0 2 0,-2 0 678,8 7 0,-2 0 0,-1 1 0,1 1 0,4 3 0,6 2 0,-27-4 0,9 5 0,3 1-155,13 4 0,2 2 0,-3-1 155,5 1 0,-3 0 0,-3-1 0,-4 2-376,-6 1 1,-8-1-1,-1 2 1,3 0 0,9 1 375,-2 0 0,9 1 0,-4 1 0,-22-1 0,-3 1 0,13 5 0,23 6 0,5 3 0,-18 5 0,-7 4 0,13-1 0,-4 3 0,-1 2 476,-5 3 1,-1 3 0,0 3-477,1 4 0,1 5 0,4-2 0,15-5 0,4-2 0,0 5 0,-7 6 0,1 5 0,2 3 0,2 5 0,1 3 0,5-3 0,-6 2 0,2 0 0,-9 14 0,8-5 0,17-13 0,11-13 139,-12 20 1,-4 6-140,16-18 0,-1 7 0,-3 17 0,-7 19 0,2 0 0,7-13 0,2-8 0,4-2 0,-3 18 0,-2 7 0,14-22-57,17-32 57,1 0 188,6 13 1,4 8-189,6 2 0,3 1 0,-3 5 0,1 0 81,9 3 0,6 0-81,10 2 0,1-3 0,-12-18 0,1 1 0,13 16 0,4 0 0,-2-13 0,1-3 1454,-4-6 1,5 1-1455,0 1 0,7 4 0,9-1 0,7-8 0,11 1 0,6-1 0,-2-1 0,-10-4-577,-2 4 0,-6-4 0,8 1 577,3-2 0,8 2 0,6 0 0,1-2 0,-2-3 0,-1-5 0,2-2 0,-1-1 0,-2-3 0,-5 0 0,-5-2 0,-5-1 0,-1-1 0,6 2 0,8 2 0,6 2 0,2 1 0,-2-3 0,-7-4 0,18-1 0,-7-4 0,-10-2 0,-13-2 0,4 0 0,-1-2 0,15 0 0,8 1 0,-1-2 0,-7-1-291,-3-2 1,-5-1 0,2-2 0,6 0 290,-8 2 0,4 0 0,3 0 0,3-2 0,2-3 0,3-5-276,-5-5 0,6-5 0,3-4 0,2-2 0,-1-1 0,-4 1 0,-6 2 0,-9 4 276,17-2 0,-11 4 0,-2-1 0,6-6 0,-4-2 0,10-6 0,2-2 0,-4-1 0,-12 2 0,-19 5 0,-9-3 0,-6-3 0,16-16 0,13-12 0,3-4 0,-9 7 0,-10 6 0,-6 4 0,5-4 0,10-8 0,9-7 0,-4 1 0,-16 9 0,-14 6 0,-9 3 0,-1-1 0,-1-4 0,5-12 0,0-13 0,-9 4 0,2-12 0,0-2 0,-4 9 0,8-13 0,-3 2 0,-4-3 0,0-7 0,-9 18 0,-7-3 104,-12 0 1,-7-5-105,1 20 0,-17-2-9,-21 18 1,-20-7 0,-13-3 0,-5 1 0,4 6 0,12 10 8,2 3 0,7 9 0,-11-3-32,-17-5 0,-15-5 0,-5 0 0,6 7 0,17 13 32,5 13 0,4 9 0,-3-2 0,-8 1 0,-1 1 0,-10 1 0,-3 2 0,0 1 0,-2-1 0,-1 0 0,0 2 0,1 3 0,0-1 0,-1 1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8:36.571"/>
    </inkml:context>
    <inkml:brush xml:id="br0">
      <inkml:brushProperty name="width" value="0.17143" units="cm"/>
      <inkml:brushProperty name="height" value="0.17143" units="cm"/>
      <inkml:brushProperty name="color" value="#5B2D90"/>
    </inkml:brush>
  </inkml:definitions>
  <inkml:trace contextRef="#ctx0" brushRef="#br0">148 42 5734,'-12'-1'0,"3"-1"0,3 4 0,2-1 0,-17 8 0,10-4 0,-13 6 0,15-5 0,-2 2 0,3 9 0,3-4 0,35 2 0,-18-13 0,25-3 0,-26-7 0,3-8 0,-4-7 0,-8-4 0,-22-1 0,1 12 0,-8 7 0,12 13 0,3 9 0,-2 12 0,5 6 0,33 1 0,-16-16 0,28-11 0,-29-19 0,-5-13 0,-10-2 0,-14-1 0,4 15 0,-6 14 0,11 17 0,2 0 0,2 8 0,11-9 0,6-7 0,3-11 0,-1-11 0,-11-14 0,1 11 0,-8-3 0,6 20 0,0 2 0,1 7 0,-1 9 0,5 3 0,4-4 0,0-9 0,2-9 0,-4-4 0,2-5 0,-2-4 0,-2 3 0,-6 7 0,-1 12 0,3-1 0,4 5 0,1-10 0,1 1 0,0-3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8:37.387"/>
    </inkml:context>
    <inkml:brush xml:id="br0">
      <inkml:brushProperty name="width" value="0.17143" units="cm"/>
      <inkml:brushProperty name="height" value="0.17143" units="cm"/>
      <inkml:brushProperty name="color" value="#5B2D90"/>
    </inkml:brush>
  </inkml:definitions>
  <inkml:trace contextRef="#ctx0" brushRef="#br0">866 1 5734,'-15'5'0,"2"-1"0,-13 9 0,-2 0 0,-13 7 0,-12 5 0,-5 2 0,-28 15 0,28-14 0,-2 1 0,5-2 0,7-2 0,5-2 0,-4 3 0,-2 1 0,-5 4 0,-14 8 0,30-18 0,17-13 0,16-8 0,8-11 0,3 2 0,4-7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8:38.139"/>
    </inkml:context>
    <inkml:brush xml:id="br0">
      <inkml:brushProperty name="width" value="0.17143" units="cm"/>
      <inkml:brushProperty name="height" value="0.17143" units="cm"/>
      <inkml:brushProperty name="color" value="#5B2D90"/>
    </inkml:brush>
  </inkml:definitions>
  <inkml:trace contextRef="#ctx0" brushRef="#br0">382 1 5734,'-4'4'0,"-1"0"0,2-2 0,-1 1 0,-19 11 0,-5 5 0,-3 2 0,-3 5 0,1 10 0,8-9 0,-15 20 0,19-19 0,-2 0 0,-8 15 0,17-24 0,-14 19 0,13-16 0,4-8 0,2 0 0,10-15 0,1 1 0,6 0 0,-3 0 0,5 0 0,-4 1 0,1 0 0,20 5 0,-3-1 0,21 4 0,-14-2 0,45 5 0,-4 0 0,-1-1 0,-22-2 0,-43-9 0,-4 2 0,0-1 0,1 2 0,-1-1 0,1 1 0,-11-4 0,-3-1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8:59.681"/>
    </inkml:context>
    <inkml:brush xml:id="br0">
      <inkml:brushProperty name="width" value="0.17143" units="cm"/>
      <inkml:brushProperty name="height" value="0.17143" units="cm"/>
      <inkml:brushProperty name="color" value="#5B2D90"/>
    </inkml:brush>
  </inkml:definitions>
  <inkml:trace contextRef="#ctx0" brushRef="#br0">1 0 5734,'22'1'0,"-1"1"0,-8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8:59.866"/>
    </inkml:context>
    <inkml:brush xml:id="br0">
      <inkml:brushProperty name="width" value="0.17143" units="cm"/>
      <inkml:brushProperty name="height" value="0.17143" units="cm"/>
      <inkml:brushProperty name="color" value="#5B2D90"/>
    </inkml:brush>
  </inkml:definitions>
  <inkml:trace contextRef="#ctx0" brushRef="#br0">1 19 5734,'5'-6'0,"24"-2"0,-13 5 0,31 2 0,14 11 0,2-1 0,10 2 0,-20-7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9:00.029"/>
    </inkml:context>
    <inkml:brush xml:id="br0">
      <inkml:brushProperty name="width" value="0.17143" units="cm"/>
      <inkml:brushProperty name="height" value="0.17143" units="cm"/>
      <inkml:brushProperty name="color" value="#5B2D90"/>
    </inkml:brush>
  </inkml:definitions>
  <inkml:trace contextRef="#ctx0" brushRef="#br0">0 31 5734,'39'-15'0,"2"3"0,16 9 0,30 10 0,-1 0 0,1 4 0,-27-6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9:00.191"/>
    </inkml:context>
    <inkml:brush xml:id="br0">
      <inkml:brushProperty name="width" value="0.17143" units="cm"/>
      <inkml:brushProperty name="height" value="0.17143" units="cm"/>
      <inkml:brushProperty name="color" value="#5B2D90"/>
    </inkml:brush>
  </inkml:definitions>
  <inkml:trace contextRef="#ctx0" brushRef="#br0">1 17 5734,'5'-7'0,"12"0"0,-8 6 0,11 0 0,-9 4 0,1 1 0,24 4 0,-11-5 0,18 2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9:00.332"/>
    </inkml:context>
    <inkml:brush xml:id="br0">
      <inkml:brushProperty name="width" value="0.17143" units="cm"/>
      <inkml:brushProperty name="height" value="0.17143" units="cm"/>
      <inkml:brushProperty name="color" value="#5B2D90"/>
    </inkml:brush>
  </inkml:definitions>
  <inkml:trace contextRef="#ctx0" brushRef="#br0">0 11 5734,'50'-2'0,"1"-1"0,33-3 0,-66 8 0,-5-3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08.515"/>
    </inkml:context>
    <inkml:brush xml:id="br0">
      <inkml:brushProperty name="width" value="0.17143" units="cm"/>
      <inkml:brushProperty name="height" value="0.17143" units="cm"/>
      <inkml:brushProperty name="color" value="#5B2D90"/>
    </inkml:brush>
  </inkml:definitions>
  <inkml:trace contextRef="#ctx0" brushRef="#br0">2766 262 5734,'-68'-22'0,"1"0"0,-4 2 0,-1-1 0,3 2-1480,13 11 1480,-1 1-49,-21 5 0,-10 4 49,16 3 0,-6 3 0,-3 3 0,-13 4 0,-2 1 0,7 1 0,3 3 0,5 2 0,0 0-111,-8 1 0,0 2 0,3 1 111,11 2 0,2 1 0,2 4 0,-1 6 0,0 3 0,2 0 0,6-6 0,1-1 0,-2 8 0,-3 11 0,-5 9 0,5 2 0,12-4 0,3 16 0,10 1 0,4-18 0,-1 1 0,11 1 0,12 28 0,12-8 0,4-6 0,9 20 0,5-1 0,2-21 0,10 17 0,16 6 0,15-23 0,16-6 0,5-14 0,11-2 0,2-6-769,0-7 0,2-5 0,-1-7 769,-6-8 0,0-7 0,0-8 0,3-13 0,0-9 0,-10-1 1,-21 6 1,2-5-2,12-8 0,14-8 0,1-1 0,-13 4-47,-7 0 1,0-4 46,5-6 0,12-8 0,0-4 0,-12 5 0,3-7 0,-5-13 0,-20 4 0,6-19 0,1-10 0,-1-1 0,-4 5 0,-8 15 627,-2 5 0,-7 9 1,0-11-628,-5-1 0,3-13 0,0-7 0,-5 1 0,-9 8 0,-14 16 0,-31-14 0,-14 12 0,14-7 0,-13 2 0,-11 22 0,-14 0 0,-10 5 0,-2 10-180,-10 14 0,-7 12 0,-2 5 1,2-6-1,7-8 0,2-4 0,0 2 1,-2 7-1,-8 18 0,0-1 0,1 1 1,-1-1-1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9:14.786"/>
    </inkml:context>
    <inkml:brush xml:id="br0">
      <inkml:brushProperty name="width" value="0.17143" units="cm"/>
      <inkml:brushProperty name="height" value="0.17143" units="cm"/>
      <inkml:brushProperty name="color" value="#5B2D90"/>
    </inkml:brush>
  </inkml:definitions>
  <inkml:trace contextRef="#ctx0" brushRef="#br0">49 107 5734,'-7'0'0,"-1"0"0,-2 5 0,3 0 0,-3 2 0,5 4 0,5-6 0,-1 4 0,4-5 0,-1-3 0,3-2 0,-3-1 0,3-3 0,-2 2 0,3-7 0,-5 5 0,-1-7 0,-1 9 0,-1 1 0,1 8 0,5 13 0,5-2 0,23-6 0,-17-9 0,13-15 0,-21-25 0,-4 13 0,0-14 0,-6 22 0,0 13 0,-2 7 0,1 6 0,2 18 0,7-4 0,4 5 0,-1-14 0,7-11 0,-2-20 0,0 3 0,-2-32 0,-11 31 0,-5-19 0,-3 26 0,-4 5 0,-3 32 0,10 2 0,27 21 0,-9-52 0,14-14 0,-29-28 0,-4 12 0,-2 14 0,-2 34 0,4-8 0,-3 18 0,2-5 0,1-11 0,-3 6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9:51.649"/>
    </inkml:context>
    <inkml:brush xml:id="br0">
      <inkml:brushProperty name="width" value="0.17143" units="cm"/>
      <inkml:brushProperty name="height" value="0.17143" units="cm"/>
      <inkml:brushProperty name="color" value="#5B2D90"/>
    </inkml:brush>
  </inkml:definitions>
  <inkml:trace contextRef="#ctx0" brushRef="#br0">266 0 5734,'24'70'0,"-11"-34"0,7 31 0,-14-43 0,8 51 0,-7-35 0,6 40 0,-9-33 0,-4 1 0,-2 6 0,1-3 0,-1 4 0,-1 24 0,0 1-800,0-18 1,0-3 799,2-9 0,0 0 0,1 10 0,-1 4 0,1 11 0,-2 3 0,1 7 0,-2 5 0,0-10 0,-1 4 0,0-9 0,0-14 0,1-5 0,-2 9 0,0-13 0,4-30 0,0-6 0,-2-7 1599,1-1-1599,-2-11 0,2 0 0,-5-5 0,-32-35 0,7 7 0,-14-16 0,10 3 0,20 25 0,-17-35 0,15 23 0,-13-34 0,15 32 0,-2-9 0,14 29 0,1 7 0,3 11 0,5 17 0,9 31 0,2 11 0,0-2 0,-1 3 0,6 16 0,0 0 0,-5-15 0,-2-9 0,-2-5 0,2-8 0,-8-28 0,0-2 0,2-3 0,-2-8 0,3-1 0,13-16 0,-8 6 0,31-32 0,-25 24 0,45-45 0,-20 18 0,-1 0 0,17-16 0,-4-3 0,-7 4 0,-30 32 0,19-32 0,-23 20 0,-5 5 0,2-18 0,-6 12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9:04.573"/>
    </inkml:context>
    <inkml:brush xml:id="br0">
      <inkml:brushProperty name="width" value="0.17143" units="cm"/>
      <inkml:brushProperty name="height" value="0.17143" units="cm"/>
      <inkml:brushProperty name="color" value="#5B2D90"/>
    </inkml:brush>
  </inkml:definitions>
  <inkml:trace contextRef="#ctx0" brushRef="#br0">1 176 5734,'4'-4'0,"2"-1"0,-4 3 0,2-1 0,0-2 0,5-8 0,17-23 0,-10 13 0,10-10 0,-15 21 0,-3 4 0,31-10 0,1 12 0,31-2 0,14 27 0,-26 3 0,-3 6 0,-30 17 0,-18 3 0,-7 20 0,-23 7 0,-1-27 0,-18 2 0,-7-1 0,-11 3 0,17-14 0,-1 0 0,-18 5 0,36-28 0,-25 14 0,31-21 0,-11 4 0,20-11 0,12-19 0,10 4 0,7-10 0,14 9 0,11 8 0,4 5 0,12 13 0,-20 6 0,-10 2 0,17 9 0,-7-5 0,57-4 0,-44-12 0,23-16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9:04.759"/>
    </inkml:context>
    <inkml:brush xml:id="br0">
      <inkml:brushProperty name="width" value="0.17143" units="cm"/>
      <inkml:brushProperty name="height" value="0.17143" units="cm"/>
      <inkml:brushProperty name="color" value="#5B2D90"/>
    </inkml:brush>
  </inkml:definitions>
  <inkml:trace contextRef="#ctx0" brushRef="#br0">60 13 5734,'7'-1'0,"-25"0"0,4-4 0,-20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9:05.847"/>
    </inkml:context>
    <inkml:brush xml:id="br0">
      <inkml:brushProperty name="width" value="0.17143" units="cm"/>
      <inkml:brushProperty name="height" value="0.17143" units="cm"/>
      <inkml:brushProperty name="color" value="#5B2D90"/>
    </inkml:brush>
  </inkml:definitions>
  <inkml:trace contextRef="#ctx0" brushRef="#br0">113 412 5734,'24'-24'0,"-1"0"0,-8 0 0,1-17 0,-5 10 0,-3-50 0,-21 22 0,0-11 0,-6 27 0,2 31 0,10 9 0,-23 12 0,-14 44 0,13-10 0,-4 18 0,40-21 0,11-3 0,6 8 0,16 6 0,4-2 0,-1-1 0,-4-8 0,-1-3 0,-1-5 0,-8-5 0,6 41 0,-16-36 0,-10 17 0,-12-37 0,-2 1 0,-5 3 0,2-4 0,-22 9 0,-8-8 0,-4 2 0,-1-9 0,20-8 0,3-3 0,-1-9 0,-2-15 0,1-10 0,6-17 0,17 9 0,28-18 0,23 8 0,16-9 0,-15 19 0,-11 8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9:06.745"/>
    </inkml:context>
    <inkml:brush xml:id="br0">
      <inkml:brushProperty name="width" value="0.17143" units="cm"/>
      <inkml:brushProperty name="height" value="0.17143" units="cm"/>
      <inkml:brushProperty name="color" value="#5B2D90"/>
    </inkml:brush>
  </inkml:definitions>
  <inkml:trace contextRef="#ctx0" brushRef="#br0">1 1 5734,'7'2'0,"0"0"0,-4-1 0,1 0 0,35 21 0,-12-8 0,23 15 0,-5-6 0,39 24 0,-26-15 0,24 16 0,-43-22 0,12 16 0,9 16 0,-24-15 0,0 5 0,-1 11 0,-2 7 0,1 11 0,-3 1 0,-6-13 0,-4 3 0,-2 24 0,-8 0 0,-9-24 0,-6 0 0,-5 25 0,-6 0-1056,-7-15 0,-3-7 1056,4-17 0,-4-3 0,-12 4 0,-6-4-220,3-15 0,-3-2 220,-9 7 0,-1-1 0,6-11 0,2-4 0,-28 7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9:53.094"/>
    </inkml:context>
    <inkml:brush xml:id="br0">
      <inkml:brushProperty name="width" value="0.17143" units="cm"/>
      <inkml:brushProperty name="height" value="0.17143" units="cm"/>
      <inkml:brushProperty name="color" value="#5B2D90"/>
    </inkml:brush>
  </inkml:definitions>
  <inkml:trace contextRef="#ctx0" brushRef="#br0">196 24 5734,'4'-13'0,"1"3"0,-4 10 0,1 9 0,1 14 0,0-1 0,5 50 0,-4-35 0,1 25 0,1 4 0,-3-9 0,0 19 0,-1 2 0,-1-12 0,-1 18 0,0 11 0,1-5 0,0 1 0,0-24 0,0 1 0,0 2 0,0 7 0,0 2 0,0-9 0,1-17 0,-1-5 0,0 40 0,-1-62 0,1 4 0,-1-4 0,0-1 0,0-16 0,0-1 0,0-7 0,-6-10 0,-8-24 0,-8-20 0,-17-37 0,2 4 0,2 11 0,1 0 0,19 45 0,-13-34 0,14 33 0,0-5 0,20 44 0,0 1 0,10 22 0,-1-2 0,6 16 0,3 5 0,2 10 0,-6-12 0,-1-2 0,-1-1 0,13 31 0,-20-51 0,2-1 0,1 1 0,-3-7 0,-5-13 0,0-2 0,-2-3 0,8-1 0,14-7 0,12-9 0,38-35 0,-30 18 0,8-13 0,-39 31 0,-3 3 0,0-3 0,1-3 0,1 0 0,-3 1 0,3-1 0,-6 6 0,6-10 0,-4 8 0,15-29 0,-12 15 0,-3-26 0,-15 22 0,-10-8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01:11.011"/>
    </inkml:context>
    <inkml:brush xml:id="br0">
      <inkml:brushProperty name="width" value="0.17143" units="cm"/>
      <inkml:brushProperty name="height" value="0.17143" units="cm"/>
      <inkml:brushProperty name="color" value="#5B2D90"/>
    </inkml:brush>
  </inkml:definitions>
  <inkml:trace contextRef="#ctx0" brushRef="#br0">135 109 5734,'16'-11'0,"-3"0"0,-6 0 0,2-16 0,-1 10 0,-2-7 0,-3 17 0,-11 13 0,-49 32 0,11-9 0,3-2 0,0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01:11.700"/>
    </inkml:context>
    <inkml:brush xml:id="br0">
      <inkml:brushProperty name="width" value="0.17143" units="cm"/>
      <inkml:brushProperty name="height" value="0.17143" units="cm"/>
      <inkml:brushProperty name="color" value="#5B2D90"/>
    </inkml:brush>
  </inkml:definitions>
  <inkml:trace contextRef="#ctx0" brushRef="#br0">40 181 5734,'24'-59'0,"-12"29"0,11-25 0,-18 41 0,-5 8 0,-29-3 0,4 6 0,-24-1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01:11.850"/>
    </inkml:context>
    <inkml:brush xml:id="br0">
      <inkml:brushProperty name="width" value="0.17143" units="cm"/>
      <inkml:brushProperty name="height" value="0.17143" units="cm"/>
      <inkml:brushProperty name="color" value="#5B2D90"/>
    </inkml:brush>
  </inkml:definitions>
  <inkml:trace contextRef="#ctx0" brushRef="#br0">415 255 5734,'-1'-50'0,"0"0"0,-6-28 0,-41 56 0,-11 10 0,-12-1 0,2 1 0,-3 2 0,-14 2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29.943"/>
    </inkml:context>
    <inkml:brush xml:id="br0">
      <inkml:brushProperty name="width" value="0.17143" units="cm"/>
      <inkml:brushProperty name="height" value="0.17143" units="cm"/>
      <inkml:brushProperty name="color" value="#5B2D90"/>
    </inkml:brush>
  </inkml:definitions>
  <inkml:trace contextRef="#ctx0" brushRef="#br0">38 303 5734,'3'-15'0,"17"-22"0,-6 20 0,14-19 0,-9 20 0,54-22 0,15-2 0,0 9 0,-1-9 0,-1 8 0,-17 32 0,-42 46 0,-58 7 0,-37 16 0,-9 4 0,18-10-1465,26-6 1,-2-1 1464,-27 8 0,-20 11 0,3-8 0,27-24 0,29-28 0,5-2 0,-3-7 0,26-18 0,22-22 0,44-3 0,10 2 0,-37 12 0,1 0 0,42-7 0,6 5 0,-22 14 0,-4 4 0,-1-2 0,0 1 0,1 1 0,-3 0 0,22-2 0,-64 7 2929,18-5-2929,-29 4 0,30-66 0,-30 42 0,17-49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01:12.046"/>
    </inkml:context>
    <inkml:brush xml:id="br0">
      <inkml:brushProperty name="width" value="0.17143" units="cm"/>
      <inkml:brushProperty name="height" value="0.17143" units="cm"/>
      <inkml:brushProperty name="color" value="#5B2D90"/>
    </inkml:brush>
  </inkml:definitions>
  <inkml:trace contextRef="#ctx0" brushRef="#br0">199 7 5734,'8'-3'0,"-1"1"0,-5 1 0,-24 13 0,5-3 0,-47 21 0,19-9 0,-23 7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01:12.203"/>
    </inkml:context>
    <inkml:brush xml:id="br0">
      <inkml:brushProperty name="width" value="0.17143" units="cm"/>
      <inkml:brushProperty name="height" value="0.17143" units="cm"/>
      <inkml:brushProperty name="color" value="#5B2D90"/>
    </inkml:brush>
  </inkml:definitions>
  <inkml:trace contextRef="#ctx0" brushRef="#br0">3 0 5734,'-2'13'0,"2"-3"0,3 1 0,2 1 0,6 12 0,5 26 0,-5-8 0,1 14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01:12.717"/>
    </inkml:context>
    <inkml:brush xml:id="br0">
      <inkml:brushProperty name="width" value="0.17143" units="cm"/>
      <inkml:brushProperty name="height" value="0.17143" units="cm"/>
      <inkml:brushProperty name="color" value="#5B2D90"/>
    </inkml:brush>
  </inkml:definitions>
  <inkml:trace contextRef="#ctx0" brushRef="#br0">1 123 5734,'-1'-27'0,"1"4"0,25-12 0,-6 19 0,25-5 0,28 24 0,-26 2 0,30 4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01:12.846"/>
    </inkml:context>
    <inkml:brush xml:id="br0">
      <inkml:brushProperty name="width" value="0.17143" units="cm"/>
      <inkml:brushProperty name="height" value="0.17143" units="cm"/>
      <inkml:brushProperty name="color" value="#5B2D90"/>
    </inkml:brush>
  </inkml:definitions>
  <inkml:trace contextRef="#ctx0" brushRef="#br0">1 197 5734,'23'-50'0,"0"-1"0,16-31 0,-29 75 0,-1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01:13.173"/>
    </inkml:context>
    <inkml:brush xml:id="br0">
      <inkml:brushProperty name="width" value="0.17143" units="cm"/>
      <inkml:brushProperty name="height" value="0.17143" units="cm"/>
      <inkml:brushProperty name="color" value="#5B2D90"/>
    </inkml:brush>
  </inkml:definitions>
  <inkml:trace contextRef="#ctx0" brushRef="#br0">0 24 5734,'15'-6'0,"34"-3"0,-13 6 0,26-2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01:13.394"/>
    </inkml:context>
    <inkml:brush xml:id="br0">
      <inkml:brushProperty name="width" value="0.17143" units="cm"/>
      <inkml:brushProperty name="height" value="0.17143" units="cm"/>
      <inkml:brushProperty name="color" value="#5B2D90"/>
    </inkml:brush>
  </inkml:definitions>
  <inkml:trace contextRef="#ctx0" brushRef="#br0">0 206 5734,'11'-57'0,"-2"15"0,0 5 0,16 4 0,-10 17 0,13-4 0,-15 20 0,0 3 0,-1 2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01:13.503"/>
    </inkml:context>
    <inkml:brush xml:id="br0">
      <inkml:brushProperty name="width" value="0.17143" units="cm"/>
      <inkml:brushProperty name="height" value="0.17143" units="cm"/>
      <inkml:brushProperty name="color" value="#5B2D90"/>
    </inkml:brush>
  </inkml:definitions>
  <inkml:trace contextRef="#ctx0" brushRef="#br0">39 70 5734,'-21'-46'0,"4"22"0,18 43 0,-2 10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7:54.573"/>
    </inkml:context>
    <inkml:brush xml:id="br0">
      <inkml:brushProperty name="width" value="0.17143" units="cm"/>
      <inkml:brushProperty name="height" value="0.17143" units="cm"/>
      <inkml:brushProperty name="color" value="#5B2D90"/>
    </inkml:brush>
  </inkml:definitions>
  <inkml:trace contextRef="#ctx0" brushRef="#br0">348 13 5734,'-60'38'0,"32"-19"0,-37 29 0,44-28 0,0 0 0,-11 17 0,-2 3 0,7-10 0,-29 37 0,52-65 0,21-36 0,19-32 0,-1 13 0,1 0 0,8-15 0,5 9 0,-43 60 0,7 14 0,11 17 0,7 16 0,21 26 0,-15-24 0,14 2 0,-25-35 0,-1-9 0,-7-5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7:54.953"/>
    </inkml:context>
    <inkml:brush xml:id="br0">
      <inkml:brushProperty name="width" value="0.17143" units="cm"/>
      <inkml:brushProperty name="height" value="0.17143" units="cm"/>
      <inkml:brushProperty name="color" value="#5B2D90"/>
    </inkml:brush>
  </inkml:definitions>
  <inkml:trace contextRef="#ctx0" brushRef="#br0">7 14 5734,'1'-8'0,"0"2"0,-1 6 0,9 54 0,-4-4 0,5 35 0,-6-21 0,-2 15 0,-2-6 0,-1 14 0,0-14 0,-2 9 0,0 1 0,1-6-981,0-5 0,1-4 0,-1 3 981,-2 22 0,0 4 0,1-21 0,0-15 0,-2 18 0,2-26 0,1 1 0,5 3 0,0-3 0,0 20 0,11-35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7:55.589"/>
    </inkml:context>
    <inkml:brush xml:id="br0">
      <inkml:brushProperty name="width" value="0.17143" units="cm"/>
      <inkml:brushProperty name="height" value="0.17143" units="cm"/>
      <inkml:brushProperty name="color" value="#5B2D90"/>
    </inkml:brush>
  </inkml:definitions>
  <inkml:trace contextRef="#ctx0" brushRef="#br0">421 0 5734,'-31'15'0,"-2"3"0,5 4 0,-5 6 0,-10 15 0,-3 8 0,11-8 0,2 1 0,-11 7 0,3-1 0,2 13 0,24-33 0,40-58 0,12-17 0,4-7 0,-11 12 0,0-1 0,13-23 0,5 6 0,34 14 0,-41 44 0,39-12 0,-40 70 0,-16-25 0,10 17 0,7 4 0,1-16 0,1-2 0,-9 2 0,0-2 0,35 7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30.804"/>
    </inkml:context>
    <inkml:brush xml:id="br0">
      <inkml:brushProperty name="width" value="0.17143" units="cm"/>
      <inkml:brushProperty name="height" value="0.17143" units="cm"/>
      <inkml:brushProperty name="color" value="#5B2D90"/>
    </inkml:brush>
  </inkml:definitions>
  <inkml:trace contextRef="#ctx0" brushRef="#br0">3023 942 5734,'-10'-46'0,"0"3"0,-1 16 0,-3-2 0,-2-2 0,-15-17 0,-4-4 0,-2 0 0,-8-8 0,-6-2 0,11 22 0,-4 2 0,-25-18 0,-8-1-1785,-6 1 0,-2 4 1785,12 6 0,-1 5 0,-4 8 0,4 7 754,-2 4-754,13 13 0,-10 1 0,4 3 0,2 2 0,-5 8 0,4 5 0,-12 5 0,-7 4 0,0 5 0,6 4-212,9 5 0,2 6 0,1 4 0,1 1 0,-3 0 212,-10 5 0,-3 2 0,1 2 0,2 0 0,7 0-465,1 4 1,5 2-1,5-1 1,8-2 464,-14 24 0,15-2 0,19-14 0,9 6 273,11-2 1,6 6 0,2 2-274,-3 2 0,4 1 0,17 9 0,12-21 0,12 8 0,8 5 0,6 1 0,2-2 0,0-5 0,-4-9 0,10 6 0,0-10 0,3-2 0,4 4-134,-7-3 1,4 6 0,3 2 0,1-3-1,0-8 1,-2-11 133,8-9 0,-1-11 0,1-8 0,1-2 0,3-4 0,0-6 0,1-2 0,0-1 0,2 1 0,0 0 0,1-2 0,2-4 0,9-4 0,3-4 0,-2-2 0,-8-3 0,-6-5 0,-7-3 0,-4-1 0,14-7 0,-4-3 0,10-14 0,-6-2 110,-24 11 0,-1-2-110,23-21 0,-2-2 0,-30 23 0,-2-6 0,7-20 0,2-12 0,-6 1 0,-2-4 0,-8-10 0,-12 17 0,1-11 0,-3-7 0,-6 0 0,-10 7 0,-13-2 0,-11 2 0,-4 3 0,3-1 0,5 1 0,2 0 0,-2 2 0,-9 6 0,-17-5 0,-8 7 0,0 9 0,1 9 0,-4 5 113,0 2 1,-5-3 0,-5 3-114,-11-6 0,-5 3 0,-6 10 0,10 19 0,-5 8 0,-1 4 0,7 1 0,-32-9 0,9 16 0,8 46 0,0 1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7:55.888"/>
    </inkml:context>
    <inkml:brush xml:id="br0">
      <inkml:brushProperty name="width" value="0.17143" units="cm"/>
      <inkml:brushProperty name="height" value="0.17143" units="cm"/>
      <inkml:brushProperty name="color" value="#5B2D90"/>
    </inkml:brush>
  </inkml:definitions>
  <inkml:trace contextRef="#ctx0" brushRef="#br0">16 37 5734,'-9'-23'0,"3"9"0,7 17 0,4 11 0,1 6 0,5 42 0,3 27 0,-2-10 0,-5-28 0,0 2-673,3 16 0,1 14 1,-1 1-1,-3-17 673,-2 28-224,-3-9 0,-2 18 0,0-9 224,0-15 0,-1-2 0,1-1 0,-1 6 0,-1-8-7,-1-6 0,1-14 7,1-18 0,-1 11 0,5-44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5:28.101"/>
    </inkml:context>
    <inkml:brush xml:id="br0">
      <inkml:brushProperty name="width" value="0.17143" units="cm"/>
      <inkml:brushProperty name="height" value="0.17143" units="cm"/>
      <inkml:brushProperty name="color" value="#5B2D90"/>
    </inkml:brush>
  </inkml:definitions>
  <inkml:trace contextRef="#ctx0" brushRef="#br0">170 1 5734,'14'98'0,"-1"1"0,1-1 0,-6-15 0,-1 1 0,-1 1 0,0 0-1416,1 0 1,0 1 0,-1 0 0,-1-3 1415,-2-3 0,-1-1 0,0-4 0,-1-8 0,1 5 0,1-3 0,-1-2 0,0 6 0,0-3 0,0 8 0,0 8 14,-2-5 0,0 16 0,-1 8 0,-1 0 0,-2-7-14,-1-16 0,-1-4 0,-1 0 0,-1 2 0,1 6 0,0-5 0,0 5 0,0 3 0,-1 2 0,0 0 0,0 1 0,-2-3 0,-1 1 0,-1 2 0,0 1 0,-1-1 0,0-4 0,0-4 0,1-7 0,-2 8 0,1-8 0,0-4 0,1 3 0,-2 7 0,1-1 0,0 0 0,0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5:28.622"/>
    </inkml:context>
    <inkml:brush xml:id="br0">
      <inkml:brushProperty name="width" value="0.17143" units="cm"/>
      <inkml:brushProperty name="height" value="0.17143" units="cm"/>
      <inkml:brushProperty name="color" value="#5B2D90"/>
    </inkml:brush>
  </inkml:definitions>
  <inkml:trace contextRef="#ctx0" brushRef="#br0">32 30 5734,'-18'-5'0,"5"0"0,16 4 0,41-3 0,14 1 0,11 0-676,5-1 1,8 0 675,-5 3 0,10 1 0,-4 0 0,11 0 0,9 1 0,4 0 0,-30 0 0,2 1 0,3-1 0,3 1 0,5 0 0,6 1 0,7 0-171,-24-1 0,6 1 1,5 1-1,5 0 0,4 0 1,4 0-1,1 1 0,2-1 1,0 1-1,0 0 0,-2-1 1,-1 1-1,-4-1 0,-3 0 1,-5 0-1,-5 0 171,19 0 0,-7 0 0,-4 0 0,-4-1 0,-1 1 0,0-1 0,3 1 0,4 0 0,5 1-118,-14-1 0,6 1 0,3 0 0,4 0 0,2 0 0,0 0 0,1 1 0,-1-1 0,-1 1 0,-4-1 0,-5 0 0,-4-1 0,-6 0 0,-8 0 118,36 1 0,-14 0 0,-8-1 0,-1 0 0,4 0 0,4 0 0,-1 0 0,1 0 0,3-1 0,5 1 0,-21-2 0,2 1 0,3 0 0,1-1 0,3 0 0,0 1 0,1-2 0,0 1 0,0-1 0,1 0 0,2 0 0,1 0 0,0-1 0,0 0 0,-1 1 0,-1-1 0,-3 0 0,0 0 0,-1 0 0,-2 0 0,0 0 0,-1 0 0,1 0 0,0-1 0,3 0 0,6 1 0,4-1 0,1-1 0,1 1 0,-2 0 0,-2-1 0,-4 0 0,-6 1 0,14-1 0,-4-1 0,-5 1 0,-4-1 0,-3 1 0,0-1 0,-4 1 0,-3 0 0,-4-2 0,14 0 0,-4-2 0,-20 0 0,-17-2 0,-14-4 0,-56 5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5:29.865"/>
    </inkml:context>
    <inkml:brush xml:id="br0">
      <inkml:brushProperty name="width" value="0.17143" units="cm"/>
      <inkml:brushProperty name="height" value="0.17143" units="cm"/>
      <inkml:brushProperty name="color" value="#5B2D90"/>
    </inkml:brush>
  </inkml:definitions>
  <inkml:trace contextRef="#ctx0" brushRef="#br0">94 63 5734,'-11'-35'0,"3"8"0,4 28 0,-1 23 0,1-7 0,-3 19 0,0 26 0,-2 20 0,2-12 0,-2 10 0,2-5 0,-1 0 0,0-1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5:31.860"/>
    </inkml:context>
    <inkml:brush xml:id="br0">
      <inkml:brushProperty name="width" value="0.17143" units="cm"/>
      <inkml:brushProperty name="height" value="0.17143" units="cm"/>
      <inkml:brushProperty name="color" value="#5B2D90"/>
    </inkml:brush>
  </inkml:definitions>
  <inkml:trace contextRef="#ctx0" brushRef="#br0">7 9 5734,'-6'-8'0,"10"26"0,7 27 0,2 8 0,5 19-1238,-3-8 0,-1-1 1238,-5-6 0,-1 11 0,-1 2 0,0 9 0,-2-11 0,0 1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5:31.325"/>
    </inkml:context>
    <inkml:brush xml:id="br0">
      <inkml:brushProperty name="width" value="0.17143" units="cm"/>
      <inkml:brushProperty name="height" value="0.17143" units="cm"/>
      <inkml:brushProperty name="color" value="#5B2D90"/>
    </inkml:brush>
  </inkml:definitions>
  <inkml:trace contextRef="#ctx0" brushRef="#br0">28 360 5734,'-12'56'0,"7"-29"0,-5 20 0,10-44 0,18-60 0,-3-6 0,11-24 0,-2-4 0,1 19 0,2 7 0,6 15 0,-15 43 0,8 21 0,-6 14 0,8 17 0,3 27 0,-5-2 0,2 13 0,-10-30 0,7 18 0,-9-29 0,5 13 0,-11-30 0,-6-12 0,-5-10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5:31.502"/>
    </inkml:context>
    <inkml:brush xml:id="br0">
      <inkml:brushProperty name="width" value="0.17143" units="cm"/>
      <inkml:brushProperty name="height" value="0.17143" units="cm"/>
      <inkml:brushProperty name="color" value="#5B2D90"/>
    </inkml:brush>
  </inkml:definitions>
  <inkml:trace contextRef="#ctx0" brushRef="#br0">0 265 5734,'93'-35'0,"-1"-1"0,0 1 0,-6 2 0,-3 1 0,-16 4 0,0-4 0,0-1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5:32.522"/>
    </inkml:context>
    <inkml:brush xml:id="br0">
      <inkml:brushProperty name="width" value="0.17143" units="cm"/>
      <inkml:brushProperty name="height" value="0.17143" units="cm"/>
      <inkml:brushProperty name="color" value="#5B2D90"/>
    </inkml:brush>
  </inkml:definitions>
  <inkml:trace contextRef="#ctx0" brushRef="#br0">85 326 5734,'-20'24'0,"4"0"0,19 40 0,1-29 0,8 34 0,0-35 0,3 13 0,-13-25 0,-38-99 0,11 4 0,10 9 0,1-12 0,8 7 0,11 15 0,8 3 0,7-23 0,8 13 0,17 35 0,-15 7 0,-24 52 0,-26-11 0,5-6 0,-8 17 0,14-16 0,8 24 0,9-25 0,31 19 0,-14-25 0,44 10 0,-5-3 0,12 15 0,-25-10 0,-27 13 0,-33-12 0,-21 18 0,-9-5 0,-5 1 0,-19 22 0,-10 1 0,55-44 0,21-20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5:32.943"/>
    </inkml:context>
    <inkml:brush xml:id="br0">
      <inkml:brushProperty name="width" value="0.17143" units="cm"/>
      <inkml:brushProperty name="height" value="0.17143" units="cm"/>
      <inkml:brushProperty name="color" value="#5B2D90"/>
    </inkml:brush>
  </inkml:definitions>
  <inkml:trace contextRef="#ctx0" brushRef="#br0">137 14 5734,'-7'-8'0,"-3"2"0,-17 73 0,1 29 0,8-22-529,1-11 1,-2 12 0,6-6 528,13-13 0,5-3 0,0 5 0,1 1 0,-1 1 0,1-2 0,1-4 0,0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5:33.260"/>
    </inkml:context>
    <inkml:brush xml:id="br0">
      <inkml:brushProperty name="width" value="0.17143" units="cm"/>
      <inkml:brushProperty name="height" value="0.17143" units="cm"/>
      <inkml:brushProperty name="color" value="#5B2D90"/>
    </inkml:brush>
  </inkml:definitions>
  <inkml:trace contextRef="#ctx0" brushRef="#br0">585 20 5734,'-75'-13'0,"34"9"0,-45 1 0,47 13 0,-10 33 0,-12 22 0,11-8 0,-2 6-614,4-5 0,-6 10 0,25-15 614,40-16 76,46 6 1,19-5-77,-11-22 0,4-5 0,-1 5 0,6 1 0,-5-8 0,3-15 0,-6-8 0,-17-3 0,1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31.214"/>
    </inkml:context>
    <inkml:brush xml:id="br0">
      <inkml:brushProperty name="width" value="0.17143" units="cm"/>
      <inkml:brushProperty name="height" value="0.17143" units="cm"/>
      <inkml:brushProperty name="color" value="#5B2D90"/>
    </inkml:brush>
  </inkml:definitions>
  <inkml:trace contextRef="#ctx0" brushRef="#br0">42 1124 5734,'-25'-5'0,"9"0"0,27 1 0,13-2 0,45-12 0,-1-1 0,15-5 0,-3 1-625,0 0 1,12-3 624,-28 8 0,12-3 0,9-2 0,7-3 0,3-1 0,1 0 0,-2 0 0,-5 0-212,-1 0 1,-1 0-1,0-1 1,0-1-1,1 1 1,0-1 0,0-1-1,2 1 212,-6 2 0,3-1 0,0-1 0,1 0 0,0 1 0,-2-1 0,0 1 0,-3 0 0,-2 1-346,9-4 1,1 0 0,-2 1-1,-2 0 1,-5 1 0,-8 1-1,-9 2 346,19-10 0,-11 1 0,-43 17-270,-98 29 270,24 2 0,-24 10 0,-6 3 0,-17 14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5:36.063"/>
    </inkml:context>
    <inkml:brush xml:id="br0">
      <inkml:brushProperty name="width" value="0.17143" units="cm"/>
      <inkml:brushProperty name="height" value="0.17143" units="cm"/>
      <inkml:brushProperty name="color" value="#5B2D90"/>
    </inkml:brush>
  </inkml:definitions>
  <inkml:trace contextRef="#ctx0" brushRef="#br0">13 31 5734,'5'-5'0,"-1"0"0,-4 2 0,0-3 0,-3-1 0,-1 3 0,-2 6 0,1 7 0,3 1 0,2-1 0,0-6 0,-1 0 0,1-1 0,2 2 0,-1 0 0,5 4 0,-3-3 0,1 2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5:34.476"/>
    </inkml:context>
    <inkml:brush xml:id="br0">
      <inkml:brushProperty name="width" value="0.17143" units="cm"/>
      <inkml:brushProperty name="height" value="0.17143" units="cm"/>
      <inkml:brushProperty name="color" value="#5B2D90"/>
    </inkml:brush>
  </inkml:definitions>
  <inkml:trace contextRef="#ctx0" brushRef="#br0">24 34 5734,'7'7'0,"-1"-2"0,-3-7 0,-1-1 0,8-12 0,-5 8 0,4-8 0,-7 11 0,-17 20 0,7-5 0,-11 13 0,10-8 0,6-10 0,-1 4 0,3-11 0,-1-3 0,1-3 0,-2-1 0,2 5 0,-1 1 0,2 12 0,1-6 0,0 7 0,-1-10 0,1 0 0,1-11 0,1 1 0,6-10 0,2 7 0,2 1 0,2 4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5:35.245"/>
    </inkml:context>
    <inkml:brush xml:id="br0">
      <inkml:brushProperty name="width" value="0.17143" units="cm"/>
      <inkml:brushProperty name="height" value="0.17143" units="cm"/>
      <inkml:brushProperty name="color" value="#5B2D90"/>
    </inkml:brush>
  </inkml:definitions>
  <inkml:trace contextRef="#ctx0" brushRef="#br0">43 60 5734,'-3'9'0,"1"-1"0,2-5 0,0 1 0,0-1 0,0-17 0,-2 2 0,1-9 0,-3 6 0,2 10 0,-2 1 0,1 4 0,-2 7 0,2-4 0,0 5 0,2-8 0,-4-5 0,4 1 0,-3-3 0,6 5 0,3 0 0,11-1 0,-1-2 0,7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5:40.048"/>
    </inkml:context>
    <inkml:brush xml:id="br0">
      <inkml:brushProperty name="width" value="0.17143" units="cm"/>
      <inkml:brushProperty name="height" value="0.17143" units="cm"/>
      <inkml:brushProperty name="color" value="#5B2D90"/>
    </inkml:brush>
  </inkml:definitions>
  <inkml:trace contextRef="#ctx0" brushRef="#br0">192 11 5734,'-11'-1'0,"-4"1"0,10 1 0,-3 2 0,5-1 0,0-1 0,-8 6 0,1 2 0,-11 22 0,12-15 0,-2 12 0,11-20 0,2 4 0,4 4 0,0 0 0,10-17 0,-9 1 0,4-19 0,-11 4 0,-2-7 0,-3-2 0,-12-11 0,-1 13 0,-16 5 0,17 13 0,-4 9 0,15 5 0,1 1 0,-2 10 0,7 0 0,4 0 0,31-9 0,-18-9 0,19-5 0,-24-6 0,-1-5 0,-9-5 0,-18-1 0,-9 12 0,-12 57 0,21-28 0,5 36 0,16-52 0,12-3 0,0-11 0,4-18 0,-10 7 0,-7-7 0,-6 20 0,-1 2 0,13 10 0,-2-3 0,12 9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5:41.133"/>
    </inkml:context>
    <inkml:brush xml:id="br0">
      <inkml:brushProperty name="width" value="0.17143" units="cm"/>
      <inkml:brushProperty name="height" value="0.17143" units="cm"/>
      <inkml:brushProperty name="color" value="#5B2D90"/>
    </inkml:brush>
  </inkml:definitions>
  <inkml:trace contextRef="#ctx0" brushRef="#br0">0 158 5734,'48'-51'0,"-12"16"0,-35 9 0,-3 15 0,-2 1 0,-1-2 0,-5 4 0,-1 4 0,0 4 0,-5 17 0,6 0 0,-1 4 0,10 11 0,3-19 0,10 14 0,6-21 0,5-5 0,4-16 0,-9-11 0,-6 3 0,-10-6 0,-12 9 0,-1 4 0,-12 30 0,16 0 0,3 23 0,14-24 0,14-8 0,-13-5 0,9-9 0,-17-11 0,-12 3 0,5-3 0,-11 11 0,5 13 0,2 0 0,-5 15 0,8-10 0,0 14 0,8-13 0,-1-3 0,1-4 0,6-9 0,-1 3 0,8-3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5:42.582"/>
    </inkml:context>
    <inkml:brush xml:id="br0">
      <inkml:brushProperty name="width" value="0.17143" units="cm"/>
      <inkml:brushProperty name="height" value="0.17143" units="cm"/>
      <inkml:brushProperty name="color" value="#5B2D90"/>
    </inkml:brush>
  </inkml:definitions>
  <inkml:trace contextRef="#ctx0" brushRef="#br0">11 127 5734,'5'4'0,"0"-1"0,2-4 0,8-3 0,-4-1 0,5-2 0,2-17 0,-11 12 0,8-14 0,-15 12 0,0 4 0,-10-14 0,-9 18 0,-8 5 0,-4 79 0,17-43 0,5 41 0,14-72 0,12-3 0,11-22 0,5-37 0,-9 16 0,-12-12 0,-21 50 0,-12 30 0,1 4 0,-2 17 0,17-13 0,13-9 0,9-19 0,8-15 0,-9-52 0,-10 29 0,-9-19 0,-10 53 0,6 6 0,-12 23 0,8-14 0,-5 15 0,9-18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12.105"/>
    </inkml:context>
    <inkml:brush xml:id="br0">
      <inkml:brushProperty name="width" value="0.17143" units="cm"/>
      <inkml:brushProperty name="height" value="0.17143" units="cm"/>
      <inkml:brushProperty name="color" value="#5B2D90"/>
    </inkml:brush>
  </inkml:definitions>
  <inkml:trace contextRef="#ctx0" brushRef="#br0">507 161 5734,'-8'-31'0,"-3"1"0,-2 3 0,-4 3 0,-2 1 0,-68-3 0,6 34 0,-1 18 0,4 15 0,38 5 0,11 7 0,1 13 0,14 0 0,36 15 0,22-37 0,10-6 0,-3-10 0,2-2 0,13 10 0,0 1 0,-3-3 0,-5-1-833,15 21 833,-27-11-324,-17 7 324,-20-25 0,-14 34 0,-67-19 0,-17 2 0,-10-40 0,1-12 0,9-3 0,31-10 0,-1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13.084"/>
    </inkml:context>
    <inkml:brush xml:id="br0">
      <inkml:brushProperty name="width" value="0.17143" units="cm"/>
      <inkml:brushProperty name="height" value="0.17143" units="cm"/>
      <inkml:brushProperty name="color" value="#5B2D90"/>
    </inkml:brush>
  </inkml:definitions>
  <inkml:trace contextRef="#ctx0" brushRef="#br0">186 538 5734,'-64'26'0,"26"19"0,6 6 0,7 11-948,9-4 1,6-2 947,13-4 589,10 23-589,7-19 0,8 2 155,10 3 0,10-4-155,18 3 0,11-13 0,17-25 0,4-21 0,-5-20 0,-5-17 0,-1-18 0,-11-8-135,-30 16 1,-9-2 134,-10-4 0,-11 3 967,-17 4-967,-22-10 0,-14 26 0,-35 24 0,-3 45 0,43 0 0,9 4 298,14 5-298,24 4 0,51-80 0,-12-18 0,-3 6 0,-9 14 0,-30 26 0,-5 51 0,3-1 0,13 22 0,4-21 0,0-20 0,24-30 0,7-50 0,-12 0 0,0-12 0,-12-4 0,-2-9 0,-3 0 0,-4 9 0,-2 0 0,-2-1 0,-2-14 0,-2-2 0,-8 20 0,-10 19 0,-8 13 0,-6 88 0,1 39 0,8-22 0,4 2 0,-3 17 0,5 1 0,10-8 0,6-9 0,16-1 0,30-46 0,-16-66 0,1-24 0,4-13 0,-2-12-320,-8-1 0,-2-8 0,-5 1 320,-10 17 0,-3 1 0,-3 2 0,3-22 0,-6 8 0,-11 30 0,-2 8 0,-1-4 0,-1 10 0,-6 39 0,-5 40 0,1 30 0,-1 15 0,1 15 0,1-4 0,0-21 0,1-4 0,0 3-246,1 18 1,0 3-1,3-14 246,4-23 0,2-10 884,1 7-884,8 26 0,-5-49 0,4 5 0,-7-30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13.728"/>
    </inkml:context>
    <inkml:brush xml:id="br0">
      <inkml:brushProperty name="width" value="0.17143" units="cm"/>
      <inkml:brushProperty name="height" value="0.17143" units="cm"/>
      <inkml:brushProperty name="color" value="#5B2D90"/>
    </inkml:brush>
  </inkml:definitions>
  <inkml:trace contextRef="#ctx0" brushRef="#br0">0 180 5734,'75'21'0,"0"0"0,-12-9 0,4-1 0,0 1-2093,28 8 1,0-1 2092,1-7 0,-11-5 0,-21-8 457,15-15 0,4-8-457,-32 4 0,-1-3 0,32-9 0,-7-3 704,-22-13-704,-24-4 0,-24 18 0,-25 4 2305,-39 64-2305,4 39 131,25-13 0,21 3-131,50 1 0,27-16 0,15-40 0,8-15 0,-3 15 0,-2-11 0,-3-34 0,-11-14 0,-34 17 0,-5-1 0,5-8 0,0-1 0,0-3 0,3 19 0,14 72 0,-6 22 0,-13-12 0,-15 5 0,0 15 0,-9-10 0,-15 18 0,-11 2 0,-9-16 0,-10-70 0,30-51 0,17-35 0,-2 9 0,-13 20 0,3 1 0,10-19 0,6-7 0,4 23 0,18 26 0,51 28 0,-31-3 0,31 26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13.869"/>
    </inkml:context>
    <inkml:brush xml:id="br0">
      <inkml:brushProperty name="width" value="0.17143" units="cm"/>
      <inkml:brushProperty name="height" value="0.17143" units="cm"/>
      <inkml:brushProperty name="color" value="#5B2D90"/>
    </inkml:brush>
  </inkml:definitions>
  <inkml:trace contextRef="#ctx0" brushRef="#br0">1 72 5734,'10'-39'0,"-8"7"0,15 60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3:31.513"/>
    </inkml:context>
    <inkml:brush xml:id="br0">
      <inkml:brushProperty name="width" value="0.17143" units="cm"/>
      <inkml:brushProperty name="height" value="0.17143" units="cm"/>
      <inkml:brushProperty name="color" value="#5B2D90"/>
    </inkml:brush>
  </inkml:definitions>
  <inkml:trace contextRef="#ctx0" brushRef="#br0">15 1033 5734,'-14'-47'0,"13"3"0,37 16 0,24 0 0,23-3 0,2 2 0,-3 3 0,1 2 0,16-3-535,-23 8 1,10-2-1,9-1 1,4-1-1,2 0 1,-1 0-1,-5 1 1,-8 3 534,17-5 0,-8 3 0,-2 1 0,1 0 0,4-1 0,-13 3 0,4 0 0,3 1 0,0-1 0,-4 0 0,-6 0 0,-10 1 392,25-9 1,-13 1-1,-13-1-392,-11 2 0,-16-5 0,-18-63 0,-33 42 0,-43-24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14.262"/>
    </inkml:context>
    <inkml:brush xml:id="br0">
      <inkml:brushProperty name="width" value="0.17143" units="cm"/>
      <inkml:brushProperty name="height" value="0.17143" units="cm"/>
      <inkml:brushProperty name="color" value="#5B2D90"/>
    </inkml:brush>
  </inkml:definitions>
  <inkml:trace contextRef="#ctx0" brushRef="#br0">5271 27 5734,'-18'-10'0,"-29"3"0,-9 3 0,-14 1-1650,-1 1 1,-3 2 1649,-19 7 0,23 0 0,-24 1-211,31-4 0,-15 2 0,-12-1 0,-10 1 0,-7 1 0,-4-1 0,-2 0 0,0 1 0,3-2 1,6 1-1,9-1 211,-8 0 0,6 0 0,3-1 0,2 0 0,-2-1 0,-3 2 0,-5-1 0,-7 1 0,26-1 0,-4 0 0,-5 1 0,-5 0 0,-2 0 0,-2 0 0,-2 1 0,0-1 0,1 0 0,0 1 0,2-1 0,4-1 0,3 1 0,4-1 0,6 0 0,6-1-17,-26 1 1,7-1-1,7 0 1,3-1-1,4 0 1,2 1 0,-1-1 16,-16 2 0,0 0 0,4 1 0,8-2 0,9 1 0,-29 5 0,33-11 0,54-21 0,-20 5 0,107-23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14.555"/>
    </inkml:context>
    <inkml:brush xml:id="br0">
      <inkml:brushProperty name="width" value="0.17143" units="cm"/>
      <inkml:brushProperty name="height" value="0.17143" units="cm"/>
      <inkml:brushProperty name="color" value="#5B2D90"/>
    </inkml:brush>
  </inkml:definitions>
  <inkml:trace contextRef="#ctx0" brushRef="#br0">5055 1 5734,'-89'15'0,"0"0"0,-1 0 0,1 0 0,-1 0 0,1 0 0,-1 0 0,-9 3 0,2-1 0,2 0 0,5-1 0,4-3-1416,4-3 1,5-1 0,3-1 0,6-1 1415,-21 2 0,-4 0 0,15-2 0,-14 1 0,-5 0 0,2-1 0,11 0-25,-5 1 1,8-2 0,-8 1 24,6 0 0,-9 0 0,-3 0 0,1 0 0,4 0 0,-6 1 0,2-1 0,3 0 0,7-1 0,6 0 0,7 0 0,-12 1 0,2 0 0,-13 1 0,-7 1 0,-1 1 0,5-2 0,9 1 0,2-1 0,8 0 0,2-1 0,-4 1 0,-12 2 0,-4-1 0,1 0 0,6-2 0,-10-1 0,6-3 0,16-3 0,-7-9 0,27-2 0,0 1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16.921"/>
    </inkml:context>
    <inkml:brush xml:id="br0">
      <inkml:brushProperty name="width" value="0.17143" units="cm"/>
      <inkml:brushProperty name="height" value="0.17143" units="cm"/>
      <inkml:brushProperty name="color" value="#5B2D90"/>
    </inkml:brush>
  </inkml:definitions>
  <inkml:trace contextRef="#ctx0" brushRef="#br0">0 376 5734,'9'-1'0,"-4"85"0,-7 31 0,3-39-1068,-1-3 1,-1 15 0,0-20 1067,3-22 468,5 6 1,10-2-469,43-11-460,-1-50 0,21-22 1,11-13-1,-2-1 1,-15 8 459,-10 7 0,-7 2 0,5-8-85,0-2 1,8-9 0,4-4 0,0-2 0,-6 2 0,-9 5 84,6-13 0,-10 4 0,-5 3 490,11-12 1,-6 1-491,5-7 0,-13 6 0,-29 15 0,-77 71 0,-23 22 0,35-18 0,-1 1 0,-36 19 0,1-1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17.263"/>
    </inkml:context>
    <inkml:brush xml:id="br0">
      <inkml:brushProperty name="width" value="0.17143" units="cm"/>
      <inkml:brushProperty name="height" value="0.17143" units="cm"/>
      <inkml:brushProperty name="color" value="#5B2D90"/>
    </inkml:brush>
  </inkml:definitions>
  <inkml:trace contextRef="#ctx0" brushRef="#br0">1 317 5734,'46'13'0,"-22"23"0,-18 34 0,-9 11-1099,-2-20 1,-2-6 1098,0 7 0,1-3 337,3-3 0,3 1-337,11 3 358,54-4-358,-13-70 0,7-19 0,-2 0 0,4-7 0,2-2-201,4-5 0,1-3 0,2-2 201,-9 7 0,3-3 0,-2 1 0,-4 3 0,20-15 0,-1 1 0,1-2 0,5-3 0,-15 9 0,9-9 0,-16 14 0,-7 3 0,-20 10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18.048"/>
    </inkml:context>
    <inkml:brush xml:id="br0">
      <inkml:brushProperty name="width" value="0.17143" units="cm"/>
      <inkml:brushProperty name="height" value="0.17143" units="cm"/>
      <inkml:brushProperty name="color" value="#5B2D90"/>
    </inkml:brush>
  </inkml:definitions>
  <inkml:trace contextRef="#ctx0" brushRef="#br0">228 206 5734,'-3'79'0,"-6"-3"0,2-27 0,-3 5 0,-5 19 0,-2-2 0,-3 10 0,-1 12 0,-2 4-355,10-42 1,0-2 354,-4 22 0,0 2 115,1-10 0,2-7-115,1 2 0,36-145 0,-10 33 0,1-6 0,2-6 0,2-6 0,0-3 0,3-18 0,0-3 0,1 4-1038,-3 19 0,-1 4 0,1-2 1038,2-13 0,0-1 0,0 5 0,8-9 0,-1 17 0,-2 30 0,53-1 243,4 76-243,-66 26 0,-14 23 0,1-9 0,13-18 0,-7-1-374,-24 24 1,-13 8 0,-5-25 373,-11-36 2806,-42 15-2806,30-20 0,-11 3 0,46-25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18.822"/>
    </inkml:context>
    <inkml:brush xml:id="br0">
      <inkml:brushProperty name="width" value="0.17143" units="cm"/>
      <inkml:brushProperty name="height" value="0.17143" units="cm"/>
      <inkml:brushProperty name="color" value="#5B2D90"/>
    </inkml:brush>
  </inkml:definitions>
  <inkml:trace contextRef="#ctx0" brushRef="#br0">157 0 5734,'-19'62'0,"2"-10"0,-4 18 0,0 22 0,1 4 0,10-46 0,1 0-426,-3 13 0,-1 8 0,4-8 426,5-10 0,3-4 203,2 10 1,3 3-204,3 6 0,4-2 0,15 28 0,16-47 0,-12-52 0,29-51 0,-30 17 0,25-43 211,-28 32-211,6-13 0,-15 41 0,0 51 0,7 43 0,-1 10 0,-2 3 330,3-8 0,3-25-330,-8-65 0,7-48 0,-12-22 0,-24 9 0,-9 2 0,-10 7 0,-28-2 0,23 115 0,31 0 0,10 7 0,38-29 0,-4-26 0,7-20 0,0-28 0,-7-5 0,-14 12 0,-1-7 0,-3-28 0,-5-5 0,-7 8 0,-3 1 0,2 2 0,-2 6 0,-8-10 0,-1 79 0,-7 48 0,1 23 0,0 10 0,3-8 0,0 0 0,-2 15 0,2-2 0,6-22 0,3-8 0,10 5 0,-1-7 0,5-34 0,-8-34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18.938"/>
    </inkml:context>
    <inkml:brush xml:id="br0">
      <inkml:brushProperty name="width" value="0.17143" units="cm"/>
      <inkml:brushProperty name="height" value="0.17143" units="cm"/>
      <inkml:brushProperty name="color" value="#5B2D90"/>
    </inkml:brush>
  </inkml:definitions>
  <inkml:trace contextRef="#ctx0" brushRef="#br0">1 12 5734,'75'-5'0,"-5"0"0,-30 4 0,2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11.045"/>
    </inkml:context>
    <inkml:brush xml:id="br0">
      <inkml:brushProperty name="width" value="0.17143" units="cm"/>
      <inkml:brushProperty name="height" value="0.17143" units="cm"/>
      <inkml:brushProperty name="color" value="#5B2D90"/>
    </inkml:brush>
  </inkml:definitions>
  <inkml:trace contextRef="#ctx0" brushRef="#br0">855 0 5734,'-66'17'0,"-23"8"0,-4 1 0,1 1-1526,1 0 1,6-2 1525,30-7 0,3-1 900,3 0-900,1 1 0,-1 0 491,-9 7-491,31 65 0,28-56-278,61 37 278,-35-52 0,2 1 803,16 9 0,8 4-803,-1-4 0,1 0 0,5 5 0,-1-2 0,29 13 0,-55-30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11.447"/>
    </inkml:context>
    <inkml:brush xml:id="br0">
      <inkml:brushProperty name="width" value="0.17143" units="cm"/>
      <inkml:brushProperty name="height" value="0.17143" units="cm"/>
      <inkml:brushProperty name="color" value="#5B2D90"/>
    </inkml:brush>
  </inkml:definitions>
  <inkml:trace contextRef="#ctx0" brushRef="#br0">1 0 5734,'10'21'0,"21"0"0,26-7 0,22-1 0,-7-3 0,-10 0 0,2-1-1561,16-2 1,9 0 0,-9-2 1560,-19-4 0,-4 0 0,1 0 0,10 1-90,3-1 1,15 0-1,8 1 1,0-1-1,-10 1 90,16-1 0,-7-1 0,9 1 158,-20 0 1,8 0-1,4 0 1,1-1-1,-6 0 1,-9-1-159,21-3 0,-10 0 0,-8-1 0,9 3 0,-11-2 0,-22-4 0,-14 2 0,-30 5 0,-8-3 0,-4 3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9:57.379"/>
    </inkml:context>
    <inkml:brush xml:id="br0">
      <inkml:brushProperty name="width" value="0.17143" units="cm"/>
      <inkml:brushProperty name="height" value="0.17143" units="cm"/>
      <inkml:brushProperty name="color" value="#5B2D90"/>
    </inkml:brush>
  </inkml:definitions>
  <inkml:trace contextRef="#ctx0" brushRef="#br0">1 249 5734,'14'-10'0,"1"2"0,2 0 0,49 19 0,-17 32 0,-14-4 0,-8 8 0,-20 12 0,-12 3 0,-7-4 0,-7-3 0,-19 27 0,-11-24 0,28-39 0,10-21 0,48-51 0,21-13 0,7-6 0,-17 18 0,1-3 0,4 0 0,3-4 0,-9 8 0,4-10 0,-11 5 0,-10 0 0,-23 12 0,-9-10 0,-43 69 0,-16 56 0,24-13 0,8 12 0,20 5 0,10 9 0,0-8 0,-6-12 0,5-4 0,16 29 0,18-18 0,64-65 0,-35-7 0,-2-3 0,-1-2 0,5-12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06.707"/>
    </inkml:context>
    <inkml:brush xml:id="br0">
      <inkml:brushProperty name="width" value="0.08571" units="cm"/>
      <inkml:brushProperty name="height" value="0.08571" units="cm"/>
      <inkml:brushProperty name="color" value="#E71224"/>
    </inkml:brush>
  </inkml:definitions>
  <inkml:trace contextRef="#ctx0" brushRef="#br0">1963 457 5734,'-5'-6'0,"-4"-5"0,-22-11 0,2-4 0,-30-20 0,33 23 0,-7-3 0,12 13 0,5 6 0,-28-9 0,18 9 0,-6 0 0,-16 0 0,29 6 0,-39-5 0,30 6 0,-5-1 0,-18 4 0,10 0 0,-25 2 0,10 3 0,2 1 0,-1-2 0,-32 11 0,47-5 0,-5 5 0,-28 12 0,17-3 0,-10 8 0,21-6 0,-8 7 0,13-3 0,1 1 0,-3 0 0,-21 23 0,32-25 0,-2 4 0,-32 39 0,17-17 0,15-16 0,1 2 0,-11 30 0,12-18-220,7 0 220,15-30 0,-16 50 0,5-16 0,-6 20 0,9-22 0,4-10 0,1 28 0,3 7 110,7-29 0,2 1-110,2 27 0,3-24 0,2 1 0,6 15 0,-2-21 0,3 0 0,18 31 0,-11-29 0,2 1 0,1-4 0,2 2 0,11 10 0,-1-2 0,10 10 0,-9-25 0,3-5 0,13 2 0,-10-11 0,4 1 0,2-2 0,3-2 0,9 4 0,4-2 0,9 0 0,-1-3 0,-20-8 0,-1-2 0,1-1 0,0-3 0,-4-2 0,1-1 0,12 3 0,5 0 0,20 4 0,1-2 0,-23-3 0,-1-2 0,13-2 0,-2-3 0,-24-5 0,3-3 0,18-2 0,11-1 0,-4-1 0,13-4 0,-1-3-68,-10 0 1,3-1-1,-6-3 68,6-9 0,-5-4 0,-2-2 0,0-7 0,-9-7 0,2-7 0,-6 0 0,4-6 0,-4-3-730,-11 7 1,-1-3 0,-9 5 729,6-29 0,-25 25 0,-4-3 0,-6 11 0,-3-1 0,6-14 0,-2-2 0,-5 11 0,-3 2 0,-1-4 0,-3 2 0,-4-33 79,0 25 1,-1-2-80,-1 4 0,-1-1 1116,-3-8 0,-1-3-1116,-2 3 0,-2-3 0,-8-21 0,-4 3 0,7 30 0,-2 2 0,-3-11 0,-4-1 0,-10-1 0,0 6 0,0-1 0,4 7 0,0 5 0,5 16 0,-21-22 0,7 16 0,-3-1 0,5 6 0,-2 2 0,-11-6 0,-2 5 0,-20 0 0,-14-1 0,16 13 0,6 7 0,-3 1 0,-26-4 0,23 6 0,-5 2 0,5 5 0,1 2 0,1 3 0,-3 2 0,-16 2 0,-4 3-356,25 3 0,-1 2 0,3 0 1,-6 2-1,2 0 0,-6 3 1,-1 1-1</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9:58.031"/>
    </inkml:context>
    <inkml:brush xml:id="br0">
      <inkml:brushProperty name="width" value="0.17143" units="cm"/>
      <inkml:brushProperty name="height" value="0.17143" units="cm"/>
      <inkml:brushProperty name="color" value="#5B2D90"/>
    </inkml:brush>
  </inkml:definitions>
  <inkml:trace contextRef="#ctx0" brushRef="#br0">1157 710 5734,'-19'17'0,"-22"14"0,-5 2 0,-4 2-1089,-3 1 1,0-2 1088,0-7 0,-34 10 0,21-15 0,-2 0 0,14-5 0,-4-1 0,-11 0 0,-9-1 0,5-9 334,-13-11 1,10-14-335,21-10 0,13-12 0,13-52 0,60 43 0,20 2 0,11 1 0,3 1 0,-3-3 0,-1-2 0,4-5 0,-7-8 0,-26-1 0,-7-8 0,-9 6 0,-8 11 0,-10 2 177,-12-16 0,-12 12-177,-34 25 0,4 44 0,6-4 0,4 61 0,9 20 0,16 8-775,7-23 0,-1 11 1,6-10 774,9-23 0,4-1 304,9 47 0,5 1-304,-2-37 0,2-3 0,1 13 0,1-2 0,2-14 0,3-4 0,10-4 0,3-3 0,23 19 0,-22-25 0,0-6 0,3-14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59:58.800"/>
    </inkml:context>
    <inkml:brush xml:id="br0">
      <inkml:brushProperty name="width" value="0.17143" units="cm"/>
      <inkml:brushProperty name="height" value="0.17143" units="cm"/>
      <inkml:brushProperty name="color" value="#5B2D90"/>
    </inkml:brush>
  </inkml:definitions>
  <inkml:trace contextRef="#ctx0" brushRef="#br0">87 0 5734,'-12'33'0,"2"-2"0,3-7 0,-1 2 0,0 3 0,-2 32 0,1 8 0,6 5 0,6 6 0,13-8 0,29-35 0,7-13 0,26-58 0,-40 7 0,17-27 0,2-11 0,-24 13 0,-4-2 0,9-25 0,-6 2 0,-6 6 0,-36 38 0,2 65 0,-5 36 0,0 18-1131,4-10 0,1 6 1,0-2 1130,-2-11 0,1-1 0,-1 2 0,3 10 0,1 2 0,-2-2-661,-5-4 1,-2-3-1,2-7 661,3-13 0,0 0-180,-12 51 0,0-16 180,9-60 0,0-4 0,-32 15 0,22-23 2000,-34 7-2000,0-66 0,18-7 0,-8-16 1325,44 14 0,15-4-1325,17-1 0,12-1 0,-3 4 0,6-3 0,5-2-577,1 6 0,6-2 0,1 1 0,-2 3 577,3-2 0,0 3 0,-1-1 0,7-6 0,0-2 0,-6 5 0,-5 0 0,-1 1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7:59.968"/>
    </inkml:context>
    <inkml:brush xml:id="br0">
      <inkml:brushProperty name="width" value="0.17143" units="cm"/>
      <inkml:brushProperty name="height" value="0.17143" units="cm"/>
      <inkml:brushProperty name="color" value="#5B2D90"/>
    </inkml:brush>
  </inkml:definitions>
  <inkml:trace contextRef="#ctx0" brushRef="#br0">7 301 5734,'-3'-7'0,"0"2"0,2 2 0,1 1 0,7 9 0,0 14 0,2 2 0,-1 25 0,-5 14 0,-2 24 0,-1-18 0,1 1 0,0-15 0,2 1 0,5 14 0,9-6 0,38-5-679,0-66 1,23-24-1,10-13 1,-3-2 0,-14 12 678,9 1 0,-1-3 0,-7-5 0,13-10 0,2-5 0,-9 4 0,-20 13 0,7-14-55,-25 19 0,1-3 55,5-8 0,1-3 0,4-6 0,-1 1 0,-9 9 0,-4 3 0,21-24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0.617"/>
    </inkml:context>
    <inkml:brush xml:id="br0">
      <inkml:brushProperty name="width" value="0.17143" units="cm"/>
      <inkml:brushProperty name="height" value="0.17143" units="cm"/>
      <inkml:brushProperty name="color" value="#5B2D90"/>
    </inkml:brush>
  </inkml:definitions>
  <inkml:trace contextRef="#ctx0" brushRef="#br0">1 674 5734,'23'-27'0,"-12"14"0,8-8 0,-16 18 0,-1 2 0,4 17 0,0 18 0,0 31 0,-3-4 0,1 4 0,3-15 0,5 0 0,8 10 0,14-12 0,39-37 0,18-25 0,-15-5 0,4-10 0,10-8-566,-11 1 1,9-8 0,5-5-1,1-2 1,-4 2 0,-10 6 565,-3 1 0,-8 3 0,-2 1 0,5-4-118,6-3 1,6-5-1,-1 0 1,-6 3-1,-15 8 118,-4 0 0,-9 5 0,2-2 0,-1 0 0,3-1 0,-2 0 0,25-19 0,-52 37 775,-16 8 0,-19 11 1,-3 0-1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1.738"/>
    </inkml:context>
    <inkml:brush xml:id="br0">
      <inkml:brushProperty name="width" value="0.17143" units="cm"/>
      <inkml:brushProperty name="height" value="0.17143" units="cm"/>
      <inkml:brushProperty name="color" value="#5B2D90"/>
    </inkml:brush>
  </inkml:definitions>
  <inkml:trace contextRef="#ctx0" brushRef="#br0">190 0 5734,'2'80'0,"1"0"0,0 0 0,-1-30 0,-1 1-1438,3 38 1,1 17-1,-1-18 1438,1 4 0,-1-22 0,-1 18 0,2 3 0,-2-11-711,1 10 1,0 0 710,-1-4 0,1 12 0,0-1 0,-1-13 147,-1-7 1,1 2-148,-1-2 0,1 13 0,1 8 0,-1 6 0,0 0 0,-1-12 0,0 3 0,0 3 0,0 2 0,0 2 0,-1 2 0,1 1-33,-1-13 0,1 2 0,0 0 0,0 2 1,-1 2-1,0 1 0,0 2 0,-1 3 1,-2 1 32,0-15 0,-1 5 0,0 2 0,-1 3 0,-1 1 0,0 2 0,0-1 0,0-1 0,-1-1 0,1-3 0,0-3 0,0-3 0,0-6 0,0 13 0,0-5 0,0-5 0,0-2 0,-1-2 0,1 1 0,-2 1 0,0 2 0,-1 10 0,-2 4 0,-1 2 0,0 0 0,0-2 0,1-6 0,0-7 0,1-9 0,-3 29 0,1-15 0,1 0 0,2-20 0,2-1 0,-1 1 0,1 5 0,0-2 0,1 2 0,0 3 0,0 3 0,0 3 0,2-8 0,0 4 0,-1 2 0,2 2 0,-1 1 0,1-1 0,0-1 0,-1 13 0,2 1 0,0 0 0,0 0 0,0-3 0,0-3 0,1 5 0,0-3 0,0-2 0,1-1 0,0 0 0,1-4 0,1 1 0,0-1 0,1-3 0,-1-4 0,0-4 0,-1-4 0,0-2 0,1 1 0,0 4 0,1 0 0,-1-1 0,0-5 0,-1 5 0,0-4 0,0-12 0,0 15 0,-4-63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2.346"/>
    </inkml:context>
    <inkml:brush xml:id="br0">
      <inkml:brushProperty name="width" value="0.17143" units="cm"/>
      <inkml:brushProperty name="height" value="0.17143" units="cm"/>
      <inkml:brushProperty name="color" value="#5B2D90"/>
    </inkml:brush>
  </inkml:definitions>
  <inkml:trace contextRef="#ctx0" brushRef="#br0">1 632 5734,'13'-8'0,"3"0"0,3 3 0,26-3 0,15 2 0,22-1 0,-14 2 0,15-1 0,9 0 0,3 0 0,-4 0 0,-9 1-1063,3-1 0,-7 1 0,0-1 0,8 1 1063,1-1 0,7 0 0,5 0 0,1 0 0,-1 0 0,-5 0 0,2 0 0,-6 1 0,1-1 0,4 1 0,11 0-141,-25 2 0,5 0 0,4 0 0,3 0 0,3 0 1,3 0-1,3 1 0,1 0 0,2 0 0,1 1 141,-17 0 0,3 0 0,2 1 0,1 0 0,2 0 0,2 0 0,1 0 0,0 1 0,2-1 0,1 1 0,0 0 0,1 0 0,-1 0 0,1 0 0,0 0-5,-9 0 1,0 0 0,1 1 0,0-1 0,1 0 0,0 1 0,0-1 0,1 1 0,1 0 0,0 0 0,1 0 0,0 0 0,1 0 0,0 1 0,1-1 0,1 1 0,1 0 0,-1 0 4,-11 0 0,0 0 0,0 1 0,2-1 0,0 1 0,0 1 0,1-1 0,1 0 0,0 1 0,0 0 0,1-1 0,-1 1 0,2-1 0,-1 1 0,0-1 0,1 1 0,0-1 0,-1 0 0,1 0 0,0-1 0,-1 0 0,0 0 0,0 0 0,3-1 0,0 0 0,1 0 0,1 0 0,1-1 0,-1 0 0,2 0 0,-1 0 0,1-1 0,-1 1 0,0-1 0,0 1 0,-1-1 0,0 0 0,-1 0 0,-1 1 0,-1-1 0,-1 1 0,-2-1 0,-1 1 0,-1 0 0,-2 0 0,-2 0 0,18 1 0,-1 0 0,-3 1 0,-2 0 0,-1 0 0,-2 0 0,-1 0 0,-1 0 0,0 0 0,-1-1 0,-1 1 0,1-2 0,-1 0 0,1 0 0,1-2 0,5 0 0,3 0 0,3-1 0,2-1 0,-1 0 0,0 0 0,-1-1 0,-3 0 0,-5 0 0,-4 0 0,-5-1 0,-8-1 0,-8 1 0,-9 0 0,46-8 0,-24-2 0,-1 0 0,1-1 0,-2-1 0,1-1 0,11-4 0,2-1 0,-8 0 0,6-3 0,-4-3 0,-18-1 0,2-4 0,-12 5 0,22-13 0,-4-3 0,-6 1 0,-36 19 0,22-32 0,-56 37 0,1-15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2.991"/>
    </inkml:context>
    <inkml:brush xml:id="br0">
      <inkml:brushProperty name="width" value="0.17143" units="cm"/>
      <inkml:brushProperty name="height" value="0.17143" units="cm"/>
      <inkml:brushProperty name="color" value="#5B2D90"/>
    </inkml:brush>
  </inkml:definitions>
  <inkml:trace contextRef="#ctx0" brushRef="#br0">110 38 5734,'-46'-14'0,"20"3"0,-7 1 0,28 7 0,12 8 0,1 0 0,35 3 0,-18-5 0,26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3.467"/>
    </inkml:context>
    <inkml:brush xml:id="br0">
      <inkml:brushProperty name="width" value="0.17143" units="cm"/>
      <inkml:brushProperty name="height" value="0.17143" units="cm"/>
      <inkml:brushProperty name="color" value="#5B2D90"/>
    </inkml:brush>
  </inkml:definitions>
  <inkml:trace contextRef="#ctx0" brushRef="#br0">38 58 5734,'-6'-5'0,"2"-1"0,0 1 0,2 2 0,0-2 0,0 5 0,-3-11 0,0 5 0,-3-11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3.674"/>
    </inkml:context>
    <inkml:brush xml:id="br0">
      <inkml:brushProperty name="width" value="0.17143" units="cm"/>
      <inkml:brushProperty name="height" value="0.17143" units="cm"/>
      <inkml:brushProperty name="color" value="#5B2D90"/>
    </inkml:brush>
  </inkml:definitions>
  <inkml:trace contextRef="#ctx0" brushRef="#br0">1 42 5734,'79'-11'0,"-1"1"0,-7-2 0,4 7 0,0 1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3.865"/>
    </inkml:context>
    <inkml:brush xml:id="br0">
      <inkml:brushProperty name="width" value="0.17143" units="cm"/>
      <inkml:brushProperty name="height" value="0.17143" units="cm"/>
      <inkml:brushProperty name="color" value="#5B2D90"/>
    </inkml:brush>
  </inkml:definitions>
  <inkml:trace contextRef="#ctx0" brushRef="#br0">77 111 5734,'15'-41'0,"-2"5"0,-11 23 0,3-7 0,-42 51 0,17-20 0,-34 45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12.358"/>
    </inkml:context>
    <inkml:brush xml:id="br0">
      <inkml:brushProperty name="width" value="0.08571" units="cm"/>
      <inkml:brushProperty name="height" value="0.08571" units="cm"/>
      <inkml:brushProperty name="color" value="#E71224"/>
    </inkml:brush>
  </inkml:definitions>
  <inkml:trace contextRef="#ctx0" brushRef="#br0">30 111 5734,'2'-4'0,"1"0"0,-2 3 0,5-7 0,-2 4 0,5-6 0,-2 6 0,27-9 0,17-1 0,-3-1 0,20 0 0,-45 10 0,21-3 0,-16 5 0,13 0 0,21 19 0,-25-3 0,7 11 0,-34 1 0,-11 21 0,2-14 0,-9 12 0,-16-10 0,-6-4 0,-7 2 0,-5 0 0,-19 5 0,-24 9 0,40-29 0,14-6 0,11-8 0,15-3 0,-2-3 0,22-13 0,-8 7 0,17-9 0,-2 9 0,3 3 0,49-6 0,-17 9 0,-6 3 0,-1 3 0,5 9 0,8 13 0,-36-7 0,6 30 0,-21-2 0,2 12 0,-11-12 0,-46 39 0,2-50 0,-3-1 0,11 6 0,-2-2 0,-49 10 0,45-39 0,-14-5 0,-12-7 0,-5-17 0,12-18 0,1-28 0,22 20 0,4-9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4.298"/>
    </inkml:context>
    <inkml:brush xml:id="br0">
      <inkml:brushProperty name="width" value="0.17143" units="cm"/>
      <inkml:brushProperty name="height" value="0.17143" units="cm"/>
      <inkml:brushProperty name="color" value="#5B2D90"/>
    </inkml:brush>
  </inkml:definitions>
  <inkml:trace contextRef="#ctx0" brushRef="#br0">0 149 5734,'13'-3'0,"2"-17"0,-4-21 0,-2-2 0,-8 2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4.522"/>
    </inkml:context>
    <inkml:brush xml:id="br0">
      <inkml:brushProperty name="width" value="0.17143" units="cm"/>
      <inkml:brushProperty name="height" value="0.17143" units="cm"/>
      <inkml:brushProperty name="color" value="#5B2D90"/>
    </inkml:brush>
  </inkml:definitions>
  <inkml:trace contextRef="#ctx0" brushRef="#br0">39 144 5734,'6'-34'0,"-1"14"0,-2-4 0,-2 18 0,0 0 0,-18-14 0,6 9 0,-15-12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4.763"/>
    </inkml:context>
    <inkml:brush xml:id="br0">
      <inkml:brushProperty name="width" value="0.17143" units="cm"/>
      <inkml:brushProperty name="height" value="0.17143" units="cm"/>
      <inkml:brushProperty name="color" value="#5B2D90"/>
    </inkml:brush>
  </inkml:definitions>
  <inkml:trace contextRef="#ctx0" brushRef="#br0">15 127 5734,'-4'-18'0,"0"1"0,-2-9 0,5-3 0,3 5 0,14 12 0,-4 14 0,8 6 0,-9-3 0,0-2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4.964"/>
    </inkml:context>
    <inkml:brush xml:id="br0">
      <inkml:brushProperty name="width" value="0.17143" units="cm"/>
      <inkml:brushProperty name="height" value="0.17143" units="cm"/>
      <inkml:brushProperty name="color" value="#5B2D90"/>
    </inkml:brush>
  </inkml:definitions>
  <inkml:trace contextRef="#ctx0" brushRef="#br0">1 139 5734,'-1'-32'0,"4"-19"0,9 29 0,2-8 0,9 26 0,1 8 0,4 3 0,6 3 0,1 2 0,3 2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5.175"/>
    </inkml:context>
    <inkml:brush xml:id="br0">
      <inkml:brushProperty name="width" value="0.17143" units="cm"/>
      <inkml:brushProperty name="height" value="0.17143" units="cm"/>
      <inkml:brushProperty name="color" value="#5B2D90"/>
    </inkml:brush>
  </inkml:definitions>
  <inkml:trace contextRef="#ctx0" brushRef="#br0">58 221 5734,'3'-22'0,"0"-2"0,-2 0 0,0-2 0,-2-34 0,-1 25 0,-17 6 0,5 31 0,-16 29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5.372"/>
    </inkml:context>
    <inkml:brush xml:id="br0">
      <inkml:brushProperty name="width" value="0.17143" units="cm"/>
      <inkml:brushProperty name="height" value="0.17143" units="cm"/>
      <inkml:brushProperty name="color" value="#5B2D90"/>
    </inkml:brush>
  </inkml:definitions>
  <inkml:trace contextRef="#ctx0" brushRef="#br0">147 43 5734,'-21'-6'0,"-16"-8"0,18 7 0,-10-7 0,18 12 0,2 9 0,-3 0 0,4 7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5.521"/>
    </inkml:context>
    <inkml:brush xml:id="br0">
      <inkml:brushProperty name="width" value="0.17143" units="cm"/>
      <inkml:brushProperty name="height" value="0.17143" units="cm"/>
      <inkml:brushProperty name="color" value="#5B2D90"/>
    </inkml:brush>
  </inkml:definitions>
  <inkml:trace contextRef="#ctx0" brushRef="#br0">1 1 5734,'57'0'0,"-1"0"0,42 1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5.779"/>
    </inkml:context>
    <inkml:brush xml:id="br0">
      <inkml:brushProperty name="width" value="0.17143" units="cm"/>
      <inkml:brushProperty name="height" value="0.17143" units="cm"/>
      <inkml:brushProperty name="color" value="#5B2D90"/>
    </inkml:brush>
  </inkml:definitions>
  <inkml:trace contextRef="#ctx0" brushRef="#br0">0 100 5734,'1'-24'0,"3"-5"0,1 18 0,3-5 0,-1 9 0,0 1 0,0-1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5.885"/>
    </inkml:context>
    <inkml:brush xml:id="br0">
      <inkml:brushProperty name="width" value="0.17143" units="cm"/>
      <inkml:brushProperty name="height" value="0.17143" units="cm"/>
      <inkml:brushProperty name="color" value="#5B2D90"/>
    </inkml:brush>
  </inkml:definitions>
  <inkml:trace contextRef="#ctx0" brushRef="#br0">0 352 5734,'14'-83'0,"-2"-11"0,-5 28 0,-5 2 0,-6 20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6.055"/>
    </inkml:context>
    <inkml:brush xml:id="br0">
      <inkml:brushProperty name="width" value="0.17143" units="cm"/>
      <inkml:brushProperty name="height" value="0.17143" units="cm"/>
      <inkml:brushProperty name="color" value="#5B2D90"/>
    </inkml:brush>
  </inkml:definitions>
  <inkml:trace contextRef="#ctx0" brushRef="#br0">32 63 5734,'-15'-28'0,"1"7"0,11 8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46:28.311"/>
    </inkml:context>
    <inkml:brush xml:id="br0">
      <inkml:brushProperty name="width" value="0.17143" units="cm"/>
      <inkml:brushProperty name="height" value="0.17143" units="cm"/>
      <inkml:brushProperty name="color" value="#5B2D90"/>
    </inkml:brush>
  </inkml:definitions>
  <inkml:trace contextRef="#ctx0" brushRef="#br0">1 0 5734,'12'3'0,"4"0"0,50 9 0,-30-7 0,40 8 0,-8-5 0,20 3 0,-13-1 0,4 0 0,-15-1 0,1-1 0,32 6 0,4-2 0,-14-4 0,2-2 0,-18-2 0,4 1 0,1-2 0,6-2 0,0-1 0,-2 0 0,14-3 0,6 1 0,-11 0 0,12 1 0,-2 0 0,-14-1-1218,-11 1 0,-3 0 1218,21 0 0,8 1 0,-25 0 0,-32 2 0,22 1 0,-9 0 0,3 1 0,26 0-192,-15 1 0,0-1 192,16 1 0,-31-1 0,2 0 0,-1 0 0,3 1 0,30 1 0,1 0 0,-31-2 0,4 1 0,7 1 0,12 0 0,1 1 0,-10-2 0,6 1 0,-3 0 0,-3 1 0,4-1 0,-5 0 0,-1-2 0,-2 0 0,18 0 0,2 0 0,-4-1 0,1 1 0,4 0 0,-3-1 0,-12 0 0,-1 1 0,4 2 0,2 0 0,3 0 0,0 0 0,-8 0 0,2 1 0,17 2 0,-3 0 0,-35-4 0,1 1 0,12 0 0,8 1 0,2-1 0,11-1 0,2 0 0,-7-1 9,-2 0 0,-3 0-9,-7-2 0,3 1 0,-15-1 0,-3-1 0,0 0 0,17 0 0,22-1 0,-9 1 0,-14 0 0,0-1 0,12 1 0,8 0 0,-7-1 0,-6 0 0,-8-1 0,-23 1 0,1 0 192,30-1 1,8 1-193,-20 1 0,2 1 0,-4 0 0,6-1 0,-1 1 0,10 0 0,-2 1 0,-24-1 0,0-1 0,8-1 0,6-1 0,-3 0 0,6 0 0,0-1 0,-2 0 0,0 0 0,0 0 677,-1-1 1,0 0 0,-3 0-678,17-1 0,-4 0 0,-9 1 0,2 0-21,14-1 0,3-1 21,4 0 0,3-1 0,-26 2 0,1-1 0,2 0 0,2-1 0,1 0 0,0-1 0,-1 2 0,-1-1 0,1 1 0,7-2 0,0 1 0,-6 0-857,4 0 0,-7 0 857,-3 1 0,-5 1 0,29-3 0,-30 2 0,6 1 0,-3 0 0,5-1 0,2 1 0,3 0 0,2 0 0,9-1-495,-6 2 1,11 0 0,3 0-1,-5 0 1,-10 0 494,-4 0 0,-9 1 0,5-1 0,9 1 0,8 0 0,-4-1 0,-18 2 24,23-1-24,-19 0 0,12 1 0,-9 1 0,10 0 0,2 0 0,-7 0 0,1-1 0,-5 1 0,3 0 0,15 1 0,4-1 0,-2 1 0,-6-1 0,-2 0 0,-5 1-494,7-1 0,-1 1 494,-8-1 0,5 0 0,-1 0 0,-5 1 0,0 1 0,5 1-40,1 0 1,5 0-1,2 1 1,-2 0 39,-12-2 0,-3 1 0,3 0 0,6-1 0,0 1 0,8 0 0,5 0 0,-1 0 0,-5-1 0,-10 0 0,17 0 0,-10-1 0,0 0 0,8 0 0,0 0 0,-1 0 0,-3-1 0,-1 0 0,-3 1 218,-14 0 1,-2 1 0,3 0-219,-5-1 0,4 1 0,1 0 0,-2 1 0,21 1 0,-1 1 0,-3 0 0,-11 0 0,-2 0 0,1 1-67,8-1 0,1 1 1,2 0 66,8-1 0,1 0 0,0-1 0,0 0 0,-1 0 0,1-1 474,-23 0 1,0-1-1,-1 1 1,-2-1-475,11 2 0,-2 0 0,3 2 342,-9 1 1,2 2-1,2 0 1,0 0-343,5 0 0,1 0 0,-1 0 0,-4 0-578,7 3 0,-5-1 0,-2-1 578,-1-2 0,-1-1 0,-11-4 0,23-6 0,-27-10 0,8-5 0,-5 0 0,0 1 0,-1-2 0,3-4 0,5-4 0,-11-1 0,18-24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13.302"/>
    </inkml:context>
    <inkml:brush xml:id="br0">
      <inkml:brushProperty name="width" value="0.08571" units="cm"/>
      <inkml:brushProperty name="height" value="0.08571" units="cm"/>
      <inkml:brushProperty name="color" value="#E71224"/>
    </inkml:brush>
  </inkml:definitions>
  <inkml:trace contextRef="#ctx0" brushRef="#br0">536 26 5734,'-4'-6'0,"-1"1"0,-1 0 0,-1 1 0,-25-1 0,-22 21 0,-7 10 0,-27 14 0,25-12 0,5 6 0,-5 39 0,33-22 0,6-9 0,3 7 0,10 15 0,7 0 0,-1 27 0,8-38 0,5-3 0,25 10 0,17-8 0,-9-19 0,1-2 0,20 10 0,-13-25 0,2-8 0,11-16 0,29-11 0,-22-15 0,-12-12 0,-35-2 0,-7-2 0,4-2 0,-11-30 0,-24 50 0,-17-2 0,-42-5 0,5 18 0,-30 20 0,28 25 0,6 11 0,13 12 0,24-4 0,11-7 0,12-8 0,8-3 0,2-6 0,5 4 0,1-8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6.237"/>
    </inkml:context>
    <inkml:brush xml:id="br0">
      <inkml:brushProperty name="width" value="0.17143" units="cm"/>
      <inkml:brushProperty name="height" value="0.17143" units="cm"/>
      <inkml:brushProperty name="color" value="#5B2D90"/>
    </inkml:brush>
  </inkml:definitions>
  <inkml:trace contextRef="#ctx0" brushRef="#br0">5 86 5734,'-5'-12'0,"22"-21"0,-6 20 0,18-15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6.416"/>
    </inkml:context>
    <inkml:brush xml:id="br0">
      <inkml:brushProperty name="width" value="0.17143" units="cm"/>
      <inkml:brushProperty name="height" value="0.17143" units="cm"/>
      <inkml:brushProperty name="color" value="#5B2D90"/>
    </inkml:brush>
  </inkml:definitions>
  <inkml:trace contextRef="#ctx0" brushRef="#br0">1 139 5734,'7'-15'0,"1"1"0,23-18 0,1 6 0,8-7 0,-9 14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6.605"/>
    </inkml:context>
    <inkml:brush xml:id="br0">
      <inkml:brushProperty name="width" value="0.17143" units="cm"/>
      <inkml:brushProperty name="height" value="0.17143" units="cm"/>
      <inkml:brushProperty name="color" value="#5B2D90"/>
    </inkml:brush>
  </inkml:definitions>
  <inkml:trace contextRef="#ctx0" brushRef="#br0">91 217 5734,'-9'-24'0,"-11"-31"0,8 22 0,-5-17 0,8 31 0,3 7 0,-3 0 0,0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6.785"/>
    </inkml:context>
    <inkml:brush xml:id="br0">
      <inkml:brushProperty name="width" value="0.17143" units="cm"/>
      <inkml:brushProperty name="height" value="0.17143" units="cm"/>
      <inkml:brushProperty name="color" value="#5B2D90"/>
    </inkml:brush>
  </inkml:definitions>
  <inkml:trace contextRef="#ctx0" brushRef="#br0">1 4 5734,'21'-1'0,"-10"-2"0,19 17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6.952"/>
    </inkml:context>
    <inkml:brush xml:id="br0">
      <inkml:brushProperty name="width" value="0.17143" units="cm"/>
      <inkml:brushProperty name="height" value="0.17143" units="cm"/>
      <inkml:brushProperty name="color" value="#5B2D90"/>
    </inkml:brush>
  </inkml:definitions>
  <inkml:trace contextRef="#ctx0" brushRef="#br0">37 57 5734,'-22'-31'0,"8"5"0,16 26 0,6 4 0,2 3 0,3 2 0,0 1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7.222"/>
    </inkml:context>
    <inkml:brush xml:id="br0">
      <inkml:brushProperty name="width" value="0.17143" units="cm"/>
      <inkml:brushProperty name="height" value="0.17143" units="cm"/>
      <inkml:brushProperty name="color" value="#5B2D90"/>
    </inkml:brush>
  </inkml:definitions>
  <inkml:trace contextRef="#ctx0" brushRef="#br0">1 17 5734,'11'-10'0,"-2"4"0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26.587"/>
    </inkml:context>
    <inkml:brush xml:id="br0">
      <inkml:brushProperty name="width" value="0.17143" units="cm"/>
      <inkml:brushProperty name="height" value="0.17143" units="cm"/>
      <inkml:brushProperty name="color" value="#5B2D90"/>
    </inkml:brush>
  </inkml:definitions>
  <inkml:trace contextRef="#ctx0" brushRef="#br0">598 284 5734,'11'-29'0,"-2"5"0,-12 13 0,-2 0 0,-11-22 0,6 15 0,-8-15 0,6 17 0,-16-14 0,-2 5 0,-13-6 0,5 16 0,-6 8 0,-17 12 0,3 9 0,-11 14 0,33 11 0,3 4 0,-1 0 0,-4 37 0,31-22 0,6-4 0,-1-7-277,-1 13 1,2-5 276,3-28 0,1 0 0,11 43 0,5-5 0,26 7 0,5-2 0,-7-9 0,2-16 0,1-12 0,-13-34 553,38-18-553,2-11 0,-25 7 0,0-8 0,4-32 0,-7-7 0,-18 25 0,-3-2 0,9-33 0,-10-6 0,-25 12 0,-7 5 0,3-20 0,-8 25 0,-3 9 0,3 27 0,-25-24 0,-21 22 0,-19 21 0,-8 10 0,23 0 0,0 5 0,-1 6 0,-4 4 0,6 1 0,3 2 0,1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27.946"/>
    </inkml:context>
    <inkml:brush xml:id="br0">
      <inkml:brushProperty name="width" value="0.17143" units="cm"/>
      <inkml:brushProperty name="height" value="0.17143" units="cm"/>
      <inkml:brushProperty name="color" value="#5B2D90"/>
    </inkml:brush>
  </inkml:definitions>
  <inkml:trace contextRef="#ctx0" brushRef="#br0">202 18 5734,'-9'-7'0,"2"1"0,5 4 0,0-1 0,10 26 0,-5-10 0,5 23 0,-10 17 0,-3 26 0,-1-15 0,0 12 0,-1 0 0,0 19 0,-1 7-238,1-17 1,-1 10 0,0 2 0,1-6 237,0 4 0,1-4 0,0 6-616,2-12 1,0 8-1,-1 2 1,1-5-1,1-10 616,-1-7 0,1-8 0,-2 2-165,-2 27 1,-2 3 0,-3-33 0,-5-44 0,-17 9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28.983"/>
    </inkml:context>
    <inkml:brush xml:id="br0">
      <inkml:brushProperty name="width" value="0.17143" units="cm"/>
      <inkml:brushProperty name="height" value="0.17143" units="cm"/>
      <inkml:brushProperty name="color" value="#5B2D90"/>
    </inkml:brush>
  </inkml:definitions>
  <inkml:trace contextRef="#ctx0" brushRef="#br0">62 64 5734,'26'66'0,"1"0"0,11 4 0,-40-8 0,-11-4 0,-5-19 0,-9 11 0,-7 3 0,7-11 0,-5-6 0,40-63 0,25-41 0,-9 25 0,2-3 0,8-8 0,0-3 0,1-15 0,-4 5 0,0 2 0,-11 10 0,-10 11 0,-15 37 0,-12 8 0,-2 29 0,-6 32 0,9-5 0,10-4 0,3 0 0,5-4 0,4 5 0,2-1 0,5-9 0,34 9 0,14-19 0,3-68 0,3-16 0,0 40 0,-2-5 0,2-57 0,-17-11 0,-20-1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29.965"/>
    </inkml:context>
    <inkml:brush xml:id="br0">
      <inkml:brushProperty name="width" value="0.17143" units="cm"/>
      <inkml:brushProperty name="height" value="0.17143" units="cm"/>
      <inkml:brushProperty name="color" value="#5B2D90"/>
    </inkml:brush>
  </inkml:definitions>
  <inkml:trace contextRef="#ctx0" brushRef="#br0">2343 127 5734,'-20'0'0,"0"-1"0,3-2 0,-83-2 0,40 2-1063,-13 0 0,-26 0 0,-4 1 0,18-1 1063,16 2 0,1-1 0,-6 0 0,-13 0 0,1 0 0,17 0 442,-29 0-442,31-1 0,-6 1 0,4-1 0,-6 0 0,-1 1 0,-5-1 0,-1 1 0,-2-1 0,-12 2 0,-2-1 0,7-1 0,-6-7 0,12-2 0,25 8 0,13-5 0,14-19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13.969"/>
    </inkml:context>
    <inkml:brush xml:id="br0">
      <inkml:brushProperty name="width" value="0.08571" units="cm"/>
      <inkml:brushProperty name="height" value="0.08571" units="cm"/>
      <inkml:brushProperty name="color" value="#E71224"/>
    </inkml:brush>
  </inkml:definitions>
  <inkml:trace contextRef="#ctx0" brushRef="#br0">284 1 5734,'-48'14'0,"7"0"0,-2 15 0,13 11 0,0 4 0,-15 10 0,-2 33 0,47-52 0,11 25 0,14 16 0,-3-29 0,3-2 0,11 16 0,6-15 0,10-15 0,-2-11 0,8-10 0,2-5 0,-6-2 0,28-19 0,-58-8 0,2-15 0,0-29 0,-10-18 0,-12 35 0,-4-1 0,-2 0 0,-6 0 0,-4-1 0,-8 4 0,-8 7 0,-7 5 0,-33-16 0,5 29 0,-3 27 0,12 12 0,6-3 0,1 4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30.815"/>
    </inkml:context>
    <inkml:brush xml:id="br0">
      <inkml:brushProperty name="width" value="0.17143" units="cm"/>
      <inkml:brushProperty name="height" value="0.17143" units="cm"/>
      <inkml:brushProperty name="color" value="#5B2D90"/>
    </inkml:brush>
  </inkml:definitions>
  <inkml:trace contextRef="#ctx0" brushRef="#br0">8 49 5734,'3'-12'0,"0"2"0,-3 1 0,-1 8 0,-5 15 0,2 6 0,2 35 0,4 10 0,13 17 0,-10-20 0,4 0 0,31 15 0,-20-52 0,38 8 0,-8-50 0,-2-60 0,-5-13 0,4 15 0,-17-18 0,-10 10 0,-20 56 0,0 9 0,-1-5 0,-1 15 0,-4 19 0,3 45 0,3 19 0,-3-10 0,1 2 0,1 17 0,0 7 0,1-5 0,-1 5 0,1-9 0,-2-9 0,0-3 0,1-2 0,0 6 0,-1-7 0,-2-1 0,-4-7 0,-18 15 0,-11-7 0,-18-29 0,17-36 0,-14-22 0,10-16 0,12-4 0,5-7 0,6-6 0,10-6 0,14-3 0,10-7 0,6 2 0,6 0 0,6 2 0,2 0 0,0 4 0,3 1 0,-1 2 0,17-17 0,-1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32.310"/>
    </inkml:context>
    <inkml:brush xml:id="br0">
      <inkml:brushProperty name="width" value="0.17143" units="cm"/>
      <inkml:brushProperty name="height" value="0.17143" units="cm"/>
      <inkml:brushProperty name="color" value="#5B2D90"/>
    </inkml:brush>
  </inkml:definitions>
  <inkml:trace contextRef="#ctx0" brushRef="#br0">263 0 5734,'-20'8'0,"1"2"0,1 6 0,0 4 0,-27 69 0,21-40-451,1 1 1,2-2 450,7-11 218,-4 11-218,0-1 0,3-4 0,6-16 0,31-122 0,-10 51-364,3-20 1,1 2 363,-5 24 631,7-10-631,15-6 0,18 26 0,13 45 0,-8 54 0,-16 6 0,-24-25 0,-6-3 0,-7-7 0,-2 19 0,-12-34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32.855"/>
    </inkml:context>
    <inkml:brush xml:id="br0">
      <inkml:brushProperty name="width" value="0.17143" units="cm"/>
      <inkml:brushProperty name="height" value="0.17143" units="cm"/>
      <inkml:brushProperty name="color" value="#5B2D90"/>
    </inkml:brush>
  </inkml:definitions>
  <inkml:trace contextRef="#ctx0" brushRef="#br0">1 1 5734,'4'19'0,"1"3"0,4 26 0,1 5 0,2 2 0,-1 2 0,1 2 0,9 7 0,1-21 0,4-2 0,21 25 0,10-41 0,6-21 0,-14-37 0,-2-18 0,19-22 0,-5-9 0,-21-8 0,-1 13 0,26 38 0,-20 126 0,-26-23 0,-4 7 0,3 22 0,-4 3 0,-7-5 0,-7-2 0,-8-4 0,-2-2 0,6-1 0,-7-8 0,-12-23 0,-9-23 0,-13-55 0,1-24 0,-10-32 0,32 7 0,6-17 0,11 6 0,20 3 0,9 3-835,3-15 0,4 10 835,26 14 0,-26 48 0,0 5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33.446"/>
    </inkml:context>
    <inkml:brush xml:id="br0">
      <inkml:brushProperty name="width" value="0.17143" units="cm"/>
      <inkml:brushProperty name="height" value="0.17143" units="cm"/>
      <inkml:brushProperty name="color" value="#5B2D90"/>
    </inkml:brush>
  </inkml:definitions>
  <inkml:trace contextRef="#ctx0" brushRef="#br0">297 37 5734,'14'-12'0,"4"-2"0,-10 9 0,1-1 0,-11 12 0,-3 2 0,-28 46 0,1-10 0,-5 3 0,-4 4 0,-1 2 0,-3-1 0,1-3 0,-20 12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34.146"/>
    </inkml:context>
    <inkml:brush xml:id="br0">
      <inkml:brushProperty name="width" value="0.17143" units="cm"/>
      <inkml:brushProperty name="height" value="0.17143" units="cm"/>
      <inkml:brushProperty name="color" value="#5B2D90"/>
    </inkml:brush>
  </inkml:definitions>
  <inkml:trace contextRef="#ctx0" brushRef="#br0">30 0 5734,'-7'15'0,"0"1"0,-4 56 0,10-22 0,-3 32 0,14-42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35.324"/>
    </inkml:context>
    <inkml:brush xml:id="br0">
      <inkml:brushProperty name="width" value="0.17143" units="cm"/>
      <inkml:brushProperty name="height" value="0.17143" units="cm"/>
      <inkml:brushProperty name="color" value="#5B2D90"/>
    </inkml:brush>
  </inkml:definitions>
  <inkml:trace contextRef="#ctx0" brushRef="#br0">1 485 5734,'81'1'0,"0"0"0,8 0 0,9 1 0,2 0 0,-24 0 0,1 0 0,0 0 0,1 0-1416,0 0 1,1 0 0,-1 0 0,-1-1 1415,14 1 0,-2-1 0,14 0 0,-16-1 0,13 0 0,9 0 0,3-1 0,-4 0 0,-9 1 0,-15-1-25,6 0 1,-15 0 0,13-1 24,-5 2 0,17-1 0,9 1 0,0-1 0,-8 0 0,-18-2 0,-26 0 0,-3-7 0,-8-1 0,14-27 0,-98 5 0,-16-5 0,26-16 617,-24 25 1,-20 3 0,-1 2-618,6 5 0,-1 3 0,2 0 0,-20-6 0,-4-1 0,-2 0 0,-7-2 0,14 2 0,24 7 0,7 0 1575,-17-2 0,29 5-1575,70 11 0,36 13 0,16 6 0,12 1 0,9 7-715,-24-3 0,8 5 1,-1 0-1,-10-3 715,7 1 0,-7 1 0,22 9 0,-29 2 0,-64-9 0,-26 38 0,-4-11 0,-8 5 0,-18 19 0,-3 0 0,11-16 0,1-4 0,-1-2 0,0-1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35.869"/>
    </inkml:context>
    <inkml:brush xml:id="br0">
      <inkml:brushProperty name="width" value="0.17143" units="cm"/>
      <inkml:brushProperty name="height" value="0.17143" units="cm"/>
      <inkml:brushProperty name="color" value="#5B2D90"/>
    </inkml:brush>
  </inkml:definitions>
  <inkml:trace contextRef="#ctx0" brushRef="#br0">1 213 5734,'9'-22'0,"3"1"0,49-6 0,-24 16 0,40-1 0,-16 32 0,2 15 0,-22 3 0,-3 3 0,7 22 0,-27 1 0,-13 2 0,-27 16 0,3-24 0,-7 1 0,-21 1 0,-2-6 0,-3 1 0,-9-3 0,89-94 0,2 3 0,19-19 0,4-4 0,5-4-381,-14 16 1,7-8-1,-4 4 381,-6 6 0,-2 1 0,18-19 0,-1 1-89,-20 21 1,-4 3 88,18-23 0,-24 17 0,-27 32 0,-24 22 0,-20 50 0,1 26 0,23 6 0,9 8 0,-1-21 0,1 2 0,9-4 559,10 16 1,19-11-560,41-17 0,8-18 0,-2-17-778,-7-19 0,12-3 0,-9-7 778,-20-6 0,-1-9 0,12-13 0,11-11 0,0-4 0,-11 3 0,-3-6 0,-4-3 0,10-12 0,1 0 0,-1-1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3.227"/>
    </inkml:context>
    <inkml:brush xml:id="br0">
      <inkml:brushProperty name="width" value="0.17143" units="cm"/>
      <inkml:brushProperty name="height" value="0.17143" units="cm"/>
      <inkml:brushProperty name="color" value="#5B2D90"/>
    </inkml:brush>
  </inkml:definitions>
  <inkml:trace contextRef="#ctx0" brushRef="#br0">0 146 5734,'10'-26'0,"1"2"0,-7 13 0,4-17 0,-7 4 0,0-9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04.097"/>
    </inkml:context>
    <inkml:brush xml:id="br0">
      <inkml:brushProperty name="width" value="0.17143" units="cm"/>
      <inkml:brushProperty name="height" value="0.17143" units="cm"/>
      <inkml:brushProperty name="color" value="#5B2D90"/>
    </inkml:brush>
  </inkml:definitions>
  <inkml:trace contextRef="#ctx0" brushRef="#br0">135 235 5734,'-32'-34'0,"6"6"0,23 12 0,2 8 0,-1-6 0,1 8 0,-21-40 0,7 21 0,-18-32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37.784"/>
    </inkml:context>
    <inkml:brush xml:id="br0">
      <inkml:brushProperty name="width" value="0.17143" units="cm"/>
      <inkml:brushProperty name="height" value="0.17143" units="cm"/>
      <inkml:brushProperty name="color" value="#5B2D90"/>
    </inkml:brush>
  </inkml:definitions>
  <inkml:trace contextRef="#ctx0" brushRef="#br0">668 136 5734,'-29'-18'0,"2"2"0,17 11 0,-36 1 0,-16 14 0,-27 9 0,9 24 0,3 10 0,31-13 0,3 1 0,-17 9 0,8 2 0,18 33 0,26-36 0,4 37 0,18-18 0,6 1 0,9 24-109,-7-30 0,4-6 109,13-4 0,0-16 0,15 6 0,-9-15 0,40 0 0,10-21 0,-39-5 0,1-2 0,-3-6 0,-3-3 0,10-10 0,13-17 0,4-17 0,1-8 0,-27 6 0,-6-2 0,-7-4 0,-7-10 0,-5 1 0,-13 16 0,-21-23 0,-14-21 0,-7 17 0,-4 35 0,-5 4-126,3-22 1,-2-9 0,-6 19 125,-14 29 0,1 13-1033,-12-2 1033,-28-1 0,17 7 0,-4 1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14.538"/>
    </inkml:context>
    <inkml:brush xml:id="br0">
      <inkml:brushProperty name="width" value="0.08571" units="cm"/>
      <inkml:brushProperty name="height" value="0.08571" units="cm"/>
      <inkml:brushProperty name="color" value="#E71224"/>
    </inkml:brush>
  </inkml:definitions>
  <inkml:trace contextRef="#ctx0" brushRef="#br0">195 1 5734,'-28'5'0,"0"1"0,17-2 0,-16 15 0,16-9 0,-10 12 0,9 5 0,5-5 0,3 36 0,17-15 0,15 13 0,1-25 0,14-12 0,1-21 0,2-8 0,-7-3 0,-3-21 0,-23-32 0,-1 14 0,-17-19 0,-10 45 0,-16 11 0,-18 22 0,-4 7 0,-3-3 0,1 7 0,3 2 0,19-5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39.578"/>
    </inkml:context>
    <inkml:brush xml:id="br0">
      <inkml:brushProperty name="width" value="0.17143" units="cm"/>
      <inkml:brushProperty name="height" value="0.17143" units="cm"/>
      <inkml:brushProperty name="color" value="#5B2D90"/>
    </inkml:brush>
  </inkml:definitions>
  <inkml:trace contextRef="#ctx0" brushRef="#br0">121 454 5734,'-27'51'0,"1"0"0,4 1 0,8-3 0,2 2 0,-1 13 0,7 5 0,9 2 0,33 20 0,-4-32 0,11-4 0,11-10 0,12-10 0,29-12 0,7-16 0,-18-8 0,-1-16 0,-6-12 0,2-13 0,-10-8-340,-20-1 0,-8-6 1,-3-5 339,2-9 0,-3-4 0,-7 1 0,-4-23 0,-11 3 0,-11 12 0,-8 6 0,-8 16 0,-7 5 0,-6 4 0,-5 6 0,-27-19 0,-22 33 0,-5 11 0,-4 7 0,7 6 0,1 5 0,4 12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40.478"/>
    </inkml:context>
    <inkml:brush xml:id="br0">
      <inkml:brushProperty name="width" value="0.17143" units="cm"/>
      <inkml:brushProperty name="height" value="0.17143" units="cm"/>
      <inkml:brushProperty name="color" value="#5B2D90"/>
    </inkml:brush>
  </inkml:definitions>
  <inkml:trace contextRef="#ctx0" brushRef="#br0">521 1 5734,'-44'26'0,"-1"1"0,-35 26 0,39-10 0,-2 6 0,1 18 0,-6 22 0,10-4 0,15 0 0,3 2-179,-15-2 1,-5 5-1,19-7 179,34 1 0,16-13 0,22-7 0,1-16 0,4-5 0,16-3 0,-2-21 0,0-8 0,-5-12 0,6-10 0,2-7 0,6-23 0,-24 8 0,-2-6 0,-15 0 0,-6-4 0,-2-6 0,-5 0 0,6-36 0,-27 13 0,-10-15 0,-10 6 0,-10 18 0,-9 6 0,0-4 0,4-18 0,0-3 0,-14 17 0,-28 23 0,-14 18 0,9 11 0,22 13 0,3 10 0,-30 18 0,1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41.081"/>
    </inkml:context>
    <inkml:brush xml:id="br0">
      <inkml:brushProperty name="width" value="0.17143" units="cm"/>
      <inkml:brushProperty name="height" value="0.17143" units="cm"/>
      <inkml:brushProperty name="color" value="#5B2D90"/>
    </inkml:brush>
  </inkml:definitions>
  <inkml:trace contextRef="#ctx0" brushRef="#br0">0 910 5734,'61'22'0,"-1"0"0,3-5 0,20-11 0,-3-11-1768,-26-18 1768,26-21 0,-24-11-133,-22 9 1,-1-6 132,-1-3 0,-2-2 0,-1 1 0,-6-4 0,-8-16 0,-8 3 0,-5-3 0,-15-3 0,-7 5 0,-10 19 59,-17 10 1,-11 9-60,-35 30 0,36 2 0,0 5 0,7 12 0,0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45.425"/>
    </inkml:context>
    <inkml:brush xml:id="br0">
      <inkml:brushProperty name="width" value="0.17143" units="cm"/>
      <inkml:brushProperty name="height" value="0.17143" units="cm"/>
      <inkml:brushProperty name="color" value="#5B2D90"/>
    </inkml:brush>
  </inkml:definitions>
  <inkml:trace contextRef="#ctx0" brushRef="#br0">56 431 5734,'-10'-6'0,"1"0"0,-7 2 0,9 2 0,-5 2 0,11 4 0,0-1 0,1 2 0,2-2 0,0 1 0,7 2 0,8 1 0,68 5 0,15 0 0,-22-1-631,-6-4 0,12 1 0,-16-3 631,-14-3 0,44-2 0,-41-1 0,1-1 0,38-2 0,-5-1 0,-1-2 0,-5 0 0,-20 1 0,10 0 0,-8-1 0,28-1 0,-14 0 0,14-1 0,-12 2 0,-28 2 0,0 0 0,24-2 0,14-1 0,1-1-111,-21 3 0,0-1 1,2 0-1,3 0 111,18-2 0,4 1 0,1-1 0,-4 0-655,-13 2 1,-2-1-1,-2 1 1,-2 0 654,17-1 0,-3 0 0,-13 2 0,-23 1 0,-6 1 0,1 1 0,6-1 0,17-2 0,11-1 0,-8 1 0,-15 0 0,-3 1 599,32-2 1,-13-1-600,-45 3 363,-23 2-363,-5-5 3392,-15-2-3392,-2 0 0,-21-6 0,-32-5 0,4 3 0,4 3 0,-5 1 0,1 1 0,3 1 0,-29-6 0,-5 0 0,62 10 0,-10-3 0,13 3 0,-1 0 0,25 8 0,5 1 0,19 11 0,-6-4 0,25 12 0,44 9 0,-32-12 0,1-1 0,0 0 0,-1 0 0,1-2 0,-4 0 0,19 6 0,20 9 0,-16-5 0,6 6 0,-45-16 0,-2 2 0,-30-15 0,-4 0 0,-10-5 0,2 3 0,-13 2 0,-5 5 0,-37 29 0,28-4 0,-1 6 0,-11 11 0,-2 6 0,7 0 0,-2 4 0,4-3 0,1-3 0,3-1 0,-8 13 0,7-9 0,20-24 0,10-13 0,11-17 0,2-3 0,7-5 0,-3-1 0,2 2 0,-5 3 0,0 2 0,-1 0 0,-2 0 0,3-1 0,6-3 0,0-3 0,2 1 0,-5 0 0,-5 4 0,0 0 0,1-5 0,-2-3 0,-5-16 0,-1 6 0,-4-9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47.461"/>
    </inkml:context>
    <inkml:brush xml:id="br0">
      <inkml:brushProperty name="width" value="0.17143" units="cm"/>
      <inkml:brushProperty name="height" value="0.17143" units="cm"/>
      <inkml:brushProperty name="color" value="#5B2D90"/>
    </inkml:brush>
  </inkml:definitions>
  <inkml:trace contextRef="#ctx0" brushRef="#br0">1 2924 5734,'7'-8'0,"-2"1"0,-1-2 0,-1-1 0,3-9 0,7-23 0,-3 3 0,5-8 0,1-6 0,12-34 0,-7 23 0,4-16 0,-5 13 0,2-13 0,3-10 0,0-3 0,-1 1 0,-2 6 0,-1-4 0,-1 3 0,-2 0 0,2-2 0,1-5-485,-1 6 0,3-6 1,1-3-1,-1-1 1,0 3-1,-2 5 1,-3 8 484,0-9 0,-3 7 0,-1 6 0,0 3 0,2-6 0,0 5 0,-2 12 0,7-14 0,-6 20 0,0 3 0,2 2 0,-6 16 0,-7 25 0,-3 4 0,0 4 3392,-1 0-3392,0 2 0,-6 4 0,3-1 0,-6 4 0,-28 41 0,-1 9 0,4-5 0,-5 7 0,-9 21 0,2 0 0,12-19 0,2-3 0,-4 5 0,3-4 0,0 6 0,29-43 0,-3 1 0,21-30 0,0-8 0,26-34 0,1-2 0,21-25 0,-25 33 0,1-1 0,1 0 0,-1 2 0,19-21 0,-13 17 0,-28 33 0,-9 11 0,3-4 0,-6 13 0,25 67 0,-5 2 0,-2-8 0,1 8 0,1 21 0,-2-4 0,-10-40 0,0-2 0,6 23 0,-3-8 0,-6-28 0,1 5 0,-5-7 0,-1-23 0,-18-47 0,-3-20 0,-10-22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06.067"/>
    </inkml:context>
    <inkml:brush xml:id="br0">
      <inkml:brushProperty name="width" value="0.17143" units="cm"/>
      <inkml:brushProperty name="height" value="0.17143" units="cm"/>
      <inkml:brushProperty name="color" value="#5B2D90"/>
    </inkml:brush>
  </inkml:definitions>
  <inkml:trace contextRef="#ctx0" brushRef="#br0">0 783 5734,'11'-2'0,"22"-7"0,-7 3 0,14-5 0,-13 6 0,3 0 0,-6 3 0,43-4 0,-9 4 0,22-1 0,-5-3 0,15-1 0,-8 0 0,-16 2 0,0-1-68,11-1 0,7-1 0,-9 0 68,-15 1 0,-3 1 0,9-1 0,2 0 0,2 0 0,10-1 0,4 2 0,16 0 0,1-1 0,-14 2 0,0 0 0,-1 0-300,-7 1 1,11-1 0,-2 1-1,-16 1 300,-19 1 0,-3 0-413,47-5 1,3 1 412,-36 2 0,-2-1 0,17-1 0,1 0 0,-12 3 0,-2-1 0,10 0 0,2 0 0,3 1 0,0-1 0,-5 0 0,-1 1 0,0-1 0,1 0-3,13-2 0,10-1 3,-22 1 0,9 0 0,1-1 0,-7 1 0,-6 0 0,-6 1 0,11-1 0,-4 0 0,11 0 0,6 0 0,0 0 0,-5 1 0,-12 1-848,3 0 0,-10 2 0,5-1 848,12-1 0,8 0 0,0 0 0,-7 1 0,-2 0 0,-5 1 0,-4 0 116,15-1 1,1-1-117,-10 1 0,5-1 0,6 0 0,-14 1 0,5 0 0,4 0 0,-1-1 0,-4 1 0,7-1 0,-3-1 0,0 1 0,6-1 0,4 0 0,7-1 0,1 0 0,-5 1 0,-11-1-370,-3 1 1,-10-1-1,-1 1 370,-1-1 0,-2-1 0,-11 1 0,7-2 2,-17 1 0,4 0-2,1-1 0,0 0 0,-2 0 0,-3 1 0,24-6 0,-49 7 2274,1 1-2274,-18 2 611,4-1-611,-8 3 2764,2-2-2764,-6 3 0,-37-12 0,17 6 0,-30-8 0,16 4 0,7 3 0,-35-9 0,18 3 0,-30-7 0,12 2 0,2 1 0,2 0 0,6 2 0,7 3 0,30 8 0,5 2 0,-5-2 0,10 3 0,0 0 0,16 2 0,5 3 0,46 9 0,-25-3 0,45 14 0,-29-5 0,0 0 0,25 9 0,-27-10 0,-6-1 0,5 3 0,17 5 0,-2 1 0,14 4 0,-25-8 0,-7-4 0,-26-11 0,-2 1 0,5 0 0,-9-3 0,-1 0 0,-9-4 0,1 0 0,-3-1 0,-3 2 0,-4 0 0,-4 2 0,-4-1 0,1 1 0,-5 1 0,0 2 0,-15 7 0,0 2 0,-10 8 0,10-5 0,-33 27 0,32-23 0,-12 11 0,-6 7 0,-6 10 0,2-1 0,-19 14 0,22-17 0,12-8 0,32-31 0,2-3 0,0 3 0,5-7 0,4-10 0,0-12 0,0-2 0,-5-2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08.437"/>
    </inkml:context>
    <inkml:brush xml:id="br0">
      <inkml:brushProperty name="width" value="0.17143" units="cm"/>
      <inkml:brushProperty name="height" value="0.17143" units="cm"/>
      <inkml:brushProperty name="color" value="#5B2D90"/>
    </inkml:brush>
  </inkml:definitions>
  <inkml:trace contextRef="#ctx0" brushRef="#br0">392 151 5734,'2'94'0,"-1"0"0,2-2 0,0 2-1665,-1-17 0,-1 4 0,1-4 1665,1 12 0,0 5 0,-2-16 0,-1 10 0,1-1 0,-1-10 0,1 10 0,-1 1 0,1-10 0,-1 11 0,0 2 0,1-8 347,-1-4 1,1-5 0,0 6-348,-1 8 0,0 7 0,0 2 0,1-4 0,-1-16 0,0-2 0,1 0 0,-1 5 0,0 5 0,0 9 0,0 0 0,0-6 0,1-14 407,-1 10 1,1-9-408,1 21 0,0-25 0,-4-63 0,0-100 0,1 30 0,-1-9 0,0-2 0,1-7 0,-1-4 0,1-15 0,1 20 0,1-14 0,0-9 0,0-5 0,0-1 0,1 5 0,-1 7 0,0 12-117,-1-5 1,1 13 0,-1 1-1,1-11 117,0-1 0,0-14 0,0-7 0,1 1 0,-1 6 0,0 15 0,-1 21-760,0-31 760,-1 5-150,-1 2 1,-1-6 149,-1 21 0,0 1 0,0-14 0,-1 1 0,0 17 0,-1 8 0,0-10 0,-1-14 0,2 29 0,1 23 2762,1 13-2762,2 13 1378,-1-5-1378,-2 11 522,2-4-522,-2 8 0,-29 76 0,4-10 0,8-16 0,-2 2 0,0 0 0,0-1 0,1-4 0,-1 2 0,-2 6 0,-1 3 0,-4 11 0,3-5 0,-1 5 0,5-10 0,20-48 0,8-28 0,16-40 0,2-6 0,6-14 0,-2 3 0,1-1 0,1-2 0,0-1 0,3-6 0,-3 10 0,-7 17 0,-2 7 0,17-38 0,-14 35 0,-2 10 0,-7 53 0,-3-7 0,20 36 0,0 4 0,1 1 0,3 3 0,-7-9 0,1 1 0,11 18 0,0-2 0,6 7 0,12 10 0,-36-49 0,-3-1 0,-46-24 0,0-2 0,-23-2 0,10-2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56.619"/>
    </inkml:context>
    <inkml:brush xml:id="br0">
      <inkml:brushProperty name="width" value="0.17143" units="cm"/>
      <inkml:brushProperty name="height" value="0.17143" units="cm"/>
      <inkml:brushProperty name="color" value="#5B2D90"/>
    </inkml:brush>
  </inkml:definitions>
  <inkml:trace contextRef="#ctx0" brushRef="#br0">4 214 5734,'-2'-8'0,"1"0"0,34-7 0,-11 7 0,29-10 0,-18 10 0,13-2 0,7 0 0,-1 0 0,2 0 0,28-4 0,4 0 0,-2 1 0,0 0 0,-2 2 0,-3 1 0,-13 1 0,-4 1 0,24-2 0,-54 5 0,-25 3 0,-19 3 0,-19-1 0,1 1 0,-11-3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56.937"/>
    </inkml:context>
    <inkml:brush xml:id="br0">
      <inkml:brushProperty name="width" value="0.17143" units="cm"/>
      <inkml:brushProperty name="height" value="0.17143" units="cm"/>
      <inkml:brushProperty name="color" value="#5B2D90"/>
    </inkml:brush>
  </inkml:definitions>
  <inkml:trace contextRef="#ctx0" brushRef="#br0">13 59 5734,'-7'-30'0,"4"14"0,0 4 0,4 16 0,1 11 0,4 43 0,-3-15 0,0 16 0,0 3 0,-1-3 0,1 32 0,0 17 0,1-32 0,0 2 0,-1-3-1082,1 19 0,0-2 1082,2 12 0,0-21 0,-2-57 0,2-7 0,1-4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58.762"/>
    </inkml:context>
    <inkml:brush xml:id="br0">
      <inkml:brushProperty name="width" value="0.17143" units="cm"/>
      <inkml:brushProperty name="height" value="0.17143" units="cm"/>
      <inkml:brushProperty name="color" value="#5B2D90"/>
    </inkml:brush>
  </inkml:definitions>
  <inkml:trace contextRef="#ctx0" brushRef="#br0">109 360 5734,'-8'16'0,"0"2"0,5 38 0,2 25 0,1-10 0,-3 10-1036,2-8 0,0 11 0,0-18 1036,1-20-81,-3 53 81,2-51 533,-3 35-533,2-65 0,0-3 0,-5-24 0,6-49 0,6-35 0,0 11 0,-4 31 0,0 0-74,4-36 1,2-15 0,1 23 73,6 21 0,12-19-200,-5 30 1,2 1 199,13-30-334,-1 26 1,2 5 333,-4 14 0,42-14 0,-33 40 1474,19 72-1474,-65 11 0,6-24 0,-6 0 1299,-45 26-1299,13-37 0,0-3 0,-12 12 0,-13 9 0,0-2 0,15-16 584,-1-1 1,2-2-585,10-10 0,8-4 0,79-14 0,24-7 0,-15-2-201,25-1 1,2 1 200,-8-2 0,-18-1 0,20-6 0,2-1 0,-14-3 0,10-3 0,-2-8 0,-13-24 0,-40-12 0,-6-4 0,7 4 0,-44-32 0,1 90 0,-34 18 0,-9 51 0,4-12-179,14 23 179,42-44 0,8 0 0,29 20 0,29-3 0,-15-29 0,5-9 0,8-14 0,1-14 0,2-19 0,-4-10 0,-11 0 0,-6-5 290,-9 2 0,-5-3-290,-5-10 0,-4-1 0,-6 7 0,-2-1 0,4-24 0,-3-2 0,-7 10 0,-4 2 0,-4 7 0,-3 3 0,-6-23 0,-11 44 0,11 23 0,-6 25 0,11 3 0,-2 24 0,3 32 0,1 1 0,0 9 0,4 1 0,1 2 0,1 11 0,4 1 0,8-1 0,5-6 0,1-24 0,5-5 0,4 0 0,5-11 0,40-11 0,-13-48 0,-2-38 0,-18-26 0,-13 2 0,-6-7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27.281"/>
    </inkml:context>
    <inkml:brush xml:id="br0">
      <inkml:brushProperty name="width" value="0.08571" units="cm"/>
      <inkml:brushProperty name="height" value="0.08571" units="cm"/>
      <inkml:brushProperty name="color" value="#E71224"/>
    </inkml:brush>
  </inkml:definitions>
  <inkml:trace contextRef="#ctx0" brushRef="#br0">0 152 5734,'41'-35'0,"1"0"0,-7 13 0,15-11 0,0 7 0,-20 29 0,25 27 0,-28-9 0,13 22 0,-35-15 0,-25 62 0,3-40 0,-1 2 0,0 5 0,0-2 0,-15 26 0,27-46 0,24-12 0,11 12 0,17 7 0,-5 7 0,-14-10 0,-19 12 0,-78 2 0,32-17 0,-53 6 0,42-35 0,-11-12 0,20-1 0,0-10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8:59.236"/>
    </inkml:context>
    <inkml:brush xml:id="br0">
      <inkml:brushProperty name="width" value="0.17143" units="cm"/>
      <inkml:brushProperty name="height" value="0.17143" units="cm"/>
      <inkml:brushProperty name="color" value="#5B2D90"/>
    </inkml:brush>
  </inkml:definitions>
  <inkml:trace contextRef="#ctx0" brushRef="#br0">0 63 5734,'8'-36'0,"0"10"0,-1 28 0,-1 7 0,1 5 0,8 73 0,-11-13 0,1-8 0,-1 1 0,-6 22 0,2-25 0,1-20 0,2-24 0,0-10 0,9-21 0,2-15 0,9-22 0,-5 3 0,-2-5 0,1-3 0,6-27 0,-8 28 0,1 1 0,16-16 0,4 78 0,-4-6 0,2 45 0,1 14 0,26 13 0,-27-33 0,3-10 0,28-24 0,-36-44 0,-3-27 0,-10 16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19.183"/>
    </inkml:context>
    <inkml:brush xml:id="br0">
      <inkml:brushProperty name="width" value="0.17143" units="cm"/>
      <inkml:brushProperty name="height" value="0.17143" units="cm"/>
      <inkml:brushProperty name="color" value="#5B2D90"/>
    </inkml:brush>
  </inkml:definitions>
  <inkml:trace contextRef="#ctx0" brushRef="#br0">6057 564 5734,'-43'-29'0,"4"3"0,3 9 0,-36-13 0,10 7 0,-10-4 0,2 1 0,-8-1 0,0 0 0,11 3 0,-4-1 0,-2 0 0,-16-1 0,-3 1 0,5 3-2115,-4-2 0,0 2 2115,6 0 0,-6-1 0,4 2 0,12 6 0,2 2 0,9 3 856,-30-4-856,8 7 0,-16 0 0,7 3 0,6 2 0,-11 4-285,27 2 1,-16 2 0,-11 1 0,-7 1-1,-2 1 1,4 0 0,8 0 0,13-2 284,-8 1 0,12 0 0,1 0 0,-10 1-13,6 0 1,-13 1 0,-4 1-1,-1 1 1,5-1 0,12-1 0,16-1 12,-10 2 0,17 0 0,-32 5 0,1 0 0,19-1 0,-11 3 0,8-2 0,19-4 0,-4 2 0,-3 2 0,-13 5 0,-7 4 0,0 2 0,9 3 0,1 7 0,6 6 0,1 0 0,-1-3 0,-20 2 0,1-2 0,3 4 0,2 9 0,4 3 0,22-10 0,21-11 1512,-11 17-1512,-5 26 0,8-12 0,15-5 0,4-1 0,7-4 0,4 27 0,8 9 0,11-37 0,7 0 0,4 12 0,4 7 0,2-9 0,1-11 0,4-4 0,28 26 0,1-7 0,-8-16 0,7 5 0,8 4 0,1-9 0,3 0 108,-12-12 0,4 1 0,2 0-108,10 3 0,3 0 0,1-4 0,-4-4 0,1-3 0,2-1 0,14 3 0,2-1 0,0-2 0,-7-4 0,0-2 0,-3-2 0,-14-3 0,-2-1 0,11-3 0,-2-6 0,12-3 0,7-1 0,1-2 0,-4-1 0,-10-1 0,19 0 0,-9-3 0,10 0-270,-18 1 1,9 0 0,4 0 0,0 0 0,-4 0 0,-11-2 269,20-3 0,-10-1 0,-4 0 0,-11 1 0,-3 0 0,2 0 632,11-1 0,3 0 1,6-2-633,-16 1 0,4-1 0,3-1 0,3-2 0,0-5 0,-4-3 0,3-3 0,1-3 0,1-2 0,0-1 0,-2 0-100,0 1 0,0 1 1,0-1-1,-1-3 1,-1-2-1,-1-6 100,4-7 0,2-6 0,-1-4 0,-4-1 0,-7 2 0,-8 5 0,7-8 0,-11 3 0,-1-7 0,-4-7 0,1-9 0,-6 2 0,-13 15 0,-1-15 0,-4 3 0,-3 0 0,-12 3 285,-13 12 1,-5-6-286,-6-23 0,-8-6 0,-2 23 0,-2-2 0,-7 0 349,-9-8 0,-7 0 1,-2 4-350,-12-10 0,-4 6 0,-9-1 0,0 9 0,23 29 0,-1 3 0,-28-21 0,0 3 0,-12-1 0,15 20 0,-13-3 0,1 7 0,-13 9 0,-9 7 0,28 6 0,-9 0 0,-5 1 0,1 1 0,6 1-207,-17 2 1,6 2 0,-5 2 0,4 0-1,-6 1 1,2 0 0,7 1 0,11 1-1,0-1 1,1 1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29.293"/>
    </inkml:context>
    <inkml:brush xml:id="br0">
      <inkml:brushProperty name="width" value="0.17143" units="cm"/>
      <inkml:brushProperty name="height" value="0.17143" units="cm"/>
      <inkml:brushProperty name="color" value="#5B2D90"/>
    </inkml:brush>
  </inkml:definitions>
  <inkml:trace contextRef="#ctx0" brushRef="#br0">0 826 5734,'2'13'0,"5"26"0,-4-17 0,4 21 0,-5-23 0,-1 2 0,0 1 0,3 28 0,-2-1 0,3 43 0,19-20 0,4-2 0,-2-4-197,5-12 1,4-19 196,-3-59 0,16-22 0,15-20 0,2-2 0,-2 3 0,2-2 0,4-5-653,-13 13 1,5-5 0,1-2-1,-2 2 1,-4 5 652,12-12 0,-6 5 0,5-5-147,-13 12 1,6-6-1,0-1 1,-4 5-1,-10 9 147,0 0 0,-3 2 0,21-22 0,6-8 0,-40 36 0,-46 45 0,-15 16 0,-22 26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29.729"/>
    </inkml:context>
    <inkml:brush xml:id="br0">
      <inkml:brushProperty name="width" value="0.17143" units="cm"/>
      <inkml:brushProperty name="height" value="0.17143" units="cm"/>
      <inkml:brushProperty name="color" value="#5B2D90"/>
    </inkml:brush>
  </inkml:definitions>
  <inkml:trace contextRef="#ctx0" brushRef="#br0">4 624 5734,'-2'23'0,"0"-3"0,16 13 0,-5-20 0,14 7 0,-5-22 0,16-6 0,42-20 0,-18 6 0,10-7 0,1-6 0,11-8 0,1-2 0,-8 6-1479,12-6 1,-3 1 1478,4-5 0,6-6 0,-16 5 0,-29 11 0,-8 2 0,31-31 0,-25 21 0,0-1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37.471"/>
    </inkml:context>
    <inkml:brush xml:id="br0">
      <inkml:brushProperty name="width" value="0.17143" units="cm"/>
      <inkml:brushProperty name="height" value="0.17143" units="cm"/>
      <inkml:brushProperty name="color" value="#5B2D90"/>
    </inkml:brush>
  </inkml:definitions>
  <inkml:trace contextRef="#ctx0" brushRef="#br0">413 49 5734,'-11'-28'0,"-42"59"0,14 18 0,-17 24 0,-1 4 0,7-6 0,12-17 0,3-3 0,10-9 0,5-8 0,0 6 0,11-20 0,10-11 0,9-23 0,32-68 0,-4-4 0,3-4 0,-1-2 0,-3 3 0,-13 34 0,-3 10 0,-8 29 0,1 13 0,14 9 0,5 7 0,11 12 0,-2 5 0,20 35 0,2 4 0,-10-13 0,3 8 0,-11-13 0,-38-45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38.064"/>
    </inkml:context>
    <inkml:brush xml:id="br0">
      <inkml:brushProperty name="width" value="0.17143" units="cm"/>
      <inkml:brushProperty name="height" value="0.17143" units="cm"/>
      <inkml:brushProperty name="color" value="#5B2D90"/>
    </inkml:brush>
  </inkml:definitions>
  <inkml:trace contextRef="#ctx0" brushRef="#br0">61 66 5734,'-4'-15'0,"-1"1"0,-2-5 0,4 11 0,-1-1 0,6 24 0,2 33 0,2 11 0,4 38-195,-3-26 1,0 6 194,1 10 0,-1 0-376,-2-18 1,0 5 375,0 11 0,1 11 0,-1-8 0,-1-5 0,0 3 0,-1-3 0,-1 12 0,0 3 0,0-5 0,0 4 0,0-4 0,1 2-268,-2-16 0,0 1 0,0 2 0,1 4 268,0 1 0,1 5 0,-1 2 0,1 0 0,0-3-362,0 8 0,0-4 1,0 3-1,0 5 362,0-12 0,0 4 0,0 2 0,0 4 0,-1 3 0,-2 3 0,0-18 0,-2 3 0,0 4 0,-1 1 0,0 1 0,0 1 0,-1-2 0,0-2 0,0-2 0,0-1 0,-1-2 0,1 0 0,-1-2 0,-1 0 0,1-1 0,-1 1 0,1 1 0,-2 0 0,1-1 0,-1 1 0,0 0 0,0-1 0,0 1 0,0 0 0,0 1 0,0 4 0,0 4 0,0 2 0,0 0 0,1-4 0,0-4 0,1-8 0,0-9-475,1 21 1,1-15 0,0 10 474,2-9 0,0 11 0,0 5 0,1-2 0,1-9 0,1-16 0,2 2 0,4-1 0,2 6 0,3 17 0,2 7 0,0-2 0,-1-9-163,-2-13 0,0-6 0,0 0 0,1 5 163,0 4 0,2 6 0,-1 1 0,1 0 0,-2-6 0,2 1 0,-1-4 0,-1-1 0,-2 0 0,-3 0 0,-2-1 0,-1 0 0,-2 0 0,0 1 0,-1 0 0,-2 0 0,-2 1 0,-3 4 0,-3 3 0,-3-4 0,-2-11 0,-8 7 0,-5-12 0,-4-16 0,-2-11 0,-8-9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39.401"/>
    </inkml:context>
    <inkml:brush xml:id="br0">
      <inkml:brushProperty name="width" value="0.17143" units="cm"/>
      <inkml:brushProperty name="height" value="0.17143" units="cm"/>
      <inkml:brushProperty name="color" value="#5B2D90"/>
    </inkml:brush>
  </inkml:definitions>
  <inkml:trace contextRef="#ctx0" brushRef="#br0">0 674 5734,'89'17'0,"-5"-3"0,-31-7 0,7-2 0,9-3 0,17-2 0,-7-1-1827,-14 0 0,1 0 1827,16-1 0,11 0 0,0-2 0,-10-2 0,0-1 0,9-2-6,-8 1 1,4-2 0,7 0-1,8-1 1,11-1 5,-35 5 0,8-2 0,6 0 0,6 0 0,4-1 0,2 0 0,2 1 0,0-1 0,-1 0 0,-3 0 0,-4 1 0,-4 0 0,-7 1-257,11-2 0,-7 1 1,-4 1-1,-3-1 0,1 1 1,2 0-1,5 0 1,7-1 256,-15 2 0,5-1 0,5 0 0,4 0 0,2 0 0,3 0 0,-1-1 0,1 1 0,-1 1 0,-3 0 0,-2 1 0,-5 1 0,-5 0 0,-6 2 0,22 0 0,-9 2 0,-6 1 0,-2 1 0,0 0 0,4 1 0,7-1 0,-7 0 0,4 0 0,2 0 0,3 1 0,1-1 0,2 1 0,0 0 0,0 0 0,-1-1 0,-2 1 0,-9 0 0,-1-1 0,0 1 0,0 0 0,0-1 0,0 1 0,1 0 0,0-1 0,0 1 0,2 0 0,0 0 0,-1 0 0,0 0 0,1 0 0,0 0 0,1 0 0,1 0 0,-1 0 0,2 0 0,0 0 0,0 0 0,1 0 0,1-1 0,-7 0 0,1 1 0,1-1 0,2 0 0,0 0 0,1 0 0,-1-1 0,1 1 0,-1 0 0,-2 0 0,0-1 0,-2 1 0,-2 0 0,-2-1 0,15 1 0,-3 0 0,-2 0 0,-2-1 0,0 1 0,-2-1 0,0 1 0,1-1 0,-1 1 0,1 0 0,2-1 0,2 1 0,1-1 0,1 1 0,-1-1 0,-2 1 0,-4-1 0,-4 0 0,-6 1 0,-6-1 0,32 1 0,-10 0 0,-10-1 0,-6 1 0,18 0 0,-3-1 0,-10 1 0,7 0 0,10 0 0,-24-1 0,7 1 0,6 0 0,3-1 0,3 1 0,2-1 0,-17 0 0,4 0 0,2 0 0,1-1 0,3 1 0,0-1 0,0 0 0,-1 0 0,-1 0 0,-1 0 0,1 0 0,1-1 0,-1 1 0,0-1 0,-1 0 0,-1 1 0,-1-1 0,-2 0 0,13 0 0,-1 1 0,0-1 0,-3 0 0,-2 0 0,-5-1 0,-5 0 0,22-3 0,-7 0 0,-7-1 0,-5 0 0,-5 1 0,-6 0 0,3 1 0,13-2 0,4 0 0,4 1 0,-6 1 0,4 2 0,2-1 0,-4 2 0,-13 1 0,-2 1 0,-1 0 0,1 1 191,6 1 1,1 0-1,1 2 1,2 0-192,-10 1 0,3 0 0,1 2 0,-6-1 0,-8-1-361,27 3 1,-6-1 360,-2 0 0,4 0 0,-30-3 0,-43-5 2254,-2-1-2254,13-2 907,-17-1-907,5-6 0,-78-18 0,-27-4 0,27 6-502,-28-7 0,3 3 502,38 16 1071,-16-7 0,-5-3-1071,-27-12 0,10 1 0,5 2 0,18 5 0,11 2 0,51 29 0,44 21 0,24 9 0,12-2 0,5 1 0,-23-5 0,1 1 0,-2-2 458,24 4 1,-8-6-459,3-1 61,-39-11-61,39 8 0,-44-11 0,18 4 0,-36-6 0,-9-3 412,-9 4-412,-4-5 0,-12 20 0,-3 5 0,-3 6 0,-1 1 0,7-12 0,-3 3 0,-15 13 0,-7 4 0,-2-4 0,-2 0-233,-6 8 1,-2-2 0,6-13-1,3-7 1,-7-7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44.514"/>
    </inkml:context>
    <inkml:brush xml:id="br0">
      <inkml:brushProperty name="width" value="0.17143" units="cm"/>
      <inkml:brushProperty name="height" value="0.17143" units="cm"/>
      <inkml:brushProperty name="color" value="#5B2D90"/>
    </inkml:brush>
  </inkml:definitions>
  <inkml:trace contextRef="#ctx0" brushRef="#br0">25 74 5734,'-2'-6'0,"0"2"0,0 4 0,1 6 0,0-3 0,-1 4 0,-5 56 0,5-37 0,-3 48 0,5-39 0,2 25 0,3 15 0,3 7 0,0-21 0,-2-24 0,7-3 0,8-15 0,14-2 0,-4-13 0,18-28 0,-17-3 0,21-36 0,-24 19 0,-6-3 0,-3-1 0,-4 1 0,-1-7 0,-2-2 0,-5-7 0,1-24 0,-9 39 0,-5-10 0,-6 126 0,13-9 0,-4-1 0,1 6 0,9 2 0,4 4 0,1 0 0,1 6 0,1-2 0,4 21 0,0 1-766,-3-15 0,0 2 0,-1-10 766,-3-18 0,-3-7 0,-1 29 0,-10-40 0,-14 15 0,-22-58 0,-3-39 0,17 3 0,8-12 0,22-20 0,14-12 0,-2 8 0,-10 17 0,3 2 323,11-8 1,6-4-1,-4 18-323,-2 20 0,0 0 0,3-9 0,1-5 0,10-33 0,-11 24 0,-5-2 0,-13-32 0,-8 47 0,-7 8 1328,17 33-1328,15 3 0,9 0 0,1 0 0,-8-1 0,-6 4 0,-7 3 0,2 12 0,-5 25 0,-5 8 0,-6 35 0,8 6 0,4 2 0,-2-44 0,0-1 0,2 35 0,7-13 0,22-45 0,1-40 0,18-22 0,-24-7 0,-3-6 0,11-28 0,-4-14 0,-22 39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45.468"/>
    </inkml:context>
    <inkml:brush xml:id="br0">
      <inkml:brushProperty name="width" value="0.17143" units="cm"/>
      <inkml:brushProperty name="height" value="0.17143" units="cm"/>
      <inkml:brushProperty name="color" value="#5B2D90"/>
    </inkml:brush>
  </inkml:definitions>
  <inkml:trace contextRef="#ctx0" brushRef="#br0">30 668 5734,'20'-31'0,"4"-16"0,1-3 0,-1-2-681,-1 0 1,-3 2 680,-12 10 0,-3-1 432,-3 1-432,-10-30 224,-3 16-224,-14-23 0,9 41 0,-18 8 0,-8 94 0,22-13 0,-5 40 352,40-46 1,12-1-353,8-1 0,2 2 0,-1 12 0,-4 2 0,-2-5 0,-10-1 0,-30 32 0,-18-44 0,-18-8 0,25-26 0,-22-6 0,26-7 0,-7-10 0,22-2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45.617"/>
    </inkml:context>
    <inkml:brush xml:id="br0">
      <inkml:brushProperty name="width" value="0.17143" units="cm"/>
      <inkml:brushProperty name="height" value="0.17143" units="cm"/>
      <inkml:brushProperty name="color" value="#5B2D90"/>
    </inkml:brush>
  </inkml:definitions>
  <inkml:trace contextRef="#ctx0" brushRef="#br0">0 89 5734,'1'-16'0,"1"-8"0,-1 15 0,4-7 0,0 13 0,11-5 0,-6 4 0,5-5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27.580"/>
    </inkml:context>
    <inkml:brush xml:id="br0">
      <inkml:brushProperty name="width" value="0.08571" units="cm"/>
      <inkml:brushProperty name="height" value="0.08571" units="cm"/>
      <inkml:brushProperty name="color" value="#E71224"/>
    </inkml:brush>
  </inkml:definitions>
  <inkml:trace contextRef="#ctx0" brushRef="#br0">188 0 5734,'-64'53'0,"9"-2"0,30 5 0,3 32 0,6-13 0,14-11 0,9 2 0,13-12 0,4-2 0,-4 1 0,7-5 0,24-8 0,2-13 0,-12-15 0,22-29 0,-59-26 0,-18-6 0,-31 18 0,-8 5 0,0-4 0,-12 31 0,9 12 0,42 8 0,0 18 0,29-23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46.320"/>
    </inkml:context>
    <inkml:brush xml:id="br0">
      <inkml:brushProperty name="width" value="0.17143" units="cm"/>
      <inkml:brushProperty name="height" value="0.17143" units="cm"/>
      <inkml:brushProperty name="color" value="#5B2D90"/>
    </inkml:brush>
  </inkml:definitions>
  <inkml:trace contextRef="#ctx0" brushRef="#br0">45 618 5734,'-13'7'0,"2"2"0,-5 63 0,15-12 0,-3 34 0,26-24 0,8-2 0,7 1 0,-10-11 0,3-8 0,11-29 0,-34-71 0,-16-43 0,-2 9 0,2 28 0,-3-1 0,0-35 0,-3-12 0,-9 44 0,-24 71 0,32 4 0,14 63 0,29-43 0,50-3 0,-10-32 0,17-2 0,-45-39 0,-7-15 0,-9-5 0,-6-6 0,6-14 0,-5-5 0,-11-8 0,-6 4 0,-4 33 0,-4 6 0,-15-33 0,-4 107 0,11-1 0,4 65 0,12 24 0,11-21 0,9 9-679,-2-21 1,5 12-1,3 4 1,-1-4 0,-3-12 678,-3-9 0,-2-9 0,3 3 0,17 36 0,4 3 0,-21-56 0,-24-62 0,-1 0 0,-9-48 0,5 14 0,-4-37 0,8 33 0,10-27 0,0 40 0,17-18 0,13-2 0,5 24 0,3 4 0,-2-13 0,2 3 0,1 19 0,0 1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46.727"/>
    </inkml:context>
    <inkml:brush xml:id="br0">
      <inkml:brushProperty name="width" value="0.17143" units="cm"/>
      <inkml:brushProperty name="height" value="0.17143" units="cm"/>
      <inkml:brushProperty name="color" value="#5B2D90"/>
    </inkml:brush>
  </inkml:definitions>
  <inkml:trace contextRef="#ctx0" brushRef="#br0">322 0 5734,'-63'46'0,"0"-1"0,-1 0 0,-15 22 0,26 4 0,59-9 0,16 0-1812,15 25 1812,14-16 0,-6-34 565,26-8-565,-18-30 297,-23-33-297,-124 3 0,41 1-117,-6 31 1,10 13 116,40 11 926,2 2-926,26 46 0,30-24 0,15-2 0,-7 1 0,10-7 0,12-17 0,10-9 0,-8-7 0,-17-5 0,-4-8 0,13-14 0,-1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46.921"/>
    </inkml:context>
    <inkml:brush xml:id="br0">
      <inkml:brushProperty name="width" value="0.17143" units="cm"/>
      <inkml:brushProperty name="height" value="0.17143" units="cm"/>
      <inkml:brushProperty name="color" value="#5B2D90"/>
    </inkml:brush>
  </inkml:definitions>
  <inkml:trace contextRef="#ctx0" brushRef="#br0">0 1 5734,'31'44'0,"0"1"0,-3 0 0,17 6 0,6-1 0,13 5 0,-19-20 0,1 0 0,30 22 0,-15-19 0,-4-5 0,-10-14 0,27 2 0,-51-26 0,3-5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47.081"/>
    </inkml:context>
    <inkml:brush xml:id="br0">
      <inkml:brushProperty name="width" value="0.17143" units="cm"/>
      <inkml:brushProperty name="height" value="0.17143" units="cm"/>
      <inkml:brushProperty name="color" value="#5B2D90"/>
    </inkml:brush>
  </inkml:definitions>
  <inkml:trace contextRef="#ctx0" brushRef="#br0">304 1 5734,'-41'17'0,"14"-1"0,-17 19 0,18-1 0,-5 27 0,1 14 0,9 3 0,1 2 0,-8 4 0,3 3 0,16 19 0,7-13 0,4-30 0,3-13 0,-1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47.592"/>
    </inkml:context>
    <inkml:brush xml:id="br0">
      <inkml:brushProperty name="width" value="0.17143" units="cm"/>
      <inkml:brushProperty name="height" value="0.17143" units="cm"/>
      <inkml:brushProperty name="color" value="#5B2D90"/>
    </inkml:brush>
  </inkml:definitions>
  <inkml:trace contextRef="#ctx0" brushRef="#br0">138 256 5734,'-30'53'0,"11"-15"0,15 20 0,7 18 0,3 1 0,1-6 0,3 0 0,-1 1 0,-2 6 0,0 2 0,1-5 0,4 15 0,-2-19 0,-9-40 0,-5-41 0,-5-38 0,-1-19 0,-7-15 0,-1-10 0,6 21 0,-1-7 0,0 0 0,0 5 0,0 4 0,1 5 0,2-2 0,0-19 0,2-2 0,5 19 0,8 19 0,7-9 0,11 11 0,35 54 0,-11-18 0,18 69 0,-49-16 0,-1 50 0,-31-5 0,-5-29 0,-7-2 0,-2-12 0,-3-5 0,-22 20 0,16-34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47.727"/>
    </inkml:context>
    <inkml:brush xml:id="br0">
      <inkml:brushProperty name="width" value="0.17143" units="cm"/>
      <inkml:brushProperty name="height" value="0.17143" units="cm"/>
      <inkml:brushProperty name="color" value="#5B2D90"/>
    </inkml:brush>
  </inkml:definitions>
  <inkml:trace contextRef="#ctx0" brushRef="#br0">119 87 5734,'1'-20'0,"-7"-14"0,1 23 0,-8-10 0,-17 23 0,5 1 0,-16 3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50.184"/>
    </inkml:context>
    <inkml:brush xml:id="br0">
      <inkml:brushProperty name="width" value="0.17143" units="cm"/>
      <inkml:brushProperty name="height" value="0.17143" units="cm"/>
      <inkml:brushProperty name="color" value="#5B2D90"/>
    </inkml:brush>
  </inkml:definitions>
  <inkml:trace contextRef="#ctx0" brushRef="#br0">420 564 5734,'-6'-15'0,"-23"-20"0,9 15 0,-19-14 0,15 21 0,-15-3 0,8 6 0,-32-1 0,22 14 0,-16 9 0,25 6 0,2 40 0,22-25 0,41 23 0,27 16 0,-4-10 0,-18-23 0,2-2 0,18 13 0,8 7 0,-12-7 0,6 21 0,-44-42 0,-1 49 0,-22-46 0,-28 38 0,4-34 0,-20 12 0,17-26 0,-31-51 0,-1-16 0,26 14 0,-22-27 0,15-2 0,55 29 0,3 1 0,55 38 0,-27 6 0,20 8 0,5 1 0,18 2 0,-22-7 0,6-6 0,22-19 0,-3-8 0,-33 3 0,-3-3 0,25-10 0,-13-15 0,-46-29 0,-21-5 0,-14-5 0,-17 34 0,-7 12 0,-2 25 0,-10 58 0,54-36 0,2-3 0,6 2 0,11-16 0,56 45 0,-24-32 0,11 12 0,0-3 0,-7-29 0,-12-20 0,-6-11 0,-19-7 0,-9-4 0,1-16 0,-5 0-209,-7 15 0,-3 1 209,-1-4 0,-3-3 0,-3-7 0,0 1 0,-5-30 0,4 34 0,2 7 0,5 21 0,2 7 0,7 27 0,21 63 0,-4-13 0,7 8 0,14 12 0,9 8 0,-3-9 0,-9-12 0,2-4-81,24 25 1,-4-29 0,-28-66 0,2-5-1</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50.348"/>
    </inkml:context>
    <inkml:brush xml:id="br0">
      <inkml:brushProperty name="width" value="0.17143" units="cm"/>
      <inkml:brushProperty name="height" value="0.17143" units="cm"/>
      <inkml:brushProperty name="color" value="#5B2D90"/>
    </inkml:brush>
  </inkml:definitions>
  <inkml:trace contextRef="#ctx0" brushRef="#br0">135 68 5734,'-16'-14'0,"-26"-9"0,16 12 0,-24-8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52.620"/>
    </inkml:context>
    <inkml:brush xml:id="br0">
      <inkml:brushProperty name="width" value="0.17143" units="cm"/>
      <inkml:brushProperty name="height" value="0.17143" units="cm"/>
      <inkml:brushProperty name="color" value="#5B2D90"/>
    </inkml:brush>
  </inkml:definitions>
  <inkml:trace contextRef="#ctx0" brushRef="#br0">80 69 5734,'-1'6'0,"0"1"0,-2 9 0,3-7 0,-2 9 0,8 17 0,-4-24 0,4 18 0,-4-29 0,0-2 0,7-10 0,-2 2 0,9-23 0,-9 15 0,4-26 0,-10 25 0,-12-21 0,2 32 0,-7-5 0,9 18 0,1 11 0,4-3 0,0 7 0,3-8 0,3 4 0,-2-10 0,0 3 0,-10-20 0,4 7 0,-19-14 0,16 15 0,-10-3 0,9 9 0,2-1 0,-7 14 0,9-7 0,-4 15 0,8-15 0,2 6 0,1-15 0,-2 4 0,-1-3 0,-1 0 0,-1 5 0,5-3 0,2-4 0,-2 2 0,1-4 0,-4-2 0,0 3 0,0-6 0,0 6 0,-1-3 0,-2 4 0,2-2 0,-2 2 0,0 2 0,-1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53.677"/>
    </inkml:context>
    <inkml:brush xml:id="br0">
      <inkml:brushProperty name="width" value="0.17143" units="cm"/>
      <inkml:brushProperty name="height" value="0.17143" units="cm"/>
      <inkml:brushProperty name="color" value="#5B2D90"/>
    </inkml:brush>
  </inkml:definitions>
  <inkml:trace contextRef="#ctx0" brushRef="#br0">475 34 5734,'-4'-12'0,"-1"1"0,-17 3 0,7 6 0,-17 2 0,10 6 0,-24 19 0,-7 11 0,9 6 0,1 6 0,-18 11 0,5 6 0,19 4 0,13 1 0,14-20 0,9 1 0,13 25 0,22-1-1131,32-19 0,22-6 1,-11-1 1130,-21 7 0,0-6 0,21-9 0,10-6 0,-20-22 0,-24-36 0,-7-9 0,-2-10 0,-2-13 0,-5-6 0,3-5 0,-12-6 0,-27-7 0,-16-7 0,-4 9 0,-6 10 0,-5 5-125,-10-25 0,-5 13 125,-23 28 0,28 51 0,-1 10 0,1-2 0,-1 2 0,-12 8 0,2 3 0,-26 21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27.873"/>
    </inkml:context>
    <inkml:brush xml:id="br0">
      <inkml:brushProperty name="width" value="0.08571" units="cm"/>
      <inkml:brushProperty name="height" value="0.08571" units="cm"/>
      <inkml:brushProperty name="color" value="#E71224"/>
    </inkml:brush>
  </inkml:definitions>
  <inkml:trace contextRef="#ctx0" brushRef="#br0">11 1 5734,'-6'35'0,"1"0"0,16 16 0,4 2 0,1-2 0,3-1 0,2-4 0,1-22 0,39-6 0,-21-34 0,16-11 0,-52-66 0,-24 26 0,-4 19 0,-8 6 0,-37 8 0,18 13 0,5 24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59.291"/>
    </inkml:context>
    <inkml:brush xml:id="br0">
      <inkml:brushProperty name="width" value="0.17143" units="cm"/>
      <inkml:brushProperty name="height" value="0.17143" units="cm"/>
      <inkml:brushProperty name="color" value="#5B2D90"/>
    </inkml:brush>
  </inkml:definitions>
  <inkml:trace contextRef="#ctx0" brushRef="#br0">0 121 5734,'7'11'0,"-1"-2"0,-4-6 0,-1-1 0,2-7 0,-1 4 0,19-11 0,-9 7 0,16-4 0,-2-1 0,-4 2 0,38-14 0,-22 9 0,22-8 0,-32 12 0,8-2 0,-22 6 0,11-3 0,-20 5 0,0 0 0,-27 13 0,7-3 0,-20 10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29:59.990"/>
    </inkml:context>
    <inkml:brush xml:id="br0">
      <inkml:brushProperty name="width" value="0.17143" units="cm"/>
      <inkml:brushProperty name="height" value="0.17143" units="cm"/>
      <inkml:brushProperty name="color" value="#5B2D90"/>
    </inkml:brush>
  </inkml:definitions>
  <inkml:trace contextRef="#ctx0" brushRef="#br0">60 1 5734,'3'8'0,"0"-1"0,0 11 0,-1-8 0,1 12 0,-2-3 0,1 30 0,1-5 0,4 16 0,-3-29 0,1-9 0,-2-11 0,-1-4 0,1-5 0,0-2 0,3-4 0,6-3 0,6-5 0,3 0 0,20-8 0,12 1 0,26 6 0,21 15 0,-9 29 0,-52 13 0,-7 5 0,2 2-250,-29 34 250,-19-66 0,-10 12 0,-15 10 0,5-5 0,-32 19 0,35-31 0,-21 12 0,-41 1 0,28-23-372,14-1 0,1-3 372,-2-18 0,19-7 0,0-3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01.286"/>
    </inkml:context>
    <inkml:brush xml:id="br0">
      <inkml:brushProperty name="width" value="0.17143" units="cm"/>
      <inkml:brushProperty name="height" value="0.17143" units="cm"/>
      <inkml:brushProperty name="color" value="#5B2D90"/>
    </inkml:brush>
  </inkml:definitions>
  <inkml:trace contextRef="#ctx0" brushRef="#br0">0 0 5734,'9'8'0,"5"9"0,10 23 0,7 24 0,-7 5 0,-2 2 0,5 13-650,-11-22 0,-3-6 650,-6-20 0,0-1-186,7 38 186,-6-34 0,5 26 0,-7-44 0,-2-2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01.848"/>
    </inkml:context>
    <inkml:brush xml:id="br0">
      <inkml:brushProperty name="width" value="0.17143" units="cm"/>
      <inkml:brushProperty name="height" value="0.17143" units="cm"/>
      <inkml:brushProperty name="color" value="#5B2D90"/>
    </inkml:brush>
  </inkml:definitions>
  <inkml:trace contextRef="#ctx0" brushRef="#br0">36 138 5734,'14'28'0,"0"0"0,-4-5 0,26 61 0,-18-39-683,18 44 683,-24-56 81,-1 19 1,-2 3-82,-2-12 0,0 47 0,-26-103 0,-8-21 0,-4-19 516,-5-28-516,20 15 0,1-12 0,2 10 0,-11-29-534,6-3 0,8 18 534,11 69 0,-1 2 0,17-1 0,18 19 0,2 0 0,10 21 0,-19-1 1072,-4 6-1072,-4 13 0,-10-13 0,-5 15 0,-14-17 0,-11 15 0,1-16 0,-22 13 0,21-27 0,-26 12 0,26-20 0,-8 1 0,14-8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02.500"/>
    </inkml:context>
    <inkml:brush xml:id="br0">
      <inkml:brushProperty name="width" value="0.17143" units="cm"/>
      <inkml:brushProperty name="height" value="0.17143" units="cm"/>
      <inkml:brushProperty name="color" value="#5B2D90"/>
    </inkml:brush>
  </inkml:definitions>
  <inkml:trace contextRef="#ctx0" brushRef="#br0">0 1 5734,'2'16'0,"3"34"0,0 4 0,-2-15 0,2 15 0,-2-5 0,-4-33 0,0-2 0,-3 9 0,4-13 0,-2 6 0,1-13 0,3 1 0,0 4 0,6 4 0,0 4 0,9 22 0,-11-24 0,6 11 0,-14-34 0,0-21 0,-1 1 0,3-23 0,4-2 0,-3 23 0,4-3 0,-5 33 0,1 0 0,-5-2 0,2 1 0,-4-2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03.339"/>
    </inkml:context>
    <inkml:brush xml:id="br0">
      <inkml:brushProperty name="width" value="0.17143" units="cm"/>
      <inkml:brushProperty name="height" value="0.17143" units="cm"/>
      <inkml:brushProperty name="color" value="#5B2D90"/>
    </inkml:brush>
  </inkml:definitions>
  <inkml:trace contextRef="#ctx0" brushRef="#br0">286 7 5734,'-33'-2'0,"10"0"0,5 0 0,10 1 0,-1 1 0,-9 2 0,7 0 0,-17 5 0,18-3 0,-12 8 0,14-6 0,-20 27 0,15-15 0,-12 21 0,14-17 0,0 16 0,5-13 0,3 18 0,8-14 0,5 8 0,1-8 0,15 19 0,-12-26 0,21 24 0,-21-31 0,23 15 0,-11-24 0,17-6 0,-17-10 0,6-23 0,-18 16 0,18-38 0,-16 21 0,6-14 0,-9 9 0,-4-1 0,1-16 0,-5 11 0,-3 4 0,-2 25 0,0 8 0,0 4 0,5 32 0,-3-16 0,4 25 0,0-15 0,4 10 0,1 2 0,13 22 0,0-20 0,24-6 0,8-50 0,-8-9 0,1-24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4.896"/>
    </inkml:context>
    <inkml:brush xml:id="br0">
      <inkml:brushProperty name="width" value="0.17143" units="cm"/>
      <inkml:brushProperty name="height" value="0.17143" units="cm"/>
      <inkml:brushProperty name="color" value="#5B2D90"/>
    </inkml:brush>
  </inkml:definitions>
  <inkml:trace contextRef="#ctx0" brushRef="#br0">6 0 5734,'-6'13'0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5.072"/>
    </inkml:context>
    <inkml:brush xml:id="br0">
      <inkml:brushProperty name="width" value="0.17143" units="cm"/>
      <inkml:brushProperty name="height" value="0.17143" units="cm"/>
      <inkml:brushProperty name="color" value="#5B2D90"/>
    </inkml:brush>
  </inkml:definitions>
  <inkml:trace contextRef="#ctx0" brushRef="#br0">1 1 5734,'0'0'0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0.422"/>
    </inkml:context>
    <inkml:brush xml:id="br0">
      <inkml:brushProperty name="width" value="0.17143" units="cm"/>
      <inkml:brushProperty name="height" value="0.17143" units="cm"/>
      <inkml:brushProperty name="color" value="#5B2D90"/>
    </inkml:brush>
  </inkml:definitions>
  <inkml:trace contextRef="#ctx0" brushRef="#br0">0 117 5734,'30'-21'0,"-7"7"0,8-4 0,-6 8 0,3-1 0,17-5 0,-8 4 0,11-3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0.590"/>
    </inkml:context>
    <inkml:brush xml:id="br0">
      <inkml:brushProperty name="width" value="0.17143" units="cm"/>
      <inkml:brushProperty name="height" value="0.17143" units="cm"/>
      <inkml:brushProperty name="color" value="#5B2D90"/>
    </inkml:brush>
  </inkml:definitions>
  <inkml:trace contextRef="#ctx0" brushRef="#br0">0 145 5734,'32'-75'0,"10"13"0,-27 58 0,9 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28.120"/>
    </inkml:context>
    <inkml:brush xml:id="br0">
      <inkml:brushProperty name="width" value="0.08571" units="cm"/>
      <inkml:brushProperty name="height" value="0.08571" units="cm"/>
      <inkml:brushProperty name="color" value="#E71224"/>
    </inkml:brush>
  </inkml:definitions>
  <inkml:trace contextRef="#ctx0" brushRef="#br0">1071 1 5734,'-48'49'0,"0"-1"0,9-4 0,-1 3 0,-4 8 0,-4 8 0,3-4-1983,-3 9 1,5-5 1982,8-12 0,1-2 0,1 0 0,-3 6 56,-12 19 1,-7 13-1,3-2-56,9-14 0,2-1 0,-2 4 0,4-5 0,-2 5 0,2-1 0,5-6 0,-8 20 0,11-11 0,9 22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0.861"/>
    </inkml:context>
    <inkml:brush xml:id="br0">
      <inkml:brushProperty name="width" value="0.17143" units="cm"/>
      <inkml:brushProperty name="height" value="0.17143" units="cm"/>
      <inkml:brushProperty name="color" value="#5B2D90"/>
    </inkml:brush>
  </inkml:definitions>
  <inkml:trace contextRef="#ctx0" brushRef="#br0">31 61 5734,'-13'-23'0,"1"0"0,9 18 0,1-4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1.037"/>
    </inkml:context>
    <inkml:brush xml:id="br0">
      <inkml:brushProperty name="width" value="0.17143" units="cm"/>
      <inkml:brushProperty name="height" value="0.17143" units="cm"/>
      <inkml:brushProperty name="color" value="#5B2D90"/>
    </inkml:brush>
  </inkml:definitions>
  <inkml:trace contextRef="#ctx0" brushRef="#br0">53 60 5734,'-14'-15'0,"6"5"0,-5-8 0,9 11 0,-2-2 0,3 9 0,1 0 0,0 2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1.204"/>
    </inkml:context>
    <inkml:brush xml:id="br0">
      <inkml:brushProperty name="width" value="0.17143" units="cm"/>
      <inkml:brushProperty name="height" value="0.17143" units="cm"/>
      <inkml:brushProperty name="color" value="#5B2D90"/>
    </inkml:brush>
  </inkml:definitions>
  <inkml:trace contextRef="#ctx0" brushRef="#br0">6 22 5734,'-6'-12'0,"28"3"0,-6 8 0,22 3 0,-15 4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1.359"/>
    </inkml:context>
    <inkml:brush xml:id="br0">
      <inkml:brushProperty name="width" value="0.17143" units="cm"/>
      <inkml:brushProperty name="height" value="0.17143" units="cm"/>
      <inkml:brushProperty name="color" value="#5B2D90"/>
    </inkml:brush>
  </inkml:definitions>
  <inkml:trace contextRef="#ctx0" brushRef="#br0">0 22 5734,'10'-9'0,"7"-3"0,-11 18 0,3-2 0,-7 16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1.533"/>
    </inkml:context>
    <inkml:brush xml:id="br0">
      <inkml:brushProperty name="width" value="0.17143" units="cm"/>
      <inkml:brushProperty name="height" value="0.17143" units="cm"/>
      <inkml:brushProperty name="color" value="#5B2D90"/>
    </inkml:brush>
  </inkml:definitions>
  <inkml:trace contextRef="#ctx0" brushRef="#br0">114 159 5734,'-46'-36'0,"19"5"0,2-2 0,20 10 0,0 5 0,-1 1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1.710"/>
    </inkml:context>
    <inkml:brush xml:id="br0">
      <inkml:brushProperty name="width" value="0.17143" units="cm"/>
      <inkml:brushProperty name="height" value="0.17143" units="cm"/>
      <inkml:brushProperty name="color" value="#5B2D90"/>
    </inkml:brush>
  </inkml:definitions>
  <inkml:trace contextRef="#ctx0" brushRef="#br0">45 129 5734,'-26'-39'0,"18"16"0,-2-16 0,20 25 0,5 1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1.876"/>
    </inkml:context>
    <inkml:brush xml:id="br0">
      <inkml:brushProperty name="width" value="0.17143" units="cm"/>
      <inkml:brushProperty name="height" value="0.17143" units="cm"/>
      <inkml:brushProperty name="color" value="#5B2D90"/>
    </inkml:brush>
  </inkml:definitions>
  <inkml:trace contextRef="#ctx0" brushRef="#br0">55 168 5734,'-29'-75'0,"6"12"0,20 52 0,4 2 0,1 3 0,2 3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2.080"/>
    </inkml:context>
    <inkml:brush xml:id="br0">
      <inkml:brushProperty name="width" value="0.17143" units="cm"/>
      <inkml:brushProperty name="height" value="0.17143" units="cm"/>
      <inkml:brushProperty name="color" value="#5B2D90"/>
    </inkml:brush>
  </inkml:definitions>
  <inkml:trace contextRef="#ctx0" brushRef="#br0">1 0 5734,'8'0'0,"1"0"0,0 0 0,51 13 0,-12 1 0,29 8 0,-28-3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2.384"/>
    </inkml:context>
    <inkml:brush xml:id="br0">
      <inkml:brushProperty name="width" value="0.17143" units="cm"/>
      <inkml:brushProperty name="height" value="0.17143" units="cm"/>
      <inkml:brushProperty name="color" value="#5B2D90"/>
    </inkml:brush>
  </inkml:definitions>
  <inkml:trace contextRef="#ctx0" brushRef="#br0">98 174 5734,'-26'-47'0,"-1"0"0,-17-32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2.725"/>
    </inkml:context>
    <inkml:brush xml:id="br0">
      <inkml:brushProperty name="width" value="0.17143" units="cm"/>
      <inkml:brushProperty name="height" value="0.17143" units="cm"/>
      <inkml:brushProperty name="color" value="#5B2D90"/>
    </inkml:brush>
  </inkml:definitions>
  <inkml:trace contextRef="#ctx0" brushRef="#br0">1 209 5734,'11'-77'0,"1"13"0,27 35 0,-18 14 0,22-9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28.769"/>
    </inkml:context>
    <inkml:brush xml:id="br0">
      <inkml:brushProperty name="width" value="0.08571" units="cm"/>
      <inkml:brushProperty name="height" value="0.08571" units="cm"/>
      <inkml:brushProperty name="color" value="#E71224"/>
    </inkml:brush>
  </inkml:definitions>
  <inkml:trace contextRef="#ctx0" brushRef="#br0">751 81 5734,'-47'51'0,"-1"0"0,6 0 0,2 5 0,-4 26 0,6 2-773,11-23 0,1 0 773,-3 11 0,1 4 0,2 6 0,1-3 0,6-20 0,1-2 243,-2 11 1,2-6-244,1-7 254,19-53-254,4-17 0,16-44 0,1-8 0,2-10 0,-2-3 0,0-3-104,-5 20 0,1-2 1,-1-3 103,1-14 0,0-2 0,-2 8-336,-4 15 0,-1 4 336,2-13 0,-2 5 0,-2 5 0,-7 22 0,-12 19 0,-36 77 0,12-10 0,-2 3 0,1 0 0,-1 2 0,-11 15 0,-2-1 0,8-13 0,3-2 0,3-4 0,0-1 0,0 1 0,5-7 0,13-17 289,-7 12-289,21-21 1499,0 0-1499,18-15 0,43-10 0,20-6 0,11 2 0,3 0 0,3-3 0,-1 1 0,-6 3 0,-6 1 0,-28 4 0,-5 1 0,25-4 0,10-1 0,-47 6 0,-29 4 0,-4 1 0,-21 9 0,-29 8 0,-4 1 0,-14 2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2.868"/>
    </inkml:context>
    <inkml:brush xml:id="br0">
      <inkml:brushProperty name="width" value="0.17143" units="cm"/>
      <inkml:brushProperty name="height" value="0.17143" units="cm"/>
      <inkml:brushProperty name="color" value="#5B2D90"/>
    </inkml:brush>
  </inkml:definitions>
  <inkml:trace contextRef="#ctx0" brushRef="#br0">1 31 5734,'22'-18'0,"3"6"0,1 16 0,24 20 0,4 6 0,0 3 0,3 3 0,-2 1 0,-14 2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3.028"/>
    </inkml:context>
    <inkml:brush xml:id="br0">
      <inkml:brushProperty name="width" value="0.17143" units="cm"/>
      <inkml:brushProperty name="height" value="0.17143" units="cm"/>
      <inkml:brushProperty name="color" value="#5B2D90"/>
    </inkml:brush>
  </inkml:definitions>
  <inkml:trace contextRef="#ctx0" brushRef="#br0">0 0 5734,'10'8'0,"-2"-1"0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3.203"/>
    </inkml:context>
    <inkml:brush xml:id="br0">
      <inkml:brushProperty name="width" value="0.17143" units="cm"/>
      <inkml:brushProperty name="height" value="0.17143" units="cm"/>
      <inkml:brushProperty name="color" value="#5B2D90"/>
    </inkml:brush>
  </inkml:definitions>
  <inkml:trace contextRef="#ctx0" brushRef="#br0">6 40 5734,'-5'-8'0,"7"-6"0,-2 7 0,7-2 0,-3 7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3.344"/>
    </inkml:context>
    <inkml:brush xml:id="br0">
      <inkml:brushProperty name="width" value="0.17143" units="cm"/>
      <inkml:brushProperty name="height" value="0.17143" units="cm"/>
      <inkml:brushProperty name="color" value="#5B2D90"/>
    </inkml:brush>
  </inkml:definitions>
  <inkml:trace contextRef="#ctx0" brushRef="#br0">27 0 5734,'-9'9'0,"1"-3"0,-2 16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2.211"/>
    </inkml:context>
    <inkml:brush xml:id="br0">
      <inkml:brushProperty name="width" value="0.17143" units="cm"/>
      <inkml:brushProperty name="height" value="0.17143" units="cm"/>
      <inkml:brushProperty name="color" value="#5B2D90"/>
    </inkml:brush>
  </inkml:definitions>
  <inkml:trace contextRef="#ctx0" brushRef="#br0">64 103 5734,'-20'-19'0,"2"2"0,6-5 0,8 11 0,-1-7 0,6 12 0,-3 1 0,-2 1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3.490"/>
    </inkml:context>
    <inkml:brush xml:id="br0">
      <inkml:brushProperty name="width" value="0.17143" units="cm"/>
      <inkml:brushProperty name="height" value="0.17143" units="cm"/>
      <inkml:brushProperty name="color" value="#5B2D90"/>
    </inkml:brush>
  </inkml:definitions>
  <inkml:trace contextRef="#ctx0" brushRef="#br0">0 1 5734,'0'0'0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6.371"/>
    </inkml:context>
    <inkml:brush xml:id="br0">
      <inkml:brushProperty name="width" value="0.17143" units="cm"/>
      <inkml:brushProperty name="height" value="0.17143" units="cm"/>
      <inkml:brushProperty name="color" value="#5B2D90"/>
    </inkml:brush>
  </inkml:definitions>
  <inkml:trace contextRef="#ctx0" brushRef="#br0">3 182 5734,'-3'-33'0,"5"4"0,3-7 0,7 10 0,1 7 0,4-1 0,-1 2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6.539"/>
    </inkml:context>
    <inkml:brush xml:id="br0">
      <inkml:brushProperty name="width" value="0.17143" units="cm"/>
      <inkml:brushProperty name="height" value="0.17143" units="cm"/>
      <inkml:brushProperty name="color" value="#5B2D90"/>
    </inkml:brush>
  </inkml:definitions>
  <inkml:trace contextRef="#ctx0" brushRef="#br0">56 429 5734,'-10'-79'0,"-1"1"0,0 0 0,0-19 0,-1 1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6.720"/>
    </inkml:context>
    <inkml:brush xml:id="br0">
      <inkml:brushProperty name="width" value="0.17143" units="cm"/>
      <inkml:brushProperty name="height" value="0.17143" units="cm"/>
      <inkml:brushProperty name="color" value="#5B2D90"/>
    </inkml:brush>
  </inkml:definitions>
  <inkml:trace contextRef="#ctx0" brushRef="#br0">47 397 5734,'-9'-38'0,"-1"0"0,2 1 0,-1-14 0,3-8 0,2 10 0,4-6 0,6 29 0,0 1 0,1 7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7.029"/>
    </inkml:context>
    <inkml:brush xml:id="br0">
      <inkml:brushProperty name="width" value="0.17143" units="cm"/>
      <inkml:brushProperty name="height" value="0.17143" units="cm"/>
      <inkml:brushProperty name="color" value="#5B2D90"/>
    </inkml:brush>
  </inkml:definitions>
  <inkml:trace contextRef="#ctx0" brushRef="#br0">112 24 5734,'-2'-24'0,"-20"38"0,4 8 0,-21 33 0,8-14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4.409"/>
    </inkml:context>
    <inkml:brush xml:id="br0">
      <inkml:brushProperty name="width" value="0.08571" units="cm"/>
      <inkml:brushProperty name="height" value="0.08571" units="cm"/>
      <inkml:brushProperty name="color" value="#E71224"/>
    </inkml:brush>
  </inkml:definitions>
  <inkml:trace contextRef="#ctx0" brushRef="#br0">1 80 5734,'0'-13'0,"0"-4"0,1-3 0,-1 5 0,2 2 0,1 11 0,0 3 0,14 43 0,4 44 0,-4-9 0,1 7-213,-3 1 1,0 8 212,-5-23 0,1 9 0,0 0 0,-2-5-218,1 1 1,-1-5-1,1 8 218,-1-3 0,2 9 0,0 3 0,-1-3 0,0-11-339,-2-4 1,0-8-1,1 4 339,0 10 0,2 6 0,-1-1 0,-1-13 0,0-8 0,-1 0 0,6 29 0,2 14 0,-2-13 0,-4-25 0,1 0 0,3 18 0,1 10 0,-1-11 0,-4-19 0,1-2-32,0 5 1,1 6 0,1-7 31,5-3 0,0-4 0,-2 6 0,3-11 0,11-28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7.183"/>
    </inkml:context>
    <inkml:brush xml:id="br0">
      <inkml:brushProperty name="width" value="0.17143" units="cm"/>
      <inkml:brushProperty name="height" value="0.17143" units="cm"/>
      <inkml:brushProperty name="color" value="#5B2D90"/>
    </inkml:brush>
  </inkml:definitions>
  <inkml:trace contextRef="#ctx0" brushRef="#br0">1 68 5734,'50'-40'0,"-26"12"0,55 29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7.353"/>
    </inkml:context>
    <inkml:brush xml:id="br0">
      <inkml:brushProperty name="width" value="0.17143" units="cm"/>
      <inkml:brushProperty name="height" value="0.17143" units="cm"/>
      <inkml:brushProperty name="color" value="#5B2D90"/>
    </inkml:brush>
  </inkml:definitions>
  <inkml:trace contextRef="#ctx0" brushRef="#br0">73 316 5734,'-41'-90'0,"10"14"0,59 22 0,-9 27 0,28-19 0,-22 34 0,1 1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7.480"/>
    </inkml:context>
    <inkml:brush xml:id="br0">
      <inkml:brushProperty name="width" value="0.17143" units="cm"/>
      <inkml:brushProperty name="height" value="0.17143" units="cm"/>
      <inkml:brushProperty name="color" value="#5B2D90"/>
    </inkml:brush>
  </inkml:definitions>
  <inkml:trace contextRef="#ctx0" brushRef="#br0">293 403 5734,'-53'-73'0,"0"-1"0,0 0 0,8 13 0,1 1 0,-1-1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7.636"/>
    </inkml:context>
    <inkml:brush xml:id="br0">
      <inkml:brushProperty name="width" value="0.17143" units="cm"/>
      <inkml:brushProperty name="height" value="0.17143" units="cm"/>
      <inkml:brushProperty name="color" value="#5B2D90"/>
    </inkml:brush>
  </inkml:definitions>
  <inkml:trace contextRef="#ctx0" brushRef="#br0">1 245 5734,'65'-72'0,"-7"11"0,-29 38 0,53-18 0,-41 23 0,38-10 0,-55 26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7.784"/>
    </inkml:context>
    <inkml:brush xml:id="br0">
      <inkml:brushProperty name="width" value="0.17143" units="cm"/>
      <inkml:brushProperty name="height" value="0.17143" units="cm"/>
      <inkml:brushProperty name="color" value="#5B2D90"/>
    </inkml:brush>
  </inkml:definitions>
  <inkml:trace contextRef="#ctx0" brushRef="#br0">0 259 5734,'55'-46'0,"0"0"0,1-1 0,19-17 0,-13 17 0,-37 38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7.945"/>
    </inkml:context>
    <inkml:brush xml:id="br0">
      <inkml:brushProperty name="width" value="0.17143" units="cm"/>
      <inkml:brushProperty name="height" value="0.17143" units="cm"/>
      <inkml:brushProperty name="color" value="#5B2D90"/>
    </inkml:brush>
  </inkml:definitions>
  <inkml:trace contextRef="#ctx0" brushRef="#br0">30 203 5734,'-25'-75'0,"20"16"0,22 16 0,8 24 0,10 13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8.130"/>
    </inkml:context>
    <inkml:brush xml:id="br0">
      <inkml:brushProperty name="width" value="0.17143" units="cm"/>
      <inkml:brushProperty name="height" value="0.17143" units="cm"/>
      <inkml:brushProperty name="color" value="#5B2D90"/>
    </inkml:brush>
  </inkml:definitions>
  <inkml:trace contextRef="#ctx0" brushRef="#br0">0 216 5734,'5'-60'0,"-1"0"0,8-35 0,5 96 0,1 3 0,5 2 0,1 1 0,2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8.233"/>
    </inkml:context>
    <inkml:brush xml:id="br0">
      <inkml:brushProperty name="width" value="0.17143" units="cm"/>
      <inkml:brushProperty name="height" value="0.17143" units="cm"/>
      <inkml:brushProperty name="color" value="#5B2D90"/>
    </inkml:brush>
  </inkml:definitions>
  <inkml:trace contextRef="#ctx0" brushRef="#br0">0 41 5734,'11'-20'0,"0"-1"0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8.407"/>
    </inkml:context>
    <inkml:brush xml:id="br0">
      <inkml:brushProperty name="width" value="0.17143" units="cm"/>
      <inkml:brushProperty name="height" value="0.17143" units="cm"/>
      <inkml:brushProperty name="color" value="#5B2D90"/>
    </inkml:brush>
  </inkml:definitions>
  <inkml:trace contextRef="#ctx0" brushRef="#br0">421 441 5734,'-44'-72'0,"1"0"0,2 6 0,1 9 0,-4 14 0,-30-10 0,17 18 0,-20-7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8.565"/>
    </inkml:context>
    <inkml:brush xml:id="br0">
      <inkml:brushProperty name="width" value="0.17143" units="cm"/>
      <inkml:brushProperty name="height" value="0.17143" units="cm"/>
      <inkml:brushProperty name="color" value="#5B2D90"/>
    </inkml:brush>
  </inkml:definitions>
  <inkml:trace contextRef="#ctx0" brushRef="#br0">36 230 5734,'-14'-75'0,"5"19"0,3 11 0,4 21 0,2 1 0,2 17 0,-3 16 0,1 16 0,-5 13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5.128"/>
    </inkml:context>
    <inkml:brush xml:id="br0">
      <inkml:brushProperty name="width" value="0.08571" units="cm"/>
      <inkml:brushProperty name="height" value="0.08571" units="cm"/>
      <inkml:brushProperty name="color" value="#E71224"/>
    </inkml:brush>
  </inkml:definitions>
  <inkml:trace contextRef="#ctx0" brushRef="#br0">0 1016 5734,'77'-6'0,"-9"-4"0,23-7 0,10-2 0,0 0 0,-14 4-1887,-3 1 0,-7 3 0,10-3 1887,-9 0 0,13-3 0,5-1 0,-2 1 0,-7 0 0,-15 4-37,17-3 1,-10 1 36,4 1 0,7-2 0,-15 3 0,6-2 0,7 0 0,6-2 0,-5 0 0,8-1 0,4-2 0,2 0 0,-2 1 0,-5 0 0,1 0 0,-4 1 0,-1 1 0,2-2 0,6-1 0,-19 3 0,7-1 0,2-1 0,2-1 0,-2 0 0,-2 1 0,-6 0 0,-8 2 0,14-4 0,-9 1 0,-4 0 0,3-1 0,5-1 0,2 0 0,-3-1 0,-5 3 376,-5 0 0,-6 1 0,-6 2-376,1-1 0,-11 3 2212,-10 3-2212,-18 4 213,-20-5 0,-4 3 1,-7-7-1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8.734"/>
    </inkml:context>
    <inkml:brush xml:id="br0">
      <inkml:brushProperty name="width" value="0.17143" units="cm"/>
      <inkml:brushProperty name="height" value="0.17143" units="cm"/>
      <inkml:brushProperty name="color" value="#5B2D90"/>
    </inkml:brush>
  </inkml:definitions>
  <inkml:trace contextRef="#ctx0" brushRef="#br0">151 34 5734,'-27'-33'0,"-2"68"0,2 21 0,7 4 0,-4 18 0,1 1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8.936"/>
    </inkml:context>
    <inkml:brush xml:id="br0">
      <inkml:brushProperty name="width" value="0.17143" units="cm"/>
      <inkml:brushProperty name="height" value="0.17143" units="cm"/>
      <inkml:brushProperty name="color" value="#5B2D90"/>
    </inkml:brush>
  </inkml:definitions>
  <inkml:trace contextRef="#ctx0" brushRef="#br0">31 102 5734,'-14'-13'0,"-2"-18"0,30 11 0,-2-8 0,31 20 0,16 6 0,-11 4 0,20 2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9.059"/>
    </inkml:context>
    <inkml:brush xml:id="br0">
      <inkml:brushProperty name="width" value="0.17143" units="cm"/>
      <inkml:brushProperty name="height" value="0.17143" units="cm"/>
      <inkml:brushProperty name="color" value="#5B2D90"/>
    </inkml:brush>
  </inkml:definitions>
  <inkml:trace contextRef="#ctx0" brushRef="#br0">1 291 5734,'21'-60'0,"37"-1"0,7 5 0,-18 22 0,16-6 0,0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9.248"/>
    </inkml:context>
    <inkml:brush xml:id="br0">
      <inkml:brushProperty name="width" value="0.17143" units="cm"/>
      <inkml:brushProperty name="height" value="0.17143" units="cm"/>
      <inkml:brushProperty name="color" value="#5B2D90"/>
    </inkml:brush>
  </inkml:definitions>
  <inkml:trace contextRef="#ctx0" brushRef="#br0">18 319 5734,'-7'-31'0,"1"-1"0,3 2 0,1 2 0,34-42 0,-8 30 0,19-24 0,-20 41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9.349"/>
    </inkml:context>
    <inkml:brush xml:id="br0">
      <inkml:brushProperty name="width" value="0.17143" units="cm"/>
      <inkml:brushProperty name="height" value="0.17143" units="cm"/>
      <inkml:brushProperty name="color" value="#5B2D90"/>
    </inkml:brush>
  </inkml:definitions>
  <inkml:trace contextRef="#ctx0" brushRef="#br0">247 349 5734,'-45'-70'0,"11"18"0,1 0 0,0 2 0,2 9 0,-18-25 0,28 49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9.508"/>
    </inkml:context>
    <inkml:brush xml:id="br0">
      <inkml:brushProperty name="width" value="0.17143" units="cm"/>
      <inkml:brushProperty name="height" value="0.17143" units="cm"/>
      <inkml:brushProperty name="color" value="#5B2D90"/>
    </inkml:brush>
  </inkml:definitions>
  <inkml:trace contextRef="#ctx0" brushRef="#br0">0 142 5734,'36'-39'0,"1"0"0,27-25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9.703"/>
    </inkml:context>
    <inkml:brush xml:id="br0">
      <inkml:brushProperty name="width" value="0.17143" units="cm"/>
      <inkml:brushProperty name="height" value="0.17143" units="cm"/>
      <inkml:brushProperty name="color" value="#5B2D90"/>
    </inkml:brush>
  </inkml:definitions>
  <inkml:trace contextRef="#ctx0" brushRef="#br0">2 173 5734,'-2'-26'0,"2"1"0,24-19 0,41 14 0,-9-4 0,25 22 0,-38 11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19.865"/>
    </inkml:context>
    <inkml:brush xml:id="br0">
      <inkml:brushProperty name="width" value="0.17143" units="cm"/>
      <inkml:brushProperty name="height" value="0.17143" units="cm"/>
      <inkml:brushProperty name="color" value="#5B2D90"/>
    </inkml:brush>
  </inkml:definitions>
  <inkml:trace contextRef="#ctx0" brushRef="#br0">1 30 5734,'-1'-29'0,"62"48"0,-39 4 0,46 42 0,-56-23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20.014"/>
    </inkml:context>
    <inkml:brush xml:id="br0">
      <inkml:brushProperty name="width" value="0.17143" units="cm"/>
      <inkml:brushProperty name="height" value="0.17143" units="cm"/>
      <inkml:brushProperty name="color" value="#5B2D90"/>
    </inkml:brush>
  </inkml:definitions>
  <inkml:trace contextRef="#ctx0" brushRef="#br0">0 9 5734,'40'-5'0,"-14"2"0,11 3 0,-18 2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20.184"/>
    </inkml:context>
    <inkml:brush xml:id="br0">
      <inkml:brushProperty name="width" value="0.17143" units="cm"/>
      <inkml:brushProperty name="height" value="0.17143" units="cm"/>
      <inkml:brushProperty name="color" value="#5B2D90"/>
    </inkml:brush>
  </inkml:definitions>
  <inkml:trace contextRef="#ctx0" brushRef="#br0">0 71 5734,'91'-40'0,"-30"9"0,19 34 0,-39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37:35.818"/>
    </inkml:context>
    <inkml:brush xml:id="br0">
      <inkml:brushProperty name="width" value="0.17143" units="cm"/>
      <inkml:brushProperty name="height" value="0.17143" units="cm"/>
      <inkml:brushProperty name="color" value="#5B2D90"/>
    </inkml:brush>
  </inkml:definitions>
  <inkml:trace contextRef="#ctx0" brushRef="#br0">30 36 5734,'-13'-20'0,"3"5"0,10 15 0,0 3 0,5 17 0,-1-5 0,4 9 0,6 4 0,-3-11 0,2 6 0,-3-10 0,-6-9 0,-3-5 0,-5-5 0,-13-22 0,6 12 0,-10-17 0,14 23 0,-5-8 0,7 11 0,5 7 0,10 13 0,7 13 0,6 15 0,-10-17 0,0 1 0,-12-22 0,-5-10 0,-2-5 0,-5-12 0,5 0 0,10 7 0,4 6 0,8 10 0,-3 1 0,0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6.464"/>
    </inkml:context>
    <inkml:brush xml:id="br0">
      <inkml:brushProperty name="width" value="0.08571" units="cm"/>
      <inkml:brushProperty name="height" value="0.08571" units="cm"/>
      <inkml:brushProperty name="color" value="#E71224"/>
    </inkml:brush>
  </inkml:definitions>
  <inkml:trace contextRef="#ctx0" brushRef="#br0">0 176 5734,'8'-6'0,"0"-1"0,-2 4 0,2-1 0,0-1 0,26-9 0,-3 3 0,14-3 0,34-2 0,20-1 0,-40 5 0,1 0 0,2-1 0,-6 1 0,2-2 0,-21 3 0,-26 7 0,-9 3 0,4 38 0,-5 17 0,-1 17 0,-1 7 0,0-13 0,-1-2 0,1 4 0,-1-1 0,-1-5 0,-1-7 0,2-7 0,-2 43 0,3-51 0,-1 8 0,2-25 0,1-10 0,11-57 0,-5 16 0,8-42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21.358"/>
    </inkml:context>
    <inkml:brush xml:id="br0">
      <inkml:brushProperty name="width" value="0.17143" units="cm"/>
      <inkml:brushProperty name="height" value="0.17143" units="cm"/>
      <inkml:brushProperty name="color" value="#5B2D90"/>
    </inkml:brush>
  </inkml:definitions>
  <inkml:trace contextRef="#ctx0" brushRef="#br0">1 3585 5734,'62'-10'0,"-1"-2"0,-12 0 0,12-5 0,-4-1 0,17-5 0,7-3 0,1 0-540,-10 2 1,1 1 0,4-2 0,5-1-1,11-5 540,-17 5 0,10-3 0,7-3 0,5-2 0,3-1 0,2-1 0,-1 0 0,-1 1 0,-4 1 0,-5 3 0,-8 2-443,19-7 0,-8 4 0,-5 1 0,-1 1 0,3-1 0,6-4 443,-11 5 0,5-3 0,5-1 0,1-2 0,1 1 0,-4 1 0,-5 1 0,-6 2 0,-10 4 2,9-4 0,-12 4 1,-2 0-1,11-4-2,0 0 0,7-2 0,7-3 0,2-1 0,2 0 0,0 0 0,-4 2-56,-4 2 1,-1 0-1,1 1 1,-1 0-1,1-1 1,0 1 0,2-2 55,-7 3 0,0 0 0,1-1 0,0 0 0,1 0 0,0 0 0,1 1 0,1 0 0,-4 3 0,3-1 0,2 0 0,1 0 0,-1 1 0,-3 0 0,-3 3 0,-7 1 0,-7 2 0,14-4 0,-12 4 0,-1 0 0,12-4 0,-4 2 0,10-4 0,9-2 0,2-1 0,0 0 0,-4 1 0,-9 2 0,-12 5 0,15-6 0,-14 4 0,16-5 0,-25 8 0,11-4 0,9-3 0,6-1 0,3-2 0,1 0 0,-2 1 0,-5 1 0,-7 3 0,-9 3 0,23-8 0,-14 5 0,-1 0 0,12-4 0,-15 5 0,8-2 0,6-2 0,3-2 0,-1 1 0,-4 1 0,-7 3 0,-10 3 0,31-11 0,-15 5 0,-6 2 0,3-1 0,-4 1 0,9-5 0,-5-1 0,-31 8 1,-6 1-1,19-10 1489,-10-4-1489,-70 33 2971,-44 10-2971,-20 8 0,-29 8 0,-5 0 0,16-3-1173,9-2 1,-1-1 1172,11-1 0,-14 3 0,-2 1 0,7-2 0,21-5 0,-16-1 73,27-3 0,-4 1-73,-8 1 0,0-1 0,12 0 0,0-1 0,-8 2 0,5 0 0,-8 2 0,67-5 0,21-5 0,38-7 0,29-6 0,2-1 0,-20 2 0,2 0 0,0-1 0,-1 0 84,21-3 1,-2 0 0,-3 0-85,-8 2 0,-3-1 0,-15 3 0,4-2 83,-34 6-83,5 1 0,-22 6 0,-9 1 0,-8 11 0,-2-1 0,-5 51 0,0-24 0,-23 32 0,-16 22 0,3-13 0,13-31 0,-2-1 135,-14 26 0,-7 9 0,5-14 0,-19-2 0,-4 1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58.121"/>
    </inkml:context>
    <inkml:brush xml:id="br0">
      <inkml:brushProperty name="width" value="0.17143" units="cm"/>
      <inkml:brushProperty name="height" value="0.17143" units="cm"/>
      <inkml:brushProperty name="color" value="#5B2D90"/>
    </inkml:brush>
  </inkml:definitions>
  <inkml:trace contextRef="#ctx0" brushRef="#br0">60 171 5734,'0'-13'0,"-1"2"0,-2 4 0,1 3 0,-1 2 0,-1 6 0,0 3 0,-12 40 0,8-17 0,-6 19 0,9 9 0,33 3 0,9-4 0,1 27 0,4-33 0,5-18 0,22-57 0,-35 4 0,5-18 0,-4-8 0,-8-14 0,-7 10 0,-3 0 0,-8-6 0,-6-16 0,-2 60 0,5 46 0,0 17 0,2 25 0,1 4 0,0-6 0,-4 2 0,-3 17 0,-5-7 0,-13-8 0,-6-2 0,3-5 0,-3 2 0,-5-15 0,-34-1 0,47-94 0,15-26 0,32-17 0,23-13 0,-1 4 0,-18 17 0,-1 4 0,3-2-804,18-13 0,4-2 0,-10 16 804,3-6-792,-4 6 792,-21 30 0,8-14 0,-19 50 0,-19 51 0,-7 16 0,11-6 0,-7 10 0,-3 16 0,3-14 0,8-7 0,-3-4 0,6-8 0,20-30 2168,-7-19-2168,36-27 0,-26 4 1036,44-45-1036,-21 13 0,-15 17 0,6-2 0,36-15 0,-1 3 0,-5 0-511,-5 12 0,-9 4 511,-39 17 0,-2-2-313,19-31 313,-20 21-102,12-37 102,-26 45 0,-8-15 0,-3 28 975,-19 10-975,3 83 343,9-23-343,14 10 0,9 4 59,5-26 1,3-1-60,2 9 0,-7 2 0,-21 1 0,-9-6 0,-10-4 0,-30-9 0,32-58 0,19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58.256"/>
    </inkml:context>
    <inkml:brush xml:id="br0">
      <inkml:brushProperty name="width" value="0.17143" units="cm"/>
      <inkml:brushProperty name="height" value="0.17143" units="cm"/>
      <inkml:brushProperty name="color" value="#5B2D90"/>
    </inkml:brush>
  </inkml:definitions>
  <inkml:trace contextRef="#ctx0" brushRef="#br0">1 46 5734,'21'-23'0,"-6"6"0,26 12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58.833"/>
    </inkml:context>
    <inkml:brush xml:id="br0">
      <inkml:brushProperty name="width" value="0.17143" units="cm"/>
      <inkml:brushProperty name="height" value="0.17143" units="cm"/>
      <inkml:brushProperty name="color" value="#5B2D90"/>
    </inkml:brush>
  </inkml:definitions>
  <inkml:trace contextRef="#ctx0" brushRef="#br0">116 424 5734,'-27'11'0,"-3"34"0,3 7 0,5-3 0,14 16 0,7 17 0,5-14 0,15-2 0,4 4 0,4-3 0,2-26 0,-9-15 0,22-7 0,-22-34 0,8-26 0,-20-7 0,-10-6 0,-4-3 0,-13-33 0,-16-6 0,-9 8 0,-9 34 0,14 5 0,16 17 0,51 63 0,15 14 0,5-19-368,9 4 0,-2-7 368,-17-20-155,12-30 1,0-11 154,3-19 0,-4 11 0,-6-6 0,-24-7 0,-9-3 0,-4-5 0,-3-1 0,1-16 0,-11 26 0,-21 66 0,7 36 0,10 31 0,4 27 0,3-6 0,1-1 0,7-3 0,8-19 0,5 1 0,0-10 0,9 28 712,32-64-712,-11-71 0,-9 5 0,13-13 0,3-2 0,12-8 0,-12 11 0,0-1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59.295"/>
    </inkml:context>
    <inkml:brush xml:id="br0">
      <inkml:brushProperty name="width" value="0.17143" units="cm"/>
      <inkml:brushProperty name="height" value="0.17143" units="cm"/>
      <inkml:brushProperty name="color" value="#5B2D90"/>
    </inkml:brush>
  </inkml:definitions>
  <inkml:trace contextRef="#ctx0" brushRef="#br0">620 1 5734,'-77'47'0,"0"1"0,0 0 0,8 0 0,4 0 0,35-3 0,94 27-2215,-9-13 2215,20-1 0,-36-36 679,29-1-679,-82-43 361,-11 14-361,-40-9 0,-16 5 0,-1 23 0,3 11 0,12 1 0,11 10 0,15 16 0,25 7 0,61 10 0,27-4 0,-12-14 0,6-7 0,25 5 0,-2-13 0,-1-20 1175,-40-22-1175,-25 7 0,60-10 0,-36 11 0,47-5 0,-56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59.540"/>
    </inkml:context>
    <inkml:brush xml:id="br0">
      <inkml:brushProperty name="width" value="0.17143" units="cm"/>
      <inkml:brushProperty name="height" value="0.17143" units="cm"/>
      <inkml:brushProperty name="color" value="#5B2D90"/>
    </inkml:brush>
  </inkml:definitions>
  <inkml:trace contextRef="#ctx0" brushRef="#br0">1 0 5734,'68'53'0,"1"1"0,-7-2 0,5 2 0,-8-2-874,-32-17 874,-4 0 0,1 46 0,-18-43 0,-3 30 70,-18-57 1,-3-3 0,-4-3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0:59.736"/>
    </inkml:context>
    <inkml:brush xml:id="br0">
      <inkml:brushProperty name="width" value="0.17143" units="cm"/>
      <inkml:brushProperty name="height" value="0.17143" units="cm"/>
      <inkml:brushProperty name="color" value="#5B2D90"/>
    </inkml:brush>
  </inkml:definitions>
  <inkml:trace contextRef="#ctx0" brushRef="#br0">378 19 5734,'-6'-19'0,"-49"59"0,-13 29 0,17 3-191,6-17 0,-7 9 0,12-3 191,18-2 0,9-4-166,-3 21 0,6-4 1,12-41-1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1:00.156"/>
    </inkml:context>
    <inkml:brush xml:id="br0">
      <inkml:brushProperty name="width" value="0.17143" units="cm"/>
      <inkml:brushProperty name="height" value="0.17143" units="cm"/>
      <inkml:brushProperty name="color" value="#5B2D90"/>
    </inkml:brush>
  </inkml:definitions>
  <inkml:trace contextRef="#ctx0" brushRef="#br0">212 197 5734,'-45'-1'0,"5"7"0,19 18 0,-2 32 0,2 7 0,2 3-800,0 2 1,4 0 799,14-11 0,5 23 134,8 15-134,0-6 0,0-18 0,-12-86 0,-6-27 0,-5-31 0,-2-4 0,-1-19 0,10 8 0,23 9 0,6 1-702,-13-11 1,-3-7 0,11 16 701,18 25 0,9 16 453,9 15 0,-1 16-453,-3 27 0,3-7 208,-74 63-208,-22-30 0,-9-2 0,7 3 0,-1 0 0,-11 2 0,5-3 0,6 1 0,21-15 0,10-7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1:00.286"/>
    </inkml:context>
    <inkml:brush xml:id="br0">
      <inkml:brushProperty name="width" value="0.17143" units="cm"/>
      <inkml:brushProperty name="height" value="0.17143" units="cm"/>
      <inkml:brushProperty name="color" value="#5B2D90"/>
    </inkml:brush>
  </inkml:definitions>
  <inkml:trace contextRef="#ctx0" brushRef="#br0">0 59 5734,'47'-28'0,"-27"11"0,42 3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1:00.905"/>
    </inkml:context>
    <inkml:brush xml:id="br0">
      <inkml:brushProperty name="width" value="0.17143" units="cm"/>
      <inkml:brushProperty name="height" value="0.17143" units="cm"/>
      <inkml:brushProperty name="color" value="#5B2D90"/>
    </inkml:brush>
  </inkml:definitions>
  <inkml:trace contextRef="#ctx0" brushRef="#br0">382 454 5734,'-19'-28'0,"2"3"0,3 5 0,0 49 0,13 30 0,1 29 0,6-21 0,5 17 0,2 5 0,-4-5 0,-1 9 0,-2-3 0,0 4-594,2-10 1,2 5 0,-1-1-1,-3-5 594,-3 10 0,-3-5 0,-3-11 0,-2-18 0,-3-4 268,-5 36 0,1-34-268,7-89 0,2-51 0,1-30 0,0-10 0,-1 10 0,-2 29-384,-5 14 0,0-4 384,5 8 0,1-21 0,0-15 0,1-8 0,0-3 0,0 3 0,0 9 0,0 15 0,0 20-850,-4-4 1,0 8 849,-3-18 0,-1-8 0,2 19 0,1 16 1298,0 10-1298,-5 19 0,-1 68 0,-2 12 0,-3 13 0,0 5 0,-1 8 0,0-1 0,3-11 0,0-1 0,-1-2 0,-8 25 0,3-12 0,5-12 728,23-61-728,22-33 2279,11-28-2279,-5-18 0,6-27 0,1-3 0,-5 19-1252,-6 25 1,-1 0 1251,2-21 0,5-22 0,-3 15 0,-8 49 0,-8 67-234,9 26 1,3 9 233,-8-16 0,6 5-241,14 11 0,11 14 0,3-1 0,-8-14 0,-3-11 1,0-5-1,15 12 0,-1-1 0,1 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7.209"/>
    </inkml:context>
    <inkml:brush xml:id="br0">
      <inkml:brushProperty name="width" value="0.08571" units="cm"/>
      <inkml:brushProperty name="height" value="0.08571" units="cm"/>
      <inkml:brushProperty name="color" value="#E71224"/>
    </inkml:brush>
  </inkml:definitions>
  <inkml:trace contextRef="#ctx0" brushRef="#br0">253 41 5734,'-6'-9'0,"0"0"0,-1 2 0,-20-3 0,6 8 0,-12-1 0,4 15 0,-18 34 0,19-19 0,-13 25 0,33-26 0,9 15 0,12-2 0,16 1 0,15-27 0,5-18 0,0-18 0,-18 1 0,2-17 0,-21 14 0,4-9 0,-10 11 0,-3 8 0,-1 10 0,2 23 0,-1 34 0,0-8 0,0 35 0,-5-10 0,0-14 0,0 1 0,-1 20 0,0 5 0,3-55 0,3-3 0,21-27 0,-8-4 0,17-32 0,-15 7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1:02.022"/>
    </inkml:context>
    <inkml:brush xml:id="br0">
      <inkml:brushProperty name="width" value="0.17143" units="cm"/>
      <inkml:brushProperty name="height" value="0.17143" units="cm"/>
      <inkml:brushProperty name="color" value="#5B2D90"/>
    </inkml:brush>
  </inkml:definitions>
  <inkml:trace contextRef="#ctx0" brushRef="#br0">940 311 5734,'-56'-37'0,"-28"-1"0,24 35 0,0 7 0,-24-1 0,-4 38 0,109 34 0,31 22-1418,-12-13 1,5 6 0,-1-3 1417,-6-11 0,-2-2 0,0 1 0,7 7 0,0 0 0,-23-17 860,-47-8-860,-30-18 0,-14-5 0,6-10 0,-6-9 0,-5-6 0,-7-8 0,5-11-595,14-17 1,5-11 0,4 0 594,-14-3 0,10-9-280,9-40 1,19 1 279,21 28 610,21 0 0,10 7-610,9 35-53,57 8 53,-9 44 0,-12 2 0,14 6 0,-14-14 0,12 3 0,6 1 0,-1-3 0,-8-5 0,8-1 0,-6-4 0,5 0 10,6 6 1,9 4 0,-5-5 0,-19-17-11,-19-21 0,-15-9 0,-3-11 1292,-7-6-1292,-14-38 0,-10-11 0,-9 38 0,-5-2-179,1-36 1,-8 7 178,-25 28-437,-51 83 437,57-5 1062,-5 12 1,10 8-1063,42 23 0,20-15 0,17-9 0,-3-37 0,12-43 0,-33 16 1140,16-23-1140,-31 32 0,19 64 0,-16-31 761,31 61-761,23-86 0,18-38 0,-38-25 0,-1-25 0,-7 5 0,-3 6 0,-5-2 0,-5 0 0,-2-7 0,-9 10 0,-10 0 0,-9 36 0,-6 61 0,2-40 0,-1 77 0,6 39 0,10 4 0,8 6 0,-1-26 0,4 1 0,5 0-967,12 8 0,6-1 0,0-8 967,4-4 0,3-13 0,5-17 0,-1-13 0,-2-16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1:02.153"/>
    </inkml:context>
    <inkml:brush xml:id="br0">
      <inkml:brushProperty name="width" value="0.17143" units="cm"/>
      <inkml:brushProperty name="height" value="0.17143" units="cm"/>
      <inkml:brushProperty name="color" value="#5B2D90"/>
    </inkml:brush>
  </inkml:definitions>
  <inkml:trace contextRef="#ctx0" brushRef="#br0">0 89 5734,'20'-48'0,"-17"8"0,57 41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1:02.833"/>
    </inkml:context>
    <inkml:brush xml:id="br0">
      <inkml:brushProperty name="width" value="0.17143" units="cm"/>
      <inkml:brushProperty name="height" value="0.17143" units="cm"/>
      <inkml:brushProperty name="color" value="#5B2D90"/>
    </inkml:brush>
  </inkml:definitions>
  <inkml:trace contextRef="#ctx0" brushRef="#br0">341 351 5734,'16'-44'0,"-5"36"0,14 4 0,-10 42 0,4 37 0,-9-15 0,-2 3 0,0-12 0,-2 3-1133,-1 44 0,-3-2 1133,-3-7 0,-2-12 0,-2 15 0,1-3 0,-3-6 0,2-2 0,11-31 0,20-41 0,-19 54 0,5-109 0,2-49 0,-5 12-1041,-10 4 1041,-5-3-245,-4 18 0,-5-17 1,-1-2-1,2 13 245,2 5 0,-1-2 0,-5-21 0,-3-19 0,-1 0 0,1 23-460,-1 24 0,1 9 460,1-17 0,-2 12 0,-15 30 0,9 87 0,6-9 0,-11 30 0,-2 9 0,13-26 0,0 1 378,-20 46 0,23-37-378,71-109 0,-30 23 1289,23-57 1,1-16-1290,-9 7 764,-12 25 1,2-2-765,1 5 0,-1 1 0,21-34 0,0 94 0,4 24 0,3 27 0,1 14 0,5-8 0,6 4 0,-4-2-328,-17-14 1,-3-2-1,0-4 1,21 14-1,-4-15 1,-7-22-1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1:09.261"/>
    </inkml:context>
    <inkml:brush xml:id="br0">
      <inkml:brushProperty name="width" value="0.17143" units="cm"/>
      <inkml:brushProperty name="height" value="0.17143" units="cm"/>
      <inkml:brushProperty name="color" value="#5B2D90"/>
    </inkml:brush>
  </inkml:definitions>
  <inkml:trace contextRef="#ctx0" brushRef="#br0">273 319 5734,'-40'-22'0,"-17"-5"0,11 5 0,-6 1 0,29 12 0,3 2 0,2 2 0,1 4 0,85 10 0,36 2 0,-13-6-848,-9-2 0,24-1 0,3 0 0,-15-2 848,-7-5 0,6-3 0,-24 4 0,14-1 0,10-1 0,6-1 0,2 1 0,-3 0 0,-7 0 0,-10 1-110,10 0 1,-12 1 0,2-1-1,13 0 110,-12 0 0,13-1 0,8 0 0,5-1 0,2 0 0,-3 0 0,-7 1 0,-9 0 0,-13 1 0,21-2 0,-17 2 0,5-3 0,9-1 0,9-2 0,-9-1 0,-30 0 0,-25-4 0,-30-5 0,-16 17 0,9 8 0,1 1 0,8 6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1:09.969"/>
    </inkml:context>
    <inkml:brush xml:id="br0">
      <inkml:brushProperty name="width" value="0.17143" units="cm"/>
      <inkml:brushProperty name="height" value="0.17143" units="cm"/>
      <inkml:brushProperty name="color" value="#5B2D90"/>
    </inkml:brush>
  </inkml:definitions>
  <inkml:trace contextRef="#ctx0" brushRef="#br0">65 652 5734,'-38'-15'0,"11"3"-809,55 5 0,44 0 1,30 0-1,18 0 1,3 1-1,-9 0 0,-24 1 809,7-1 0,-13 0 0,17 0-9,-28 1 1,13 0 0,8-1 0,5-1 0,2 1 0,-2 0 0,-5 0 0,-9 1 0,-12 0 8,30 0 0,-17 0 0,1 1 0,3-1 0,0 0 0,15-1 0,-29 2 0,11-2 0,6 1 0,5-2 0,2 1 0,0-1 0,-3-1 0,-6 1 0,10-2 0,-3-1 0,-2-1 0,0 1 0,1-1 0,4 1 0,-14 3 0,3 1 0,1 0 0,2 0 0,-1-1 0,-1-1 0,-2-2 0,-3-3 0,19-8 0,3-4 0,-2-3 0,-8 0 0,-11 3 0,-18 4 0,-8 1 0,-7-1 0,36-15 0,10-6 0,-54 13 0,-62 22 0,-47 3 0,16 5 0,-35 3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1:50.188"/>
    </inkml:context>
    <inkml:brush xml:id="br0">
      <inkml:brushProperty name="width" value="0.17143" units="cm"/>
      <inkml:brushProperty name="height" value="0.17143" units="cm"/>
      <inkml:brushProperty name="color" value="#5B2D90"/>
    </inkml:brush>
  </inkml:definitions>
  <inkml:trace contextRef="#ctx0" brushRef="#br0">350 129 5734,'7'-19'0,"8"-16"0,-8 15 0,4-7 0,-11 22 0,-2 11 0,-2 29 0,3-2 0,-2 27 0,3 11 0,0 3 0,0 15-967,0-12 1,1 14 0,0-12 966,-1-27 0,0 2 0,0 31 0,0 16 0,-2-5 0,0-25 0,-1-3 0,-2 7 0,0 16 0,-2 10 0,0 0 0,0-13-786,0 10 0,0-8 786,-4 26 0,2-36 0,9-76 0,1-4 0,5-71 0,-2 5 0,-1-9 0,1 7 0,0-4 0,-1 1 913,1-22 1,0-1-914,-2 16 0,1-2 0,-2 3 0,1-12 0,-2 0 0,1 11 0,-1-3 0,0 0 0,-1 0 0,0 1 0,1 3 0,-2-22 0,1 4 0,1 11 0,0 5 1035,0 20 0,-1 10-1035,-2 6 0,-47 86 0,-4 30 0,20-26 0,-1 2 0,-2 3 0,4-6 0,6-6 0,-2 11 0,4-6 0,19-30 574,-6 18-574,50-93 0,-11 20 0,11-20 0,6-4 0,-10 25 0,1 3 0,6-7 0,5 12 0,13 29 0,1 18 0,-17 11 0,-3 7 0,6 2 0,1 4 0,7 14 0,-1 1 0,-11-15 0,-1-1 0,7 9 0,-1-1 0,-8-13 0,-1-1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1:51.161"/>
    </inkml:context>
    <inkml:brush xml:id="br0">
      <inkml:brushProperty name="width" value="0.17143" units="cm"/>
      <inkml:brushProperty name="height" value="0.17143" units="cm"/>
      <inkml:brushProperty name="color" value="#5B2D90"/>
    </inkml:brush>
  </inkml:definitions>
  <inkml:trace contextRef="#ctx0" brushRef="#br0">75 100 5734,'-5'-24'0,"0"1"0,3 3 0,3-12 0,27 77 0,-4-8 0,-5 7 0,-1 6-687,-3 5 1,-3-3 686,2 19 0,-5-6 0,-1 12 0,-1-7 0,-1-16 0,-2 3 0,1 33 0,0 15 0,-2-14 0,-2-32 0,-1-2 0,-1 27 0,0 11 0,-1-8 0,1-10 0,-2 1 0,1-8 0,0 9 0,0 2 0,-1-5-165,1 6 0,-1-4 1,0-1 164,0-5 0,1-2 0,-1-5 0,0 6 0,0-17 0,-1-31 0,2-22 0,-3-38 0,-2-16 0,-4-13 0,-1-1 0,-3-7 0,0 0 0,-1-4 0,1 0 0,-1 2-112,-6-20 0,0 9 112,9 31 0,2 11 481,4 13-481,2-3 0,2 10 0,1 3 0,13 26 0,-5 4 1610,11 18-1610,1 16 0,4 10 0,4 22 0,-6-20 0,-2 4 0,5 24 0,-6-29 0,3 16 0,1-1 0,-3-13 0,2 5 0,0-2 0,-4-20 0,29 37 0,-8-54 0,22-50 0,19-31 0,-10 6 0,-26 22 0,-1-3-688,23-29 0,8-14 1,-18 15 687,-22 9-662,-8-10 0,-4-1 662,-3-1-252,-4 3 0,-8 6 252,-20 22 0,-4 3 0,-4 4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1:52.619"/>
    </inkml:context>
    <inkml:brush xml:id="br0">
      <inkml:brushProperty name="width" value="0.17143" units="cm"/>
      <inkml:brushProperty name="height" value="0.17143" units="cm"/>
      <inkml:brushProperty name="color" value="#5B2D90"/>
    </inkml:brush>
  </inkml:definitions>
  <inkml:trace contextRef="#ctx0" brushRef="#br0">2847 1298 5734,'-23'-79'0,"-1"0"0,0-2 0,0 1 0,0 7 0,-1 2 0,-2 0 0,-7-2 0,-6 5 0,-6-3 0,-1 6 0,-7-6 0,-2 5 0,-5-6 0,-1 6 0,5 20 0,4 9 0,4 6 0,-20 1 0,-2 3 0,9 10 0,-22 0 0,-20 10 0,24 18 0,-9 11 0,-1 3 0,5-2 0,-2-1 0,5 0 0,-4 3-325,2 0 0,-8 1 0,6 3 0,14 0 325,4 12 0,16-3 0,10-3 0,-8 15 0,-5 12 0,-4 17 0,2 3 0,6-17 0,1 1-88,9-4 0,0 4 0,7-7 88,8-13 0,3-1 0,-7 21 0,2 4 0,2 0 0,5 6 0,7 2 0,3 8 0,4-4 0,-1 13 0,10 8 0,5-30 0,4 12 0,4 6 0,2 2 0,1-5 0,1-10 0,4-1 0,2-8 0,2 0 0,2 4-91,3 11 1,2 8 0,2 1 0,3-5 0,2-11 90,19 6 0,5-12 0,2-8 0,-9-12 0,2-5 0,2-4 0,7-2 0,3-3 0,-6-5 0,-5-4 0,5-7-482,8-11 1,16-6 0,-2-3 0,-16-1 481,-20-2 0,0-1 0,34-1 0,13-2 0,-22-3-396,-24-7 396,-2-3-41,25-20 1,7-10 40,-28 13 0,0-2 0,3-2 0,5-2 0,-8 2 160,-14 4 0,-4 0-160,3-10 0,-3-1 0,13-26 1259,-14 18 1,-1-1-1260,-8 5 0,-2 2 581,14-32-581,-12 17 0,-1-2 0,-8 19 0,-1-1-581,7-23 1,0 0 580,1-19-336,-7 11 1,-3-1 335,-9 29 0,-1 0 0,4-33 0,-2 2 0,-6-8 0,-4 25 0,-6-9-719,-9-16 1,-8-10-1,3 9 719,5 7 0,-1 2 0,-5-7 0,-4-7 0,1 16 0,3 31 0,-1 7 0,-4-3 0,-1 1 512,3-3 0,2 3-512,-8-16 0,35 38 0,16 15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1:53.804"/>
    </inkml:context>
    <inkml:brush xml:id="br0">
      <inkml:brushProperty name="width" value="0.17143" units="cm"/>
      <inkml:brushProperty name="height" value="0.17143" units="cm"/>
      <inkml:brushProperty name="color" value="#5B2D90"/>
    </inkml:brush>
  </inkml:definitions>
  <inkml:trace contextRef="#ctx0" brushRef="#br0">2871 1228 5734,'-3'-29'0,"-8"-58"0,3 40-1097,-7-45 1097,3 57 352,-28-52-352,8 38 0,-8-4-1008,-18-13 0,-12-6 0,6 6 1008,7 8 0,-2 2 0,-9 0 0,-9-3 0,3 9 0,-1 8 0,-1 6 0,9 6 0,-4 1 0,2 1 0,-22-8 0,-3 5 125,17 13 1,-5 4 0,-3 12-126,5 15 0,-6 12 0,2 2 0,6-5-672,6-8 0,6-4 1,-4 6 671,-1 8 0,-5 5 0,3 3 0,14 0 0,7 8 0,9 3 742,-8 10 0,1 2-742,0-4 0,-1 6-137,5 10 0,1 10 1,6-1 136,6 14 0,6 5 0,7-26 0,-1 7 0,2 1 0,4 0-239,4 19 1,6 0-1,3 1 239,3 2 0,3 1 0,3-1 0,-1-25 0,1 1 0,2-1 0,0 2 416,2 6 1,2 1-1,1 1 1,2 0-417,3 6 0,2 1 0,2 0 0,1-3 0,-1-7 0,0-2 0,1-1 0,5 1 0,6 7 0,2 0 0,6-1 0,6-3 0,-3-16 0,6-1 0,3-2 0,4-3 0,2-2-323,7 0 1,6-3 0,1-2-1,1-2 1,-5-1 322,4 7 0,-3-2 0,-1-3 0,2-7-133,21-1 0,1-9 1,-17-12 132,-1-14 0,-1-4 0,14-10 0,3-5 0,-41 5 0,2-4 0,10-3 0,11-4 0,6-6 0,-3-8 0,-5-9 0,1-8 0,0-6 0,-1-1 0,-3 2 0,8-3 0,-3 1 0,-1-2 0,1-3-69,-6 4 1,4-4 0,-1-1 0,-8 2 0,-11 3 68,8-27 0,-18 4 0,-14 14 0,-7-6 0,-4-16 0,-3-11 0,-2 3 0,-2 20 0,0 2 0,-5-11 0,-6 3 0,-2-14 0,-3-6 0,-3-1 0,-1 5 0,-1 10 0,-4 5 0,-1 8 0,-3 2 0,-3-8 0,-2-11 0,-2-9 0,-3-2 0,-5 4 0,-3 11 65,-4 9 1,-2 9 0,-8 4 0,-14 4-66,-2 14 0,-15 3 0,-9 2 0,-4 3 0,0 2 0,5 2 0,10 1 0,-6-7 0,8 3 0,1 3 0,-11 2 0,-10 9 0,0 1 0,0 0 0,0 0 0,0 0 0,0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1:54.986"/>
    </inkml:context>
    <inkml:brush xml:id="br0">
      <inkml:brushProperty name="width" value="0.17143" units="cm"/>
      <inkml:brushProperty name="height" value="0.17143" units="cm"/>
      <inkml:brushProperty name="color" value="#5B2D90"/>
    </inkml:brush>
  </inkml:definitions>
  <inkml:trace contextRef="#ctx0" brushRef="#br0">165 221 5734,'9'-15'0,"1"1"0,0 8 0,6-1 0,22-6 0,55-4 0,11 0 0,-51 7 0,1 1 0,14-2 0,8 0 0,3 1 0,12 2 0,3 3 0,-9 0 0,-9-1 0,0 1 0,10-1 0,7 1 0,-15-1 0,16-3 0,-65 5 0,16-3 0,-35 5 0,-3-3 0,-24 2 0,-41-2 0,-9 7 0,-23 3 0,-10 2 0,6 0 0,10 1 0,1 0 0,-1 1 0,-2-1-679,6-1 1,-4 0-1,1-1 1,2 1 0,7 1 678,-17 3 0,7 1 0,19-3 0,14-1 0,6 0 0,-19 4 0,30-5 0,-6 3 0,90-13 0,55-8 0,-8 2 0,-28 4 0,5 0-78,0-1 0,14-1 1,7-1-1,-2 1 1,-9 0 77,9 1 0,-7 1 0,-1 0 1066,-2 0 1,-1 0-1,-2 0-1066,-6 1 0,-2 0 0,-13 0 0,2-1 0,-22 3 0,-136 6 0,20 0-107,12 0 1,-6-1 106,-3 1 0,-8 0-783,7 0 1,-10 0 0,0 0 0,8-1 782,-15 1 0,1 0 0,-11 1 0,-6-1 0,31 0 379,45-3-379,0 1 0,7 0 0,9-1 152,52 0-152,52-6 0,6 0 0,4-1 0,-36 2 0,-2-1 0,22-1 0,-11 0 0,-37 3 848,0-8 0,-22 6 0,-9-6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7.534"/>
    </inkml:context>
    <inkml:brush xml:id="br0">
      <inkml:brushProperty name="width" value="0.08571" units="cm"/>
      <inkml:brushProperty name="height" value="0.08571" units="cm"/>
      <inkml:brushProperty name="color" value="#E71224"/>
    </inkml:brush>
  </inkml:definitions>
  <inkml:trace contextRef="#ctx0" brushRef="#br0">47 4 5734,'-5'54'0,"0"1"0,-2 38 0,21-36 0,-6-27 0,10 20 0,7-30 0,-12-15 0,15-9 0,-19-21 0,0-27 0,-5 13 0,-13-48 0,-6 38 0,-15-23 0,-14 47 0,18 11 0,-7 22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1:55.506"/>
    </inkml:context>
    <inkml:brush xml:id="br0">
      <inkml:brushProperty name="width" value="0.17143" units="cm"/>
      <inkml:brushProperty name="height" value="0.17143" units="cm"/>
      <inkml:brushProperty name="color" value="#5B2D90"/>
    </inkml:brush>
  </inkml:definitions>
  <inkml:trace contextRef="#ctx0" brushRef="#br0">766 1 5734,'-24'16'0,"9"-6"0,-12 12 0,8-10 0,-16 12 0,-46 26 0,21-14 0,7-4 0,-12 4 0,6-2 0,3-3 0,2-2 0,-17 11 0,4-2 0,-5 2 0,65-29 0,17-4 0,34 6 0,-1 4 0,9 4 0,7 4 0,8 4 0,-1 2 0,-13-7 0,1-1 0,29 3 0,-8-7 0,-34-18 0,38-4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31:56.175"/>
    </inkml:context>
    <inkml:brush xml:id="br0">
      <inkml:brushProperty name="width" value="0.17143" units="cm"/>
      <inkml:brushProperty name="height" value="0.17143" units="cm"/>
      <inkml:brushProperty name="color" value="#5B2D90"/>
    </inkml:brush>
  </inkml:definitions>
  <inkml:trace contextRef="#ctx0" brushRef="#br0">214 13 5734,'-7'-6'0,"1"0"0,4 5 0,6 9 0,-1-2 0,7 9 0,-2-4 0,42 46 0,-2-8 0,17 18 0,5-6 0,-7-17 0,5 4 0,-5-9 0,-32-22 0,-14-6 0,-14-8 0,-5 1 0,-7 0 0,-67 45 0,41-28-216,-8 7 1,1 0 215,14-11 0,-20 12 0,-39 12 0,12-8-276,14-10 1,1-2 0,1-3 0,-17 5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2:50.838"/>
    </inkml:context>
    <inkml:brush xml:id="br0">
      <inkml:brushProperty name="width" value="0.025" units="cm"/>
      <inkml:brushProperty name="height" value="0.025" units="cm"/>
      <inkml:brushProperty name="color" value="#008C3A"/>
    </inkml:brush>
  </inkml:definitions>
  <inkml:trace contextRef="#ctx0" brushRef="#br0">8 19 24575,'-2'0'0,"0"0"0,1-1 0,0 1 0,0-2 0,1 2 0,1-1 0,0 1 0,0-2 0,1 0 0,-1-1 0,1-1 0,0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3:51.435"/>
    </inkml:context>
    <inkml:brush xml:id="br0">
      <inkml:brushProperty name="width" value="0.17143" units="cm"/>
      <inkml:brushProperty name="height" value="0.17143" units="cm"/>
      <inkml:brushProperty name="color" value="#5B2D90"/>
    </inkml:brush>
  </inkml:definitions>
  <inkml:trace contextRef="#ctx0" brushRef="#br0">57 84 5734,'10'1'0,"-5"1"0,-1-7 0,-5 0 0,1-2 0,-5-14 0,3 10 0,-6-13 0,4 19 0,-1-1 0,3 5 0,1 22 0,1-12 0,3 19 0,-1-25 0,1-5 0,-2-5 0,-1-15 0,-4 6 0,3 0 0,-13 24 0,6 10 0,-5 10 0,5-1 0,5-13 0,-2 6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3:52.102"/>
    </inkml:context>
    <inkml:brush xml:id="br0">
      <inkml:brushProperty name="width" value="0.17143" units="cm"/>
      <inkml:brushProperty name="height" value="0.17143" units="cm"/>
      <inkml:brushProperty name="color" value="#5B2D90"/>
    </inkml:brush>
  </inkml:definitions>
  <inkml:trace contextRef="#ctx0" brushRef="#br0">30 87 5734,'8'-2'0,"11"-7"0,-9 3 0,8-7 0,-11 5 0,2-5 0,-3-3 0,-2 3 0,-11 6 0,-6 24 0,0 1 0,6 18 0,7-20 0,5 2 0,-4-17 0,-3-19 0,-12-19 0,-4 14 0,-5-5 0,4 36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3:53.221"/>
    </inkml:context>
    <inkml:brush xml:id="br0">
      <inkml:brushProperty name="width" value="0.17143" units="cm"/>
      <inkml:brushProperty name="height" value="0.17143" units="cm"/>
      <inkml:brushProperty name="color" value="#5B2D90"/>
    </inkml:brush>
  </inkml:definitions>
  <inkml:trace contextRef="#ctx0" brushRef="#br0">1 215 5734,'39'-8'0,"-1"0"0,-7 2 0,2-1 0,21-1 0,2 0 0,0 0 0,7 1 0,0 0 0,-12 1 0,44-3 0,-54 2 0,-68-40 0,-28 24 0,6 1 0,2 1 0,8 10 0,35 10 0,17 2 0,30 5 0,35 3 0,-17 8 0,-1 4 0,6 7 0,-11 33 0,-83-12 0,6-14 0,-4-4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3:54.243"/>
    </inkml:context>
    <inkml:brush xml:id="br0">
      <inkml:brushProperty name="width" value="0.17143" units="cm"/>
      <inkml:brushProperty name="height" value="0.17143" units="cm"/>
      <inkml:brushProperty name="color" value="#5B2D90"/>
    </inkml:brush>
  </inkml:definitions>
  <inkml:trace contextRef="#ctx0" brushRef="#br0">367 214 5734,'-1'-9'0,"-25"46"0,12-16 0,-20 38 0,17-31 0,0 0 0,-34 50 0,-2-7 0,19-26 0,-1-3 0,-17 2 0,25-64 0,22-20 0,29-10 0,8 2 0,-1 7 0,36-12 0,-40 65 0,22 19 0,13 9 0,-19-12 0,0-2 0,5 5 0,-2-11 0,-23-38 0,-6-5 0,12-22 0,-10-53 0,-18 47 0,-8-2 0,-20-27 0,-7 4 0,-9-6 0,6 42 0,-3 13 0,1 29 0,-6 31 0,1 30 0,14-5 0,24-7 0,9-2 0,13-5 0,25 29 0,41-67 0,11-18 0,-2 1 0,-3-7 0,-11-8 0,-41-14 0,-24 23 0,9-12 0,-12 23 0,10 99 0,-13-42 0,-1 10 0,0-5 0,-3-30 0,-2-25 0,0-5 0,-1-7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3:54.705"/>
    </inkml:context>
    <inkml:brush xml:id="br0">
      <inkml:brushProperty name="width" value="0.17143" units="cm"/>
      <inkml:brushProperty name="height" value="0.17143" units="cm"/>
      <inkml:brushProperty name="color" value="#5B2D90"/>
    </inkml:brush>
  </inkml:definitions>
  <inkml:trace contextRef="#ctx0" brushRef="#br0">235 1 5734,'-58'49'0,"0"-1"0,7-11 0,10 22 0,14 0 0,34-28 0,31 62 0,-9-34 0,-4-8 0,-1-2 0,0-6 0,-11-17 0,-19-15 0,-34-25 0,18 4 0,-18-15 0,35 13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3:55.674"/>
    </inkml:context>
    <inkml:brush xml:id="br0">
      <inkml:brushProperty name="width" value="0.17143" units="cm"/>
      <inkml:brushProperty name="height" value="0.17143" units="cm"/>
      <inkml:brushProperty name="color" value="#5B2D90"/>
    </inkml:brush>
  </inkml:definitions>
  <inkml:trace contextRef="#ctx0" brushRef="#br0">148 505 5734,'-47'-12'0,"6"6"0,24 17 0,0 41 0,6 10 0,8-6 0,-7 6 0,9-2 0,32-17 0,38-41 0,-22 5 0,24-30 0,-38-6 0,-9 6 0,22-23 0,-27 26 0,15-7 0,-16 61 0,9 16 0,1 4 0,1 9-167,-4-7 0,0-16 167,-10-38 0,0-4 0,27-24 0,-19 7 0,33-45 0,-37 31 0,0-14 0,-3-3 0,-7 9 0,2-39 0,-13 55 0,-31 13 0,16 39 0,14 69 0,22-29 0,26 19 0,16-65 0,-27-17 0,15-10 0,1-4 0,-8-5 0,6-22 0,8-17 0,-9 0 0,-16 0 0,-4-3 111,8-1 0,2-5 1,-8-1-112,-15-37 0,-11 8 0,0 13 0,-6 16 0,-3 12 0,-2 40 0,-4 12 0,-15 34 0,0 18 0,-5 36 0,15-17 0,7-4 0,4 5 0,6-10 0,3 0 0,-1 17 0,3-2 0,0-24 0,5-5 0,32 32 0,19-65 0,8-2 0,0-49 0,-3-22 0,-20-10 0,-6-3 0,7 10 0,-5 1 0,-17-1 0,-13 9 0,-18 17 0,-41 80 0,27 4 0,3 5 0,-9-5 0,3 1-294,10 18 1,10-11 293,9-33 0,1-1 0,14 12 0,-8-18 0,21-3 0,-21-23 0,5-16 0,-16 1 0,-4-4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3:55.835"/>
    </inkml:context>
    <inkml:brush xml:id="br0">
      <inkml:brushProperty name="width" value="0.17143" units="cm"/>
      <inkml:brushProperty name="height" value="0.17143" units="cm"/>
      <inkml:brushProperty name="color" value="#5B2D90"/>
    </inkml:brush>
  </inkml:definitions>
  <inkml:trace contextRef="#ctx0" brushRef="#br0">1 124 5734,'69'-24'0,"1"-1"0,-22 0 0,15 5 0,-18 1 0,-52 8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7.883"/>
    </inkml:context>
    <inkml:brush xml:id="br0">
      <inkml:brushProperty name="width" value="0.08571" units="cm"/>
      <inkml:brushProperty name="height" value="0.08571" units="cm"/>
      <inkml:brushProperty name="color" value="#E71224"/>
    </inkml:brush>
  </inkml:definitions>
  <inkml:trace contextRef="#ctx0" brushRef="#br0">143 231 5734,'10'-3'0,"1"-2"0,11-27 0,-12 14 0,5-21 0,-16 21 0,-2-2 0,-1 2 0,-29-20 0,14 24 0,-25-12 0,7 39 0,8 2 0,-12 8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3:56.163"/>
    </inkml:context>
    <inkml:brush xml:id="br0">
      <inkml:brushProperty name="width" value="0.17143" units="cm"/>
      <inkml:brushProperty name="height" value="0.17143" units="cm"/>
      <inkml:brushProperty name="color" value="#5B2D90"/>
    </inkml:brush>
  </inkml:definitions>
  <inkml:trace contextRef="#ctx0" brushRef="#br0">10 8 5734,'-9'-5'0,"19"3"0,46 24 0,15 12 0,14 2-413,-2 2 0,11 11 413,-31-11 0,3 5 0,4 4 0,3 4 0,-4-2 0,5 4 0,2 3 0,2 0 0,-2 1 0,-2-4-318,6 3 1,-4-3 0,1 0-1,1 1 1,3 3 317,-12-7 0,4 6 0,2 2 0,-1-1 0,-1-5 0,-4-7 0,-6-10 0,21-5 0,-8-14 0,-5 1 0,9 18 0,-6-13 0,-6-32 0,-23-16 93,-59-21 0,-8-3 0,-4-3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3:56.561"/>
    </inkml:context>
    <inkml:brush xml:id="br0">
      <inkml:brushProperty name="width" value="0.17143" units="cm"/>
      <inkml:brushProperty name="height" value="0.17143" units="cm"/>
      <inkml:brushProperty name="color" value="#5B2D90"/>
    </inkml:brush>
  </inkml:definitions>
  <inkml:trace contextRef="#ctx0" brushRef="#br0">1759 0 5734,'-71'51'0,"0"0"0,14 8 0,-6 16 0,-2 6 0,1 1 0,5-7-1416,6-7 1,4-3 0,0-1 0,-3 7 1415,4-4 0,-6 9 0,0 2 0,1-3 0,6-8 0,9-14 372,0-3 1,4-7-373,-14 18 0,-5 7 0,-3 2 0,-5 7 0,2-2 0,10-14 0,2-1 0,-2 2 0,0 0 0,-5 6 0,3-4 0,8-11 0,8-9 0,5-7 0,-25 29 946,54-70-946,1-2 0,2-49 0,-1 27 0,1-40 0,-2 41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4:14.061"/>
    </inkml:context>
    <inkml:brush xml:id="br0">
      <inkml:brushProperty name="width" value="0.17143" units="cm"/>
      <inkml:brushProperty name="height" value="0.17143" units="cm"/>
      <inkml:brushProperty name="color" value="#5B2D90"/>
    </inkml:brush>
  </inkml:definitions>
  <inkml:trace contextRef="#ctx0" brushRef="#br0">2335 817 5734,'-8'-75'0,"-7"17"0,-1-24 0,-12 25 0,-3 4 0,5 10 0,-1-1 0,-4-2 0,-20-8 0,17 18 0,-10-2 0,-3-1 0,-16-3 0,9 10 0,-7 1 0,0 6 0,-2 5 0,1 0 0,-4 6 0,1 8 0,-6 5 0,7 2 0,6 2 0,2 3 0,-15 4 0,3 4 0,-22 24 0,41-16 0,-11 10 0,-6 10 0,-4 23 0,1 5 0,6-10 0,0 6 0,10-1 0,-1 7 0,8 6 0,8 10 0,8 5 0,3 2-1131,1-1 0,2 1 1,2 0 1130,0-2 0,2-1 0,3-3 0,7-10 0,3-2 0,2-11-12,-1 20 12,1-19 0,0 10 0,-1-6 0,2-6 0,-2 9-324,0-4 1,-2 18-1,-2 13 1,1 5-1,-1-3 1,1-8-1,2-17 324,0 2 0,1-12 0,0 10-11,-2 2 0,-1 14 0,-1 7 0,1-2 0,2-12 1,2-20 10,2-8 0,3-10 494,-1 6 0,1 3-494,2 30 0,1 0 0,-1-29 0,1 1 0,7 39 0,0-5 0,1-11 0,3 10 0,0-1 0,-1-13 0,0 4 0,3 11 0,-4-19 0,2 3 0,0-2 0,3 19 0,2 1 0,-2-9 0,1 5 0,2-7 0,9 9 0,0-11 0,-14-31 0,3-1 0,22 31 0,-1-10 0,-16-40 10,27 34-10,-21-37 2727,6 2-2727,26 15 0,-17-16 0,1-2 0,-1-2 0,-7-5 1775,38 21-1775,-38-23 234,17 9-234,23 2 0,-26-18 0,-1-1 0,35 7 0,-32-14 0,-2-4 0,17-4 0,18-3 0,-1-1 0,10-5 0,-32 3 0,-11 0 0,-2-2 0,-5 0 0,34-17 0,6-7 0,0-9-701,-16 13 0,-4-1 701,-8-6-64,-2-21 1,1-10 63,-15 11 0,0-1 0,19-19 0,-2-1 0,-21 14 0,-6 2 0,-6-1 0,-2 1 0,-2 8 0,-1-7-722,-1-10 1,2-14 0,-2-1-1,-3 14 722,-2 7 0,-2 2 0,3-19 0,0-9 0,-3 18 263,-5 7-263,0-2 0,2-11 0,1-3 0,0-10 0,-3 27 0,2-10 0,-2-4-127,-2-15 0,-1-4 0,-1 2 127,2 12 0,0 2 0,-1-4 0,0 0 0,0-5 0,0 2 0,-1 11-517,1-4 0,0 11 517,1 9 0,0 8 0,2-6 2315,-1 3-2315,2-21 0,-1-6 0,-5 28 0,-1 0 237,4-26 0,-2 1-237,-5 30 0,-2 4 614,-4-39-614,2 32 0,1 0 0,-4-36 0,2 5 0,1 4 0,1 21 0,-3-24 0,-1 2 0,0 25 0,-8-36 1787,6 47-1787,-11-24 0,9 33 0,-13-35 0,-5-8 0,12 35 0,1 1-582,-10-25 0,1 2 582,-5-2 332,-9-8-332,-17 37 0,-12 3 0,-4-4 0,-5 3 0,16 16 0,-3 4 0,2 4 0,-20 6 0,0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5:53.437"/>
    </inkml:context>
    <inkml:brush xml:id="br0">
      <inkml:brushProperty name="width" value="0.08571" units="cm"/>
      <inkml:brushProperty name="height" value="0.08571" units="cm"/>
      <inkml:brushProperty name="color" value="#E71224"/>
    </inkml:brush>
  </inkml:definitions>
  <inkml:trace contextRef="#ctx0" brushRef="#br0">0 154 5734,'84'-18'0,"1"1"0,-1-1 0,1 0 0,-1 0 0,-1 2 0,0 0 0,-1 0 0,1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5:53.860"/>
    </inkml:context>
    <inkml:brush xml:id="br0">
      <inkml:brushProperty name="width" value="0.08571" units="cm"/>
      <inkml:brushProperty name="height" value="0.08571" units="cm"/>
      <inkml:brushProperty name="color" value="#E71224"/>
    </inkml:brush>
  </inkml:definitions>
  <inkml:trace contextRef="#ctx0" brushRef="#br0">0 216 5734,'3'12'0,"0"2"0,1 3 0,-1 5 0,4 16 0,5 40 0,5 8 0,2 3 0,-10-39 0,1 0 0,5 28 0,4-16 0,-3-48 0,29-29 0,26-34 0,-18 5 0,7-13 0,-10 5 0,6-10 0,-1 0 0,-6 7-1153,7-5 0,-3 2 1153,2-4 0,3-3 0,-13 17 0,-13 20 0,-10 8 0,18-19 0,-20 20 0,8-11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6:03.352"/>
    </inkml:context>
    <inkml:brush xml:id="br0">
      <inkml:brushProperty name="width" value="0.08571" units="cm"/>
      <inkml:brushProperty name="height" value="0.08571" units="cm"/>
      <inkml:brushProperty name="color" value="#E71224"/>
    </inkml:brush>
  </inkml:definitions>
  <inkml:trace contextRef="#ctx0" brushRef="#br0">144 56 5734,'-19'-22'0,"3"3"0,7 10 0,1 3 0,-6 13 0,6 2 0,-14 52 0,13-8 0,2 10 0,0 15 0,2 9 0,0-5 0,-1 0 0,1-3 0,2-10 0,2 3 0,1-11 0,4 17 0,1-33 0,7 15 0,-4-55 0,4-6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6:04.042"/>
    </inkml:context>
    <inkml:brush xml:id="br0">
      <inkml:brushProperty name="width" value="0.08571" units="cm"/>
      <inkml:brushProperty name="height" value="0.08571" units="cm"/>
      <inkml:brushProperty name="color" value="#E71224"/>
    </inkml:brush>
  </inkml:definitions>
  <inkml:trace contextRef="#ctx0" brushRef="#br0">1249 568 5734,'-1'-49'0,"0"4"0,-2 13 0,-16-56 0,-16 24 0,-5 0 0,17 12 0,-2 1 0,-16-8 0,-2 13 0,-1 28 0,-25 30 0,-23 17 0,7 4 0,-1 14 0,0 4-463,-3-11 0,-7 2 0,14 6 463,9 28 0,20-2 0,11-2 0,10 6 0,-1 20 0,7-5 0,5-3 0,12 9-489,11-17 0,6 17 1,5 9-1,1 1 1,1-8-1,-2-16 489,0-5 0,0-13 0,6 7-154,4 1 1,5 11-1,4 1 1,-1-10 0,-3-18 153,31 15 0,-10-21 206,3-12 1,13 5-1,1-8-206,14-10 0,5-6 0,-7 8 0,6 1 0,5-23-253,-15-28 0,7-19 0,1-10 0,-5 0 0,-10 8 253,16-6 0,-5-4 0,-9-4 0,9-12 0,-7-2 0,-21 7 94,-24 0 0,-12 4-94,11-38 170,-13 11 1,-3-18 0,-11-3-171,-14 15 0,-10-3 0,-3 0 0,1-1 0,6 0 0,0-1 0,0 2 0,-6 1 0,-2 5 0,-5 0 0,-2 4 0,-2 9 0,-8 2 0,-3 8 0,2 11 0,5 16 0,-1 4 0,-7-14 0,1 8 0,-16 20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6:04.689"/>
    </inkml:context>
    <inkml:brush xml:id="br0">
      <inkml:brushProperty name="width" value="0.08571" units="cm"/>
      <inkml:brushProperty name="height" value="0.08571" units="cm"/>
      <inkml:brushProperty name="color" value="#E71224"/>
    </inkml:brush>
  </inkml:definitions>
  <inkml:trace contextRef="#ctx0" brushRef="#br0">115 133 5734,'0'-24'0,"22"-25"0,-6 27 0,21-14 0,-8 34 0,4 6 0,4 8 0,8 15 0,-2 17 0,-20 23 0,-10 16 0,-3-2 0,8 12 0,-11 4-339,-15-23 0,-8 8 1,-6-4-1,-4-12 339,-17-1 0,-8-12 0,-11 8 0,0-12 0,-12-18 0,11-29 0,43-54 0,76 13 0,19 3 0,-9-15-102,14 27 0,1 15 102,-23 25 0,3 6 0,20 3 0,2 0 0,-8-6 0,-8-4 0,-1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6:05.297"/>
    </inkml:context>
    <inkml:brush xml:id="br0">
      <inkml:brushProperty name="width" value="0.08571" units="cm"/>
      <inkml:brushProperty name="height" value="0.08571" units="cm"/>
      <inkml:brushProperty name="color" value="#E71224"/>
    </inkml:brush>
  </inkml:definitions>
  <inkml:trace contextRef="#ctx0" brushRef="#br0">1386 173 5734,'-48'-35'0,"1"0"0,3 3 0,3 6 0,-4 6 0,-27-1 0,6 18 0,-13 7 0,2 4 0,-10 4 0,-3 14 0,9 10 0,-11 13 0,3 6 0,15 3-1418,15 4 1,11 5 0,2 2 1417,-6 6 0,1 3 0,10 3 0,17 3 0,10 1 0,5-9 246,3-20 1,3 1-247,3 26 0,2 13 0,2-13 0,0-25 0,5 1 0,5 13 0,4 13 0,4 4 0,4-9 0,7 1 0,5-6 0,15 1-330,-2-21 1,11 3 0,6 0 0,3-2 0,-3-2 0,-9-6 329,12 14 0,-7-7 0,9-8 0,6-11 0,11-4 0,-1-10 0,-11-14 0,5-27 0,-11-11 0,-22 13 0,2-3 0,22-17 0,10-10 0,-11 4 0,-21 8 0,-3-4 0,3-7 0,7-10 0,-1-2 0,-9 6 0,-4 0 0,-3-6 0,-4-2 0,5-14 0,2-6 0,-4 1 0,-8 7 0,1-5 0,-8 6 0,-14-15 0,-17 7 0,-11-15 0,-10-9 0,-4-3 0,-2 3 0,1 9 0,4 14 0,-1-8 0,-1 13 0,-11-4 0,-5 10 0,-10-10 0,-6-3 0,-3 7 0,4 13 0,7 21 0,-11 22 0,3 17 0,-4-5 0,-2 4 0,0 2 0,-1 2 0,-1 3 0,-1-1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6:11.778"/>
    </inkml:context>
    <inkml:brush xml:id="br0">
      <inkml:brushProperty name="width" value="0.08571" units="cm"/>
      <inkml:brushProperty name="height" value="0.08571" units="cm"/>
      <inkml:brushProperty name="color" value="#E71224"/>
    </inkml:brush>
  </inkml:definitions>
  <inkml:trace contextRef="#ctx0" brushRef="#br0">0 356 5734,'11'-27'0,"-1"6"0,-3 22 0,1 6 0,17 56 0,-1 15 0,-5-21 0,19 20 0,15 17 0,-6-26 0,0-36-613,13 17 1,0-16 612,-13-61 0,4-8 0,13-23 0,3-6 0,-31 29 0,2-2 0,17-23 0,8-10 0,-10 10 0,6-13 0,-1-2 0,-1-4 0,-25 27 0,-3 3 0,19-29 16,-97 83 1,-2 34 0,-6 6 0,1 0-1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8.987"/>
    </inkml:context>
    <inkml:brush xml:id="br0">
      <inkml:brushProperty name="width" value="0.08571" units="cm"/>
      <inkml:brushProperty name="height" value="0.08571" units="cm"/>
      <inkml:brushProperty name="color" value="#E71224"/>
    </inkml:brush>
  </inkml:definitions>
  <inkml:trace contextRef="#ctx0" brushRef="#br0">209 22 5734,'-11'-11'0,"-1"1"0,-32 10 0,20 3 0,-23 10 0,25 15 0,-2 20 0,6 21 0,12-5 0,8-15 0,16-27 0,-8-20 0,26-23 0,-7-11 0,10-20 0,-14 9 0,-7 4 0,-10 24 0,-8 107 0,-2-33 0,-1 4 0,1 1 0,3 9 0,2-40 0,4 12 0,0-29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6:12.113"/>
    </inkml:context>
    <inkml:brush xml:id="br0">
      <inkml:brushProperty name="width" value="0.08571" units="cm"/>
      <inkml:brushProperty name="height" value="0.08571" units="cm"/>
      <inkml:brushProperty name="color" value="#E71224"/>
    </inkml:brush>
  </inkml:definitions>
  <inkml:trace contextRef="#ctx0" brushRef="#br0">1 168 5734,'33'-26'0,"-8"71"0,0 42 0,-4-11 0,3 10-1086,-6-3 0,2 16 0,0-29 1086,1-44 951,75-9-951,-6-51 0,-29 22 0,-2-5 261,-16-13 1,-2-10-262,5-9 0,2-9 0,1 1 0,-5 5 0,0 1 0,1-1 0,7-8 0,2-1 0,-3 6-132,5-4 0,-9 20 0,-20 35 0,-5 15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6:13.365"/>
    </inkml:context>
    <inkml:brush xml:id="br0">
      <inkml:brushProperty name="width" value="0.08571" units="cm"/>
      <inkml:brushProperty name="height" value="0.08571" units="cm"/>
      <inkml:brushProperty name="color" value="#E71224"/>
    </inkml:brush>
  </inkml:definitions>
  <inkml:trace contextRef="#ctx0" brushRef="#br0">2511 464 5734,'5'-10'0,"9"-12"0,-7 11 0,6-8 0,-10 14 0,-4-9 0,-9-4 0,-32-27 0,5 11 0,-15-7 0,-10 2 0,26 18 0,-10-3 0,-4 0 0,-18-3 0,17 8 0,-2 0-240,-40-7 240,-4 5 0,18 7 0,1 7 0,1 4 0,0 2 0,5 5 0,-14 2 0,0 6 0,9 6 0,1 4 0,-1 1 0,-4-1 0,-1 1 0,2 1-112,8 0 1,1 1 0,7 1 111,-10 12 0,12-1 232,6-1-232,-14 16 0,1 2 0,18-5 0,-8 12 0,4 2 0,20-12 0,7 3 0,-2 14 0,8 2 0,15-4 0,9 3 0,0 1 0,-5 14 0,1 3 0,5-4-157,5-12 1,5-4-1,5-1 157,25 28 0,3-12 0,3-5 0,3-8 0,14 11 0,2-5 0,-15-20 0,1-5 0,14 4 0,0-9 0,15 4 0,10 2 0,3 0 0,0-1 0,-7-4 0,-12-5-727,-4-1 1,-10-5 0,0-2 0,8 0 726,6 0 0,10 3 0,5 0 0,-3-4 0,-9-8 0,-16-13 0,-5-14 0,-5-14-187,10-11 0,5-9 0,-2-3 187,-6 1 0,-3-2 0,1-2 0,6-3 0,-1-3 0,-6-1 0,4-20 0,-8-7 0,-17 12 0,-2-4 0,-2-5 0,3-14 0,-1-5 0,-2-5 0,-6 8 0,0-4 0,-2-1 0,-4 7 0,0-1 0,-4 5 0,-5-1 0,-5-11 0,-7-1 0,-10 3 0,-10 12 0,-9 3 0,-7 2 0,-10-6 0,-7 0 0,-9 6 0,8 18 0,-5 2 0,-7 6 0,-5 11-364,-20 12 0,-9 12 0,-4 10 0,6 3 364,15 4 0,2 4 0,1 5 0,0 1 0,-4 2 0,-2 2 0,2 2 0,7 2 0,3 1 0,5 2 0,5 0 0,-10 2 0,0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5:54.619"/>
    </inkml:context>
    <inkml:brush xml:id="br0">
      <inkml:brushProperty name="width" value="0.08571" units="cm"/>
      <inkml:brushProperty name="height" value="0.08571" units="cm"/>
      <inkml:brushProperty name="color" value="#E71224"/>
    </inkml:brush>
  </inkml:definitions>
  <inkml:trace contextRef="#ctx0" brushRef="#br0">1 258 5734,'7'-10'0,"-2"11"0,12 18 0,-4 7 0,6 15 0,10 32 0,-5-5-587,-5-17 0,-1 0 587,3 14 0,-2-12 0,-1-3 0,-2-5 0,22 43 0,-18-63 0,12-1 0,-5-22 0,39-62 0,6-21 0,-13 15-582,-13 12 1,7-9 0,-11 9 581,-2-6 0,9-13 0,1-3 0,-2 3 0,-2 4 0,-2 3 513,-13 20-513,-10 16 0,5-12 0,-20 31 0,-7 6 0,-22 28 0,-4 5 0,-10 7 0,4-6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5:55.008"/>
    </inkml:context>
    <inkml:brush xml:id="br0">
      <inkml:brushProperty name="width" value="0.08571" units="cm"/>
      <inkml:brushProperty name="height" value="0.08571" units="cm"/>
      <inkml:brushProperty name="color" value="#E71224"/>
    </inkml:brush>
  </inkml:definitions>
  <inkml:trace contextRef="#ctx0" brushRef="#br0">1 394 5734,'0'-23'0,"0"11"0,32 55 0,-18-15 0,23 51 0,-22-21 0,-5-12 0,1 10 0,-1 2 0,1 10 0,-4-16 0,3 1 0,14 18 0,13-43 0,33-25 0,-13-29 0,-3-16 0,11-16 0,-3 1 0,5-8 0,1-3-107,-15 16 1,4-4 0,0-1-1,-4 3 107,-1 1 0,-3 1 0,-3 2-32,17-21 1,-6 4 31,-21 24 0,-5 4 0,16-25 0,-32 37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07.420"/>
    </inkml:context>
    <inkml:brush xml:id="br0">
      <inkml:brushProperty name="width" value="0.08571" units="cm"/>
      <inkml:brushProperty name="height" value="0.08571" units="cm"/>
      <inkml:brushProperty name="color" value="#E71224"/>
    </inkml:brush>
  </inkml:definitions>
  <inkml:trace contextRef="#ctx0" brushRef="#br0">0 580 5734,'2'-16'0,"0"5"0,0 6 0,0 4 0,6 6 0,-3-1 0,29 54 0,5 16 0,-14-24-560,14 25 0,-3-4 560,-22-37 0,0-1-483,16 35 483,-13-32 0,19 36 0,-8-48 0,20-19 0,-1-32 0,1-14 0,-4-1 0,0-8 157,7-15 1,5-10 0,-4-2-158,-7 8 0,-4-1 0,2-4 0,-3 4 0,2-4 0,-1 1 0,-3 5 0,-1 0 0,-4 5 0,-5 7 509,11-35-509,-44 89 0,-42 67 0,13-21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07.899"/>
    </inkml:context>
    <inkml:brush xml:id="br0">
      <inkml:brushProperty name="width" value="0.08571" units="cm"/>
      <inkml:brushProperty name="height" value="0.08571" units="cm"/>
      <inkml:brushProperty name="color" value="#E71224"/>
    </inkml:brush>
  </inkml:definitions>
  <inkml:trace contextRef="#ctx0" brushRef="#br0">0 801 5734,'0'-27'0,"0"4"0,13 20 0,20 59 0,-6-21 0,-5 11 0,0 8 0,-2 7 0,-3 1 0,-2-14 0,0 2 0,13 45 0,2-2 0,5-9 0,1 7 0,13-81 0,7-50 0,13-35 0,-2-1 0,-9 13 0,-2-1 0,7-11-566,-10 9 1,8-10 0,3-5-1,-2-1 1,-3 5 0,-8 9 565,4-8 0,-8 8 0,0-3 0,9-17 0,1-2 0,-14 19 0,-12 18 0,4-10 0,-4 8 0,-6 12 0,0 32 0,-14 11 0,11 5 0,-10-5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46.163"/>
    </inkml:context>
    <inkml:brush xml:id="br0">
      <inkml:brushProperty name="width" value="0.08571" units="cm"/>
      <inkml:brushProperty name="height" value="0.08571" units="cm"/>
      <inkml:brushProperty name="color" value="#E71224"/>
    </inkml:brush>
  </inkml:definitions>
  <inkml:trace contextRef="#ctx0" brushRef="#br0">110 481 5734,'-17'-11'0,"-27"-6"0,27 9 0,-14-3 0,47 12 0,7 1 0,28-2 0,8 1 0,25-2-673,-11-2 1,19-1-1,5-2 1,-7 1 672,-4 0 0,-4 0 0,8-1 0,-7 1 0,8-1 0,4-1 0,-3 1 0,-9 0 0,9 0 0,-7 0 0,5 0 0,7 0 0,9-1 0,-2 1 0,-12 0 0,-25 2 0,-7 1 0,14-3 0,-1-2 0,16-2 0,11-2 0,5-1 0,1 0 0,-5-1 0,-10 1 0,-15 2 0,11-4 0,-16 1 0,11-2-33,1 2 1,17-1 0,5-2-1,-4 0 1,-16 0 0,-26 2 32,-5-15 0,-41 8 0,-18 11 0,-13-1 0,3 4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48.124"/>
    </inkml:context>
    <inkml:brush xml:id="br0">
      <inkml:brushProperty name="width" value="0.08571" units="cm"/>
      <inkml:brushProperty name="height" value="0.08571" units="cm"/>
      <inkml:brushProperty name="color" value="#E71224"/>
    </inkml:brush>
  </inkml:definitions>
  <inkml:trace contextRef="#ctx0" brushRef="#br0">2073 107 5734,'-20'-11'0,"-2"2"0,-26-1 0,-6 2 0,0 2 0,-2 0 0,-5 3 0,12 9 0,-5 5-1418,-18 4 1,-11 4 0,4-2 1417,-2-1 0,1 1 0,0 1 0,-4 1 0,9-3-159,12-3 1,7-2 158,-33 7 0,11-1 0,-14 3 0,3-1 0,17-3 0,3 0 0,0-1 0,-4 2 0,0-1 0,6-1 0,-15 2 0,34-2 0,51-11 2809,2 0-2809,18 19 1760,2 13-1760,9 33 0,0 11 0,-13-28 0,-2 3-742,3 14 1,1 8-1,-5-10 742,0 27 0,-8-6 0,0 16 0,-2-17 0,0 1 0,-3-18 0,0 9 0,-1-21 0,-2-32 0,2 4 0,68 0 0,-21-15 0,46-3 0,-18-24 0,6-4 0,7 2 0,2 0-177,-29 4 1,0-1 0,3 1 176,18-2 0,3 2 0,-12 1 0,21-1 0,-18 3 0,14-1 0,-13 2 0,-30 2 0,0 0 0,26-1 0,13 0 0,-5 1 0,13-1 0,-7 0 0,-19 2 0,-4-1 1039,10 1 0,-22-1-1039,-47 1 0,-4 2 0,5-13 0,-5-35 0,1 1 0,-5-18 676,-5-17-676,-4-7 0,-2-7 0,0 16 0,-1 0-110,0-20 1,-3 4 109,-1 29 0,-3 5 0,-2 10 0,0 2 0,2 1 0,-1 1 0,-19-40 0,24 52 0,8 14 0,3 12 219,-5-16-219,-8-15 0,-12-21 0,0 2 0,-3 5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52.790"/>
    </inkml:context>
    <inkml:brush xml:id="br0">
      <inkml:brushProperty name="width" value="0.08571" units="cm"/>
      <inkml:brushProperty name="height" value="0.08571" units="cm"/>
      <inkml:brushProperty name="color" value="#E71224"/>
    </inkml:brush>
  </inkml:definitions>
  <inkml:trace contextRef="#ctx0" brushRef="#br0">35 131 5734,'-17'-66'0,"3"12"0,12 44 0,0 18 0,3 3 0,1 20 0,1 2 0,0 45 0,-2 19 0,0-2 0,0 7-258,2-10 1,1 5 0,0-4 257,0-17 0,0-3 0,0-7 0,3-4 0,2-9 0,7 14 0,-8-53 0,2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53.056"/>
    </inkml:context>
    <inkml:brush xml:id="br0">
      <inkml:brushProperty name="width" value="0.08571" units="cm"/>
      <inkml:brushProperty name="height" value="0.08571" units="cm"/>
      <inkml:brushProperty name="color" value="#E71224"/>
    </inkml:brush>
  </inkml:definitions>
  <inkml:trace contextRef="#ctx0" brushRef="#br0">0 99 5734,'1'-57'0,"1"17"0,-4 38 0,8 97 0,-3-30-1083,4 14 1,1 0 1082,2-9-214,-4 8 1,1 25 0,-1 4 0,-2-22 0,-1-25 0,0 0 0,-1 20 0,1 1 0,-1 0-1,1 0 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9.272"/>
    </inkml:context>
    <inkml:brush xml:id="br0">
      <inkml:brushProperty name="width" value="0.08571" units="cm"/>
      <inkml:brushProperty name="height" value="0.08571" units="cm"/>
      <inkml:brushProperty name="color" value="#E71224"/>
    </inkml:brush>
  </inkml:definitions>
  <inkml:trace contextRef="#ctx0" brushRef="#br0">88 318 5734,'14'0'0,"-1"-2"0,8-27 0,-12 9 0,3-21 0,-18 6 0,-15-24 0,-23-1 0,8 13 0,-2 22 0,27 29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53.483"/>
    </inkml:context>
    <inkml:brush xml:id="br0">
      <inkml:brushProperty name="width" value="0.08571" units="cm"/>
      <inkml:brushProperty name="height" value="0.08571" units="cm"/>
      <inkml:brushProperty name="color" value="#E71224"/>
    </inkml:brush>
  </inkml:definitions>
  <inkml:trace contextRef="#ctx0" brushRef="#br0">330 152 5734,'-22'-23'0,"-2"14"0,19 18 0,-2 14 0,8 6 0,8 30 0,6 30 0,2 5 0,-2-17-1386,-4-21 0,2 1 1386,1 20 0,4 19 0,0-5 0,-1-26 0,6-19-239,0-4 239,2-4 0,13 4 0,29-10 0,-17-11 0,16-17 0,-16-50 0,-3-23 0,-17 14 0,-4-6 0,-2-8 0,-2-12 0,-1-9 0,-3-2 0,-2 8 28,-1 7 1,-2 6-1,-7-1-28,-9-8 0,-6-1 0,-7 20 0,-22 13 242,4 19-242,-34 43 0,-33 30 0,-6 9 0,18-9 0,16-10 0,1 3 0,-6 7 0,0 1 0,0-1 0,0 0 0,0 1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9:46.063"/>
    </inkml:context>
    <inkml:brush xml:id="br0">
      <inkml:brushProperty name="width" value="0.08571" units="cm"/>
      <inkml:brushProperty name="height" value="0.08571" units="cm"/>
      <inkml:brushProperty name="color" value="#E71224"/>
    </inkml:brush>
  </inkml:definitions>
  <inkml:trace contextRef="#ctx0" brushRef="#br0">10 18 5734,'-4'2'0,"0"1"0,2-2 0,26 11 0,-6-6 0,34-2 0,33-1 0,16-1 0,-3 0 0,-20 0-1664,-6-1 0,0-1 1664,4 0 0,19 1 0,4-1 0,-10 0 0,-23-1 0,4-2 0,15-1 0,2-2 0,-18 2 0,-3-2 0,-48 5 0,0-1 0,-21 0 3328,-96 1-3328,51 1 0,-4 0 0,-26 0 0,-9 1 0,-4 2 0,-8 0 0,13 1 0,26-2 0,1 0-488,-15 1 1,-6 1-1,18-1 488,20 0 0,4 0-417,-34 7 417,35-5 0,-21 11 0,56-11 0,8 5 0,50-2 0,5-3 0,17 1 0,-6-4 0,-2-1 0,2 0 0,13-1 0,6-1 696,-23 1 1,-2 0-697,0 0 0,-1 0 243,-2 0 1,-18 1-244,-40 2 0,-51-2 0,-18 0 0,-32-1 0,44 0 0,-19 0 0,-2 0 0,5 0 0,-16 0 0,3 0 0,24 0 0,-20-1 0,2 0 0,30 0 0,-44-2 0,77 2 0,14-1 0,58-1 0,-16 0 0,13 1 0,3 1 0,-2 0 0,18 1 0,9 1 0,-15 0 0,1 1 0,14 0 0,-1 0 0,-18 0 0,-10 0 0,-11-1 0,-26-1 0,-38-6 0,4 3 0,-4-4 0,8 2 0,10 1 0,2-4 0,2 3 0,19-23 0,-6 7 0,14-17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01.002"/>
    </inkml:context>
    <inkml:brush xml:id="br0">
      <inkml:brushProperty name="width" value="0.08571" units="cm"/>
      <inkml:brushProperty name="height" value="0.08571" units="cm"/>
      <inkml:brushProperty name="color" value="#E71224"/>
    </inkml:brush>
  </inkml:definitions>
  <inkml:trace contextRef="#ctx0" brushRef="#br0">1329 25 5734,'1'-6'0,"-1"-1"0,0 3 0,-2-1 0,1 2 0,-21 40 0,12-17 0,-17 35 0,12-27 0,-2 4 0,-21 31 0,-15 24 0,4-5 0,3-5 0,-3 6-470,12-20 1,-7 11 0,-3 6-1,-1 0 1,3-4 0,6-9 469,-4 7 0,5-8 0,-2 2 0,-9 17 0,-1 2 0,5-8 0,5-11 0,2-3-249,-8 18 1,0-1 248,11-19 0,1 0 0,-5 10 0,2-2-46,13-23 0,3-5 46,-2 5 0,-12 25 0,6-16 2593,16-28-2593,-3 3 676,25-75-676,-1-7 0,1-4 0,5-32 68,-6 29 0,-1 2-68,-3-12 0,-2 25 0,0-48 0,-2 54 0,0-24 0,0 31 0,0-4 0,0 14 0,-2 0 0,1 15 0,-3 4 0,-2 29 0,2-7 0,-2 15 0,1 29 0,5-9 0,1 2 0,-4 29-335,5-32 0,0-8 335,0-26 0,-1-1 0,4 12 0,-1-9 0,3 9 0,-2-16 0,4 1 670,5-7-670,17-4 0,32-14 0,14-10 0,3-8 0,5-5 0,-22 6 0,-1-1-142,24-10 0,1-3 142,-19 5 0,-5 2 0,22-12 0,-22 8 0,-2-1 0,0-6 0,-18 13 0,-4-1 0,3-11 0,-16-21 0,-18 15 0,-2-24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17.420"/>
    </inkml:context>
    <inkml:brush xml:id="br0">
      <inkml:brushProperty name="width" value="0.08571" units="cm"/>
      <inkml:brushProperty name="height" value="0.08571" units="cm"/>
      <inkml:brushProperty name="color" value="#E71224"/>
    </inkml:brush>
  </inkml:definitions>
  <inkml:trace contextRef="#ctx0" brushRef="#br0">0 55 5734,'8'-19'0,"0"3"0,5 3 0,-7 13 0,5 6 0,-8 31 0,-2-3 0,-2 20 0,0 7 0,2 21 0,1-7 0,3 2 0,0-22 0,10-6 0,31 5 0,8-9 0,9 3-184,-4-33 0,4-12 184,-16-16 0,0-9 0,20-10 0,11-10-818,-2-3 1,12-10-1,0-2 1,-9 7 817,-15 10 0,-6 5 0,4-6 0,27-19 0,17-13 0,-19 9 0,-54 28 0,-93 40 0,69-45 0,-68 58 0,-22 19 0,8-7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17.773"/>
    </inkml:context>
    <inkml:brush xml:id="br0">
      <inkml:brushProperty name="width" value="0.08571" units="cm"/>
      <inkml:brushProperty name="height" value="0.08571" units="cm"/>
      <inkml:brushProperty name="color" value="#E71224"/>
    </inkml:brush>
  </inkml:definitions>
  <inkml:trace contextRef="#ctx0" brushRef="#br0">1 57 5734,'13'-35'0,"-4"14"0,10 77 0,1 38 0,-3-13 0,-1 4 0,4 12 0,1-2 0,-8-19 0,5-18 0,12-35 0,-3-12 0,23-16 0,7-8 0,30-22 0,-32 10 0,7-4 0,4-6 0,5-8 0,5-6 0,0-1 0,-7 5 0,14-7 0,-2 1 0,1-4 0,4-5 0,-12 15 0,10 11 0,-69 55 0,20-14 0,-79 53 0,-3-17 0,-5 4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18.179"/>
    </inkml:context>
    <inkml:brush xml:id="br0">
      <inkml:brushProperty name="width" value="0.08571" units="cm"/>
      <inkml:brushProperty name="height" value="0.08571" units="cm"/>
      <inkml:brushProperty name="color" value="#E71224"/>
    </inkml:brush>
  </inkml:definitions>
  <inkml:trace contextRef="#ctx0" brushRef="#br0">0 191 5734,'13'-86'0,"-5"52"0,6-6 0,-12 118 0,-3-26 0,-1 5 0,-3 17 0,3 4 0,2 4 0,10-5 0,13-19 0,13-11 0,27-10 0,13-19 0,11-25 0,6-20-1131,-6-10 0,4-11 1,-7 1 1130,-3 0 0,-3-4 0,-4-2 0,3-4 0,-10 5-196,-20 15 1,-4 1 195,17-12 0,-3 1 0,0-1 0,-20 7 0,-46 36 0,-29 8 0,-48 34 0,2 0 0,38-15 0,0-1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18.522"/>
    </inkml:context>
    <inkml:brush xml:id="br0">
      <inkml:brushProperty name="width" value="0.08571" units="cm"/>
      <inkml:brushProperty name="height" value="0.08571" units="cm"/>
      <inkml:brushProperty name="color" value="#E71224"/>
    </inkml:brush>
  </inkml:definitions>
  <inkml:trace contextRef="#ctx0" brushRef="#br0">10 11 5734,'7'-10'0,"-7"76"0,-5 32 0,3-24-867,-1-8 0,-1 10 1,2-16 866,2-18 0,1-4 783,18 28-783,61-39 0,-6-42 0,16-18 0,-2-3 0,-10 3 0,-3-4 0,3-4 56,-2-5 1,4-5 0,-2-1-1,-6 4-56,-2 2 0,-5 2 0,-9 6-319,-10 8 0,-4 5 319,32-6 1264,-78 58-1264,-8 1 0,-18 18 0,-6 4 0,-15 12 0,7-10 0,0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18.985"/>
    </inkml:context>
    <inkml:brush xml:id="br0">
      <inkml:brushProperty name="width" value="0.08571" units="cm"/>
      <inkml:brushProperty name="height" value="0.08571" units="cm"/>
      <inkml:brushProperty name="color" value="#E71224"/>
    </inkml:brush>
  </inkml:definitions>
  <inkml:trace contextRef="#ctx0" brushRef="#br0">0 81 5734,'12'-32'0,"-4"13"0,8 12 0,-10 18 0,4 18 0,-3 40 0,-3 2 0,2 9 0,0 7 0,7 3 0,1-15 0,6 0 0,14-19 0,22-29 0,13-19 0,4-12 0,-3-10 0,4-12 0,1-8 0,-1-2-848,6-8 0,1-5 0,-2-4 0,-4 1 848,-11 4 0,-2 0 0,-5 0 0,-4 3 0,20-17 0,-16 10 0,-21 20 0,3-11 0,-34 33 0,-41 15 0,-2 14 0,-33 16 0,20-9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19.374"/>
    </inkml:context>
    <inkml:brush xml:id="br0">
      <inkml:brushProperty name="width" value="0.08571" units="cm"/>
      <inkml:brushProperty name="height" value="0.08571" units="cm"/>
      <inkml:brushProperty name="color" value="#E71224"/>
    </inkml:brush>
  </inkml:definitions>
  <inkml:trace contextRef="#ctx0" brushRef="#br0">1 258 5734,'2'52'0,"1"0"0,-2 24 0,-1 12 0,0-5 0,5 4 0,0-1-906,-5-6 1,0 3 0,8-22 905,15-27 814,22-41-814,29-35 0,14-17 0,-21 13 0,3-3 0,0-1-320,0 0 1,0 0 0,0-1 319,4-6 0,0-2 0,-11 10 0,-22 18 0,0 0 0,28-20 0,13-8 0,-9 8 0,-21 14 0,-1 1 410,10-6 0,6-4 0,-10 8-410,10-1 0,-45 46 0,0-5 1630,-28 24-1630,17-30 0,2-11 0,5-10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22.092"/>
    </inkml:context>
    <inkml:brush xml:id="br0">
      <inkml:brushProperty name="width" value="0.08571" units="cm"/>
      <inkml:brushProperty name="height" value="0.08571" units="cm"/>
      <inkml:brushProperty name="color" value="#E71224"/>
    </inkml:brush>
  </inkml:definitions>
  <inkml:trace contextRef="#ctx0" brushRef="#br0">1921 377 5734,'-22'-33'0,"-8"1"0,-5-8 0,1 12 0,19 18 0,0 0 0,-2 0 0,-28-12 0,-26-6 0,26 10 0,-7 0 0,-24-2 0,-12-1 0,11 3 0,22 4 0,2 2-592,-50-9 0,14 4 592,57 15 0,3 0 0,-26 3 0,-7 2 0,-12 2 0,4 0 0,-4 3 0,17 3 0,6 2 0,-18 7 0,-5 4 0,38 0 0,7 3 1184,-4 9-1184,-7 13 0,17-17 0,-4 5 0,3 0 0,-4 22 0,1 8 0,-6 27 0,7-27 0,5-3 0,17 12 0,15 0 0,7 8 0,-4-32 0,5 0 0,20 27 0,1-25 0,2-2 0,2 3 0,25 15 0,-40-48 0,-7-5 0,48 26 0,21-4 0,-14-2-598,6-7 598,-58-26 0,15 1 0,24-5 0,9-2 0,-16-2 0,1 0 0,17 0 0,-2-3 0,20-10 0,-15-5 0,-18 0 0,2-3 0,-5 0 0,-2-2 0,-4 3 0,-3-3 0,24-28 0,-43 29 299,9-12 0,2-5-299,8-21 0,-17 2 0,3-13 0,-5 9 0,10-24-554,-13 7 0,-7 9 554,-19 48 0,0 0 0,-9-34 0,-2 15 0,-11-27 0,6 35 0,-11-15 0,12 27 0,-34-46 0,2 25 0,-26-14 0,20 28 0,-24 15 0,37 14 0,-14 3 0,-3 1 0,-3 1 0,-3 3 0,-2 0 0,-4 1 0,-25 3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49.558"/>
    </inkml:context>
    <inkml:brush xml:id="br0">
      <inkml:brushProperty name="width" value="0.08571" units="cm"/>
      <inkml:brushProperty name="height" value="0.08571" units="cm"/>
      <inkml:brushProperty name="color" value="#E71224"/>
    </inkml:brush>
  </inkml:definitions>
  <inkml:trace contextRef="#ctx0" brushRef="#br0">132 91 5734,'59'33'0,"-11"-8"0,-38-24 0,-6-19 0,-4 5 0,-6-15 0,-23-3 0,-18-1 0,-24 14 0,18 8 0,6 30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14.620"/>
    </inkml:context>
    <inkml:brush xml:id="br0">
      <inkml:brushProperty name="width" value="0.08571" units="cm"/>
      <inkml:brushProperty name="height" value="0.08571" units="cm"/>
      <inkml:brushProperty name="color" value="#E71224"/>
    </inkml:brush>
  </inkml:definitions>
  <inkml:trace contextRef="#ctx0" brushRef="#br0">1 397 5734,'5'-24'0,"-1"4"0,-3 18 0,29 61 0,-17-27 0,22 52 0,-18-15 0,0 1 0,0-17 0,4 1 0,11 39 0,12-11 0,10-48 0,9-20 0,13-20 0,2-16 0,-13-3 0,-1-10-374,-9-2 1,0-6 0,-4 2 373,2-3 0,1-2 0,1 1 0,4-4 0,-1 1 0,14-12 0,1 0 0,-8 8 0,3-3 0,-2 3 0,14-10 0,-6 5 0,-16 12 0,-5 3 0,25-18 0,-73 55 0,-4 1 0,-18 16 0,-15 9 0,-36 21 0,4-5 0,-15 4 0,17-11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15.146"/>
    </inkml:context>
    <inkml:brush xml:id="br0">
      <inkml:brushProperty name="width" value="0.08571" units="cm"/>
      <inkml:brushProperty name="height" value="0.08571" units="cm"/>
      <inkml:brushProperty name="color" value="#E71224"/>
    </inkml:brush>
  </inkml:definitions>
  <inkml:trace contextRef="#ctx0" brushRef="#br0">1 441 5734,'12'-20'0,"-2"6"0,0 18 0,0 5 0,25 51 0,-17-23 0,16 41 0,-21-16 0,-5-12 0,-2 2 0,1 3 0,1 19 0,-2-22 0,1-2 0,0 8 0,25 23 0,29-74 0,-14-3 0,9-11-848,9-26 0,11-21 0,1-7 0,-9 9 848,9-3 0,-1-2 0,-12 8 0,8-7 0,-3 2 0,-13 10-968,21-13 968,-1 1-344,0-1 1,3-3 343,-26 20 0,-1 0 0,1 0 0,4-4 0,-7 6 0,18-16 0,7-4 0,-25 18 2572,-5 6-2572,-20 45 1278,-38 19-1278,-1 15 0,-24-2 0,11-24 0,-14 8 0,8-8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16.591"/>
    </inkml:context>
    <inkml:brush xml:id="br0">
      <inkml:brushProperty name="width" value="0.08571" units="cm"/>
      <inkml:brushProperty name="height" value="0.08571" units="cm"/>
      <inkml:brushProperty name="color" value="#E71224"/>
    </inkml:brush>
  </inkml:definitions>
  <inkml:trace contextRef="#ctx0" brushRef="#br0">0 289 5734,'2'-6'0,"1"2"0,-2 3 0,0 5 0,0 2 0,1 14 0,-1-3 0,3 67 0,3-14 0,-4-20 0,6 2 0,19-3 0,5-7 0,2-9 0,15-14 0,8-14 0,-3-30 0,-1-10 0,-8 12 0,1-4-810,22-20 0,-6-1 810,-7 2-382,10-13 0,4-3 382,-30 26 0,0-1 0,28-25 0,1-1 0,-23 19 0,-6 5 0,4-5 0,-17 12 0,-100 68 0,17-8 0,7-5 0,0 1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16.988"/>
    </inkml:context>
    <inkml:brush xml:id="br0">
      <inkml:brushProperty name="width" value="0.08571" units="cm"/>
      <inkml:brushProperty name="height" value="0.08571" units="cm"/>
      <inkml:brushProperty name="color" value="#E71224"/>
    </inkml:brush>
  </inkml:definitions>
  <inkml:trace contextRef="#ctx0" brushRef="#br0">1 72 5734,'12'7'0,"3"65"0,-5 19 0,-3-28-953,3 31 0,-1-11 953,-6-60 0,2-4 592,23 6-592,7-20 0,44-27 0,13-15 0,-20 1 0,1-6-321,6-2 1,6-4 0,-6 2 320,1-5 0,-7 3 0,-14 11 0,-3 1 0,6-3 0,-6 3 864,6 5-864,-86 72 0,-19 16 0,-3 3 0,-15 0 0,1 1 0,-1-1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25.228"/>
    </inkml:context>
    <inkml:brush xml:id="br0">
      <inkml:brushProperty name="width" value="0.08571" units="cm"/>
      <inkml:brushProperty name="height" value="0.08571" units="cm"/>
      <inkml:brushProperty name="color" value="#E71224"/>
    </inkml:brush>
  </inkml:definitions>
  <inkml:trace contextRef="#ctx0" brushRef="#br0">1501 206 5734,'4'-5'0,"-2"0"0,-9-1 0,0 2 0,-4-3 0,-18-5 0,5 3 0,-31-10 0,-40-8 0,42 13-365,-34-9 365,64 19 0,-19-5 0,4 2 0,-8-1 0,-19 1 0,32 4 0,-43-1 0,47 5 0,-35 3 0,-31 14 0,38-8 0,-30 8 0,60-9 0,-16 6 0,11-4 365,-6 4-365,22-5 0,3-3 0,-24 28 0,-3 4 0,15-14 0,-11 13 0,2-3 0,22-20 0,-2 1 0,-26 34 0,16-14 0,-9 13 0,21-17 0,6 10 0,5 7 0,7 2 0,2 2 0,2-1 0,4-1 0,2 1 0,4-2 0,6 3 0,3 2 0,16 20 0,-12-26 0,4-1 0,2-12 0,0-4 0,8 7 0,23 5 0,-16-27 0,39 0 0,-25-5-386,10-6 386,-53-6 0,1-1 0,33-6 0,-24 2 0,51-11 0,-51 7 0,18-7 0,9-7 0,13-15 0,0-2 0,-17 13 0,0 0 0,13-12 0,-9 2 0,-26 10 0,29-24 0,-10 3 0,14-19 0,-35 24 386,-11-2-386,-9 9 0,-7 5 0,-5-16 0,-3 21 0,-9-33 0,2 32 0,-14-32 0,10 34 0,-34-55 0,21 43 0,-17-28 0,18 31 0,10 14 0,-2-3 0,-1-1 0,1 3 0,-9-11 0,10 12 0,-15-16 0,16 20 0,-19-23 0,21 26 0,-33-25 0,4 22 0,-12 7 0,-4 4 0,-18 9 0,19 5 0,1 3 0,-12 7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26.480"/>
    </inkml:context>
    <inkml:brush xml:id="br0">
      <inkml:brushProperty name="width" value="0.08571" units="cm"/>
      <inkml:brushProperty name="height" value="0.08571" units="cm"/>
      <inkml:brushProperty name="color" value="#E71224"/>
    </inkml:brush>
  </inkml:definitions>
  <inkml:trace contextRef="#ctx0" brushRef="#br0">1002 287 5734,'-65'-39'0,"15"10"0,23 20 0,11 4 0,-10-3 0,-21-6 0,-34-5 0,-4 1 0,-10 20 0,1 7 0,18-2 0,4 6 0,9 5 0,39 3 0,5-3 0,-12 25 0,0 4 0,8-10 0,-9 20 0,3 7 0,20 29 0,3 7 0,12-33 0,6-2 0,22 22 0,-3-15 0,7-11 0,-8-22 0,22 17 0,-14-20 0,38 16 0,-39-33 0,34 3 0,9-6 0,-29-12 0,2-3-947,40 1 1,0-3 946,-43-4 0,0-4-298,43-15 0,-3-4 298,-9-1 0,5-1 0,3-11 0,-15-22 0,-11-8 0,-19 17 0,-3-1-95,12-15 1,-13 0 94,-36-13 1714,-10 36-1714,-20-36 357,1 36 0,-6 0-357,-5-6 0,-12 0-828,-9 12 1,-15-1 0,-2 3 0,10 5 827,0-1 0,0 4 0,-16-4 0,-8 1 0,13 14 146,-14 31-146,2 13 0,-3 5 0,25-9 0,1 1 0,-28 14 0,1 1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27.691"/>
    </inkml:context>
    <inkml:brush xml:id="br0">
      <inkml:brushProperty name="width" value="0.08571" units="cm"/>
      <inkml:brushProperty name="height" value="0.08571" units="cm"/>
      <inkml:brushProperty name="color" value="#E71224"/>
    </inkml:brush>
  </inkml:definitions>
  <inkml:trace contextRef="#ctx0" brushRef="#br0">1323 697 5734,'-5'-19'0,"1"1"0,1 8 0,0 0 0,-13-31 0,8 23 0,-18-30 0,7 31 0,-8-7 0,-12-1 0,-37-19 0,1 8 0,-3-2 0,4 17 0,8 13 0,-20 2 0,18 5 0,-7 8 0,46 0 0,-50 16 0,46-11 0,-50 23 0,52-19 0,-39 22 0,40-19 0,-17 22 0,-1 8 0,5 25 0,8-29 0,4 4 0,17 14 0,13 2 0,13-8 0,5 1 0,-4 7 0,2-2 0,6-8 0,3-3 0,27 28 0,1-13 0,-20-28 0,1-1 0,21 18 0,3-12 0,-21-22 0,12 0 0,5-1 0,18-3-681,-9-4 1,-1-3 680,12-7-171,-16-6 1,1-2 170,22-6 0,-22 1 0,-1 0 0,9-5 0,16-14 0,3-6 0,-39 13 0,0-4 0,26-23 0,12-11 0,-15 3 0,-23 10 0,-6 0 0,15-19 0,-8-2 0,-26 18 0,-8-2 0,-6-3 0,-5-3 0,-5-16 0,-8-4 0,-17-8 0,-8 5 0,2 16 0,-11 4-652,-23-4 1,-15 0 0,9 9 651,23 18 0,-1 3 0,-10-6 0,-7-4 0,7 11-581,-23 5 581,19 11 0,-6 5 0,-1 2 0,10 5 0,9 2 0,1 1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28.734"/>
    </inkml:context>
    <inkml:brush xml:id="br0">
      <inkml:brushProperty name="width" value="0.08571" units="cm"/>
      <inkml:brushProperty name="height" value="0.08571" units="cm"/>
      <inkml:brushProperty name="color" value="#E71224"/>
    </inkml:brush>
  </inkml:definitions>
  <inkml:trace contextRef="#ctx0" brushRef="#br0">1946 374 5734,'-15'-16'0,"1"1"0,5 7 0,-2 0 0,-58-20 0,-13-3 0,24 9-824,-28-10 1,4 3 823,42 17 0,-20-3 0,-3-1 0,-2 0-176,-6 2 0,-15-1 0,10 4 176,-22 3 0,17 1 0,1 2 0,-15 11 0,19 6 0,13 7 0,-10 9 0,5 2 0,0 9 0,2 4-517,4-6 0,-4 3 1,12 0 516,16-1 0,10 4 456,1 34 1,12 6-457,15-18 0,6 2 0,-1 5 0,3 5 0,8-3 328,25 17 1,14-7-329,-14-29 0,5-2 0,7-5 0,19 3 0,10-5 0,3-9 0,1-13 0,3-9 0,1-4 0,-1-2 0,1-3 0,-6-7 0,15-13 0,-8-12 0,-11-8 0,-11-2 0,-8 0 0,5-9 0,-2-1 0,-14 1 0,7-19 0,-5-3 0,-15 8 0,-22-12 0,-4-25 0,-6-5 0,-9 15 0,-20 2 0,-6 2 212,17 8 0,3-10 1,-3 2-1,-8 16-212,-28 3 0,-3 18 3,1 12-3,-25 9 0,-8 7 0,23 13 0,-1 5-273,-24-3 0,1 4 1,23 8-1,4 4 1,-30 10-1</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29.946"/>
    </inkml:context>
    <inkml:brush xml:id="br0">
      <inkml:brushProperty name="width" value="0.08571" units="cm"/>
      <inkml:brushProperty name="height" value="0.08571" units="cm"/>
      <inkml:brushProperty name="color" value="#E71224"/>
    </inkml:brush>
  </inkml:definitions>
  <inkml:trace contextRef="#ctx0" brushRef="#br0">1735 323 5734,'-1'-12'0,"0"0"0,-9-10 0,-3 3 0,-5-3 0,-17-3 0,13 14 0,-24-5 0,-7-1 0,-24-2 0,13 11 0,-18-1 0,-2 1 0,14 2-1047,8 0 1,2 2 1046,-19 0 0,-10 1 0,18 4 0,8 8 0,15 1 0,-14 4 0,-8 7 0,2 6 0,0 4 0,-3 0 0,1 4 0,4 3 0,7 8 0,19 12 0,8 0 0,-4 5-254,13-12 1,6-5 253,14-18 0,1 0 0,12 43 0,-3-31 0,7 10 0,2-1 0,0-11 981,14 16 0,8 4-981,-4-19 0,3-2 0,16 17 0,2-3 0,25 8 0,-28-35 0,-1-6 0,16-3 0,-19-5 0,5-2 0,21-7 0,2-4 0,-23 1 0,1-3 0,10-2 0,7-3 0,-5-1 0,0-5 0,-1-3 0,26-9 0,6-10 0,-19-6 0,1-8 0,-5 1 0,6-7 0,-4-1 0,-18 13 0,-1-3 0,-10 2 0,-14-4 0,-9 4 0,-2-9 638,2-39-638,-25 40 0,-6-1 0,-7-33 0,-1 34 0,-7 0 0,-10 4 0,-7 3 0,-2-8 0,-16 9-283,-9 28 0,-19 11 1,-9 5-1,3 1 0,14-3 1,-13-12-1,0 6 0,-4 27 1,0 0-1,0 0 0,0 0 1</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31.059"/>
    </inkml:context>
    <inkml:brush xml:id="br0">
      <inkml:brushProperty name="width" value="0.08571" units="cm"/>
      <inkml:brushProperty name="height" value="0.08571" units="cm"/>
      <inkml:brushProperty name="color" value="#E71224"/>
    </inkml:brush>
  </inkml:definitions>
  <inkml:trace contextRef="#ctx0" brushRef="#br0">1972 608 5734,'-10'-11'0,"-9"-6"0,-10-9 0,3 6 0,-13-9 0,-4-1 0,-6 0 0,-31-20 0,19 18 0,23 13 0,-35-7 0,-9-1 0,28 13 0,-2 1 0,-7-2 0,-6-2 0,3 4 0,-4 4 0,-2 5 0,3 3 0,-6 4 0,6 0 0,2 2 0,3 2 0,-18 1 0,4 5 0,-9 21 0,44-12 0,-9 12 0,0 3 0,14-3 0,-5 12 0,3 1 0,14-7 0,0 6 0,3 7 0,8 7 0,6 4 0,1 1 0,3 2 0,3 7 0,9 0 0,15-2 0,11-4 0,10-6 0,10-3 0,-7-11 0,6-1 0,3-3 0,4-3 0,4-5 0,11-8 0,7-15 0,14-9 0,6-5 0,-5-2 0,-12 3-1131,-10 4 0,-9 1 1,7-6 1130,20-7 0,12-6 0,-6-3 0,-24-2 0,1-19 0,-20 6 0,-3-6 0,-1-2 0,-1-7 0,9-23 0,-3-5 0,-14 5 0,8-10 0,-17-19-454,-43 29 0,-20-9 1,-8-4-1,0 3 0,10 11 454,8-20 0,-4 3 0,-13-2 0,-12-15 0,-7 10 0,0 33-37,-10 40 1,-8 24 36,-11 9 0,-10 9 0,4-1 0,21-10 0,2-1 0,-3 5 0,-24 13 0,-3 7 0,13-2 0,28-6 0,0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50.187"/>
    </inkml:context>
    <inkml:brush xml:id="br0">
      <inkml:brushProperty name="width" value="0.08571" units="cm"/>
      <inkml:brushProperty name="height" value="0.08571" units="cm"/>
      <inkml:brushProperty name="color" value="#E71224"/>
    </inkml:brush>
  </inkml:definitions>
  <inkml:trace contextRef="#ctx0" brushRef="#br0">491 90 5734,'-61'-25'0,"5"2"0,-13 6 0,30 8 0,-29-5 0,11 12 0,28 2 0,-35 16 0,48-3 0,-6 8 0,15-3 0,6-2 0,0 16 0,1 15 0,2 9 0,0 35 0,1-21 0,3 12 0,-3-40 0,3-4 0,-4-22 0,2 4 0,3-5 0,-2-6 0,2 0 0,5-1 0,11 4 0,28 4 0,-8-4 0,13-2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32.047"/>
    </inkml:context>
    <inkml:brush xml:id="br0">
      <inkml:brushProperty name="width" value="0.08571" units="cm"/>
      <inkml:brushProperty name="height" value="0.08571" units="cm"/>
      <inkml:brushProperty name="color" value="#E71224"/>
    </inkml:brush>
  </inkml:definitions>
  <inkml:trace contextRef="#ctx0" brushRef="#br0">1706 627 5734,'5'-23'0,"-2"1"0,-4 8 0,-2-2 0,-16-21 0,7 16 0,-12-16 0,-5 7 0,-22-11 0,-5 0 0,-6 10 0,-9 2 0,1 8 0,-2 3 0,-7-4 0,-3 3 0,-4 4 0,2 3 0,13 8 0,4 2 0,5 2 0,2 2 0,-4 4 0,3 3 0,-20 15 0,19 0 0,-11 16 0,36-15 0,-7 7 0,-2 6 0,-17 35 0,31-18 0,0 10 0,6-2 0,6 5 0,10 3 0,9-1 0,7 6 0,15-4 0,26 1 0,18-5 0,-2-4 0,5 9 0,1-4-132,-11-16 0,3 1 0,-3-9 132,6-6 0,-6-10 0,7 1 0,-8-8 0,13 0 0,7-11 0,3-19 0,9-12 0,1-6 0,-4 4 0,9 5 0,-3 2 0,1-6-295,-9-3 0,5-5 1,-5-2-1,-15 0 295,-2-13 0,-18 4 0,-10 5 0,0-9 0,-2-5 0,-1-15 0,-9 10 0,-5-1 349,-8-8-349,-13 9 0,-3 1 0,-3-6 0,-12-6 0,-11-16 0,-14 5 0,-12 23 0,-13 5 0,-4 1 0,8-2-722,6-16 0,6-3 0,-8 7 722,-6 17 0,-10 2 0,3 7 0,14 12 0,-13 11 0,-1 3 0,-12 9 0,-3 2 0,-13 2 0,13 2 0,2 1 0,8 3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32.918"/>
    </inkml:context>
    <inkml:brush xml:id="br0">
      <inkml:brushProperty name="width" value="0.08571" units="cm"/>
      <inkml:brushProperty name="height" value="0.08571" units="cm"/>
      <inkml:brushProperty name="color" value="#E71224"/>
    </inkml:brush>
  </inkml:definitions>
  <inkml:trace contextRef="#ctx0" brushRef="#br0">108 8 5734,'0'-4'0,"0"1"0,-1 3 0,-2 1 0,-29 24 0,9-8 0,-25 20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33.885"/>
    </inkml:context>
    <inkml:brush xml:id="br0">
      <inkml:brushProperty name="width" value="0.08571" units="cm"/>
      <inkml:brushProperty name="height" value="0.08571" units="cm"/>
      <inkml:brushProperty name="color" value="#E71224"/>
    </inkml:brush>
  </inkml:definitions>
  <inkml:trace contextRef="#ctx0" brushRef="#br0">86 1 5734,'-32'4'0,"15"4"0,-19 11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34.351"/>
    </inkml:context>
    <inkml:brush xml:id="br0">
      <inkml:brushProperty name="width" value="0.08571" units="cm"/>
      <inkml:brushProperty name="height" value="0.08571" units="cm"/>
      <inkml:brushProperty name="color" value="#E71224"/>
    </inkml:brush>
  </inkml:definitions>
  <inkml:trace contextRef="#ctx0" brushRef="#br0">58 4 5734,'-13'-4'0,"-1"6"0,-1 2 0,0 6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37.274"/>
    </inkml:context>
    <inkml:brush xml:id="br0">
      <inkml:brushProperty name="width" value="0.08571" units="cm"/>
      <inkml:brushProperty name="height" value="0.08571" units="cm"/>
      <inkml:brushProperty name="color" value="#E71224"/>
    </inkml:brush>
  </inkml:definitions>
  <inkml:trace contextRef="#ctx0" brushRef="#br0">1 903 5734,'5'-4'0,"-2"0"0,-2 4 0,3 9 0,-1-1 0,7 12 0,-3-7 0,14 30 0,-9-19 0,23 53 0,-8-14 0,-2-14 0,-1-1 0,6 9 0,29-9 0,17-79 0,-6 10-827,-10-15 0,-3-5 827,4-5 0,-7 1 0,10-10 0,-7 5 0,-14 12 0,0-2 0,24-23 0,10-11 0,-12 10 0,-27 26 0,-1-1-6,9-10 0,9-11 0,2-2 0,-6 6 6,14-15 0,-2 2 0,-14 14 0,1-1 0,-4 5 0,-1 2 0,-9 12 0,-18 20 0,-7 5 0,6-4 1649,-12 11-1649,2-3 29,-9 13-29,-34 34 0,-13 9 0,2-4 0,-10 10 0,0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38.109"/>
    </inkml:context>
    <inkml:brush xml:id="br0">
      <inkml:brushProperty name="width" value="0.08571" units="cm"/>
      <inkml:brushProperty name="height" value="0.08571" units="cm"/>
      <inkml:brushProperty name="color" value="#E71224"/>
    </inkml:brush>
  </inkml:definitions>
  <inkml:trace contextRef="#ctx0" brushRef="#br0">0 452 5734,'4'-4'0,"0"-1"0,-2 1 0,3 1 0,-3 1 0,2 2 0,-3 1 0,0 1 0,4 8 0,-2-2 0,10 19 0,-5-11 0,19 46 0,15 5 0,3-3 0,3-11 0,4-48 0,-21-9 0,28-16 0,17-14 0,-10-2 0,8-9 0,2-1 0,-7 4-1059,-7 8 1,-4 3 0,3-4 1058,7-5 0,7-7 0,-5 2 0,-13 9 0,16-14 0,-17 12 0,-14 9 0,0 0 0,27-16 0,-29 19 0,-1 2 0,-35 23 0,0 1 0,-4-1 3175,-5 2-3175,-2-3 0,-5-2 0,0-1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19.315"/>
    </inkml:context>
    <inkml:brush xml:id="br0">
      <inkml:brushProperty name="width" value="0.08571" units="cm"/>
      <inkml:brushProperty name="height" value="0.08571" units="cm"/>
      <inkml:brushProperty name="color" value="#E71224"/>
    </inkml:brush>
  </inkml:definitions>
  <inkml:trace contextRef="#ctx0" brushRef="#br0">1 0 5734,'39'6'0,"0"0"0,14 0 0,2 0 0,8 1-929,-5-1 0,-2-1 929,-4-3 289,7 0 1,6-1-290,-12-2 0,0 0 0,10 1 0,-2-1 304,19-6-304,-65 3 0,-3 0 0,-20 1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19.682"/>
    </inkml:context>
    <inkml:brush xml:id="br0">
      <inkml:brushProperty name="width" value="0.08571" units="cm"/>
      <inkml:brushProperty name="height" value="0.08571" units="cm"/>
      <inkml:brushProperty name="color" value="#E71224"/>
    </inkml:brush>
  </inkml:definitions>
  <inkml:trace contextRef="#ctx0" brushRef="#br0">1 88 5734,'7'-6'0,"4"1"0,46 3 0,30 4 0,-10 0 0,11-2-1294,-9 1 0,14 0 0,-18-1 1294,-14-2 0,-2 1 195,26-2 0,3-1-195,-1 0 371,8-1 0,-6-3-371,-39-7 0,-39-2 0,-21 4 0,-41 5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19.908"/>
    </inkml:context>
    <inkml:brush xml:id="br0">
      <inkml:brushProperty name="width" value="0.08571" units="cm"/>
      <inkml:brushProperty name="height" value="0.08571" units="cm"/>
      <inkml:brushProperty name="color" value="#E71224"/>
    </inkml:brush>
  </inkml:definitions>
  <inkml:trace contextRef="#ctx0" brushRef="#br0">1 69 5734,'14'-4'0,"51"-2"0,0 4 0,7 1 0,7 0 0,6-2 0,-8-1 0,5 0 0,-8-1 0,-14 2 0,-4-1 0,9-5 0,-10-2 0,-22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54.992"/>
    </inkml:context>
    <inkml:brush xml:id="br0">
      <inkml:brushProperty name="width" value="0.08571" units="cm"/>
      <inkml:brushProperty name="height" value="0.08571" units="cm"/>
      <inkml:brushProperty name="color" value="#E71224"/>
    </inkml:brush>
  </inkml:definitions>
  <inkml:trace contextRef="#ctx0" brushRef="#br0">1 1254 5734,'7'-17'0,"-1"4"0,-3 8 0,-1 2 0,3 5 0,5 9 0,31 58 0,-21-32 0,21 39 0,-12 8 0,-3-20 0,9 25 0,11-29 0,-22-40 0,70 5 0,-48-26 0,24-16 0,2-7 0,-5-13-202,-2-4 0,14-14 1,5-9 201,-25 17 0,4-6 0,1-4 0,2-2 0,1-1 0,-1 3-290,2-2 0,1 0 1,0 0-1,1-1 0,0-1 1,1 0 289,-5 2 0,4-2 0,0-2 0,-1 1 0,-1 2 0,-5 3 0,-4 5 0,5-7 0,-4 6 0,-5 3 0,-3 3 0,25-19 0,-13 11 0,-11 11 0,-2 11 0,-28 48 0,-37 32 0,-12 18 0,-17-2 0,-3-11 0,-4 0 0,-18 18 0,11-14 0,0 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50.862"/>
    </inkml:context>
    <inkml:brush xml:id="br0">
      <inkml:brushProperty name="width" value="0.08571" units="cm"/>
      <inkml:brushProperty name="height" value="0.08571" units="cm"/>
      <inkml:brushProperty name="color" value="#E71224"/>
    </inkml:brush>
  </inkml:definitions>
  <inkml:trace contextRef="#ctx0" brushRef="#br0">1 0 5734,'4'61'0,"4"18"0,2 3 0,-3-7-582,2 1 0,-1-15 582,-6-52 373,5 5-373,-2-8 192,14 0-192,32-17 0,-10 3 0,43-8 0,17-2 0,-11 5 0,9-1 0,-18 1 0,11-1 0,0 0 0,-10 1-398,20-1 1,-7 0 397,-21 2 0,1 0 0,-22 3 550,-28 3-550,7-4 0,-23 5 0,1-2 0,-22 1 0,2 4 0,-11-1 0,6 3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55.591"/>
    </inkml:context>
    <inkml:brush xml:id="br0">
      <inkml:brushProperty name="width" value="0.08571" units="cm"/>
      <inkml:brushProperty name="height" value="0.08571" units="cm"/>
      <inkml:brushProperty name="color" value="#E71224"/>
    </inkml:brush>
  </inkml:definitions>
  <inkml:trace contextRef="#ctx0" brushRef="#br0">0 769 5734,'8'-23'0,"0"1"0,9-16 0,-9 20 0,6-10 0,-9 26 0,-1 2 0,0 6 0,2 35 0,-1 20 0,8 28 0,4 6 0,-2-8 0,2-1-197,1 10 0,5-13 197,25-22 0,7-32 0,0-23 0,5-7 0,32-10 0,-19-15 0,13-14 0,9-9 0,-27 12 0,6-8 0,5-5 0,2-2 0,-1 1 0,-3 2 0,-7 6-816,14-7 1,-8 5 0,0 1-1,7-6 816,-3 0 0,9-7 0,3-2 0,-2 1 0,-10 6 0,-13 9 0,8-5 0,-11 8-111,1 2 1,2-1 110,13-9 0,0 2 0,-16 12 0,-5 5 0,15-3 0,-30 16 0,-26 14 254,0 18-254,-16-7 3278,-10-7-3278,-14-12 0,-16-22 0,8 3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9:50.686"/>
    </inkml:context>
    <inkml:brush xml:id="br0">
      <inkml:brushProperty name="width" value="0.08571" units="cm"/>
      <inkml:brushProperty name="height" value="0.08571" units="cm"/>
      <inkml:brushProperty name="color" value="#E71224"/>
    </inkml:brush>
  </inkml:definitions>
  <inkml:trace contextRef="#ctx0" brushRef="#br0">1 971 5734,'6'-5'0,"-2"2"0,0 0 0,-2 2 0,1 6 0,20 62 0,6 18 0,-7-25-620,8 28 0,1-6 620,-13-47 0,1-1-641,34 29 641,-21-30 0,6 0 0,4-3 0,5-15 0,29-2 0,-20-16 0,-2-13 0,9-10 0,-6-4 0,5-7 0,3-4-219,2-3 0,4-3 0,2-4 0,3-4 219,0-1 0,2-4 0,3-2 0,-1-2 0,-2 0 0,-1 1 0,0-2 0,0 0 0,-4 1 0,-2 3 0,-1 0 0,-2 2 0,-4 2 0,-1 1 0,11-12 0,-2 1 0,-11 9 372,-14 12 1,-7 6-373,27-25 0,-14 14 631,-61 70-631,-20 28 0,-7 8 0,-13 16 0,3-7 0,0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9:51.344"/>
    </inkml:context>
    <inkml:brush xml:id="br0">
      <inkml:brushProperty name="width" value="0.08571" units="cm"/>
      <inkml:brushProperty name="height" value="0.08571" units="cm"/>
      <inkml:brushProperty name="color" value="#E71224"/>
    </inkml:brush>
  </inkml:definitions>
  <inkml:trace contextRef="#ctx0" brushRef="#br0">1 480 5734,'17'24'0,"3"14"0,9 27 0,-6-6 0,-5 8 0,-1 0 0,0-4 0,-1 0 0,-1-1 0,4 1 0,-4-16 0,34 11 0,16-12 0,-8-43 0,4-8-261,16 28 0,7-11 261,-20-32 0,6-19 0,1-7 0,-4 3-323,7-3 1,-2-1 0,5-5 322,-6 5 0,7-6 0,3-1 0,-3 0 0,-8 5 0,6-5 0,-7 4 0,3-4 0,-1 0 0,5-5 0,-4 1 0,-12 10 0,-12 6 0,-3 3 0,25-23 0,-5 4 0,-12 5 0,-21 18 0,-18 16 0,-99 50 0,33-8 0,-10 7 0,0-1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9:51.753"/>
    </inkml:context>
    <inkml:brush xml:id="br0">
      <inkml:brushProperty name="width" value="0.08571" units="cm"/>
      <inkml:brushProperty name="height" value="0.08571" units="cm"/>
      <inkml:brushProperty name="color" value="#E71224"/>
    </inkml:brush>
  </inkml:definitions>
  <inkml:trace contextRef="#ctx0" brushRef="#br0">1 491 5734,'7'7'0,"8"36"0,-8-15 0,7 31 0,-8-24 0,0 2 0,-1 14 0,3 7 0,10 2 0,3 0 0,-2 3 0,3-3 0,1-10 0,9-13 0,22-26 0,12-18 0,8-12 0,9-12 0,1-1-605,-15 7 1,1-1-1,1-2 1,1-2 604,10-7 0,2-4 0,-1-1 0,-8 2 0,-4 1 0,-7 1 0,2-5 0,14-15 0,2-5 0,-9 3-525,-9 1 0,-3-2 525,2 0 0,3-4 0,-9 4 0,-18 11 0,-6 2 0,19-37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21.005"/>
    </inkml:context>
    <inkml:brush xml:id="br0">
      <inkml:brushProperty name="width" value="0.08571" units="cm"/>
      <inkml:brushProperty name="height" value="0.08571" units="cm"/>
      <inkml:brushProperty name="color" value="#E71224"/>
    </inkml:brush>
  </inkml:definitions>
  <inkml:trace contextRef="#ctx0" brushRef="#br0">0 199 5734,'10'19'0,"0"1"0,-2-4 0,16 39 0,6 12 0,7 19 0,-8-18 0,0-2 0,0 5 0,-14-37 0,9 4 0,58-33 0,-32-5 0,16-33 0,18-22 0,-1-6 0,-21 12 0,-2-5 0,0-2 0,-1 2 0,14-10 0,-1 1 0,-4 0 0,3-2 0,-2 1 0,-34 19 0,-40 28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21.369"/>
    </inkml:context>
    <inkml:brush xml:id="br0">
      <inkml:brushProperty name="width" value="0.08571" units="cm"/>
      <inkml:brushProperty name="height" value="0.08571" units="cm"/>
      <inkml:brushProperty name="color" value="#E71224"/>
    </inkml:brush>
  </inkml:definitions>
  <inkml:trace contextRef="#ctx0" brushRef="#br0">1 431 5734,'6'5'0,"0"5"0,21 64 0,-3 4 0,8 14 0,4 3 0,-11-43 0,-1-3 0,2 13 0,4-11 0,23-30 0,-2-30 0,0-9 0,4-7 0,-4-1 0,8-11-212,-2-6 0,13-14 0,7-9 0,1-2 0,-4 3 0,-11 10 0,5-5 0,-9 7 0,7-8 0,0-2 0,1 0 0,-1 1 0,1-1 0,-1 0 0,1 1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31.155"/>
    </inkml:context>
    <inkml:brush xml:id="br0">
      <inkml:brushProperty name="width" value="0.08571" units="cm"/>
      <inkml:brushProperty name="height" value="0.08571" units="cm"/>
      <inkml:brushProperty name="color" value="#E71224"/>
    </inkml:brush>
  </inkml:definitions>
  <inkml:trace contextRef="#ctx0" brushRef="#br0">1 252 5734,'2'-5'0,"16"57"0,-11-24 0,13 49 0,-11-12 0,-2-2 0,2 3-714,0 3 1,0-4 713,-1-17 161,43 13 0,24-15-161,-1-58 0,7-9 0,11 44 0,2-10-106,-27-44 1,-1-22 0,-1-4 105,4-5 0,-2-6 0,0 1 0,-5 6 0,-1 1 0,1-3 0,-6 6 0,2-5 0,-3 3 0,-7 9 0,1-2 0,-10 9 1051,1-2-1051,-49 59 15,-5 7-15,-22 19 0,-7 3 0,-11 9 0,1-3 0,-1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31.565"/>
    </inkml:context>
    <inkml:brush xml:id="br0">
      <inkml:brushProperty name="width" value="0.08571" units="cm"/>
      <inkml:brushProperty name="height" value="0.08571" units="cm"/>
      <inkml:brushProperty name="color" value="#E71224"/>
    </inkml:brush>
  </inkml:definitions>
  <inkml:trace contextRef="#ctx0" brushRef="#br0">1 299 5734,'16'-91'0,"-10"65"0,7-26 0,-16 80 0,0 33 0,0-9 0,1 3 0,0 37 0,0-22 0,5 5 0,16 22 0,10-5 0,1-37 0,4-3 0,1 31 0,10-22 0,20-64 0,3-24 0,-16 0 0,-1-8-626,27-18 0,2-6 626,-9-1 0,-3-3 0,0-3 0,0-2 0,-17 17 0,0-3 0,-1 1 0,16-18 0,4 2 0,-3 14 0,6 0 0,-7 9 0,-13 9 0,1 10 0,30 6 0,-10 19 0,-40 24 0,11 15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8:37.704"/>
    </inkml:context>
    <inkml:brush xml:id="br0">
      <inkml:brushProperty name="width" value="0.17143" units="cm"/>
      <inkml:brushProperty name="height" value="0.17143" units="cm"/>
      <inkml:brushProperty name="color" value="#004F8B"/>
    </inkml:brush>
  </inkml:definitions>
  <inkml:trace contextRef="#ctx0" brushRef="#br0">2225 363 5734,'-9'-9'0,"-2"-1"0,-61-35 0,14 13 0,14 6 0,0 1 0,-22-4 0,6 8 0,-1 1 0,-19-6 0,19 7 0,-1 1 0,-27 0 0,-1 10 0,-3 1 0,29 1 0,1 1 0,-28-1 0,3 4 0,3 5 0,29 0 0,-3 1 0,-10 1 0,-5 1 0,-18 5 0,2 0 0,29-2 0,5 1 0,-42 9 0,24 14 0,38-11 0,-24 20 0,21 24 0,20 28 0,5 7 0,1-47 0,1-1 0,1 43 0,11-6 0,20-27 0,3-14 0,6 2 0,1 1 0,7 0 0,28 22 0,8-4 0,-15-26 0,5-6 0,11-1 0,9-1 0,-1-5 0,-10-11 0,0-5 0,2 0-116,6 1 1,1-2-1,0-3 116,0-6 0,-1-3 0,1-5-1093,9-8 1,0-6 0,-6 2 1092,0 3 0,-4-3 0,19-8 0,-7-4 0,-8-8 0,-26 6 0,2-5 0,1-1 0,-2-2 0,-4 4 0,-4-4 0,-6-6 0,-7-1 0,-3-5 232,14-18-232,-41-8 0,-10 1 0,-2 15 0,-2-12 0,-7 1 0,-17 20 3392,3 11-3392,-35-18 0,-25-14 0,8 10 0,23 25 0,0 1 0,-23-21 0,-10-7 0,13 16 0,-7 19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8:38.845"/>
    </inkml:context>
    <inkml:brush xml:id="br0">
      <inkml:brushProperty name="width" value="0.17143" units="cm"/>
      <inkml:brushProperty name="height" value="0.17143" units="cm"/>
      <inkml:brushProperty name="color" value="#004F8B"/>
    </inkml:brush>
  </inkml:definitions>
  <inkml:trace contextRef="#ctx0" brushRef="#br0">194 0 5734,'3'20'0,"0"2"0,0 4 0,2 36 0,1-2 0,0 15 0,-3-23 0,-1-2 0,1 4 0,-1 10 0,0-2 0,0-18 0,1 48 0,-2-66 0,-1 30 0,0-41 0,0 9 0,-3-23 0,-8-16 0,3 4 0,-13-16 0,6 6 0,-6-8 0,5 6 0,-16-20 0,13 17 0,-21-30 0,19 24 0,0 1 0,12 16 0,8 13 0,4 4 0,4 7 0,21 43 0,-13-25 0,18 35 0,-11-23 0,4-3 0,-5-1 0,-5-19 0,-12-12 0,12-3 0,-8-1 0,24-15 0,4-39 0,6-28 0,-4 10 0,-8 22 0,0-1 0,12-28 0,5-13 0,-10 15 0,-3-4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25.278"/>
    </inkml:context>
    <inkml:brush xml:id="br0">
      <inkml:brushProperty name="width" value="0.08571" units="cm"/>
      <inkml:brushProperty name="height" value="0.08571" units="cm"/>
      <inkml:brushProperty name="color" value="#E71224"/>
    </inkml:brush>
  </inkml:definitions>
  <inkml:trace contextRef="#ctx0" brushRef="#br0">536 455 5734,'5'-38'0,"0"-1"0,-7-49 0,1 38 0,-7-35 0,-2 40 0,-8-5 0,-12 6 0,-43 28 0,-14 44 0,1 11 0,26 11 0,7 8 0,2 24 0,17-17 0,7 2 0,22 18 0,35-24 0,46-59 0,-22-22 0,2-11 0,8-15 0,-3-4 0,-15 13 0,-5 0 0,15-29 0,-46 58 0,-9 77 0,-2 11 0,0-28 0,-2 4 0,0 10 0,-1-3 0,-2 12 0,3-16 0,-2 1 0,-5 22 0,7-39 0,0-27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09.521"/>
    </inkml:context>
    <inkml:brush xml:id="br0">
      <inkml:brushProperty name="width" value="0.08571" units="cm"/>
      <inkml:brushProperty name="height" value="0.08571" units="cm"/>
      <inkml:brushProperty name="color" value="#E71224"/>
    </inkml:brush>
  </inkml:definitions>
  <inkml:trace contextRef="#ctx0" brushRef="#br0">3626 879 5734,'-9'-15'0,"-1"2"0,-5-13 0,5 11 0,-6-11 0,1 1 0,1 2 0,-16-19 0,10 16 0,-27-24 0,11 14 0,-24-19 0,16 17 0,-19 0 0,-25-10 0,-7-2 0,13 9 0,-3 3 0,-2 1-372,6-3 0,-12-6 0,1 1 1,13 11 371,0 11 0,10 8 0,23 4 0,-9 5-415,-14 10 1,-24 7 0,-15 4 0,-7 4 0,2-1-1,10-1 1,19-5 414,2-2 0,14-3 0,-13 4-154,1 2 1,-18 3-1,-10 2 1,0 1 0,8 1-1,17-2 1,26-2 153,2 15 0,14-7 0,-7 13 0,-4 12 0,2 21 0,2 9 0,9-19 0,-2 2 0,4-1-73,-8 21 1,7-3 72,15-23 0,3-3 2296,-9 34-2296,5-3 778,5-12 1,0 5-779,7-8 0,4 3 0,0 15 0,12 6 0,23-3 0,13 5 0,-4-8-375,-11-9 0,4-4 375,9-5 0,8 2 0,-4-15 0,15-5 0,-11-14 0,15 8 0,3-1 0,-1-3 0,19 6 0,2-2 0,-14-14 0,17 1 0,2-2-204,-5-8 204,-21-8 0,8 0 0,-7-2 0,26 0 0,-21-8 0,17-1 0,5-3 0,-6-4 0,5-8 0,-3-6 0,6-1-217,1 2 1,7-2-1,0-1 1,-9-2 216,-7-2 0,-7-2 0,-4-2 0,-8-3 0,-5-2 0,-9 4 0,14-14 0,13-15 0,-1-4 0,-7 3-497,-18 11 0,7-8 0,-10 7 497,5-14 0,-10 7 0,5-13 0,-9-6 0,-15-15 0,-9-7 0,0 2 0,5 12 0,1 2 0,-5-1 703,-8-11 1,-5-2-1,-10 9-703,-19-3 0,-6 13 0,-6-9 0,4 18 0,-7-10 0,3 12 0,-12-15 0,11 19 0,-8-8 0,-9 8 0,-18 17 0,-11 10 0,7 0 0,2-15 0,0 3 0,-6 23 0,0 0 0,1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32.408"/>
    </inkml:context>
    <inkml:brush xml:id="br0">
      <inkml:brushProperty name="width" value="0.08571" units="cm"/>
      <inkml:brushProperty name="height" value="0.08571" units="cm"/>
      <inkml:brushProperty name="color" value="#E71224"/>
    </inkml:brush>
  </inkml:definitions>
  <inkml:trace contextRef="#ctx0" brushRef="#br0">0 1 5734,'3'0'0,"0"0"0,-3 0 0,1 1 0,1-2 0,2 1 0,56 5 0,12 1 0,-23-3 0,9 2 0,14 0 0,15 1 0,4 0 0,-6 0-1131,1-1 0,-4 0 1,5 1 1130,-1-1 0,5 2 0,0-1 0,-3-1 0,16 2 0,-5-2 0,-13 0-16,-29-1 1,-1-1 15,19 1 0,11 0 0,-15 0 0,4 0 0,-2-2 0,-7 0 0,-33-1 0,24-1 0,-42 0 0,8 1 0,-19-1 3377,3-2-3377,2-13 0,-2 4 0,0-11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33.846"/>
    </inkml:context>
    <inkml:brush xml:id="br0">
      <inkml:brushProperty name="width" value="0.08571" units="cm"/>
      <inkml:brushProperty name="height" value="0.08571" units="cm"/>
      <inkml:brushProperty name="color" value="#E71224"/>
    </inkml:brush>
  </inkml:definitions>
  <inkml:trace contextRef="#ctx0" brushRef="#br0">1 26 5734,'0'-9'0,"1"0"0,-1 5 0,2 0 0,-1 6 0,1 3 0,-1 4 0,5 45 0,-2 5 0,0 5 0,5 35 0,-5-20 0,1 1 0,-2-26 0,0-2 0,0 12 0,0 2 0,2 4 0,2-2 0,6-13 0,1-5 0,5 7 0,11-30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34.076"/>
    </inkml:context>
    <inkml:brush xml:id="br0">
      <inkml:brushProperty name="width" value="0.08571" units="cm"/>
      <inkml:brushProperty name="height" value="0.08571" units="cm"/>
      <inkml:brushProperty name="color" value="#E71224"/>
    </inkml:brush>
  </inkml:definitions>
  <inkml:trace contextRef="#ctx0" brushRef="#br0">1 0 5734,'5'48'0,"-4"-23"-1133,0 29 1,-2 31 0,0 15 0,0-4 0,1-20 1132,-1-11 0,1 0 0,-1 21 0,-1 19 0,1-3 0,2-29 254,5-15 0,1-21 1,2 6-1</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34.543"/>
    </inkml:context>
    <inkml:brush xml:id="br0">
      <inkml:brushProperty name="width" value="0.08571" units="cm"/>
      <inkml:brushProperty name="height" value="0.08571" units="cm"/>
      <inkml:brushProperty name="color" value="#E71224"/>
    </inkml:brush>
  </inkml:definitions>
  <inkml:trace contextRef="#ctx0" brushRef="#br0">316 130 5734,'-41'-32'0,"5"6"0,6 26 0,13 7 0,-11 13 0,11 24 0,2 18 0,14 3 0,6 22 0,4 5 0,2-13 0,10 10 0,5-2-67,-9-9 0,2 11 0,3-6 0,8-23 67,17-26 0,3-18 0,15-17 0,-22-23 0,-2-16 0,1-29 0,-6-9 0,-4 8 0,-4-2 0,6-8 0,-13-4 0,-25 10 0,-13-4 0,-4 10 0,-2 10 0,-10 6 0,-19-8 0,-12-1 0,4 13 0,-30 5-591,18 40 1,5 14 590,26 15 0,1 11 0,1 2 0,-1 6 0,7-4 0,-1-1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34.993"/>
    </inkml:context>
    <inkml:brush xml:id="br0">
      <inkml:brushProperty name="width" value="0.08571" units="cm"/>
      <inkml:brushProperty name="height" value="0.08571" units="cm"/>
      <inkml:brushProperty name="color" value="#E71224"/>
    </inkml:brush>
  </inkml:definitions>
  <inkml:trace contextRef="#ctx0" brushRef="#br0">87 276 5734,'-51'-21'0,"16"4"0,50 12 0,10-1 0,39-5 0,9-1 0,4 0 0,-2 0 0,13-1 0,-15 6 0,9-1 0,-1 2 0,-10-1 0,1 0 0,0 0-179,24-2 0,10 0 1,-23 2 178,-28 1 0,-42 4 0,9-3 0,-14 2 0,12-7 0,-10 2 0,23-16 0,-15 9 0,13-12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37.573"/>
    </inkml:context>
    <inkml:brush xml:id="br0">
      <inkml:brushProperty name="width" value="0.08571" units="cm"/>
      <inkml:brushProperty name="height" value="0.08571" units="cm"/>
      <inkml:brushProperty name="color" value="#E71224"/>
    </inkml:brush>
  </inkml:definitions>
  <inkml:trace contextRef="#ctx0" brushRef="#br0">48 43 5734,'-2'-25'0,"0"7"0,-2 67 0,1-11 0,-5 43 0,-1 7-664,5-37 0,0 3 664,-1 16 0,2 3 0,0-3 0,3 6 0,7 5 0,4 7 0,1-10 0,1-20 0,1-2 0,4 36 0,6-22 0,3-64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38.096"/>
    </inkml:context>
    <inkml:brush xml:id="br0">
      <inkml:brushProperty name="width" value="0.08571" units="cm"/>
      <inkml:brushProperty name="height" value="0.08571" units="cm"/>
      <inkml:brushProperty name="color" value="#E71224"/>
    </inkml:brush>
  </inkml:definitions>
  <inkml:trace contextRef="#ctx0" brushRef="#br0">1 153 5734,'84'-39'0,"0"0"0,12 37 0,-19 27 0,-52 64-1332,0-27 1,-5 0 1331,-19 18 800,-5-26-800,-1 14 0,6-22 0,2-6 431,30-64-431,5-20 0,3-6 0,22-25 0,-21 17 0,1 14 1432,10 39-1432,-15 16 0,2 25 0,3 7 0,32 13 0,-2 2 0,-15-48 0,-2-12 0,-18-10 0,9-15 0,-3-8 0,-18-20 0,-10 4 0,-3-2 0,-4-11 0,-13 12 0,-5 4 0,-5 10 0,-51-24 0,31 51 0,-49 8 0,46 20 0,-5 17 0,2 7 0,3 23 0,-11 16 0,39-24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38.324"/>
    </inkml:context>
    <inkml:brush xml:id="br0">
      <inkml:brushProperty name="width" value="0.08571" units="cm"/>
      <inkml:brushProperty name="height" value="0.08571" units="cm"/>
      <inkml:brushProperty name="color" value="#E71224"/>
    </inkml:brush>
  </inkml:definitions>
  <inkml:trace contextRef="#ctx0" brushRef="#br0">30 174 5734,'-12'-15'0,"2"1"0,2 0 0,32-20 0,-3 17 0,61-7 0,18 4 0,-47 14 0,2 3 0,24-2 0,11 0 0,-4 1 0,5 2 0,-6 1 0,-19 0 0,-3 0 0,-6-3 0,1 1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36.215"/>
    </inkml:context>
    <inkml:brush xml:id="br0">
      <inkml:brushProperty name="width" value="0.08571" units="cm"/>
      <inkml:brushProperty name="height" value="0.08571" units="cm"/>
      <inkml:brushProperty name="color" value="#E71224"/>
    </inkml:brush>
  </inkml:definitions>
  <inkml:trace contextRef="#ctx0" brushRef="#br0">0 32 5734,'1'-6'0,"-1"2"0,2 7 0,-2-4 0,1-1 0,0-2 0,-1 1 0,1 2 0,-1-5 0,0 3 0,0-1 0,0 4 0,0 5 0,5 12 0,-2-3 0,3 10 0,2 7 0,-2-8 0,13 48 0,3 16 0,-8-27 0,-1 4 0,3 20 0,3 12 0,-4-10 0,-4-13 0,-2-5 0,-1 3 0,-3-8 0,-4-4 0,0-29 0,0 25 0,11-37 0,8 0 0,6-28 0,3-12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37:36.809"/>
    </inkml:context>
    <inkml:brush xml:id="br0">
      <inkml:brushProperty name="width" value="0.17143" units="cm"/>
      <inkml:brushProperty name="height" value="0.17143" units="cm"/>
      <inkml:brushProperty name="color" value="#5B2D90"/>
    </inkml:brush>
  </inkml:definitions>
  <inkml:trace contextRef="#ctx0" brushRef="#br0">6 98 5734,'-3'11'0,"1"-2"0,2 9 0,0-10 0,0 8 0,0-9 0,0 0 0,3-6 0,26-65 0,-17 40 0,17-49 0,-24 59 0,-2 22 0,-3 22 0,-4 22 0,-5 30 0,-1-42 0,4-14 0,1-67 0,5 11 0,-1-13 0,1 31 0,-3 6 0,-5 34 0,3-19 0,-3 26 0,8-35 0,-2-10 0,2-8 0,0-8 0,10 3 0,13 16 0,-3 9 0,5 8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29.588"/>
    </inkml:context>
    <inkml:brush xml:id="br0">
      <inkml:brushProperty name="width" value="0.08571" units="cm"/>
      <inkml:brushProperty name="height" value="0.08571" units="cm"/>
      <inkml:brushProperty name="color" value="#E71224"/>
    </inkml:brush>
  </inkml:definitions>
  <inkml:trace contextRef="#ctx0" brushRef="#br0">210 1 5734,'-46'60'0,"0"1"0,-11 11 0,30-17 0,8-2 0,9-6 0,6 25 0,5 5 0,13 15 0,-10-18 0,6-5 0,25-14 0,17-43 0,21-55 0,-13 11 0,-22-32 0,-11-14 0,-20 17 0,-8-2 0,1-20 0,-7 0 0,-11 14 0,-8 9 0,-24-6 0,-8 51 0,21 36 0,9 10 0,15-3 0,7-1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36.540"/>
    </inkml:context>
    <inkml:brush xml:id="br0">
      <inkml:brushProperty name="width" value="0.08571" units="cm"/>
      <inkml:brushProperty name="height" value="0.08571" units="cm"/>
      <inkml:brushProperty name="color" value="#E71224"/>
    </inkml:brush>
  </inkml:definitions>
  <inkml:trace contextRef="#ctx0" brushRef="#br0">78 43 5734,'-6'-23'0,"1"4"0,5 18 0,0 3 0,-1 43 0,0-15 0,-1 37 0,-2 22 0,-2 11 0,-2-6 0,0 8 0,2-17 0,1 10 0,0-1 0,0-9-1077,-1 13 0,1-9 1077,1 8 0,7-21 0,11-51 0,3-4 0,4-3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37.021"/>
    </inkml:context>
    <inkml:brush xml:id="br0">
      <inkml:brushProperty name="width" value="0.08571" units="cm"/>
      <inkml:brushProperty name="height" value="0.08571" units="cm"/>
      <inkml:brushProperty name="color" value="#E71224"/>
    </inkml:brush>
  </inkml:definitions>
  <inkml:trace contextRef="#ctx0" brushRef="#br0">663 302 5734,'-19'-72'0,"0"0"0,11 19 0,-8 7 0,-25 7 0,-11 19 0,-16 51 0,-3 14 0,14-35 0,0 5 0,-3 32 0,-1 18 0,16-11 0,14-6 0,3-2 0,5 0 0,16 2 0,15-7 0,64-6 0,-9-48 0,4-12 0,-5 9 0,0-7 0,18-26 0,-7-8 0,-32 15 0,-5 1 0,20-17 0,-15 7 0,-36 45 0,-2 3 0,-2 6 0,-3 11 0,-6 51 0,2-15 0,-3 12 0,-6 6 0,-5 15 0,-3 8 0,0-3 0,3-12-1131,2-7 0,2-8 1,-3 6 1130,-7 23 0,-4 15 0,-2-7 0,3-26 0,-18-7 0,-3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38.897"/>
    </inkml:context>
    <inkml:brush xml:id="br0">
      <inkml:brushProperty name="width" value="0.08571" units="cm"/>
      <inkml:brushProperty name="height" value="0.08571" units="cm"/>
      <inkml:brushProperty name="color" value="#E71224"/>
    </inkml:brush>
  </inkml:definitions>
  <inkml:trace contextRef="#ctx0" brushRef="#br0">131 42 5734,'-4'-14'0,"1"1"0,-1 3 0,-1 6 0,0 83 0,0-37 0,2 24 0,-1 21 0,0-8 0,-2-11 0,0-1-163,0 26 1,-3 3 162,-2-14 0,0-11 80,0-11-80,1-2 0,0-3 0,4-19 0,-1 14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39.731"/>
    </inkml:context>
    <inkml:brush xml:id="br0">
      <inkml:brushProperty name="width" value="0.08571" units="cm"/>
      <inkml:brushProperty name="height" value="0.08571" units="cm"/>
      <inkml:brushProperty name="color" value="#E71224"/>
    </inkml:brush>
  </inkml:definitions>
  <inkml:trace contextRef="#ctx0" brushRef="#br0">4 274 5734,'-2'-3'0,"1"-1"0,0 0 0,2-3 0,-1 0 0,3-3 0,0 3 0,14-20 0,4-1 0,25-21 0,-5 20 0,2 2 0,11-8 0,10 14 0,-1 7 0,-21 12 0,12 4 0,0 9 0,10 41 0,-9-9 0,-26 5 0,-14 9 0,-45 33 0,-13 1 0,29-37 0,-3-1-145,-28 37 0,-7-13 145,7-40 0,12-12 0,-46 12 0,29-32 0,-20-6 0,100-54 0,-13 26-419,64-20 419,-41 43 125,25 1 0,11 0-125,-1 1 0,2 0 0,20-4 0,-2 0 0,-23 2 0,-8 0 0,11-8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40.377"/>
    </inkml:context>
    <inkml:brush xml:id="br0">
      <inkml:brushProperty name="width" value="0.08571" units="cm"/>
      <inkml:brushProperty name="height" value="0.08571" units="cm"/>
      <inkml:brushProperty name="color" value="#E71224"/>
    </inkml:brush>
  </inkml:definitions>
  <inkml:trace contextRef="#ctx0" brushRef="#br0">414 291 5734,'-6'-68'0,"1"15"0,0 27 0,0 7 0,-13-28 0,8 24 0,-12-19 0,12 30 0,-46 12 0,-8 33 0,-17 6 0,21 17 0,21 13 0,18-6 0,9 26 0,31-16 0,34-22 0,13-61 0,7-17 0,-23 6 0,-2-7 0,27-26 0,-6-6 0,-34 18 0,-7 2 0,12-16 0,-16 20 0,-23 70 0,-3 29 0,-2 13 0,-1 6 0,-1 5-894,1-12 0,-1 4 0,1-6 894,-1-2 0,-1-4 0,-7 12 0,0-8 0,-2-7 0,-26 14 0,-7-3 0,3-24 0,-3-6 0,1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41.112"/>
    </inkml:context>
    <inkml:brush xml:id="br0">
      <inkml:brushProperty name="width" value="0.08571" units="cm"/>
      <inkml:brushProperty name="height" value="0.08571" units="cm"/>
      <inkml:brushProperty name="color" value="#E71224"/>
    </inkml:brush>
  </inkml:definitions>
  <inkml:trace contextRef="#ctx0" brushRef="#br0">11 1 5734,'-3'44'0,"0"3"0,1 30-1354,1-13 1354,0-15 0,1 3 0,2 31 0,1 5 0,0-7 215,1 3 0,0-3-215,2-19 0,-1-28 0,1 11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41.469"/>
    </inkml:context>
    <inkml:brush xml:id="br0">
      <inkml:brushProperty name="width" value="0.08571" units="cm"/>
      <inkml:brushProperty name="height" value="0.08571" units="cm"/>
      <inkml:brushProperty name="color" value="#E71224"/>
    </inkml:brush>
  </inkml:definitions>
  <inkml:trace contextRef="#ctx0" brushRef="#br0">0 81 5734,'56'-46'0,"-6"11"0,-28 43 0,24 60 0,-25 20 0,-3-40 0,-3 0 0,-19 50 0,-14-18 0,9-36 0,-6 16 0,18-55 0,3-2 0,22 15 0,-9-8 0,30 21 0,-29-17 0,3 71 0,-63-21 0,10-9 0,-5-2 0,-46 4 0,14-22 0,26-27 0,28-31 0,5 1 0,16-23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41.790"/>
    </inkml:context>
    <inkml:brush xml:id="br0">
      <inkml:brushProperty name="width" value="0.08571" units="cm"/>
      <inkml:brushProperty name="height" value="0.08571" units="cm"/>
      <inkml:brushProperty name="color" value="#E71224"/>
    </inkml:brush>
  </inkml:definitions>
  <inkml:trace contextRef="#ctx0" brushRef="#br0">22 0 5734,'-9'54'0,"1"0"0,3 46 0,19-3 0,30-45 0,4-3 0,-23 18 0,2-7 0,23-27 0,-3-24 0,-24-45 0,0-60 0,-8 26-844,-10 4 0,-5 3 844,-9 10 197,-13-5 0,-6 3-197,-17 14 0,-36 19 0,42 40 0,7 42 0,31-30 0,3 1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42.048"/>
    </inkml:context>
    <inkml:brush xml:id="br0">
      <inkml:brushProperty name="width" value="0.08571" units="cm"/>
      <inkml:brushProperty name="height" value="0.08571" units="cm"/>
      <inkml:brushProperty name="color" value="#E71224"/>
    </inkml:brush>
  </inkml:definitions>
  <inkml:trace contextRef="#ctx0" brushRef="#br0">1 257 5734,'10'-31'0,"3"2"0,7 13 0,35-5 0,8 1 0,3 0 0,13 4 0,19 0 0,-16 3 0,2 5 0,1 1 0,-1 1 0,-15 2 0,18-8 0,-17 2 0,1-6 0,-46 5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43.903"/>
    </inkml:context>
    <inkml:brush xml:id="br0">
      <inkml:brushProperty name="width" value="0.08571" units="cm"/>
      <inkml:brushProperty name="height" value="0.08571" units="cm"/>
      <inkml:brushProperty name="color" value="#E71224"/>
    </inkml:brush>
  </inkml:definitions>
  <inkml:trace contextRef="#ctx0" brushRef="#br0">207 93 5734,'-4'-29'0,"1"2"0,-2-10 0,-2 46 0,-15 58 0,-3 26 0,5-4 0,1 4-323,1-15 1,-2 4 0,2 0 322,3-3 0,3 0 0,2-9 0,4-10 0,3-4 0,4 26 0,4-7 0,10-10 0,14-22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29.885"/>
    </inkml:context>
    <inkml:brush xml:id="br0">
      <inkml:brushProperty name="width" value="0.08571" units="cm"/>
      <inkml:brushProperty name="height" value="0.08571" units="cm"/>
      <inkml:brushProperty name="color" value="#E71224"/>
    </inkml:brush>
  </inkml:definitions>
  <inkml:trace contextRef="#ctx0" brushRef="#br0">66 0 5734,'-31'35'0,"6"0"0,19-4 0,3 3 0,13 51 0,-4-39 0,7 10 0,5-4 0,12-18 0,35-74 0,-36-5 0,-5-4 0,-11-2 0,-37-1 0,-3 49 0,-11-3 0,5 26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44.244"/>
    </inkml:context>
    <inkml:brush xml:id="br0">
      <inkml:brushProperty name="width" value="0.08571" units="cm"/>
      <inkml:brushProperty name="height" value="0.08571" units="cm"/>
      <inkml:brushProperty name="color" value="#E71224"/>
    </inkml:brush>
  </inkml:definitions>
  <inkml:trace contextRef="#ctx0" brushRef="#br0">0 31 5734,'7'76'0,"0"1"0,9-2 0,-8-8 0,1 11 0,1-13 0,10 1 0,30-49 0,6-24 0,-16-52 0,-4-22 0,22 8 0,-4-4 0,-23-10 0,-13 3 0,-8 0 0,-15 100 0,-7 51 0,3 3 0,1 17 0,1-3 0,1 13 0,2 1-280,-2-14 0,1 4 0,4-11 280,7-11 0,6-14 0,13-12 0,1-9 0,3-21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44.542"/>
    </inkml:context>
    <inkml:brush xml:id="br0">
      <inkml:brushProperty name="width" value="0.08571" units="cm"/>
      <inkml:brushProperty name="height" value="0.08571" units="cm"/>
      <inkml:brushProperty name="color" value="#E71224"/>
    </inkml:brush>
  </inkml:definitions>
  <inkml:trace contextRef="#ctx0" brushRef="#br0">163 54 5734,'-12'96'0,"1"-1"0,-1 1 0,1-9 0,0-2 0,8-20 0,14-20 0,3-4 0,34 15 0,13-111 0,-6-13 0,-28 7 0,-11-8-848,-16-8 0,-8 6 848,-5-1 0,-29-8 0,-7 4 0,9 29-240,-20 16 0,3 19 240,33 43 0,-14 59 0,35-43 0,3 17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44.722"/>
    </inkml:context>
    <inkml:brush xml:id="br0">
      <inkml:brushProperty name="width" value="0.08571" units="cm"/>
      <inkml:brushProperty name="height" value="0.08571" units="cm"/>
      <inkml:brushProperty name="color" value="#E71224"/>
    </inkml:brush>
  </inkml:definitions>
  <inkml:trace contextRef="#ctx0" brushRef="#br0">0 336 5734,'53'-55'0,"0"0"0,3 5 0,4 8 0,-5 22 0,0 7-1956,34-10 1956,-2 5 0,-16-2 0,-17 4 0,16-7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42.370"/>
    </inkml:context>
    <inkml:brush xml:id="br0">
      <inkml:brushProperty name="width" value="0.08571" units="cm"/>
      <inkml:brushProperty name="height" value="0.08571" units="cm"/>
      <inkml:brushProperty name="color" value="#E71224"/>
    </inkml:brush>
  </inkml:definitions>
  <inkml:trace contextRef="#ctx0" brushRef="#br0">229 2 5734,'-3'-1'0,"-14"45"0,-3 19 0,4-9-1226,-6 17 0,0 1 1226,7-12 0,-3 33 372,5-19 0,0 7-372,-1 13 0,0-1 0,2-15 0,1-5 0,1-14 0,1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42.917"/>
    </inkml:context>
    <inkml:brush xml:id="br0">
      <inkml:brushProperty name="width" value="0.08571" units="cm"/>
      <inkml:brushProperty name="height" value="0.08571" units="cm"/>
      <inkml:brushProperty name="color" value="#E71224"/>
    </inkml:brush>
  </inkml:definitions>
  <inkml:trace contextRef="#ctx0" brushRef="#br0">1 22 5734,'11'-4'0,"1"0"0,36-2 0,2 4 0,2 1 0,23-3 0,-18 5 0,-8 3 0,-29 5 0,2 25 0,-45 22 0,9-7 0,-36 18 0,-5-5 0,24-26 0,-11 9 0,11-5 0,33-29 0,2-3 0,40 17 0,-16-11 0,17 6 0,3 0 0,-3-1 0,5 4 0,2 3 0,1 8 0,-9 2 0,-6 4 0,-16 13 0,-23 14 0,-27-37 0,-40-4 0,34-20 0,-43-1 0,33-12 0,-19-20 0,33 4 0,7-14 0,19 12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43.339"/>
    </inkml:context>
    <inkml:brush xml:id="br0">
      <inkml:brushProperty name="width" value="0.08571" units="cm"/>
      <inkml:brushProperty name="height" value="0.08571" units="cm"/>
      <inkml:brushProperty name="color" value="#E71224"/>
    </inkml:brush>
  </inkml:definitions>
  <inkml:trace contextRef="#ctx0" brushRef="#br0">516 127 5734,'-44'-35'0,"1"-1"0,-28-16 0,23 58 0,10 7 0,-12 30 0,-1 13 0,20-7 0,2 2 0,-18 10 0,6 1 0,19 24 0,62-52 0,9-11 0,-12-10 0,18 4 0,0-11 0,-10-50 0,1-13 0,-1-4 0,-13 1 0,-3-3 0,0-9 0,-8 21 0,-2 2 0,-1-3 0,-7 37 0,-4 74 0,-1-12 0,-6 3 0,0 12 0,-1 23 0,-1 14 0,0-13-209,0-25 1,-2 2 208,-6 23 0,-3 20 0,-4-2 0,1-23-324,-1-29 0,-3-5 1,-16 40-1,-2-6 0,-6-15 1</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45.390"/>
    </inkml:context>
    <inkml:brush xml:id="br0">
      <inkml:brushProperty name="width" value="0.08571" units="cm"/>
      <inkml:brushProperty name="height" value="0.08571" units="cm"/>
      <inkml:brushProperty name="color" value="#E71224"/>
    </inkml:brush>
  </inkml:definitions>
  <inkml:trace contextRef="#ctx0" brushRef="#br0">100 0 5734,'-22'54'0,"-1"1"0,-3 5 0,11 1 0,4 0 0,8-7 0,10 27 0,5 5 0,-1-33 0,2-1 0,6 39 0,4-7 0,16-25 0,12-61 0,-3-48 0,-9-22 0,-3-10 0,-13 24 0,-2-1 0,4-23 0,-4 8 0,-10 24 0,-4 27 0,-3 46 0,-2-2 0,2 2 0,-3-12 0,0-3 0,-2 6 0,-9-18 0,-2 4 0,-9-14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46.017"/>
    </inkml:context>
    <inkml:brush xml:id="br0">
      <inkml:brushProperty name="width" value="0.08571" units="cm"/>
      <inkml:brushProperty name="height" value="0.08571" units="cm"/>
      <inkml:brushProperty name="color" value="#E71224"/>
    </inkml:brush>
  </inkml:definitions>
  <inkml:trace contextRef="#ctx0" brushRef="#br0">22 21 5734,'-3'-21'0,"-5"71"0,5-15-1411,-4 60 1411,6-38 447,2 3-447,4 25 0,2 9 0,-3-35 0,1 2 0,3 24 0,1 11 0,-1-14 0,5 13 0,-5-35 0,0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47.550"/>
    </inkml:context>
    <inkml:brush xml:id="br0">
      <inkml:brushProperty name="width" value="0.08571" units="cm"/>
      <inkml:brushProperty name="height" value="0.08571" units="cm"/>
      <inkml:brushProperty name="color" value="#E71224"/>
    </inkml:brush>
  </inkml:definitions>
  <inkml:trace contextRef="#ctx0" brushRef="#br0">39 44 5734,'-3'-1'0,"0"-3"0,1 3 0,1-2 0,-1 2 0,2 0 0,-2-1 0,-3-3 0,-2-4 0,1 2 0,0-1 0,5 6 0,1 4 0,9 42 0,2 17 0,-3-15-450,3 19 0,0 0 450,-10-22 0,1 2 0,-3 9 0,0 2 0,0 7 0,-1 1 0,-2 12 0,0-11 0,-1 11 0,-2-5 0,-1-5 0,1-31 0,-1-11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48.109"/>
    </inkml:context>
    <inkml:brush xml:id="br0">
      <inkml:brushProperty name="width" value="0.08571" units="cm"/>
      <inkml:brushProperty name="height" value="0.08571" units="cm"/>
      <inkml:brushProperty name="color" value="#E71224"/>
    </inkml:brush>
  </inkml:definitions>
  <inkml:trace contextRef="#ctx0" brushRef="#br0">5 7 5734,'-4'-7'0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21.030"/>
    </inkml:context>
    <inkml:brush xml:id="br0">
      <inkml:brushProperty name="width" value="0.08571" units="cm"/>
      <inkml:brushProperty name="height" value="0.08571" units="cm"/>
      <inkml:brushProperty name="color" value="#E71224"/>
    </inkml:brush>
  </inkml:definitions>
  <inkml:trace contextRef="#ctx0" brushRef="#br0">607 170 5734,'-9'35'0,"-1"11"0,-3 17-1264,0 4 1264,1-15 0,0 4 201,-3 6 1,-1 7-202,1-2 0,-1 3 0,-5 22 0,1 1 104,4-17 0,2-9-104,-1-1 0,9-47 0,8-45 326,8-30 1,5-13-327,-1 3 0,2-5 0,-1 2 0,1-7 0,-1-2 0,2-12 0,0-3 0,-3 7 0,1-3 0,-3 5 0,1-4 0,-4 12 0,-9 23 0,-64 95 0,29-26 0,-15 24 0,0 6 0,9-6 0,-27 31 0,27-24 0,0 2 0,2-1 0,2 1 0,0-3 0,3 1 0,-8 35 0,41-46 0,-2 6 0,48-21 0,20-19 0,-16-3 0,7-1 0,30-8 0,-1-2 0,13-1 0,-34 3 0,-6 0 0,-17 0 0,-8 1 0,-1 2 0,-1 7 0,-6 4 0,4 2 0,1-4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48.522"/>
    </inkml:context>
    <inkml:brush xml:id="br0">
      <inkml:brushProperty name="width" value="0.08571" units="cm"/>
      <inkml:brushProperty name="height" value="0.08571" units="cm"/>
      <inkml:brushProperty name="color" value="#E71224"/>
    </inkml:brush>
  </inkml:definitions>
  <inkml:trace contextRef="#ctx0" brushRef="#br0">0 200 5734,'74'-47'0,"-21"12"0,3 13 0,-23 10 0,62-17 0,-21 11 0,-15 3 0,-4 2 0,-10 6 0,-22 5 0,-33 6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49.022"/>
    </inkml:context>
    <inkml:brush xml:id="br0">
      <inkml:brushProperty name="width" value="0.08571" units="cm"/>
      <inkml:brushProperty name="height" value="0.08571" units="cm"/>
      <inkml:brushProperty name="color" value="#E71224"/>
    </inkml:brush>
  </inkml:definitions>
  <inkml:trace contextRef="#ctx0" brushRef="#br0">214 1 5734,'-2'20'0,"0"16"0,-1 25 0,1 8 0,3 24 0,0-2 0,2-6 0,3-27 0,9 4 0,-9-55 0,2-3 0,3-3 0,35-21 0,10-10 0,13-10 0,6-4 0,3 1 0,3 3 0,-20 12 0,-18 37 0,-20 74 0,-11 16 0,-15-30 0,-6 9 0,-7-4 0,-19 14 0,-14-6 0,1-20 0,-8-2 0,2-9 0,0-5 0,-3-14 0,-10-15 0,1-16 0,-13-36 0,31-20 0,4-7 0,8 23 0,4-1 0,9-23 0,0-1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49.467"/>
    </inkml:context>
    <inkml:brush xml:id="br0">
      <inkml:brushProperty name="width" value="0.08571" units="cm"/>
      <inkml:brushProperty name="height" value="0.08571" units="cm"/>
      <inkml:brushProperty name="color" value="#E71224"/>
    </inkml:brush>
  </inkml:definitions>
  <inkml:trace contextRef="#ctx0" brushRef="#br0">214 57 5734,'-10'-21'0,"3"15"0,-8 1 0,-23 93 0,20-39 0,-2 5 0,1 2 0,6 21 0,6-16 0,5 11 0,9 7 0,14-8 0,10-2 0,11 18 0,18-19 0,5-56 0,13-20 0,-7-1 0,-6 10 0,-5-16 0,-10-29 0,1-22 0,-8-8 0,-14 7 0,-24-16 0,-13 1-362,17-13 1,-6 2 361,-21 12 0,-6 14 0,-1 23 0,-40 15 0,-18 18 0,0 33 0,-2 11 0,-11-15 0,0 4 0,11 27 0,-1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50.275"/>
    </inkml:context>
    <inkml:brush xml:id="br0">
      <inkml:brushProperty name="width" value="0.08571" units="cm"/>
      <inkml:brushProperty name="height" value="0.08571" units="cm"/>
      <inkml:brushProperty name="color" value="#E71224"/>
    </inkml:brush>
  </inkml:definitions>
  <inkml:trace contextRef="#ctx0" brushRef="#br0">1 2981 5734,'39'-82'0,"-11"37"0,4-2 0,5 2-568,18 3 568,0 14 0,17-5 0,19-1 0,20 1-170,-53 18 0,7 1 0,8-1 0,7 0 0,5 0 0,6 0 1,4 0-1,5-1 0,3 1 0,4 0 0,2 0 0,2-1 0,1 1 1,1 0-1,1 0 0,-2 0 0,0 0 0,-2 0 0,-1 1 0,-4-1 1,-3 1-1,-4 0 0,-4 0 170,5-1 0,-1 0 0,-2 1 0,-2 0 0,-2-1 0,0 2 0,-2-1 0,1 0 0,-1 0 0,0 1 0,1-1 0,1 0 0,0 1 0,3-1 0,0 0 0,3 0 0,2 0 0,3-1-49,-13 3 1,3-1-1,3 0 1,1-1-1,3 1 1,2-1 0,1 0-1,2 0 1,0-1-1,1 1 1,1 0-1,0 0 1,-1 0 0,1 0-1,-2 0 1,0 1-1,-2-1 1,-1 1-1,-2 1 1,-2 0 0,-2 0-1,-3 1 1,-2 0-1,-4 1 1,-3 0 0,-4 2 48,29-4 0,-2 1 0,-3 2 0,-4 0 0,-2 0 0,-4 2 0,-3-1 0,-4 1 0,-3 1 0,-4-1 0,-4 1 0,-3-1 0,22-2 0,-15 2 0,-4-1 0,5 0 0,14-3 0,-16 1 0,7-1 0,8-1 0,5-2 0,4 0 0,2 0 0,2-1 0,-1-1 0,-1 1 0,-4 0 0,-4 0 0,-6 1 0,10-3 0,-5 1 0,-4 0 0,-3-1 0,1 1 0,3-1 0,3-1 0,8-2 0,-22 6 0,5-1 0,4 0 0,3-1 0,2 0 0,2 0 0,0-1 0,0 0 0,-1 0 0,-2-2 0,-2 0 0,-3-1 0,-5 0 0,-4-2 0,21-8 0,-2-4 0,-5-1 0,-3 0 0,-4-1 0,-3 0 0,-5 2 0,-3 2 0,5-3 0,-6 3 0,-5 0 0,-2-1 0,0-3 0,22-14 0,3-4 0,-12 1 0,-27 6 0,-23-23 0,-28 18 0,-12 2 0,-14-2 0,-13-3 0,-7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50.984"/>
    </inkml:context>
    <inkml:brush xml:id="br0">
      <inkml:brushProperty name="width" value="0.08571" units="cm"/>
      <inkml:brushProperty name="height" value="0.08571" units="cm"/>
      <inkml:brushProperty name="color" value="#E71224"/>
    </inkml:brush>
  </inkml:definitions>
  <inkml:trace contextRef="#ctx0" brushRef="#br0">210 144 5734,'-2'-81'0,"1"26"0,-4 48 0,-5 34 0,-1 23 0,0 17 0,4 17 0,2 15 0,3 14-608,2-30 1,2 9 0,2 6-1,1 5 1,0 2 0,0-1-1,0-1 608,-1-11 0,1 2 0,0 0 0,0 1 0,1-1 0,-1 1 0,1 0 0,1 0-177,0 0 1,1 0 0,0 1 0,0-1 0,1 1 0,-1-1 0,1 0 0,-2-1 176,1-1 0,0 1 0,0-1 0,-1 0 0,1-1 0,-1-1 0,-1-2 0,0-2-13,0 9 1,0-7 0,-1-1 0,-1 2 0,0 6 0,0 10 12,-2-25 0,0 4 0,0 5 0,0 4 0,0 2 0,-1 4 0,0 1 0,0 2 0,0 2 0,-1-1 0,1 1 0,-1-1 0,0-1 0,0-11 0,-1 2 0,0 0 0,0 1 0,0 1 0,0 1 0,-1 0 0,1 0 0,-1 1 0,1 0 0,-1-1 0,0 0 0,1 0 0,-1-1 0,1 0 0,-1-2 0,1 3 0,0 0 0,0 0 0,0-1 0,0 0 0,0 1 0,0-2 0,0 1 0,0-1 0,0-1 0,0 1 0,0-2 0,0 0 0,-1-1 0,1 0 0,-1 5 0,0 1 0,-1 0 0,1 0 0,-1 0 0,0-1 0,0-2 0,1-1 0,-1-1 0,1-4 0,1-1 0,0-4 0,0-3 0,1 23 0,1-8 0,0-4 0,1-3 0,0 0 0,0 3 0,0 4 0,0-7 0,0 3 0,1 0 0,-1 2 0,1 1 0,0 1 0,-1 0 0,1 0 0,-2 0 0,1-8 0,-1 0 0,1 0 0,-1 0 0,0 1 0,0 0 0,-1 2 0,0 1 0,0 2 0,0 2 0,-1-7 0,0 3 0,1 3 0,-1 1 0,0 2 0,0 1 0,-1-1 0,0 1 0,-1-1 0,0-1 0,-1-3 0,-1-1 0,0-3 0,-3 9 0,-1-1 0,-1-1 0,-1-1 0,-1-2 0,0-2 0,0-1 0,-1-1 0,1-2 0,1-2 0,-2 16 0,1-2 0,0-2 0,-1-2 0,-1-3 0,-1-4 0,-2-3 0,-9 2 0,0-1 0,1 0 0,-1 0 0,0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9:08.404"/>
    </inkml:context>
    <inkml:brush xml:id="br0">
      <inkml:brushProperty name="width" value="0.08571" units="cm"/>
      <inkml:brushProperty name="height" value="0.08571" units="cm"/>
      <inkml:brushProperty name="color" value="#E71224"/>
    </inkml:brush>
  </inkml:definitions>
  <inkml:trace contextRef="#ctx0" brushRef="#br0">19 1091 5734,'-10'0'0,"2"0"0,16-3 0,24 1 0,13-2 0,14-4 0,16-3 0,-6 1 0,-10 0 0,4-2-1063,20-4 0,17-6 0,2 0 0,-15 2 1063,-5 0 0,11-5 0,-32 10 0,15-5 0,12-3 0,10-2 0,7-2 0,3-2 0,2 1 0,-3 0 0,-4 1 0,-7 2 0,-11 3 0,-12 3-52,16-5 0,-16 5 0,-2 0 0,17-4 52,-15 4 0,14-4 0,11-2 0,7-2 0,3-1 0,-1 0 0,-4 2 0,-9 1 0,-12 4 0,-16 3 0,-20 5 0,14-4 0,9-3 0,-59 7 0,-18 8 0,-45-7 0,13 6 0,-30 0 0,-25 0 0,5-1 0,4-1 0,-2-1-233,2 3 1,-7-1 0,6-1 232,-3-3 0,6-2 0,15 0 0,3 0 0,12 3 0,-4-1 0,-9-3 0,-8-1 0,14 2 0,2 1 1111,-8-3 0,14 5-1111,46 11 1205,78 37-1205,-25-17 0,18 8 0,14 0 0,-14-11 0,5-4 0,-1 0 0,28 4 0,1-1-123,-25-4 1,1 0 0,-2-3 122,24-2 0,-12-4 1117,-16-1-1117,-2-3 0,-1-2 375,-7-8-375,-1 4 0,-31-2 163,-26 9-163,1 1 0,-23 38 0,-14 17 0,-9-1 0,-6 4-219,-3 15 1,-10 4 218,5-23 0,-9 4 0,-3-3 0,7-7 0,-12 5 0,-2-3 0,14-9 0,0 0 0,-1 1 0,1-1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9:27.873"/>
    </inkml:context>
    <inkml:brush xml:id="br0">
      <inkml:brushProperty name="width" value="0.08571" units="cm"/>
      <inkml:brushProperty name="height" value="0.08571" units="cm"/>
      <inkml:brushProperty name="color" value="#E71224"/>
    </inkml:brush>
  </inkml:definitions>
  <inkml:trace contextRef="#ctx0" brushRef="#br0">10 1306 5734,'-10'-2'0,"17"-5"0,5 2 0,22-5 0,8-1 0,13-4 0,15-7 0,27-9 0,7-3 0,-11 3 0,-15 5 0,-6 2 0,9-3-466,-8 3 1,9-3 0,4-2 0,2 0 0,-5 1 0,-8 3 465,22-9 0,-9 4 0,1 0 0,3-2 0,0 0 0,0-1-823,-1 1 1,-1-1-1,-3 2 823,-19 6 0,-3 1 0,6-2 0,6-5 0,8-2 0,0-1 0,-10 3-238,17-6 1,-2 0 237,2-1 0,6-3 0,-12 5 0,-24 10 0,-6 1 0,7-3 0,-6 2 0,0 1 0,9-8 0,-43 20 1300,-71-2-1300,-27 15 0,-22-6 2876,3 14-2876,28-1 0,-3-1 0,-1 0 0,-3-1 0,-25 2 0,1-2 779,34-1 0,5-2-779,-1-3 0,10-2 0,21 1 0,-21-4 0,67 9 0,-9-4 0,37 7 0,35-4 0,-24-2 0,16-2 0,2-2 0,-5-3 0,17-3 0,-2 0 0,-20 1 0,-5 0 0,-2 1 0,-19 3 0,5 0 0,-20 16 0,-14 20 0,-15 16 0,-10 20 0,-4-13 0,-2 8 0,-6 29 0,7 6 0,19-6 0,6-1 0,-10-4 0,10-10 0,28-37 0,0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9:28.991"/>
    </inkml:context>
    <inkml:brush xml:id="br0">
      <inkml:brushProperty name="width" value="0.08571" units="cm"/>
      <inkml:brushProperty name="height" value="0.08571" units="cm"/>
      <inkml:brushProperty name="color" value="#E71224"/>
    </inkml:brush>
  </inkml:definitions>
  <inkml:trace contextRef="#ctx0" brushRef="#br0">2607 746 5734,'-1'-20'0,"0"6"0,0-11 0,-1 10 0,-12-31 0,4 19 0,-20-24 0,-10-5 0,5 19 0,-3 1 0,-6-11 0,-2 1 0,-6 6 0,-3 3 0,-10-1 0,-4 4 0,-3-1 0,-1 1 0,3 1 0,-1 3 0,-6 8 0,7 7 0,7 7 0,-6 12 0,-18 6 0,7 2 0,1 6 0,1 3-539,-2-1 1,-6 1-1,8 0 539,8 2 0,6 0 0,-7 3 0,7-1 0,-1 2 0,-6 2 0,-3 4 0,29-14 0,1 10-715,-4 20 1,-5 19 0,2 4 0,7-13 714,0-6 0,4 0 0,-4 24 0,0 11 0,16-15-583,23 2 583,4-16 347,2-7 1,1 0-348,3 10 0,4 6 0,1 0 0,2 3 0,7 10 0,3 4 0,-6-35 0,5 1 0,12 21 0,9 10 0,2-4 0,-2-17 0,1-3 0,1 0 0,-1 3 0,0 0 0,1-6 0,11 5 0,-1-11 0,21 0 0,-16-16-34,-4-12 0,14-1 0,-1-5 34,23-6 0,5-8 0,-27 2 0,6 0 0,3-4 0,2-9 0,1-12 0,6-10 0,1-5 0,-5 0 0,-7 5 0,0 4 0,-8 2 0,3-6 0,3-8 0,6-7 0,-8 1 0,-19 8 573,-10-9-573,13-26 0,-3-7 0,-21 28 0,-2-2 0,-4-2 0,-3 2 298,11-34-298,-16 13 0,-6-10 0,-15-14 0,-4 0 0,8 16 0,-2 2-114,-11-12 1,-4 9 113,-10 5 0,4 27 0,-1 0 0,-18-35 1590,17 39 1,-5 1-1591,-12 4 0,-6 6 0,-1 7 0,-4 3-1065,-30-10 0,-4 6 1065,20 16 0,-1 7 0,-27 6 0,0 6 0,35 0 0,1 2 0,-20 3 0,1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26.126"/>
    </inkml:context>
    <inkml:brush xml:id="br0">
      <inkml:brushProperty name="width" value="0.08571" units="cm"/>
      <inkml:brushProperty name="height" value="0.08571" units="cm"/>
      <inkml:brushProperty name="color" value="#E71224"/>
    </inkml:brush>
  </inkml:definitions>
  <inkml:trace contextRef="#ctx0" brushRef="#br0">120 0 5734,'-13'65'0,"4"-9"0,0 4 0,3 2 0,0 1-1159,-2 8 0,-1-6 1159,1-11 235,-3 11 1,-1 16 0,3-5-236,8-10 0,0 0 0,-6 5 0,-3 6 0,9-15 0,26-4 0,-7-60 0,7-6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27.182"/>
    </inkml:context>
    <inkml:brush xml:id="br0">
      <inkml:brushProperty name="width" value="0.08571" units="cm"/>
      <inkml:brushProperty name="height" value="0.08571" units="cm"/>
      <inkml:brushProperty name="color" value="#E71224"/>
    </inkml:brush>
  </inkml:definitions>
  <inkml:trace contextRef="#ctx0" brushRef="#br0">228 162 5734,'-12'-2'0,"0"3"0,5 3 0,-19 38 0,-1 18 0,-5 5 0,3 14 0,17-43 0,-3 16 0,-1 3 0,4-6 0,-2 12 0,2 4 0,11 21 0,4-33 0,4 2 0,5-1 0,6-3 0,26 21 0,3-27 0,9-24 0,-22-15 0,30-15 0,-35 0 0,49-37 0,-48 21 0,35-44 0,-48 39 0,-11-45 0,-12-9 0,-24-1 0,-1-7 0,-9-3 0,-8 28 0,-1 9 0,-12-17 0,2-1 0,73 36 0,73-10 0,-37 7-312,0 19 0,-2 8 312,-21 12 0,0 1 0,35 1 0,-16 4 0,27 5 0,-29 6 0,18 50 0,-33-29 624,16 49-624,-35-38 0,8 40 0,2 7 0,1-2 0,5 1 0,15-33 0,2-4 0,-4 1 0,23-12 0,3-19 0,-20-47 0,21-5 0,-16-23 0,-31 26 0,18-51 0,-27 41 0,4-41 0,-15 43 0,-12-40 0,-19-11 0,-8 0 0,-3 0 0,18 36 0,0 2 0,-11-19 0,2 11 0,16 34 0,6 6 0,-25 0 0,17 14 0,-31 25 0,24 10 0,-5 11 0,13-5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21.748"/>
    </inkml:context>
    <inkml:brush xml:id="br0">
      <inkml:brushProperty name="width" value="0.08571" units="cm"/>
      <inkml:brushProperty name="height" value="0.08571" units="cm"/>
      <inkml:brushProperty name="color" value="#E71224"/>
    </inkml:brush>
  </inkml:definitions>
  <inkml:trace contextRef="#ctx0" brushRef="#br0">6 263 5734,'24'-7'0,"9"-1"0,10 0 0,1 0 0,-12 0 0,14-4 0,9-6 0,21-25 0,-29 4 0,-19-19 0,-74 22 0,-33 19 0,23 18 0,-1 9 0,6 7 0,5 7 0,-27 39 0,47 11 0,56-14 0,12-1 0,3 4 0,6-17 0,7-9 0,27-19 0,2-29 0,3-6 0,-29 8 0,-1-2 0,24-9 0,-9-13 0,-38-16 0,-12-3 0,-8-11 0,3 15 0,-8 1 0,-38-7 0,-18 43 0,-9 0 0,1 25 0,21 6 0,15 6 0,9-3 0,6 2 0,3-3 0,-2-1 0,1 4 0,-4 26 0,-2 10 0,-2 30-111,1-23 0,-1 4 111,-2 2 0,-1-2 0,3-21 0,0 2 0,-4 15 0,-1 8 0,1-6 0,2-5 0,1-3 0,-2 13 0,4-9 0,6-21 0,8-31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28.904"/>
    </inkml:context>
    <inkml:brush xml:id="br0">
      <inkml:brushProperty name="width" value="0.08571" units="cm"/>
      <inkml:brushProperty name="height" value="0.08571" units="cm"/>
      <inkml:brushProperty name="color" value="#E71224"/>
    </inkml:brush>
  </inkml:definitions>
  <inkml:trace contextRef="#ctx0" brushRef="#br0">1 0 5734,'34'10'0,"0"-1"0,57-2 0,7-3 0,-28 0-1150,31 2 0,-9-1 1150,-63-4 703,9 1-703,13-8 0,-10 1 0,6-7 0,-22 3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29.186"/>
    </inkml:context>
    <inkml:brush xml:id="br0">
      <inkml:brushProperty name="width" value="0.08571" units="cm"/>
      <inkml:brushProperty name="height" value="0.08571" units="cm"/>
      <inkml:brushProperty name="color" value="#E71224"/>
    </inkml:brush>
  </inkml:definitions>
  <inkml:trace contextRef="#ctx0" brushRef="#br0">199 18 5734,'1'-11'0,"-1"4"0,-1 70 0,0-24 0,-1 50 0,-5 2 0,-2 0 0,-1-1 0,-2-7 0,-3 16 0,-2-8-678,-2-11 1,-1-4 677,-2 13 0,1-3 0,4-18 0,2-8 0,3 1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29.669"/>
    </inkml:context>
    <inkml:brush xml:id="br0">
      <inkml:brushProperty name="width" value="0.08571" units="cm"/>
      <inkml:brushProperty name="height" value="0.08571" units="cm"/>
      <inkml:brushProperty name="color" value="#E71224"/>
    </inkml:brush>
  </inkml:definitions>
  <inkml:trace contextRef="#ctx0" brushRef="#br0">149 213 5734,'-30'7'0,"13"-5"0,-15 50 0,18-16 0,-1 2 0,-2 20 0,7-9 0,2 4 0,2 6 0,6 4 0,12 17 0,10-3 0,9-23 0,5-8 0,32 26 0,-7-67 0,3-18 0,19-40 0,-35 29 0,-2-4 0,-1-23 0,-11-1 0,-10 5 0,1-19 0,-4-2 0,-9 9 0,-2-3 0,-3 2 0,-9 11 0,-32-38 0,-17 4 0,-27 40 0,23-23 0,-2 14-766,-36 82 766,51-6 0,-5 11 0,1 2 0,5-2 0,-26 28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8:30.472"/>
    </inkml:context>
    <inkml:brush xml:id="br0">
      <inkml:brushProperty name="width" value="0.08571" units="cm"/>
      <inkml:brushProperty name="height" value="0.08571" units="cm"/>
      <inkml:brushProperty name="color" value="#E71224"/>
    </inkml:brush>
  </inkml:definitions>
  <inkml:trace contextRef="#ctx0" brushRef="#br0">487 186 5734,'-12'-23'0,"-30"-34"0,-1 18 0,-5-10 0,13 32 0,22 17 0,-1 2 0,-22 14 0,-2 6 0,-26 30 0,36 20 0,7 23 0,0-14 0,2-34 0,1-1-356,0 34 1,3 12-1,13-35 356,11-47 0,1-3 0,28-9 0,-14-3 0,45-28 0,-37 10 0,5-11 0,1-4 0,8-17 0,1-8 0,0-2 0,5-12 0,-12 16 0,-3 5 0,-14 17 0,9-9 0,-25 37 1067,7-8-1067,-8 13 0,6 31 0,-7-11 0,3 28 0,-3-8 0,0 12 0,-3 41 0,-4 15 0,-2-27 0,-4 5 0,0-8 0,-2 10 0,-1 0 0,1-12 0,-2 0 0,-2-5-252,-9 22 1,2-14-1,10-38 1,-5 7-1</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9:03.961"/>
    </inkml:context>
    <inkml:brush xml:id="br0">
      <inkml:brushProperty name="width" value="0.08571" units="cm"/>
      <inkml:brushProperty name="height" value="0.08571" units="cm"/>
      <inkml:brushProperty name="color" value="#E71224"/>
    </inkml:brush>
  </inkml:definitions>
  <inkml:trace contextRef="#ctx0" brushRef="#br0">103 59 5734,'-5'-26'0,"1"4"0,0 12 0,-2 38 0,0 16 0,-1 12 0,-2 24 0,-2 8 0,3-14 0,-2 3 0,2 3 0,2 11 0,0 2 0,2-8 0,-2-4 0,3-7 0,6 1 0,0-1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9:04.182"/>
    </inkml:context>
    <inkml:brush xml:id="br0">
      <inkml:brushProperty name="width" value="0.08571" units="cm"/>
      <inkml:brushProperty name="height" value="0.08571" units="cm"/>
      <inkml:brushProperty name="color" value="#E71224"/>
    </inkml:brush>
  </inkml:definitions>
  <inkml:trace contextRef="#ctx0" brushRef="#br0">124 57 5734,'-3'-47'0,"0"37"-1887,-7 63 0,-3 57 0,2-12 1887,4-42 0,0 3 0,-1 17 0,-3 16 0,1-1 0,2-22 1409,2 0-1409,0-7 0,1 0 0,-1 14 0,1-18 0,1-1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9:04.692"/>
    </inkml:context>
    <inkml:brush xml:id="br0">
      <inkml:brushProperty name="width" value="0.08571" units="cm"/>
      <inkml:brushProperty name="height" value="0.08571" units="cm"/>
      <inkml:brushProperty name="color" value="#E71224"/>
    </inkml:brush>
  </inkml:definitions>
  <inkml:trace contextRef="#ctx0" brushRef="#br0">259 209 5734,'-3'-7'0,"0"3"0,-46 39 0,25-12 0,-26 40 0,1 10 0,21-12 0,-6-4 0,16 10 0,46-8 0,27 7 0,7-3 0,-13-12-2921,18 20 2921,-17-19 0,14 13 0,-2-8 0,-14-29 0,-6-45 641,-3-7-641,-2-21 0,-3-10 0,-12 10 0,-4-4-806,11-34 1,-6-2 805,-16 30 0,-7-1 0,-8-33 0,-14-2-174,-21 2 1,-12 5 173,-1 12 0,-7 8 0,-10 7 0,-4 28 0,5 69 0,7 23 0,29-23 0,6 3 0,-6 28 0,9-1 0,16 1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9:05.304"/>
    </inkml:context>
    <inkml:brush xml:id="br0">
      <inkml:brushProperty name="width" value="0.08571" units="cm"/>
      <inkml:brushProperty name="height" value="0.08571" units="cm"/>
      <inkml:brushProperty name="color" value="#E71224"/>
    </inkml:brush>
  </inkml:definitions>
  <inkml:trace contextRef="#ctx0" brushRef="#br0">3518 590 5734,'-33'-42'0,"-19"-11"0,-13-4 0,-13 6 0,-5 2-1574,27 10 0,1-1 1,-2 5 1573,-29-7 0,0 8 0,17 13 0,-2 3-142,1 3 0,-5 0 1,-2 1 141,1 0 0,-2 1 0,-10 2 106,12 3 0,-8 0 0,-5 1 0,-4 4 1,-1 6-1,2 8-106,3 9 0,-2 10 0,-1 6 0,0 5 0,1 0 0,1 0 0,2-4 0,-4-3 0,1-3 0,1-1 0,2 3 0,2 8 0,3 9-91,9 3 1,-2 7 0,0 6 0,2 5 0,5 3 0,7 2 0,10 1 0,12 0 90,10 11 0,16 5 0,9 1 0,7 2 0,2-2 0,-3 0-75,-1-5 1,1 1 0,2-1-1,2 0 1,2-2 0,4-2 74,4 10 0,3-1 0,4-2 0,3-4 0,4-6 0,8-1 0,5-6 0,2-5 0,1-5 160,1-3 0,1-6 0,9 2-160,-3-3 0,4 5 0,6 1 0,10-6 0,12-9-54,-10-21 0,13-6 0,9-6 0,6-4 1,4-3-1,1-1 0,-1-1 0,-4 1 0,-8 2 1,-9 4 53,21 11 0,-13 3 0,-4 0 0,3-4 0,12-9 0,-14-9 0,13-3 0,7-3 0,4-4 0,-1-2 0,-7-4 0,-9-2 0,-16-3 0,-20-2 0,7-26 0,-20-7 0,6 1 0,0-9 0,-11 4 0,2-10 0,-1-2 0,-4 6 0,-4 6 0,-4 3 0,3-9 0,2-13 0,5-13 0,0-5 0,-4 3 0,-6 12 0,-7 12 0,-5 8 0,-2-11 0,-3-6 0,0-13 0,-1-7 0,-2-1 0,-3 6 0,-3 14 0,-3 1 0,-5 11 0,-6-9 0,-4 0 0,-5-11 0,-3-6 0,-3 2 0,-2 7 0,-1 15 0,-16-21 0,-21 13 0,7 32 0,-17-2 0,-11-2 0,-6 3 0,0 2 0,5 6 0,11 8 0,-18 1 0,8 11 0,-11 1 0,1 2 0,1 0 0,0 0 0,-1 0 0,1 0 0,0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9:05.683"/>
    </inkml:context>
    <inkml:brush xml:id="br0">
      <inkml:brushProperty name="width" value="0.08571" units="cm"/>
      <inkml:brushProperty name="height" value="0.08571" units="cm"/>
      <inkml:brushProperty name="color" value="#E71224"/>
    </inkml:brush>
  </inkml:definitions>
  <inkml:trace contextRef="#ctx0" brushRef="#br0">5 1043 5734,'-5'2'0,"9"-1"0,42-8 0,35-9 0,-5 1 0,-13 3 0,5 0-1416,18-4 1,19-4 0,2 0 0,-12 3 1415,-22 3 0,-6 2 0,10-1 0,-3 0 0,7-2 0,7 0 0,5-1 0,3-1 0,2 0-9,-13 2 1,4-1 0,3 0 0,3-1 0,1 0 0,0 0 0,1 0 0,0-1 0,-3 1 8,1 0 0,-1 0 0,0 0 0,0 0 0,0 0 0,1-1 0,0 1 0,1-1 0,0 0 0,-3 0 0,3 0 0,1 0 0,1 0 0,-1-1 0,0 1 0,-2-1 0,-3 1 0,-3-1 0,-4 0 0,9-2 0,-1 0 0,-2-1 0,-4 0 0,-6 1 0,-7 0 0,-10 1 0,33-15 0,-19 0 0,-1-2 0,-35 8 0,-91 24 0,-29 9 0,20 0 0,1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9:05.953"/>
    </inkml:context>
    <inkml:brush xml:id="br0">
      <inkml:brushProperty name="width" value="0.08571" units="cm"/>
      <inkml:brushProperty name="height" value="0.08571" units="cm"/>
      <inkml:brushProperty name="color" value="#E71224"/>
    </inkml:brush>
  </inkml:definitions>
  <inkml:trace contextRef="#ctx0" brushRef="#br0">74 785 5734,'-74'6'0,"74"-7"0,38-7 0,17 0 0,17-1-1361,3 0 0,14-2 1,6 0-1,-3 0 1361,-3 0 0,0 1 0,2 0 0,2-1 0,-7 1 0,1 0 0,3 0 0,2-1 0,4 1 0,-13 0 0,2 1 0,3-1 0,1 0 0,2 0 0,2-1 0,0 0-33,-8 1 1,1 0 0,2-1-1,1 0 1,1 0 0,0 0-1,0 0 1,0 0 0,-1-1 32,10 0 0,-1-1 0,0 1 0,0-1 0,0 1 0,0-1 0,1-1 0,1 1 0,-7 0 0,4 0 0,1-1 0,0 0 0,0 0 0,-3 0 0,-4 0 0,-4 1 0,-6 0 0,15-3 0,-7 0 0,-5 1 0,-4-1 0,-5 0 0,24-4 0,-8-1 0,-33-6 0,-45-22 0,-50 22 0,-44 20 0,-1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22.587"/>
    </inkml:context>
    <inkml:brush xml:id="br0">
      <inkml:brushProperty name="width" value="0.08571" units="cm"/>
      <inkml:brushProperty name="height" value="0.08571" units="cm"/>
      <inkml:brushProperty name="color" value="#E71224"/>
    </inkml:brush>
  </inkml:definitions>
  <inkml:trace contextRef="#ctx0" brushRef="#br0">72 605 5734,'-28'61'0,"11"3"0,5 0 0,6-9-611,0 0 1,3-2 610,5-19 390,2 16-390,1-18 201,12 0-201,20-63 0,-6-6 0,2-5 0,21-35 0,-3-2 0,-27 51 630,-4 44-630,0 9 0,10 41 0,1 9 0,11-3 0,-14-8 0,4-12 0,21-41 0,-20-47 0,-3-11 0,12 3 0,-11-17 0,-10-2 0,-21 16 0,-16-4 0,5 31 0,-11 17 0,12 17 0,5 0 0,0-1 0,6-5 0,11-5 0,10 12 0,29 29 0,-1-6 0,18 7 0,-30-32 0,28-28 0,-22-19 0,-7-7 0,-2-10 0,-9-6 0,-5-7-107,2-21 0,-5-7 107,-11 23 0,-2-2 0,-3 3-988,-1-22 0,-3 6 988,0 13 0,-4 7 0,-18-7 0,-5 114 0,-4 43 0,14-20 0,7 14-667,11 8 1,7 19-1,3 1 1,-2-19 666,-1-13 0,2-2 0,-1 3 0,1 13 0,5-8 0,8-31 114,31-39-114,24-43 0,-1 0 0,-33-1 0,-3-4 0,8-15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9:06.223"/>
    </inkml:context>
    <inkml:brush xml:id="br0">
      <inkml:brushProperty name="width" value="0.08571" units="cm"/>
      <inkml:brushProperty name="height" value="0.08571" units="cm"/>
      <inkml:brushProperty name="color" value="#E71224"/>
    </inkml:brush>
  </inkml:definitions>
  <inkml:trace contextRef="#ctx0" brushRef="#br0">0 601 5734,'91'-13'0,"0"0"0,0-1 0,0 1 0,0 0 0,0-1 0,0 1 0,0 0 0,0-1 0,0 1 0,0 0 0,15-3 0,-3 1 0,-3 1 0,-3 0 0,-1 0 0,-2 0 0,-1 0-760,3 0 0,-1 0 0,-2 0 1,-2 0-1,-4 1 0,-5 1 760,8-1 0,-6 0 0,-4 1 0,-1 0-392,13-1 0,-3-1 1,0 1 391,5-2 0,0 1 0,-13 2 0,-21 2 0,-8 1 595,44-7-595,-7 3 0,-18-6 0,-60-5 0,58-8 0,-152 14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24.512"/>
    </inkml:context>
    <inkml:brush xml:id="br0">
      <inkml:brushProperty name="width" value="0.08571" units="cm"/>
      <inkml:brushProperty name="height" value="0.08571" units="cm"/>
      <inkml:brushProperty name="color" value="#E71224"/>
    </inkml:brush>
  </inkml:definitions>
  <inkml:trace contextRef="#ctx0" brushRef="#br0">45 15 5734,'-9'-15'0,"2"18"0,-2 61 0,4 22-1407,3-27 0,1 0 1407,0-8 0,0 0 0,0 1 0,0 7 19,0 8 1,0 12 0,0 4 0,0-6-20,1 1 0,-1-3 0,1 3 0,-1 22 0,-1 5 0,3-12 0,3-11 0,3-20 0,1-28 0,8 11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25.146"/>
    </inkml:context>
    <inkml:brush xml:id="br0">
      <inkml:brushProperty name="width" value="0.08571" units="cm"/>
      <inkml:brushProperty name="height" value="0.08571" units="cm"/>
      <inkml:brushProperty name="color" value="#E71224"/>
    </inkml:brush>
  </inkml:definitions>
  <inkml:trace contextRef="#ctx0" brushRef="#br0">195 56 5734,'-10'-18'0,"2"2"0,0 4 0,-7 3 0,6 11 0,-8 41 0,-3 40 0,1 9 0,4-17-1404,6-20 1,0 1 1403,-5 20 0,-3 18 0,1-3 0,7-22 0,13-1 0,4-3 0,9-1 0,4 2 0,16 19-90,-13-25 0,4-4 90,24 1 0,7-28 0,-7-53 0,9-24 0,-8 2 0,-9 7 0,-3-4 798,8-13 0,2-9 1,-15-1-799,-26-19 0,-13 6 0,-1-10 0,-12 4 0,-9-17 0,-2 13 0,0 23 0,-6 4 80,-8-15 0,-7-5 0,-3 34-80,-2 54 0,1 16 0,-26-5 0,55 40 0,0-1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25.664"/>
    </inkml:context>
    <inkml:brush xml:id="br0">
      <inkml:brushProperty name="width" value="0.08571" units="cm"/>
      <inkml:brushProperty name="height" value="0.08571" units="cm"/>
      <inkml:brushProperty name="color" value="#E71224"/>
    </inkml:brush>
  </inkml:definitions>
  <inkml:trace contextRef="#ctx0" brushRef="#br0">437 145 5734,'-42'-40'0,"0"-1"0,-28-22 0,52 64 0,-22 23 0,-2 30 0,-1 12 0,12-16 0,2 4 0,3 7 0,0 7 0,8-8 0,9 23 0,29 13 0,-4-69 0,49 6 0,-17-39 0,-2-8 0,3-10 0,4-26 0,-5-8 0,-8 12 0,-4-1 0,4-9 0,-6 1 0,0-25 0,-14 27 0,0-4 0,-9 24 0,-7 64 0,-4-7 0,-1 47 0,0 15 0,-1-27 0,1 8-679,2 3 1,1 15-1,0 6 1,0-4 0,-1-14 678,-1 9 0,0-3 0,3 23 0,0 8 0,-1-36 0,-3-53 0,0-4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25.866"/>
    </inkml:context>
    <inkml:brush xml:id="br0">
      <inkml:brushProperty name="width" value="0.08571" units="cm"/>
      <inkml:brushProperty name="height" value="0.08571" units="cm"/>
      <inkml:brushProperty name="color" value="#E71224"/>
    </inkml:brush>
  </inkml:definitions>
  <inkml:trace contextRef="#ctx0" brushRef="#br0">21 209 5734,'2'-58'0,"1"0"0,-8-35 0,-1 96 0,-8-1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26.581"/>
    </inkml:context>
    <inkml:brush xml:id="br0">
      <inkml:brushProperty name="width" value="0.08571" units="cm"/>
      <inkml:brushProperty name="height" value="0.08571" units="cm"/>
      <inkml:brushProperty name="color" value="#E71224"/>
    </inkml:brush>
  </inkml:definitions>
  <inkml:trace contextRef="#ctx0" brushRef="#br0">535 287 5734,'1'-75'0,"-1"10"0,-10 18 0,-1 13 0,-3-4 0,-17 16 0,9 17 0,-28 21 0,-4 9 0,6 6-684,-11 13 1,3 3 683,16 0 0,4 4 0,2 6 0,10 1 0,6 4 0,2 14 0,8 0 0,3-13 0,13-4 0,22-5 0,13-15 0,52-32 0,-30-18 0,-2-22 0,-18-26 0,-5-24 0,-3-6 0,-2 16-481,7 9 1,-5-1 480,-4-36 0,-3-11 0,-14 58 0,-14 55 0,0 19 0,1 37 0,0 16 0,-2-19 0,1 0 0,-1 26 0,0-13 0,-1-2 0,1 6 0,0 1 0,2 14 0,0-6 0,3-10 0,0-2-224,-1 26 0,2-5 0,9-6 0,-6-63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27.034"/>
    </inkml:context>
    <inkml:brush xml:id="br0">
      <inkml:brushProperty name="width" value="0.08571" units="cm"/>
      <inkml:brushProperty name="height" value="0.08571" units="cm"/>
      <inkml:brushProperty name="color" value="#E71224"/>
    </inkml:brush>
  </inkml:definitions>
  <inkml:trace contextRef="#ctx0" brushRef="#br0">434 137 5734,'-49'-87'0,"2"52"0,-4 21 0,7 50 0,2 16 0,-3-22 0,2 3 0,1 22 0,9 10 0,12 16 0,10 2 0,6-25 0,5 0 0,3 33 0,11-10 0,23-32 0,14-42 0,-6-56 0,-7-7 0,-3-15 0,-1-8 0,-10 18 0,0-1 0,10-29 0,-3 8 0,-8 23 0,5 86 0,-19 59 0,-9 28 0,4-29 0,1 4 0,-2 1-407,-2 11 0,-1 1 1,0-7-1,3 4 1,-1-13-1,-4-31 0,1 0 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27.419"/>
    </inkml:context>
    <inkml:brush xml:id="br0">
      <inkml:brushProperty name="width" value="0.08571" units="cm"/>
      <inkml:brushProperty name="height" value="0.08571" units="cm"/>
      <inkml:brushProperty name="color" value="#E71224"/>
    </inkml:brush>
  </inkml:definitions>
  <inkml:trace contextRef="#ctx0" brushRef="#br0">362 84 5734,'-59'-25'0,"-1"0"0,-10-8 0,20 70 0,8 20-1359,14 12 1359,11-19 431,-1 20-431,10-21 0,3 4 224,1 46-224,67-55 0,-6-61 0,-13-11 0,-2-10 0,-6-13 0,-6-4 0,15-25 0,-2 2 704,-9 20-704,-14 79 0,-5 56 0,-5 15 0,-2-43 0,0 3 0,4 41 0,1 15 0,-1-22 0,1-21 0,1 0 0,1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27.874"/>
    </inkml:context>
    <inkml:brush xml:id="br0">
      <inkml:brushProperty name="width" value="0.08571" units="cm"/>
      <inkml:brushProperty name="height" value="0.08571" units="cm"/>
      <inkml:brushProperty name="color" value="#E71224"/>
    </inkml:brush>
  </inkml:definitions>
  <inkml:trace contextRef="#ctx0" brushRef="#br0">344 66 5734,'-67'-38'0,"14"11"0,22 63 0,2 30 0,-1 23 0,5-12 0,-6 11-372,6-11 0,-4 13 0,10-19 372,14-15 358,5-5-358,11 14 184,27-26-184,16-30 0,-2-37 0,0-18 0,-6-13 0,-5-5 0,0 7 0,-4-3 287,-4-21 0,-8 8-287,-9 24 0,6-15 0,-21 86-1131,-4 51 0,-5 33 1,1-11 1130,3-32 0,0 0 0,-2 32 0,-2 14 0,6-22-685,8-14 685,1-22 0,5 11 0,-2-24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28.275"/>
    </inkml:context>
    <inkml:brush xml:id="br0">
      <inkml:brushProperty name="width" value="0.08571" units="cm"/>
      <inkml:brushProperty name="height" value="0.08571" units="cm"/>
      <inkml:brushProperty name="color" value="#E71224"/>
    </inkml:brush>
  </inkml:definitions>
  <inkml:trace contextRef="#ctx0" brushRef="#br0">409 240 5734,'-75'53'0,"0"0"0,0 0 0,5-7 0,3-2 0,24 4 0,39 17 0,16-4 0,-7-2 0,1-3 0,3-6 0,9-26 0,-2-11 0,42-35 0,-16-23 0,5-22 0,-1-11 0,-15 6 0,-4-4 0,-2 0 0,0-5 0,-3 6 0,-4 6 0,-2 5 0,0-5 0,-2 15 0,-6 37 0,3 100 0,-7-16-560,1 19 1,1 10 559,-1-28 0,-2 12-178,-4-11 0,-3 18 0,0 10 1,-2 6-1,0-3 0,0-7 1,1-14-1,-1 10 0,0-13 1,-2 11-1,-2 7 0,1-1 0,-1 1 1,1-1-1,-1 0 0,0 1 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23.151"/>
    </inkml:context>
    <inkml:brush xml:id="br0">
      <inkml:brushProperty name="width" value="0.08571" units="cm"/>
      <inkml:brushProperty name="height" value="0.08571" units="cm"/>
      <inkml:brushProperty name="color" value="#E71224"/>
    </inkml:brush>
  </inkml:definitions>
  <inkml:trace contextRef="#ctx0" brushRef="#br0">364 283 5734,'-13'-31'0,"-7"33"0,-17 48 0,9 12-1157,10-12 1,1 1 1156,-2 18 0,0 3 0,0 1 0,2 9 0,0 1 0,-3 8 0,2-3 0,2-1 587,0-4-587,2-11 402,-1-26-402,7-111 0,5 2 0,2-8 0,2-12 0,2-7-435,3 4 1,3-5 0,1 7 434,1 4 0,4 1 0,2-1 0,4-6 0,0 13 0,-5 20 0,3 6 447,15-22 1,6 10-448,7 25 89,42 15-89,-35 73 0,-19 36 0,-61-31 0,-25 11 0,-8 1 0,11-10-446,12-3 1,-2-3 445,-30 16 0,-13 4 0,27-26 0,42-37 0,9-2 0,5-3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34.166"/>
    </inkml:context>
    <inkml:brush xml:id="br0">
      <inkml:brushProperty name="width" value="0.08571" units="cm"/>
      <inkml:brushProperty name="height" value="0.08571" units="cm"/>
      <inkml:brushProperty name="color" value="#E71224"/>
    </inkml:brush>
  </inkml:definitions>
  <inkml:trace contextRef="#ctx0" brushRef="#br0">108 9 5734,'-4'-8'0,"0"16"0,-1 4 0,0 21-1063,0 25 0,-3 26 0,-1 5 0,3-15 1063,0-14 0,0 1 0,-1 14 0,-2 16 0,1-1 0,1-18 292,2-18 1,2-7-293,-2 50 0,2-40 0,2-2 0,0 19 0,1-16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34.395"/>
    </inkml:context>
    <inkml:brush xml:id="br0">
      <inkml:brushProperty name="width" value="0.08571" units="cm"/>
      <inkml:brushProperty name="height" value="0.08571" units="cm"/>
      <inkml:brushProperty name="color" value="#E71224"/>
    </inkml:brush>
  </inkml:definitions>
  <inkml:trace contextRef="#ctx0" brushRef="#br0">1 0 5734,'13'63'0,"1"0"0,-4-27 0,0 25 0,2 22 0,-2-5-474,-3-3 1,-3-3 473,-1 9 0,0 1-342,0-1 0,-1 1 342,-2 5 0,-1-7-513,-4-10 513,-3 15 0,-1-34 0,-3-2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34.814"/>
    </inkml:context>
    <inkml:brush xml:id="br0">
      <inkml:brushProperty name="width" value="0.08571" units="cm"/>
      <inkml:brushProperty name="height" value="0.08571" units="cm"/>
      <inkml:brushProperty name="color" value="#E71224"/>
    </inkml:brush>
  </inkml:definitions>
  <inkml:trace contextRef="#ctx0" brushRef="#br0">326 73 5734,'-58'16'0,"12"42"0,-1 29 0,11-3 0,16-2 0,5 2-1599,-14 7 1,-5 8 0,13-10 1598,19-14 0,9-11 0,7 6 1276,7-4-1276,13-3 0,8-1 0,-12-22 0,6-4 0,46 20 0,9-20 0,-29-37 0,-4-26-432,-8-30 0,-1-28 0,-4-7 1,-7 12 431,5-2 0,-16-7 0,-20 16 0,-5-15 0,-6-8 0,-4 1 0,-3 11 0,-2 20-244,-11 7 0,-7 8 244,-6-22 0,-7-8 0,-5 26 3,-15 44 0,-1 18-3,-18 5 0,2 17 0,3 9 0,6 18 0,26-15 0,0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35.964"/>
    </inkml:context>
    <inkml:brush xml:id="br0">
      <inkml:brushProperty name="width" value="0.08571" units="cm"/>
      <inkml:brushProperty name="height" value="0.08571" units="cm"/>
      <inkml:brushProperty name="color" value="#E71224"/>
    </inkml:brush>
  </inkml:definitions>
  <inkml:trace contextRef="#ctx0" brushRef="#br0">1 1303 5734,'14'-83'0,"-2"23"0,1-4 0,-6 46 0,-1 50 0,6 60 0,-3-26 0,7 9 0,8-9 0,8 7 0,3 1 0,-4-9 0,1 8 0,3-4-177,7-2 1,7 2 0,1-28 176,45-55 0,-15-12 0,-25-6 0,11-14 0,2-5 0,-7 1 0,0-5 0,-5-1 0,3-3-203,0 3 0,2-1 0,2-4 0,0-6 203,-11 5 0,2-7 0,1-2 0,-2-2 0,-1 4 0,-5 5-343,3-1 1,-6 5 0,1 0 0,3-5 342,6-9 0,6-7 0,0-2 0,-3 5 0,-7 8 0,-2 2 0,-6 8 0,-6 7 0,2-1 0,-19 23-77,-45 60 0,-18 23 77,-14 15 0,-5 7 0,13-12 0,-3 2 0,0-1 0,6-11 0,0 0 0,0 1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36.313"/>
    </inkml:context>
    <inkml:brush xml:id="br0">
      <inkml:brushProperty name="width" value="0.08571" units="cm"/>
      <inkml:brushProperty name="height" value="0.08571" units="cm"/>
      <inkml:brushProperty name="color" value="#E71224"/>
    </inkml:brush>
  </inkml:definitions>
  <inkml:trace contextRef="#ctx0" brushRef="#br0">0 1359 5734,'33'81'0,"-2"-9"0,7 14 0,1-2 0,-3-13 0,1-1 0,1 2-1319,5 20 0,2 2 0,1-25 1319,33-27 0,-26-43 235,6-22 1,7-15-236,-12 1 0,1-7 0,5-7 0,-4 2 0,4-6 0,3-3 0,-1-2 0,-3 3-436,6-8 1,-3 0-1,0 0 1,-1 0 435,-1-1 0,0 0 0,-1-1 0,2-1 0,-4 3 0,3-2 0,0-1 0,-3 3 0,-6 7-169,0 1 0,-6 5 1,4-3 168,10-11 0,6-7 0,-1 1 0,-6 5 0,-7 5 0,-4 4 0,-5 4 0,-3-2 0,-3 1 0,8-16 0,0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6:50.605"/>
    </inkml:context>
    <inkml:brush xml:id="br0">
      <inkml:brushProperty name="width" value="0.08571" units="cm"/>
      <inkml:brushProperty name="height" value="0.08571" units="cm"/>
      <inkml:brushProperty name="color" value="#E71224"/>
    </inkml:brush>
  </inkml:definitions>
  <inkml:trace contextRef="#ctx0" brushRef="#br0">1836 246 5734,'1'-11'0,"0"1"0,-2 7 0,-2 2 0,1 1 0,-3 2 0,-20-5 0,7-2 0,-16-2 0,0-4 0,15 5 0,-30-12 0,25 10 0,-45-18 0,38 14 0,-23-8 0,-5-1 0,-12-2 0,22 7 0,-1 0 0,-39-3 0,6 12 0,-2 2 0,25 13 0,0 6 0,-13 27 0,2-3 0,37 4 0,11 13 0,-1 13 0,-1 3 0,0 23 0,17-55 0,-10 57 0,11-46 0,2 6 0,-1 8 0,-1 7 0,1-4 0,0-2 0,2-2 0,-2 23 0,1-1 0,2-22 0,1-3 0,1-8 0,-1 0 0,0 11 0,1-1 0,1 34 0,0-54 0,0 43 0,1 9 0,-1 5 0,0-21 0,0 13 0,0-10 0,0-14 0,-1-5 0,0 7 0,0-2 0,-1 32 0,0-57 0,0 9 0,0 0 0,-2-12 0,0 12 0,-1 7 0,-7 37 0,2 2 0,-1-12 0,7-38 0,3-29 0,-5 23 0,3-26 0,-5 17 0,6-21 0,-8 21 0,6-15 0,-4 10 0,4-16 0,0-5 0,1-8 0,-8-7 0,3 0 0,-15-15 0,10 10 0,-43-53 0,17 21 0,5 4 0,-1-2 0,-18-25 0,11 11 0,8 7 0,15 16 0,10 16 0,2 1 0,5 9 0,0 2 0,3 5 0,2 3 0,8 12 0,-4-3 0,6 6 0,-6-7 0,15 22 0,-11-14 0,37 65 0,-33-54 0,19 37 0,-19-34 0,-3-7 0,16 34 0,7 13 0,-3-10 0,16 5 0,-31-51 0,10-5 0,-14-12 0,1-3 0,29-22 0,-5-1 0,27-24 0,-21 14 0,-6 4 0,1-3 0,21-18 0,2-4 0,5-5 0,-9 8 0,-3 1 0,-7 8 0,-1 1 0,-5 4 0,-7 7 0,-18 18 0,1-1 0,-8 9 0,-7 8 0,-2 0 0,-10 0 0,1-5 0,-8-4 0,-4-16 0,5 4 0,-6-12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6:53.465"/>
    </inkml:context>
    <inkml:brush xml:id="br0">
      <inkml:brushProperty name="width" value="0.08571" units="cm"/>
      <inkml:brushProperty name="height" value="0.08571" units="cm"/>
      <inkml:brushProperty name="color" value="#E71224"/>
    </inkml:brush>
  </inkml:definitions>
  <inkml:trace contextRef="#ctx0" brushRef="#br0">0 190 5734,'1'-3'0,"0"1"0,8-2 0,-1 0 0,1 1 0,12-6 0,16-1 0,20-5 0,-9 4 0,2 1 0,32-7 0,-1 2 0,-23 6 0,-29 6 0,39-2 0,10 0 0,0 2 0,2 0 0,-4 0 0,-20 2 0,25-3 0,-30 1 0,1 0 0,38-3 0,2 0 0,-25 1 0,3 0 0,21 0 0,6-1 0,-38 3 0,-1 1 0,20-1 0,-6 0 0,-14 2 0,-32 1 0,43 0 0,-34 1 0,48 1 0,-51 0 0,37 2 0,-40-2 0,70 8 0,-42-4 0,36 6 0,-44-7 0,15 2 0,-26-5 0,50 3 0,-46-4 0,51-1 0,-52 0 0,47-1 0,-37-1 0,21 0 0,22-5 0,-17 1 0,18-3 0,-19 1 0,-35 3 0,21-1 0,-30 3 0,14-1 0,-10 2 0,0 1 0,0 0 0,8 1 0,22 0 0,-12 2 0,2 0 0,6 0 0,-2 0 0,-1 1 0,-7 0 0,0-1 0,-4 0 0,4 0 0,38 3 0,-2-1 0,-7 0 0,8 0 0,2 1 0,-2-2 0,-28-1 0,1 1 0,-8-1 0,5 0 0,11 1 0,8 0 0,-13 0 0,5 1 0,-4-2 0,-4 1 0,-22 0 0,-8-2 0,52 4 0,-29-3 0,22 1 0,-32-2 0,27-1 0,-35 0 0,37 1 0,-51 0 0,31 2 0,-9 0 0,5 2 0,2-1 0,11 2 0,10 2 0,-16-1 0,5-1 0,23 4 0,-29-4 0,2 0 0,-9 0 0,4-1 0,38 5 0,0-2 0,0 1-530,-23-3 0,-6-2 530,-26-3 0,-1 1 0,18 0 0,6 0 0,24 0-761,-17-1 1,16-1 0,3 0 0,-16-1 760,-13 1 0,-2-1 0,19-1 0,9 0 0,-17 1 0,-13-1 0,-1 1 0,3 1 354,-5-1 1,5 1-355,17 0 0,9 1 0,-7-1 0,-12 1 0,-3 0-74,23-1 1,-4 1 73,-3 1 0,-13-2 0,33 3 0,-30-1 0,-9 1 0,-1 0 0,-4-1 0,9 2 0,0-1 0,-3 1 0,9-1 0,15 0 0,-8 0 0,-21-2 0,0 0 0,15 1 0,7 0 0,-5-1 0,-5-1 0,-4 0 0,4-1 0,5 0 0,30-1 0,4 0 0,-25 0 0,7-1 0,-7 1 0,15 1 0,4-1 0,-4 0 0,-16 0 0,4 0 0,-3 1 0,-1-1 0,12 0 0,-1 1 0,-14-1 0,-6 1 0,-8 1 0,-3-1 0,4 0 0,13 0 0,9 1 0,-5-1 0,2 1 0,-2-1 0,23 1 0,-2 0 0,-26 0 0,-3 0 0,7 1 0,-2 0 0,-10 0 0,-6-1 147,16-4-147,-55-6 0,-41-2 0,-27-2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6:55.846"/>
    </inkml:context>
    <inkml:brush xml:id="br0">
      <inkml:brushProperty name="width" value="0.08571" units="cm"/>
      <inkml:brushProperty name="height" value="0.08571" units="cm"/>
      <inkml:brushProperty name="color" value="#E71224"/>
    </inkml:brush>
  </inkml:definitions>
  <inkml:trace contextRef="#ctx0" brushRef="#br0">37 97 5734,'-16'-4'0,"4"1"0,8 3 0,1-1 0,1 1 0,10-4 0,1 0 0,3-2 0,-3 2 0,-6 4 0,7-1 0,4-1 0,0 0 0,0 0 0,-3 0 0,-2 0 0,28-2 0,-20 2 0,23 0 0,-22 1 0,6 1 0,-5 0 0,23 0 0,-20 0 0,77 0 0,-47 0 0,10 0 0,6-1 0,-16 0 0,-1-1 0,10 1 0,0-1 0,31-2 0,-29 3 0,-5 0 0,-10 0 0,11 1 0,-2 1 0,-15 0 0,17 1 0,9 1 0,0 0 0,-1 0 0,1 0 0,0 0 0,-4 0 0,-3 0 0,26 0 0,-41-1 0,20 0 0,6-1 0,-21 0 0,3-1 0,24 1 0,11 0 0,-9-1 0,-17 0 0,-3 0 0,27 0 0,-5-1 0,-4-3 0,3-1 0,11-3 0,3-1 0,-40 4 0,-1 0 0,15-2 0,3 0 0,12 1 0,-5 1 0,4 2 0,-6-1 0,-2 1 0,-3 4 0,-42 0 0,44 1 0,-46 0 0,63 6 0,7 1 0,-41-2-429,27 1 1,-7 1 428,-51-6 0,0 0 0,43 7 0,8-3 0,5 1 0,-22-1 0,1-1 0,18 1 0,-1-1 0,22-2 0,-39-2 0,1 0 0,-11 0 0,-1-1-350,10 1 0,-7-1 350,-14-2 792,21 0-792,-8-1 0,6-1 0,8 0 0,8-1 0,2-1 0,8-1 0,-3 0 0,18-1 0,-1 0-708,-26 3 0,1-1 0,-8 1 708,-7 1 0,-4 1 296,-1 1 1,2 2-297,8 2 0,0 0 0,34 1 0,-23-1 0,18 3 0,2-1 0,-15-1 0,-10-1 0,-2 0 0,19 1 0,11 1 0,-10-1 0,-17-1 0,-4 0 0,26 2 0,4 1 0,-5-1 0,1 0 0,2 0 0,3 0 0,-24-1 0,2-1 0,-5-1 0,-2 0 0,0-1-130,26 2 1,2 0 129,-12-1 0,1-1 0,13 1 0,3 0 0,-32 0 0,0 0 0,6 1 0,6 0 0,8 0 0,0 1 0,-7-1 0,-7 1 0,-6-1 0,0 0 472,4 1 1,0 0 0,-4-1-473,4 1 0,-7-2 0,20 0 0,9-1 0,0 0 0,-7 0 0,9 1 0,-34-3 0,-84-7 0,20 5 0,-65-7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6:57.456"/>
    </inkml:context>
    <inkml:brush xml:id="br0">
      <inkml:brushProperty name="width" value="0.08571" units="cm"/>
      <inkml:brushProperty name="height" value="0.08571" units="cm"/>
      <inkml:brushProperty name="color" value="#E71224"/>
    </inkml:brush>
  </inkml:definitions>
  <inkml:trace contextRef="#ctx0" brushRef="#br0">1 642 5734,'65'-33'0,"1"0"0,-5 2 0,-11 7 0,-22 15 0,67-8 0,-42 8-807,0 1 1,0 1 806,-3 3 507,33-3-507,-3 0 0,12 0 0,-18 1 0,5-1 0,6 1-713,9-1 1,8 0 0,1 1 0,-10-1 712,-12 1 0,-7 1 0,10 0-356,8 2 0,15 1 0,4 0 0,-10 0 1,-20 2 355,-15-1 0,-5 2 0,11 0 0,12 0 0,-2 1 0,-20-1 0,2 1 0,1 0 0,10 0 0,3 0 0,11-1 99,-22 1 1,11-1 0,-9 1-100,-13-1 0,-2 0 0,36 2 0,6-1 0,-27 0 0,1 0 0,-3-1 0,14 2 0,0-1 0,-12 0 0,2-1 0,-4 0 1190,-1-1 1,-1 0-1191,20-1 0,7 0-340,-7-1 1,4 0 0,-7 0 339,-2 0 0,-3 1 0,-3-1 0,3-1 0,-16 2 0,-9-1 0,26 1 0,7 1 0,-31 1 0,0 0 0,21-1 0,2 1 0,-10 1 0,-8 0 680,-2-1-680,20-1 0,2-1 0,-14 0 0,0 0 0,14-2 0,-6 1 0,-5 1 0,-2 0-625,26-2 1,-1 1 624,-34 1 0,-5 0 0,30 1 2662,-15-1-2662,18-1 0,1 1 0,-34-1 0,2 0 0,13 1 0,2 0 0,2 0 0,5 0 0,-1 0 0,6 2 0,-4-1 0,6-1 0,-3 1 0,6 1 0,-3-1 0,-13 0 0,-10-1 0,-4 0 0,20 1 0,1-1 0,-11 1 0,17-1 0,0 2 0,-14-1 0,10 1 0,4 1 920,-35-1 1,4 0-921,25 0 0,19-1 0,3 0 0,-13 1 0,1-1 0,-1 1-76,11-1 1,9-1 0,-16 1 75,-31 0 0,-7 0 0,7 0 0,3 0 0,16-1 0,12 1-818,-5 1 0,13 1 0,0-1 0,-12 1 818,6-1 0,-3 0 0,10 1 0,7 1 0,-24-1-492,-24 2 492,-1-2 0,19 2 0,2 1 0,0-1 0,10 0 0,-3 0 0,-29-2 48,20 0 0,5 1-48,-27-2 0,4 1 0,32 0 0,16 1 0,-14-2 0,-28 1 0,-3-1 0,18 0 0,7-1 0,-17-1 0,-11-2 0,26-5 0,7-15 0,-15-36 0,-3-9 0,4 19 0,-5-5 0,-31-4 0,-1 0 0,0 0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02.469"/>
    </inkml:context>
    <inkml:brush xml:id="br0">
      <inkml:brushProperty name="width" value="0.08571" units="cm"/>
      <inkml:brushProperty name="height" value="0.08571" units="cm"/>
      <inkml:brushProperty name="color" value="#E71224"/>
    </inkml:brush>
  </inkml:definitions>
  <inkml:trace contextRef="#ctx0" brushRef="#br0">47 1 5734,'-3'3'0,"-10"80"0,9-39-725,-3 10 1,0 1 724,3-9 0,0 3 0,2 21 0,1 20 0,1-11 0,-1 17 152,1-21 1,-1 10 0,3-9-153,5-17 0,0-11 0,-1-1 0,12 42 0,-13-85 0,2-7 0,-4-11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23.995"/>
    </inkml:context>
    <inkml:brush xml:id="br0">
      <inkml:brushProperty name="width" value="0.08571" units="cm"/>
      <inkml:brushProperty name="height" value="0.08571" units="cm"/>
      <inkml:brushProperty name="color" value="#E71224"/>
    </inkml:brush>
  </inkml:definitions>
  <inkml:trace contextRef="#ctx0" brushRef="#br0">317 573 5734,'-64'6'0,"1"1"0,-9 0 0,-19 33 0,75 21 0,13 3 0,-2-20 0,2 19 0,12-11 0,25-50 0,0-12 0,25-20 0,-3-14 0,-16 12 0,-5 9 0,-24 32 0,-1 2 0,10 8 0,17-26 0,15-8 0,27-30 0,-35 15 0,9 0 0,-34 41 0,1 0 0,13 39 0,-2-7 0,11 5 0,11-33 0,-14-31 0,-2-66 0,-6-17 0,-4 5-121,-13 31 1,0-9-1,-5 4 121,-7 2 0,-4 3 0,1-3 0,-2 3 0,-17-31 0,1 71 0,-5 79 0,10 34 0,5 18 0,6-32 0,2 3 0,2 1 0,-3 14 0,2 2 0,10-4 0,13-6 0,8-4 0,7-17 0,6-22 0,7-17 181,6-10 0,2-20-181,3-44 0,-7-18 0,-14 11 0,-3-3-984,8-11 1,-2 0 983,-13 14 0,-5-1 0,-5-11 0,-7 5 0,-12 4 0,3-22 0,-53 148 0,38 10 0,4-12 0,1 12 0,5-6 0,8-5 0,5-3 0,4 8 0,-3-4 0,-8 16 1967,-27-51-1967,-43-2 0,-23-49 0,2-9 0,10-17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02.780"/>
    </inkml:context>
    <inkml:brush xml:id="br0">
      <inkml:brushProperty name="width" value="0.08571" units="cm"/>
      <inkml:brushProperty name="height" value="0.08571" units="cm"/>
      <inkml:brushProperty name="color" value="#E71224"/>
    </inkml:brush>
  </inkml:definitions>
  <inkml:trace contextRef="#ctx0" brushRef="#br0">0 50 5734,'7'-28'0,"-1"7"0,-1 88 0,-1 33 0,-1-34 0,2 24 0,-2 11 0,-4-3 0,-1-7 0,1-39 0,0 0-239,0 45 1,0-4 238,1-14 117,1 0-117,4-19 0,-1-8 0,5-43 0,-3-17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03.269"/>
    </inkml:context>
    <inkml:brush xml:id="br0">
      <inkml:brushProperty name="width" value="0.08571" units="cm"/>
      <inkml:brushProperty name="height" value="0.08571" units="cm"/>
      <inkml:brushProperty name="color" value="#E71224"/>
    </inkml:brush>
  </inkml:definitions>
  <inkml:trace contextRef="#ctx0" brushRef="#br0">61 78 5734,'-21'-44'0,"4"10"0,11 86 0,2-25 0,-3 47-495,4-38 495,1 4 0,1 37 0,3 11 0,0-27 0,6 6 0,7 8 0,6 15 0,3 0 0,0-14 0,2-5 0,7-6 40,5 3 1,7 1 0,6-28-41,19-51 0,0-19 0,15 2 0,-25-8 0,-5-11 0,-13-19 0,-12-9 0,-11-3 0,-4-3 0,15-4 0,-6 1-684,-21 0 1,-9 12 683,-5 24-280,-9-4 0,-4 2 280,-1 7 0,-7-2 0,-11 6 0,-10 24 0,-9 15 0,-2 10 0,-5 9 0,3-1 0,-10-2 0,2 4 0,-7 26 0,0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00.244"/>
    </inkml:context>
    <inkml:brush xml:id="br0">
      <inkml:brushProperty name="width" value="0.08571" units="cm"/>
      <inkml:brushProperty name="height" value="0.08571" units="cm"/>
      <inkml:brushProperty name="color" value="#E71224"/>
    </inkml:brush>
  </inkml:definitions>
  <inkml:trace contextRef="#ctx0" brushRef="#br0">1844 463 5734,'-2'-2'0,"0"-1"0,0 2 0,-6-9 0,-8-4 0,-27-25 0,13 15 0,-13-11 0,13 14 0,6 3 0,-35-19 0,-8-4 0,-3 2 0,3-1 0,3 2 0,16 15 0,-4 0 0,2 7 0,-36-4 0,4 8 0,-4 5 0,1 8 0,34 0 0,-31 5 0,45-3 0,-41 7 0,44-6 0,-15 5 0,-2 2 0,11 1 0,-52 20 0,45 1 0,-14 24 0,10 1 0,21-18 0,2 6 0,3 28 0,5 1 0,-11 10 0,18-18 0,6-4 0,10-19 0,11 54 0,5 0 0,-9-44 0,1 0 0,5 7 0,1-4 0,4 4 0,2 5 0,3 2 0,10 9 0,-8-21 0,7-1 0,14-6 0,2-6 0,11 13 0,-17-25 0,-2-7 0,-1-12 0,10-6 0,6-4 0,-10 1 0,5-6 0,35-14 0,15-10 0,-14 3 0,-34 10 0,-1-5 0,11-15 0,11-12 0,-2-3 0,-20 5 0,1-37 0,-3 18 0,-4-3 0,-27 15 0,-9-3 0,-5-12 0,-5-8 0,0 6 0,3 6 0,-2 0 0,-1-40 0,-6 8 0,-12 31 0,-16-11 0,8 16 0,-13 3 0,-6 2 0,-21 0 0,-9-13 0,18 26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00.896"/>
    </inkml:context>
    <inkml:brush xml:id="br0">
      <inkml:brushProperty name="width" value="0.08571" units="cm"/>
      <inkml:brushProperty name="height" value="0.08571" units="cm"/>
      <inkml:brushProperty name="color" value="#E71224"/>
    </inkml:brush>
  </inkml:definitions>
  <inkml:trace contextRef="#ctx0" brushRef="#br0">579 10 5734,'-1'-5'0,"0"1"0,0 3 0,-2 4 0,1 1 0,-2 5 0,-1 5 0,1 0 0,-12 39 0,6-24 0,-9 20 0,-7 8 0,-1-6 0,-5 5 0,-2 3 0,-6 10 0,-2 2 0,6-9 0,-9 13 0,2-2 0,-2 3 0,-4 5 0,11-17 0,8-11 0,4-11 0,32-97 0,-4 23 0,18-61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47:01.293"/>
    </inkml:context>
    <inkml:brush xml:id="br0">
      <inkml:brushProperty name="width" value="0.08571" units="cm"/>
      <inkml:brushProperty name="height" value="0.08571" units="cm"/>
      <inkml:brushProperty name="color" value="#E71224"/>
    </inkml:brush>
  </inkml:definitions>
  <inkml:trace contextRef="#ctx0" brushRef="#br0">1 50 5734,'9'-27'0,"-2"5"0,-4 21 0,0 2 0,44 36 0,-5 4 0,0-1 0,5 5 0,-8-3 0,3 3 0,6 5 0,4 5 0,-5-6 0,-7-6 0,-1-2 0,20 20 0,-5-6 0,-19-20 0,-10-9 0,30 24 0,-20-21 0,10 9 0,-11-28 0,-23-12 0,-2-11 0,-17-3 0,-6-4 0,-4-5 0,-3-5 0,-1-4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0:58.967"/>
    </inkml:context>
    <inkml:brush xml:id="br0">
      <inkml:brushProperty name="width" value="0.08571" units="cm"/>
      <inkml:brushProperty name="height" value="0.08571" units="cm"/>
      <inkml:brushProperty name="color" value="#E71224"/>
    </inkml:brush>
  </inkml:definitions>
  <inkml:trace contextRef="#ctx0" brushRef="#br0">1813 651 5734,'0'4'0,"0"-1"0,0-3 0,-9-10 0,4 3 0,-11-14 0,8 9 0,-26-34 0,-8-7 0,2 6 0,-10-4 0,-14-10 0,10 12 0,1 5 0,-3 3 0,2 5 0,14 13 0,7 6 0,-53-22 0,27 18 0,12 4 0,-2 1 0,-19 1 0,1 4 0,-25 17 0,-1 4 0,17-3 0,-8 4 0,8 4 0,44-1 0,-1 3 0,-35 30 0,16 0 0,-1 24 0,4 3 0,9-9 0,10-5 0,4-2 0,14-5 0,4 25 0,3 18 0,7-31 0,4 1 0,2-12 0,4 1 0,7 22 0,11 3 0,14-8 0,11 1 0,-6-5-1098,-8-4 0,0-3 1098,6-4 0,6 0 0,-8-16 0,5-15 0,-3-7 0,3 0 0,43 10 0,-44-12 0,2-5 0,7-6 0,-3-6 0,12-5 0,0-1 0,8-7 0,19-21 0,-3-3 0,-35 18 0,-1-1 0,24-16 0,-13-3 0,-38 4 0,-8 6 2196,15-41-2196,-15 16 0,6-28 0,-10 14 0,-8-15 0,-15 13 0,-3 1 0,-1-12 0,-5 15 0,-3 6 0,-4 15 0,0 0 0,-19-20 0,18 31 0,-7-7 0,-11-5 0,-33-5 0,-6 3 0,18 4 0,-1 3-159,-17-6 1,4 9 158,5 12 0,36 14 0,-18-5 0,-12-2 0,-4 2 0,-1 7 0,0 2 0,5 1 0,10 3 0,3 3 0,20 5 0,7 0 0,-32 12 0,31-6 0,-33 23 0,40-16 158,-12 29 1,-1 7-159,5 8 0,0 4 0,1 0 0,11-10 0,-1 39 0,14-58 0,1 58 0,6-52 0,4 6 0,2 4 0,7 13 0,-5-19 0,6 5 0,12 12 0,7 6 0,-4-8 0,15 26-816,4 0 0,-2-10 816,-22-47 0,40 17 0,7 0 0,-16-10 0,13 7 0,1-5 0,-8-24 0,-5-16 0,14-6 0,-7-1 0,-5 3 0,-1-2 0,6-2 0,4-2 0,-10-5 0,19-35 0,-35 3 0,-2-9 0,2-20 0,-3-4 0,-4 16 0,-6-1 0,-12-22 0,-10 9 0,-10 26 0,-7-19 0,-1 0 0,-3 12 0,-6-10 0,-2 2 0,1 18 0,-9-10 0,-3 2 0,3 13 0,-8-5 0,-1 1 0,5 15 816,-28-20 0,-8-4-816,24 26 0,-4 1 0,-11-6 0,-8-3 0,7 7 0,13 8 0,1 5-453,-16 0 1,5 6 452,15 9 0,-26 22 0,-21 12 0,15-4 0,-1 2 0,6-1 0,-10 5 0,19-3 0,27 1 0,-3 2 0,-16 32 0,2 10 0,26-28 0,5 4 0,-5 25 0,3 15 0,11-6 0,22 8 0,10-5-377,-3 0 1,1-1 376,7-2 0,-1-10 0,-4-11 0,9 8 0,10 17 0,5-7-763,0-22 1,4-6 0,-1 3 762,-2 17 0,-2 5 0,7-11 0,7-17 0,6-8 0,-7-12 0,27-8 0,-6-16 0,16-5 0,-4-6 0,-21-4 0,-3-5 0,5-8-429,13-14 0,8-10 0,-2-4 0,-13 5 429,7-7 0,-12-5 0,-17-1 0,-5-6 0,-13 9-73,-14-4 73,-2-4 0,-5-13 0,-1-5 0,1-9 0,-10 22 0,0-10 0,-5 7 0,-4 17 0,-6 0 0,-5-13 0,-4-7 0,-6 4 773,-12-12 0,-16 4-773,-8 22 0,-16 0 0,-4 2 0,6 8 0,11 7 0,3 6 0,-6 3 0,-12 7 0,1 0 0,-1 1 0,0-1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32.712"/>
    </inkml:context>
    <inkml:brush xml:id="br0">
      <inkml:brushProperty name="width" value="0.17143" units="cm"/>
      <inkml:brushProperty name="height" value="0.17143" units="cm"/>
      <inkml:brushProperty name="color" value="#004F8B"/>
    </inkml:brush>
  </inkml:definitions>
  <inkml:trace contextRef="#ctx0" brushRef="#br0">2123 32 5734,'-67'-9'0,"24"4"0,-10 1 0,-33 0 0,39 2 0,-20-1 0,0 0 0,16 2 0,-16 1 0,-18 0 0,0 3 0,13 3 0,1 2 0,-1 0 0,-5-4 0,0 0 0,1 2-238,3 5 0,0 2 0,15 0 238,-1 6 86,11-1 1,-3 3-87,4 2 0,1 3 0,0-1 0,-2 6 0,-9 13 0,-4 8 0,8-7 0,-19 16 0,9-3 0,10-3 0,30-18 541,4 39-541,11 0 0,7 6 0,31-8 0,22-4 0,2-13 0,8 0 0,-8-10 0,2-3 0,1-1 0,-1-6 0,-6-10 0,0-4 0,4-2 0,-1-2 0,39 15 0,-38-16 0,-7-3 0,-12-6 0,-16-4 0,-13-4 0,-6-1 0,-9-2 0,-16-9 0,6 4 0,-7-7 0,14 8 0,1 0 0,-37-18 0,25 11 0,-27-12 0,33 17 0,1 0 0,-22-8 0,11 5 0,-32-12 0,37 15 0,-12-4 0,27 8 0,-1 2 0,5 0 0,1 2 0,60 16 0,-35-8 0,49 13 0,-50-13 0,1 0 0,32 9 0,-16-4 0,23 5 0,-33-10 0,3-2 0,-20-3 0,9 0 0,-16-3 0,-2 0 0,-10 0 0,2 0 0,-3 0 0,2-2 0,0 0 0,-2-1 0,-1-3 0,-1-1 0,-7-5 0,4 3 0,-9-5 0,15 9 0,-18-18 0,16 15 0,-9-12 0,12 15 0,2-2 0,-9-10 0,3 2 0,-7-11 0,-6-11 0,4 7 0,-9-12 0,11 19 0,5 8 0,4 6 0,7 8 0,-1 0 0,18 22 0,-8-9 0,15 14 0,-6-6 0,23 20 0,24 22 0,2 1 0,-22-23 0,-3-3 0,-6-6 0,2 2 0,-32-28 0,-2-3 0,0 3 0,-3-4 0,-4 2 0,2-3 0,-3 1 0,3-1 0,-3 2 0,-2 0 0,-10 5 0,-41 14 0,16-2 0,-21 7 0,21-4 0,20-10 0,-35 19 0,21-10 0,-29 15 0,38-20 0,-2-2 0,26-17 0,2 2 0,4-18 0,1 5 0,3-15 0,-1 8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35.108"/>
    </inkml:context>
    <inkml:brush xml:id="br0">
      <inkml:brushProperty name="width" value="0.17143" units="cm"/>
      <inkml:brushProperty name="height" value="0.17143" units="cm"/>
      <inkml:brushProperty name="color" value="#004F8B"/>
    </inkml:brush>
  </inkml:definitions>
  <inkml:trace contextRef="#ctx0" brushRef="#br0">1470 199 5734,'-47'-33'0,"26"19"0,-32-20 0,34 26 0,-3 0 0,-74-16 0,1 6 0,30 7 0,-8-1 0,8 2 0,12 3 0,4 1 0,-15 0 0,8 1 0,16 3 0,10 2 0,-40 2 0,38 0 0,-46 8 0,37 2 0,-19 10 0,21-2 0,-24 31 0,9 22 0,3-11 0,22-11 0,5 5 0,8-4 0,4 1 0,-2-2 0,1-1 0,1 2 0,4-3 0,3 21 0,10 5 0,2-20 0,1 0 0,6 32 0,3-23 0,2-6 0,-3-15 0,7 10 0,1-1 0,-7-17 0,19 32 0,-23-43 0,43 52 0,-5-21 0,-7-10 0,2-2 0,7-1 0,-5-13 0,-19-19 0,18 0 0,3 1 0,13-5 0,-22-3 0,13-5 0,3-3 0,14-6 0,-11 3 0,-2-2 0,-2-6 0,7-11 0,-19 4 0,19-12 0,-23 9 0,33-41 0,-27-12 0,-3-7 0,-7 29 0,-2-3 0,-8-7 0,-2-6 0,-9 13 0,-13 4 0,-11-20 0,2 42 0,-16-46 0,12 41 0,-19-44 0,19 55 0,-22-31 0,-3 13 0,3 5 0,-28-14 0,27 31 0,-29-16 0,-3-1 0,12 7 0,-3-1 0,-9 0 0,0 13 0,-1 8 0,12 5 0,-2 1 0,-23-4 0,0 4 0,-15 18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35.736"/>
    </inkml:context>
    <inkml:brush xml:id="br0">
      <inkml:brushProperty name="width" value="0.17143" units="cm"/>
      <inkml:brushProperty name="height" value="0.17143" units="cm"/>
      <inkml:brushProperty name="color" value="#004F8B"/>
    </inkml:brush>
  </inkml:definitions>
  <inkml:trace contextRef="#ctx0" brushRef="#br0">138 1 5734,'-46'11'0,"14"-2"0,-27 11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38.715"/>
    </inkml:context>
    <inkml:brush xml:id="br0">
      <inkml:brushProperty name="width" value="0.17143" units="cm"/>
      <inkml:brushProperty name="height" value="0.17143" units="cm"/>
      <inkml:brushProperty name="color" value="#004F8B"/>
    </inkml:brush>
  </inkml:definitions>
  <inkml:trace contextRef="#ctx0" brushRef="#br0">1549 258 5734,'-21'-28'0,"-20"1"0,-5 0 0,-6-9 0,-22 2 0,0 6 0,26 16 0,-38-10 0,-2 6 0,21 5 0,-3 3 0,-3 2 0,-27 4 0,5 2 0,37 6 0,2 4 0,-15 12 0,12-2 0,0 6 0,7 10 0,4 4 0,6 1 0,4 1 0,-21 36 0,37-24 0,6-2 0,4-7 0,2 10 0,1 0 0,7-14 0,4 56 0,17-34 0,9 8 0,0-4 0,5 5 0,2-1-250,-4-2 0,3 3 0,1-10 250,2-17 0,7-6 0,39 16 0,2-5 0,-41-22 0,-1-2 0,35 23 0,12-13 0,-8-39 0,7-19 0,-11-2 0,-20 3 0,1-3 0,23 2 0,11-1 0,-19-8 0,-30-7 0,-11-8 0,2-16 0,-7-10 0,-12 0 0,-7-8 0,-5-1 0,-3 1 0,-5 0 0,-5 1-751,-5 3 0,-5 2 1,-5 9 750,-11 2 0,-6 11 0,-5 9 0,1 7 571,-5-2-571,-20-2 0,-6 4 0,-14 13-207,29 6 1,-2 4 206,8 13 0,-3 7 0,-36 20 0,0 6 0,33-14 0,1 1 0,-30 17 0,-1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24.203"/>
    </inkml:context>
    <inkml:brush xml:id="br0">
      <inkml:brushProperty name="width" value="0.08571" units="cm"/>
      <inkml:brushProperty name="height" value="0.08571" units="cm"/>
      <inkml:brushProperty name="color" value="#E71224"/>
    </inkml:brush>
  </inkml:definitions>
  <inkml:trace contextRef="#ctx0" brushRef="#br0">1 67 5734,'8'-11'0,"7"3"0,69 9 0,-33 0 0,-4 1 0,6-2 0,12-6 0,-2-2 0,13-4 0,-8-1 0,0 1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36.641"/>
    </inkml:context>
    <inkml:brush xml:id="br0">
      <inkml:brushProperty name="width" value="0.17143" units="cm"/>
      <inkml:brushProperty name="height" value="0.17143" units="cm"/>
      <inkml:brushProperty name="color" value="#004F8B"/>
    </inkml:brush>
  </inkml:definitions>
  <inkml:trace contextRef="#ctx0" brushRef="#br0">0 52 5734,'5'-12'0,"-1"4"0,-5 8 0,1 0 0,4-2 0,10-6 0,2 0 0,6-5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37.553"/>
    </inkml:context>
    <inkml:brush xml:id="br0">
      <inkml:brushProperty name="width" value="0.17143" units="cm"/>
      <inkml:brushProperty name="height" value="0.17143" units="cm"/>
      <inkml:brushProperty name="color" value="#004F8B"/>
    </inkml:brush>
  </inkml:definitions>
  <inkml:trace contextRef="#ctx0" brushRef="#br0">0 32 5734,'6'-6'0,"-2"1"0,-3 4 0,0 0 0,2-3 0,-2 2 0,1-4 0,-2 4 0,0-2 0,-5 5 0,-1-1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6:40.451"/>
    </inkml:context>
    <inkml:brush xml:id="br0">
      <inkml:brushProperty name="width" value="0.17143" units="cm"/>
      <inkml:brushProperty name="height" value="0.17143" units="cm"/>
      <inkml:brushProperty name="color" value="#004F8B"/>
    </inkml:brush>
  </inkml:definitions>
  <inkml:trace contextRef="#ctx0" brushRef="#br0">482 6 5734,'-6'-5'0,"-53"7"0,34 1 0,-41 8 0,35 5 0,-26 22 0,15-10 0,-12 26 0,4 5 0,20-16 0,-5 9 0,9 9 0,31-6 0,13 1 0,5 4 0,4 1 0,4 12 0,9 1 0,5-15 0,7 1 0,-5-9 0,16 16 0,-11-15 0,-3-7 0,-19-25 0,0 0 0,-5-6 0,-9-4 0,-16-11 0,-3-2 0,-16-13 0,5 5 0,-34-16 0,-11-1 0,-19-1 0,12 2 0,1 3 0,4 7 0,19 6 0,35 8 0,-1 0 0,10 3 0,17 5 0,31 21 0,5 3 0,-3-5 0,5 7 0,-4-2 0,-24-14 0,-8-4 0,23 8 0,-29-12 0,15 4 0,-24-11 0,5-3 0,-4-2 0,12-15 0,-9 1 0,4-10 0,-10 10 0,-6-15 0,-2 13 0,-28-50 0,7 27 0,-25-34 0,10 22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29.731"/>
    </inkml:context>
    <inkml:brush xml:id="br0">
      <inkml:brushProperty name="width" value="0.025" units="cm"/>
      <inkml:brushProperty name="height" value="0.025" units="cm"/>
      <inkml:brushProperty name="color" value="#AB008B"/>
    </inkml:brush>
  </inkml:definitions>
  <inkml:trace contextRef="#ctx0" brushRef="#br0">0 55 24575,'15'-22'0,"-9"13"0,2-11 0,-16 18 0,-4 1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33.036"/>
    </inkml:context>
    <inkml:brush xml:id="br0">
      <inkml:brushProperty name="width" value="0.025" units="cm"/>
      <inkml:brushProperty name="height" value="0.025" units="cm"/>
      <inkml:brushProperty name="color" value="#AB008B"/>
    </inkml:brush>
  </inkml:definitions>
  <inkml:trace contextRef="#ctx0" brushRef="#br0">2 52 24575,'3'-7'0,"7"-6"0,-6 7 0,4-3 0,-5 8 0,-2 0 0,1 0 0,-2 0 0,0 0 0,-1 0 0,0 1 0,0 0 0,0 0 0,-8-3 0,2 0 0,-6-2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3:08.172"/>
    </inkml:context>
    <inkml:brush xml:id="br0">
      <inkml:brushProperty name="width" value="0.08571" units="cm"/>
      <inkml:brushProperty name="height" value="0.08571" units="cm"/>
      <inkml:brushProperty name="color" value="#E71224"/>
    </inkml:brush>
  </inkml:definitions>
  <inkml:trace contextRef="#ctx0" brushRef="#br0">1 19 5734,'3'-10'0,"2"1"0,-2 16 0,2-1 0,2 6 0,1-4 0,4 2 0,9 5 0,-1-3 0,7 5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3:08.571"/>
    </inkml:context>
    <inkml:brush xml:id="br0">
      <inkml:brushProperty name="width" value="0.08571" units="cm"/>
      <inkml:brushProperty name="height" value="0.08571" units="cm"/>
      <inkml:brushProperty name="color" value="#E71224"/>
    </inkml:brush>
  </inkml:definitions>
  <inkml:trace contextRef="#ctx0" brushRef="#br0">177 110 5734,'0'-9'0,"0"5"0,-2-14 0,1 9 0,1-6 0,0 7 0,0-5 0,0 8 0,0 0 0,0 1 0,1-3 0,-1 3 0,-2-4 0,-2 8 0,-4-1 0,-14 7 0,-18 3 0,-4 2 0,-11 2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4:46.887"/>
    </inkml:context>
    <inkml:brush xml:id="br0">
      <inkml:brushProperty name="width" value="0.17143" units="cm"/>
      <inkml:brushProperty name="height" value="0.17143" units="cm"/>
      <inkml:brushProperty name="color" value="#004F8B"/>
    </inkml:brush>
  </inkml:definitions>
  <inkml:trace contextRef="#ctx0" brushRef="#br0">49 34 5734,'-26'-17'0,"3"1"0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4:49.340"/>
    </inkml:context>
    <inkml:brush xml:id="br0">
      <inkml:brushProperty name="width" value="0.17143" units="cm"/>
      <inkml:brushProperty name="height" value="0.17143" units="cm"/>
      <inkml:brushProperty name="color" value="#004F8B"/>
    </inkml:brush>
  </inkml:definitions>
  <inkml:trace contextRef="#ctx0" brushRef="#br0">12 202 5734,'-2'-19'0,"0"3"0,-1 5 0,1 6 0,-1 0 0,5 49 0,2 32 0,-2 9 0,0 5 0,2-2 0,1 0 0,-3 0 0,1-8 0,6-3 0,-2-29 0,7 2 0,5-3 0,14-12 0,14 10 0,27-53 0,18-31 0,-23-5 0,6-16 0,1-4 0,-3 8-639,3 10 0,-2 5 0,1-8 639,2-14 0,5-11 0,-6 1 0,-16 13 0,-18 15 0,-5 4 0,15-17 0,1-3 0,-1 5 0,-3 2 0,-10 12 0,-6 9 0,-8 13 0,-73 61 0,-14 17 0,20-27 0,1-1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4:49.697"/>
    </inkml:context>
    <inkml:brush xml:id="br0">
      <inkml:brushProperty name="width" value="0.17143" units="cm"/>
      <inkml:brushProperty name="height" value="0.17143" units="cm"/>
      <inkml:brushProperty name="color" value="#004F8B"/>
    </inkml:brush>
  </inkml:definitions>
  <inkml:trace contextRef="#ctx0" brushRef="#br0">50 410 5734,'11'-39'0,"-4"23"0,-1 39 0,-12 37 0,-6 11 0,7-21 0,0 2 0,-7 21 0,-1 3 0,4-13 0,1 1 0,4 5 0,5 1 0,8-5 0,5-3 0,15 24 0,17-87 0,11-21 0,2-7 0,6-12 0,3-3 0,-6 4 0,2-3 0,1-2 0,2-2-848,12-8 0,3-3 0,-1-1 0,-5 3 848,2-3 0,-5 1 0,-4 3 0,-10 8 0,-4 2 0,-6 5-183,-9 7 1,-2 1 182,10-11 0,-1-2 0,-4 1 0,-2 1 0,-3 1 0,-2 0 0,15-28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31.170"/>
    </inkml:context>
    <inkml:brush xml:id="br0">
      <inkml:brushProperty name="width" value="0.08571" units="cm"/>
      <inkml:brushProperty name="height" value="0.08571" units="cm"/>
      <inkml:brushProperty name="color" value="#E71224"/>
    </inkml:brush>
  </inkml:definitions>
  <inkml:trace contextRef="#ctx0" brushRef="#br0">0 330 5734,'95'-3'0,"-1"-1"0,0 1 0,1 0 0,-1 0 0,1 0 0,-1 0 0,1 0 0,-1-1 0,-6 2 0,-11 0 0,-3 0 0,4 0 0,10-1-629,-1 0 0,10-1 0,8-1 0,4 0 0,1 0 0,-2 0 0,-7 0 0,-8 1 0,-13 0 629,30-1 0,-18 1 0,1 0-19,-16 0 1,0 1 0,1 0 0,0-1 18,-1 1 0,-1 0 0,4 0 0,8-1 0,-10 1 0,8 0 0,4 0 0,4-1 0,1 1 0,0-1 0,-1 1 0,-8 0 0,-1 0 0,0 1 0,1-1 0,1 0 0,2 1 0,2-1 0,3 1 0,-3 0 0,3-1 0,2 1 0,3-1 0,0 1 0,1 0 0,0-1 0,-1 1 0,0 0 0,-3 1 0,5-1 0,0 1 0,-1-1 0,-1 1 0,0 0 0,0 0 0,1 1 0,-1-1 0,1 1 0,-7 0 0,2 0 0,0 0 0,1 1 0,0-1 0,-2 1 0,-1 0 0,-3-1 0,-3 1 0,-4 0 0,20 0 0,-7 0 0,-3 0 0,-3 0 0,1 0 0,1 0 0,6 0 0,5 1 0,-1 0 0,-4-1 0,-9-1 0,-14-1 0,28 3 0,-38-15 0,-64-38 0,-32 24 0,-49-2 0,-11 6 0,5 14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4:50.728"/>
    </inkml:context>
    <inkml:brush xml:id="br0">
      <inkml:brushProperty name="width" value="0.17143" units="cm"/>
      <inkml:brushProperty name="height" value="0.17143" units="cm"/>
      <inkml:brushProperty name="color" value="#004F8B"/>
    </inkml:brush>
  </inkml:definitions>
  <inkml:trace contextRef="#ctx0" brushRef="#br0">13 566 5734,'-2'73'0,"-1"0"0,0 0 0,2 7 0,-1-6 0,0 13 0,4-22 0,4-29 0,47 26 0,-20-37 0,55-24 0,18-21 0,-24-16 0,6-18-709,-20 11 0,12-10 1,7-5-1,1-3 1,-6 4-1,-10 7 709,7-7 0,-10 6 0,5-6-282,-6 4 0,9-8 1,-1-1-1,-8 6 0,-17 12 282,8-16 0,-6 6 0,-10 7 0,-2 1 0,1 0 0,-6 4 0,-7 6 0,-23 26 0,-52 45 0,-23 23 0,2-5 0,12-7 0,0 0 0,0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4:51.128"/>
    </inkml:context>
    <inkml:brush xml:id="br0">
      <inkml:brushProperty name="width" value="0.17143" units="cm"/>
      <inkml:brushProperty name="height" value="0.17143" units="cm"/>
      <inkml:brushProperty name="color" value="#004F8B"/>
    </inkml:brush>
  </inkml:definitions>
  <inkml:trace contextRef="#ctx0" brushRef="#br0">2 552 5734,'-1'-19'0,"0"4"0,5 59 0,-1-16 0,2 49 0,-2-29 0,3 50 0,-2-10 0,-1-36 0,0 2 0,4 11 0,0-5 0,2-6 0,6-1 0,5-7 0,4-25 0,26-15 0,16-14 0,2-16 0,6-14 0,10-9-485,-19 9 0,9-7 1,5-5-1,3-3 1,-2 1-1,-3 3 1,-7 4 484,13-6 0,-7 4 0,-1 0 0,3-5-193,-7 4 0,8-8 0,0-1 0,-3 2 0,-11 6 0,-16 10 193,17-20 0,-22 19 0,-5 1 0,-3 1 0,-12 11 0,16-27 0,-38 38 704,-3-17 1,-3 10 0,-3-9-1</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4:56.764"/>
    </inkml:context>
    <inkml:brush xml:id="br0">
      <inkml:brushProperty name="width" value="0.17143" units="cm"/>
      <inkml:brushProperty name="height" value="0.17143" units="cm"/>
      <inkml:brushProperty name="color" value="#004F8B"/>
    </inkml:brush>
  </inkml:definitions>
  <inkml:trace contextRef="#ctx0" brushRef="#br0">25 4228 5734,'-12'-2'0,"5"1"0,2-1 0,4 1 0,8-6 0,14-29 0,-2 10 0,11-25 0,5-1 0,-3 6 0,2-4 0,9-11 0,-5 6 0,18-25-459,0 2 0,1-3 459,-24 35 0,5-5 0,4-2 0,12-14 0,6-7 0,3-3 0,-3 5 0,-9 10-1030,6-6 1,-6 7 0,6-7 1029,-4 5 0,5-8 0,5-5 0,1 0 0,-2 7 0,-5 9 0,16-7 0,-4 12 0,3-1-190,-12 11 1,0 1 0,4-2 0,6-3 189,2 0 0,8-5 0,4-3 0,2 0 0,-1 2 0,-3 3 0,0-1 0,-4 4 0,0 1 0,7-3 0,14-4 0,-33 19 0,8-2 0,6-3 0,5-1 0,4-2 0,3-1 0,1 0 0,1 0 0,-1 0 0,-1 2 0,-3 2 0,-4 1 0,-5 3 0,-6 4-139,21-9 0,-9 4 0,-5 4 1,-1 2-1,0-1 0,5-2 1,6-3 138,-10 4 0,6-4 0,5-2 0,2-2 0,2 0 0,0 1 0,-2 1 0,-3 2 0,-5 3 0,-7 5 0,-7 5 0,29-6 0,-12 8 0,-7 4 0,-3 1 0,-4 1 0,-5 1 0,17 0 0,-15 5 0,11-1 0,11-1 0,7 0 0,6 0 0,2 1 0,1 1 0,-2 0 0,-5 3 0,-7 1 0,3 3 0,-3 2 0,-3 2 0,-1 1 0,1 1 0,0-1 0,3-1 0,3-2 0,-5-2 0,4-2 0,4-1 0,1-1 0,1 0 0,-1 0 0,-3 1 0,-4 3 0,-5 1 0,-6 3 0,28 6 0,-6 4 0,-7 2 0,-10 1 0,-10 0 0,10 4 0,-5 3 0,-16-5 0,7 3 0,3 1 0,1 0 0,13 4 0,5 1 0,-1 0 0,-2 0 0,-12-3 0,-3-1 0,1 1 0,4 1 0,2 2 0,6 2 0,0 0 0,-6-1 0,-14-4 0,3 2 0,-1 0 0,4 1 0,12 4 0,4 2 0,-5-1 0,-11-1 0,-2 0 0,0 0 0,-2 0 0,-4-3 0,-1 0 0,0 1 0,4 2 0,-1 1 0,3 2 0,2 1 0,-2 1 0,-4 0 0,2 2 0,-4-1 0,0 2 0,5 5 27,5 3 1,5 4 0,3 3-1,-1 1 1,-1 2-28,-15-6 0,-1 1 0,0 1 0,0 1 0,0 0 0,-1 1 0,2 1 0,2 1 0,0 0 0,-2 0 0,-4-1 0,-5-2-35,4 6 1,-4-1-1,-5-3 1,-4-3 34,23 25 0,-11-10 0,-4-2 1281,-16-16-1281,-2-2 0,8 9 0,-7-7 0,13 11 0,0 3 0,-6-9 821,-31-33-821,-8-7 499,-8-8-499,1 1 3133,-36-19-3133,-6-7 0,-45-19 0,-7 1 0,-5 0 0,22 9 0,0 1-309,-19-6 1,4 2 308,29 11 0,8 4 0,4 1 0,-5-4 0,2 0 0,12 5 0,-30-17 0,67 22 0,-4 3 0,16 4 617,1 9-617,0 2 0,29 19 0,-19-11 0,39 29 0,-35-24 0,9 7 0,9 6 0,16 4 0,8 5 0,-5-4 0,-11-4 0,0-1-467,12 5 1,5 2 0,-18-11 466,-23-15 0,-1-1-279,34 12 279,-33-14 0,24 8 0,-42-16 0,-2-1 0,7 1 0,-7-2 1355,4 0-1355,-8-1 323,1-1-323,-2-4 0,7-13 0,-5 3 0,12-28 0,0-17 0,0-12 0,4-18 0,0-2 0,-1 5 0,-1 3 0,-4 4 0,-3 8 0,-4-10 0,-4 31 0,-3-26 0,-4-9 0,-4 25 0,-1 2 0,3-4 0,-1 4 0,-8-19 0,13 75 0,0-3 0,-6-11 0,0 0 0,-8-12 0,-20-19 0,-1 3 0,-18-20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8:55:00.942"/>
    </inkml:context>
    <inkml:brush xml:id="br0">
      <inkml:brushProperty name="width" value="0.17143" units="cm"/>
      <inkml:brushProperty name="height" value="0.17143" units="cm"/>
      <inkml:brushProperty name="color" value="#004F8B"/>
    </inkml:brush>
  </inkml:definitions>
  <inkml:trace contextRef="#ctx0" brushRef="#br0">1620 515 5734,'-2'-11'0,"0"0"0,0 1 0,-4-7 0,2 2 0,-4-2 0,-35-41 0,1 12 0,5 3 0,-7-3 0,-19 1 0,1 4 0,-5-4 0,-6 16 0,-17 2 0,18 8 0,10 8 0,-21-2 0,4 3 0,41 13 0,0 2 0,-32 13 0,16 1 0,-2 9 0,-11 9 0,9-5 0,-5 4 0,-12 8 0,11-4 0,47-26 0,5-4 0,-18 20 0,11-9 0,-7 8 0,12-10 0,-5 18 0,0 26 0,-1 23 0,12-36 0,2 0 0,2 28 0,3-24 0,6-4 0,2-22 0,8 22 0,-4-22 0,13 19 0,-12-26 0,20 24 0,-17-26 0,57 48 0,-45-44 0,35 26 0,0-22 0,6-5 0,7 4 0,-16-10 0,25-9 0,6-9 0,4-1 0,0-1 0,4-6-395,-37 3 1,-9 1 394,-31 3 0,8-1 0,51-19 0,-9-5 0,12-2 0,-29-4 0,-13-3 0,-3-6 0,-1 1 0,-18 12 0,-4-21 0,-4-43 0,-4 41 0,-2-1 0,0-41 789,-7 41-789,-16-3 0,5 24 0,-10-24 0,-7 15 0,15 22 0,-29-31 0,26 30 0,-42-20 0,-11-1 0,11 11 0,-13-6 0,0 3 0,9 14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0:27.218"/>
    </inkml:context>
    <inkml:brush xml:id="br0">
      <inkml:brushProperty name="width" value="0.17143" units="cm"/>
      <inkml:brushProperty name="height" value="0.17143" units="cm"/>
      <inkml:brushProperty name="color" value="#004F8B"/>
    </inkml:brush>
  </inkml:definitions>
  <inkml:trace contextRef="#ctx0" brushRef="#br0">299 615 5734,'19'-23'0,"-1"-1"0,3-4 0,7-20 0,-14 20 0,13-44 0,-16 6 0,0 1 0,-13-13 0,-14 21 0,3 11 0,-26-9 0,18 39 0,-53 8 0,27 24 0,-19 7 0,27 6 0,1 57 0,38-31 0,-2-4 0,12-1 0,46-11 0,11-10 0,-2 5 0,25 7 0,-6-2 0,-47-16-244,41 28 244,-67-34 0,-2 9 0,-11 14 0,-1-6 0,-26 24 0,10-33 0,-46 36 0,35-39 0,-47 20 0,46-33 0,-17-6 0,-4-5 0,-3-15 0,-38-18 0,46-9 0,16-13 0,16 20 244,27-20-244,19 24 0,9-7 0,6 9 0,-10 9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0:27.917"/>
    </inkml:context>
    <inkml:brush xml:id="br0">
      <inkml:brushProperty name="width" value="0.17143" units="cm"/>
      <inkml:brushProperty name="height" value="0.17143" units="cm"/>
      <inkml:brushProperty name="color" value="#004F8B"/>
    </inkml:brush>
  </inkml:definitions>
  <inkml:trace contextRef="#ctx0" brushRef="#br0">540 0 5734,'-14'49'0,"1"-1"0,8-11 0,0 5 0,-2 46 0,4 10 0,1 3 0,-1-43 0,1-1 0,1 37 0,0-16 0,1-56 0,-4-8 0,-6-37 0,1 2 0,-4-34 0,1-6 0,0 4 0,-2-12 0,-5-17 0,-3 13 0,-30-9 0,26 2 0,-4 17 0,-27 62 0,7 73 0,14-21 0,1 9 0,3 1 0,10-10 0,-6 19 0,58-65 0,-9-9 0,61-40 0,-9 13 0,4 0 0,-7 5 0,0 1-297,14-5 1,-6 6-1,4 11 1,-50 14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0:28.248"/>
    </inkml:context>
    <inkml:brush xml:id="br0">
      <inkml:brushProperty name="width" value="0.17143" units="cm"/>
      <inkml:brushProperty name="height" value="0.17143" units="cm"/>
      <inkml:brushProperty name="color" value="#004F8B"/>
    </inkml:brush>
  </inkml:definitions>
  <inkml:trace contextRef="#ctx0" brushRef="#br0">0 0 5734,'1'24'0,"1"45"0,0-29-960,1 39 960,-1-35 0,4 25 0,-1-15 0,18 37 0,5 1 0,-3-26 0,5 7 0,0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0:28.698"/>
    </inkml:context>
    <inkml:brush xml:id="br0">
      <inkml:brushProperty name="width" value="0.17143" units="cm"/>
      <inkml:brushProperty name="height" value="0.17143" units="cm"/>
      <inkml:brushProperty name="color" value="#004F8B"/>
    </inkml:brush>
  </inkml:definitions>
  <inkml:trace contextRef="#ctx0" brushRef="#br0">7 155 5734,'22'-82'0,"-5"16"0,-17 62 0,-1 1 0,-11 27 0,0 19 0,-2 1 0,7 18 0,17-9 0,1-9 0,22 19 0,23-11 0,9-2-1108,20 2 1108,-27-23-736,25 9 736,-46-23 0,30 20 0,-60-13 0,-16 10 0,-15-7 0,-45 11 0,33-20 1019,-57 18-1019,16-37 0,9 7 0,9-27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0:28.866"/>
    </inkml:context>
    <inkml:brush xml:id="br0">
      <inkml:brushProperty name="width" value="0.17143" units="cm"/>
      <inkml:brushProperty name="height" value="0.17143" units="cm"/>
      <inkml:brushProperty name="color" value="#004F8B"/>
    </inkml:brush>
  </inkml:definitions>
  <inkml:trace contextRef="#ctx0" brushRef="#br0">1 232 5734,'52'-42'0,"1"-1"0,-5 3 0,-6 9 0,-12 16 0,2 0 0,-1 0 0,0 0 0,-1-1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0:29.823"/>
    </inkml:context>
    <inkml:brush xml:id="br0">
      <inkml:brushProperty name="width" value="0.17143" units="cm"/>
      <inkml:brushProperty name="height" value="0.17143" units="cm"/>
      <inkml:brushProperty name="color" value="#004F8B"/>
    </inkml:brush>
  </inkml:definitions>
  <inkml:trace contextRef="#ctx0" brushRef="#br0">37 225 5734,'-16'36'0,"-2"34"0,16 8 0,1 1-1242,14-5 1242,1-36 396,16 13-396,38 21 205,20-43-205,-14-18 0,-20-47 0,-58-48 0,-11 24 320,-4 4 1,1-5-321,8-6 0,5 2 0,10-31 0,29 53 0,10 15 0,25 38 0,15 22 0,-30 33 0,-24-18 0,0 2 0,1-2 0,-1 0 0,-2-1 0,-2-3 0,13 10 0,-24-37 0,7-4 0,-14-52 0,-13-47 0,-6-12 0,-1 30 0,-13 0 0,-35-2 0,-13 11 0,15 23 0,-4 5 0,-16-9 0,1 13 0,-18 41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7:18:31.653"/>
    </inkml:context>
    <inkml:brush xml:id="br0">
      <inkml:brushProperty name="width" value="0.08571" units="cm"/>
      <inkml:brushProperty name="height" value="0.08571" units="cm"/>
      <inkml:brushProperty name="color" value="#E71224"/>
    </inkml:brush>
  </inkml:definitions>
  <inkml:trace contextRef="#ctx0" brushRef="#br0">0 285 3796,'93'-6'0,"1"0"0,-1 0 0,0 0 0,0 0 0,-4 1 0,0-1 0,-1 1 0,-4 0 0,-5 0-1266,12 0 1,-8 1 0,2 0 1265,-1 0 0,1 0 0,17 0 0,-29 2 0,11-1 0,9 1 0,5-1 0,2 1 0,0-1 0,-3 1 0,-6 0 0,-9 0 0,10-1 0,-10 1 0,-4 1 0,4-1 0,10 0 0,-10 0 0,8 0 0,6 0 0,3 0 0,1 0 0,-2 0 0,-2 0 0,-6 0 0,-8 1 0,10 0 0,-9 1 0,-3-1 0,1 1 0,8 0 0,-3 0 0,5 0 0,4 1 0,1-1 0,2 1 0,0 0 0,0-1 0,-9 1 0,1-1 0,1 1 0,0-1 0,0 1 0,1-1 0,-1 1 0,1 0 0,0 0 0,2-1 0,0 1 0,0 0 0,-1 0 0,-1 0 0,-4 0 0,-3 0 0,7 0 0,-1 1 0,-3-1 0,-4 0 0,-6-1 0,-9-2 0,11-5 0,-10-2 0,-12 0 0,20-5 628,-115-20-628,-40 16 0,-13 6 0,30 2 0,-1 0 0,-5 0 0,-7-1 0,6 1 0,3 1 0,-1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0:30.454"/>
    </inkml:context>
    <inkml:brush xml:id="br0">
      <inkml:brushProperty name="width" value="0.17143" units="cm"/>
      <inkml:brushProperty name="height" value="0.17143" units="cm"/>
      <inkml:brushProperty name="color" value="#004F8B"/>
    </inkml:brush>
  </inkml:definitions>
  <inkml:trace contextRef="#ctx0" brushRef="#br0">0 261 5734,'5'80'0,"0"0"0,-1-8 0,3-9 0,12-10 0,7 8 0,-2-12 0,3 1 0,-15-32 0,-1-9 0,-8-33 0,-7-20 0,-6-26 0,-4-22 0,8 12 0,14 27 0,4 1 0,-12-21 0,-1-8 0,17 31 0,49 59 0,9 26 0,-28-12 0,-2 6 0,27 21 0,-2 3 0,-31-17 0,-4-3 0,18 15 0,-14-15 0,-24-32 0,-11-9 0,2-48 0,-6 3 0,-4-41 0,-22 15 0,-10 5 0,-21 11 0,12 5 0,-3 17 0,-41 78 0,42-9 0,-12 17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0:31.233"/>
    </inkml:context>
    <inkml:brush xml:id="br0">
      <inkml:brushProperty name="width" value="0.17143" units="cm"/>
      <inkml:brushProperty name="height" value="0.17143" units="cm"/>
      <inkml:brushProperty name="color" value="#004F8B"/>
    </inkml:brush>
  </inkml:definitions>
  <inkml:trace contextRef="#ctx0" brushRef="#br0">177 281 5734,'-36'0'0,"16"2"0,-20 6 0,24 4 0,-13 36 0,15-18 0,-7 61 0,23-36 0,15 8 0,3-1 0,0-9 0,23 24 0,8-102 0,-31 10 0,27-33 0,-41 2 0,-4 8 0,-4-43 0,-1 40 0,-10-38 0,7 52 0,-7-21 0,11 38 0,3-2 0,11 20 0,18 0 0,33-18 0,26-20 0,-37 6 0,5 6 0,18 22 0,-2 8 0,1-5 0,-25 23 0,-10 10 0,-25 14 0,8 36 0,2-3 0,2 3 0,12-43 0,9-121 0,-8 7 0,-18 4 0,-5-4-890,-7-16 890,-5 24 0,-9-3 0,-3 0 0,-3 4 0,-1 4 0,-5 9 0,-9 33 0,-24 25 0,-7 15 0,10 4 0,1 5 0,-21 9 0,2 5 0,21 0 0,-1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0:32.125"/>
    </inkml:context>
    <inkml:brush xml:id="br0">
      <inkml:brushProperty name="width" value="0.17143" units="cm"/>
      <inkml:brushProperty name="height" value="0.17143" units="cm"/>
      <inkml:brushProperty name="color" value="#004F8B"/>
    </inkml:brush>
  </inkml:definitions>
  <inkml:trace contextRef="#ctx0" brushRef="#br0">426 28 5734,'-5'-8'0,"-14"-4"0,5 8 0,-13 0 0,-20 46 0,-12 31 0,10-8 0,-2 5-301,1-6 0,-10 12 0,21-10 301,34 3 0,6-18 0,16 2 0,5-2 0,3-8 109,16 0 0,7-7-109,18-30 0,-24-33 0,-3-7 0,5 0 0,-27-48 0,-23 73 0,-1 2 0,-39 26 0,6 11 0,-17 8 0,1 15 0,29-31 0,-15 11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0:32.348"/>
    </inkml:context>
    <inkml:brush xml:id="br0">
      <inkml:brushProperty name="width" value="0.17143" units="cm"/>
      <inkml:brushProperty name="height" value="0.17143" units="cm"/>
      <inkml:brushProperty name="color" value="#004F8B"/>
    </inkml:brush>
  </inkml:definitions>
  <inkml:trace contextRef="#ctx0" brushRef="#br0">13 21 5734,'-7'-12'0,"3"4"0,3 8 0,29 77 0,-6-31 0,0 1 0,2 9 0,0 0-224,1-6 1,0-8 0,0-6 0,1-2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0:32.983"/>
    </inkml:context>
    <inkml:brush xml:id="br0">
      <inkml:brushProperty name="width" value="0.17143" units="cm"/>
      <inkml:brushProperty name="height" value="0.17143" units="cm"/>
      <inkml:brushProperty name="color" value="#004F8B"/>
    </inkml:brush>
  </inkml:definitions>
  <inkml:trace contextRef="#ctx0" brushRef="#br0">46 188 5734,'-14'9'0,"2"4"0,0 66 0,9-34 0,-1 50 0,17-38 0,0-14 0,20 11 0,4-2 0,-9-17 0,55 20 0,-59-107 0,1 7 0,-18-11 0,-7-4 0,-5-13 0,-1 14 0,3-3 0,4 8 0,8 8 0,23 7 0,1 7 0,33 94 0,-16-8 0,0 1 0,-6-6 0,2-8 0,-14-18 0,18 7 0,-26-26 0,16-16 0,-20 2 0,36-24 0,-10-2 0,-1 0 0,10-5-194,-10 5 0,-9 5 194,-28 20 0,-1-8 0,-7-11 0,-24-28 0,-16 6 0,-19 20 0,-10 11 0,17 16 0,0 5 0,-10 1 0,3 5 0,-10 24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1:08.093"/>
    </inkml:context>
    <inkml:brush xml:id="br0">
      <inkml:brushProperty name="width" value="0.17143" units="cm"/>
      <inkml:brushProperty name="height" value="0.17143" units="cm"/>
      <inkml:brushProperty name="color" value="#004F8B"/>
    </inkml:brush>
  </inkml:definitions>
  <inkml:trace contextRef="#ctx0" brushRef="#br0">0 782 5734,'41'-85'0,"-22"44"0,10-35 0,0-4 0,-13 25-766,-3 6 0,-2 0 766,-1 2 456,3-35-456,-5 18 0,1-11 258,-7 20-258,-4 32 0,-37 109 0,23-34 0,1 7 0,-3 8 0,-1 9 0,3 2 0,5 7 0,5 3 0,2-5 0,3 15 0,3-5 228,1-3 1,3-9-229,13 2 0,-13-65 0,-2-1 0,-4-12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1:08.924"/>
    </inkml:context>
    <inkml:brush xml:id="br0">
      <inkml:brushProperty name="width" value="0.17143" units="cm"/>
      <inkml:brushProperty name="height" value="0.17143" units="cm"/>
      <inkml:brushProperty name="color" value="#004F8B"/>
    </inkml:brush>
  </inkml:definitions>
  <inkml:trace contextRef="#ctx0" brushRef="#br0">0 526 5734,'84'-28'0,"-1"0"0,0 0 0,1-1 0,-11 5 0,-3 1 0,17-11 0,7-3 0,-34 26 0,-47 40 0,-8-10 0,-1 26 0,-8 0 0,0-11 0,3 45 0,2-38 0,6 7 0,6 4 0,28 13 0,7-14 0,0-68 0,-25-21 0,-18-35 0,-18 21 0,2 13 0,-11-9 0,-2 2 0,6 11 0,-21-34 0,87 51 0,14 7 0,-20-8-429,25 4 0,0 2 429,-31 2 0,-5 0 0,21-5 0,-23 11 0,15 13 0,-34 70 0,-3-5 0,-7-5 0,-1 5 429,2 0 0,2 1-429,0 3 0,1-2 0,0-13 0,0-4 0,5 33 0,-6-109 0,-1 17 0,2-45 0,-5-38 0,-1 11 0,1-8-552,1 17 1,-1-11-1,0 14 552,-2 6 0,0-24 0,1-17 0,2 16 0,5 25 0,3 4 0,14 4 0,25-16 0,-12 38 0,19 14 0,-30 17 0,24 80 0,-54-32 0,-9 3 0,8 14 0,-5-3 0,-13-11 0,-7-7 0,-39 18 0,41-44 413,-13 9 1,26-22 0,1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1:09.158"/>
    </inkml:context>
    <inkml:brush xml:id="br0">
      <inkml:brushProperty name="width" value="0.17143" units="cm"/>
      <inkml:brushProperty name="height" value="0.17143" units="cm"/>
      <inkml:brushProperty name="color" value="#004F8B"/>
    </inkml:brush>
  </inkml:definitions>
  <inkml:trace contextRef="#ctx0" brushRef="#br0">57 0 5734,'0'14'0,"-7"37"0,0 9 0,0 5 0,0-13 0,1 0-896,0 3 1,2-4 895,0 8 0,1-1 0,1 7 0,1 2 0,-1-2 0,2-5 0,-1-1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1:09.513"/>
    </inkml:context>
    <inkml:brush xml:id="br0">
      <inkml:brushProperty name="width" value="0.17143" units="cm"/>
      <inkml:brushProperty name="height" value="0.17143" units="cm"/>
      <inkml:brushProperty name="color" value="#004F8B"/>
    </inkml:brush>
  </inkml:definitions>
  <inkml:trace contextRef="#ctx0" brushRef="#br0">27 2 5734,'-8'71'0,"-1"0"0,0 0 0,11 20 0,-3-3 0,0 16 0,7-21 0,18-19 0,36 7 0,-35-56 0,21 2 0,-16-58 0,-6-23 0,-10-17 0,-3-5 0,10-2 0,-2 1-678,-15 0 1,-8 10 677,-10 19 0,1 25-318,-49-2 318,34 24 0,-41 12 0,53 19 0,-2 9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9T09:01:10.241"/>
    </inkml:context>
    <inkml:brush xml:id="br0">
      <inkml:brushProperty name="width" value="0.17143" units="cm"/>
      <inkml:brushProperty name="height" value="0.17143" units="cm"/>
      <inkml:brushProperty name="color" value="#004F8B"/>
    </inkml:brush>
  </inkml:definitions>
  <inkml:trace contextRef="#ctx0" brushRef="#br0">130 0 5734,'-30'60'0,"7"-9"0,12 9 0,4-8 0,0 25 0,0 4 0,1 2-929,0-1 0,1-4 929,5-24 430,-1 15-430,0 21 0,0-27 0,-1 7 0,1-53 0,-2-46 0,2-31 714,-1 7 0,1-5-714,2-1 0,0 0 0,2-36 0,1 36 0,-2 31 0,-2 24 0,-1 4 0,1-4 0,0-3 0,0-13 0,1 2 0,-1-2 0,4 5 0,-2 9 0,1-9 0,-2 9 0,-2-6 0,1 8 0,2-5 0,-1 1 0,2-2 0,-2 0 0,1 5 0,-1 1 0,-3 1 0,0 2 0,-5 4 0,-4 8 0,2-2 0,-4 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B4B27-8333-AF41-9756-228811165BC5}" type="datetimeFigureOut">
              <a:rPr lang="en-US" smtClean="0"/>
              <a:t>12/18/20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7F29F-D657-074C-917C-B948BA0E68EA}" type="slidenum">
              <a:rPr lang="en-US" smtClean="0"/>
              <a:t>‹#›</a:t>
            </a:fld>
            <a:endParaRPr lang="en-US"/>
          </a:p>
        </p:txBody>
      </p:sp>
    </p:spTree>
    <p:extLst>
      <p:ext uri="{BB962C8B-B14F-4D97-AF65-F5344CB8AC3E}">
        <p14:creationId xmlns:p14="http://schemas.microsoft.com/office/powerpoint/2010/main" val="320095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 How a particular person can have different heights, weights and hair </a:t>
            </a:r>
            <a:r>
              <a:rPr lang="en-US" dirty="0" err="1"/>
              <a:t>colour</a:t>
            </a:r>
            <a:r>
              <a:rPr lang="en-US" dirty="0"/>
              <a:t>. These are variables. It refers to characteristics of what we are studying. Can vary among different individuals.</a:t>
            </a:r>
          </a:p>
        </p:txBody>
      </p:sp>
      <p:sp>
        <p:nvSpPr>
          <p:cNvPr id="4" name="Slide Number Placeholder 3"/>
          <p:cNvSpPr>
            <a:spLocks noGrp="1"/>
          </p:cNvSpPr>
          <p:nvPr>
            <p:ph type="sldNum" sz="quarter" idx="5"/>
          </p:nvPr>
        </p:nvSpPr>
        <p:spPr/>
        <p:txBody>
          <a:bodyPr/>
          <a:lstStyle/>
          <a:p>
            <a:fld id="{84E7F29F-D657-074C-917C-B948BA0E68EA}" type="slidenum">
              <a:rPr lang="en-US" smtClean="0"/>
              <a:t>6</a:t>
            </a:fld>
            <a:endParaRPr lang="en-US"/>
          </a:p>
        </p:txBody>
      </p:sp>
    </p:spTree>
    <p:extLst>
      <p:ext uri="{BB962C8B-B14F-4D97-AF65-F5344CB8AC3E}">
        <p14:creationId xmlns:p14="http://schemas.microsoft.com/office/powerpoint/2010/main" val="105382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can say that, we can exclude the value 120 from the earlier interval. But we cannot do that. Why? Because if we remove the end point then it is not continuous (E.g.: where will we keep the 119.98765?)</a:t>
            </a:r>
          </a:p>
        </p:txBody>
      </p:sp>
      <p:sp>
        <p:nvSpPr>
          <p:cNvPr id="4" name="Slide Number Placeholder 3"/>
          <p:cNvSpPr>
            <a:spLocks noGrp="1"/>
          </p:cNvSpPr>
          <p:nvPr>
            <p:ph type="sldNum" sz="quarter" idx="5"/>
          </p:nvPr>
        </p:nvSpPr>
        <p:spPr/>
        <p:txBody>
          <a:bodyPr/>
          <a:lstStyle/>
          <a:p>
            <a:fld id="{84E7F29F-D657-074C-917C-B948BA0E68EA}" type="slidenum">
              <a:rPr lang="en-US" smtClean="0"/>
              <a:t>23</a:t>
            </a:fld>
            <a:endParaRPr lang="en-US"/>
          </a:p>
        </p:txBody>
      </p:sp>
    </p:spTree>
    <p:extLst>
      <p:ext uri="{BB962C8B-B14F-4D97-AF65-F5344CB8AC3E}">
        <p14:creationId xmlns:p14="http://schemas.microsoft.com/office/powerpoint/2010/main" val="519217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12/18/20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12/18/20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12/18/20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12/18/20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12/18/20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12/18/20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12/18/20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12/18/20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12/18/20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6" Type="http://schemas.openxmlformats.org/officeDocument/2006/relationships/image" Target="../media/image27.png"/><Relationship Id="rId117" Type="http://schemas.openxmlformats.org/officeDocument/2006/relationships/image" Target="../media/image72.png"/><Relationship Id="rId21" Type="http://schemas.openxmlformats.org/officeDocument/2006/relationships/customXml" Target="../ink/ink15.xml"/><Relationship Id="rId42" Type="http://schemas.openxmlformats.org/officeDocument/2006/relationships/image" Target="../media/image35.png"/><Relationship Id="rId47" Type="http://schemas.openxmlformats.org/officeDocument/2006/relationships/customXml" Target="../ink/ink28.xml"/><Relationship Id="rId63" Type="http://schemas.openxmlformats.org/officeDocument/2006/relationships/customXml" Target="../ink/ink36.xml"/><Relationship Id="rId68" Type="http://schemas.openxmlformats.org/officeDocument/2006/relationships/image" Target="../media/image48.png"/><Relationship Id="rId84" Type="http://schemas.openxmlformats.org/officeDocument/2006/relationships/image" Target="../media/image56.png"/><Relationship Id="rId89" Type="http://schemas.openxmlformats.org/officeDocument/2006/relationships/customXml" Target="../ink/ink49.xml"/><Relationship Id="rId112" Type="http://schemas.openxmlformats.org/officeDocument/2006/relationships/image" Target="../media/image70.png"/><Relationship Id="rId16" Type="http://schemas.openxmlformats.org/officeDocument/2006/relationships/image" Target="../media/image22.png"/><Relationship Id="rId107" Type="http://schemas.openxmlformats.org/officeDocument/2006/relationships/customXml" Target="../ink/ink58.xml"/><Relationship Id="rId11" Type="http://schemas.openxmlformats.org/officeDocument/2006/relationships/customXml" Target="../ink/ink10.xml"/><Relationship Id="rId32" Type="http://schemas.openxmlformats.org/officeDocument/2006/relationships/image" Target="../media/image30.png"/><Relationship Id="rId37" Type="http://schemas.openxmlformats.org/officeDocument/2006/relationships/customXml" Target="../ink/ink23.xml"/><Relationship Id="rId53" Type="http://schemas.openxmlformats.org/officeDocument/2006/relationships/customXml" Target="../ink/ink31.xml"/><Relationship Id="rId58" Type="http://schemas.openxmlformats.org/officeDocument/2006/relationships/image" Target="../media/image43.png"/><Relationship Id="rId74" Type="http://schemas.openxmlformats.org/officeDocument/2006/relationships/image" Target="../media/image51.png"/><Relationship Id="rId79" Type="http://schemas.openxmlformats.org/officeDocument/2006/relationships/customXml" Target="../ink/ink44.xml"/><Relationship Id="rId102" Type="http://schemas.openxmlformats.org/officeDocument/2006/relationships/image" Target="../media/image65.png"/><Relationship Id="rId123" Type="http://schemas.openxmlformats.org/officeDocument/2006/relationships/image" Target="../media/image75.png"/><Relationship Id="rId5" Type="http://schemas.openxmlformats.org/officeDocument/2006/relationships/image" Target="../media/image16.tiff"/><Relationship Id="rId90" Type="http://schemas.openxmlformats.org/officeDocument/2006/relationships/image" Target="../media/image59.png"/><Relationship Id="rId95" Type="http://schemas.openxmlformats.org/officeDocument/2006/relationships/customXml" Target="../ink/ink52.xml"/><Relationship Id="rId22" Type="http://schemas.openxmlformats.org/officeDocument/2006/relationships/image" Target="../media/image25.png"/><Relationship Id="rId27" Type="http://schemas.openxmlformats.org/officeDocument/2006/relationships/customXml" Target="../ink/ink18.xml"/><Relationship Id="rId43" Type="http://schemas.openxmlformats.org/officeDocument/2006/relationships/customXml" Target="../ink/ink26.xml"/><Relationship Id="rId48" Type="http://schemas.openxmlformats.org/officeDocument/2006/relationships/image" Target="../media/image38.png"/><Relationship Id="rId64" Type="http://schemas.openxmlformats.org/officeDocument/2006/relationships/image" Target="../media/image46.png"/><Relationship Id="rId69" Type="http://schemas.openxmlformats.org/officeDocument/2006/relationships/customXml" Target="../ink/ink39.xml"/><Relationship Id="rId113" Type="http://schemas.openxmlformats.org/officeDocument/2006/relationships/customXml" Target="../ink/ink61.xml"/><Relationship Id="rId118" Type="http://schemas.openxmlformats.org/officeDocument/2006/relationships/customXml" Target="../ink/ink64.xml"/><Relationship Id="rId80" Type="http://schemas.openxmlformats.org/officeDocument/2006/relationships/image" Target="../media/image54.png"/><Relationship Id="rId85" Type="http://schemas.openxmlformats.org/officeDocument/2006/relationships/customXml" Target="../ink/ink47.xml"/><Relationship Id="rId12" Type="http://schemas.openxmlformats.org/officeDocument/2006/relationships/image" Target="../media/image20.png"/><Relationship Id="rId17" Type="http://schemas.openxmlformats.org/officeDocument/2006/relationships/customXml" Target="../ink/ink13.xml"/><Relationship Id="rId33" Type="http://schemas.openxmlformats.org/officeDocument/2006/relationships/customXml" Target="../ink/ink21.xml"/><Relationship Id="rId38" Type="http://schemas.openxmlformats.org/officeDocument/2006/relationships/image" Target="../media/image33.png"/><Relationship Id="rId59" Type="http://schemas.openxmlformats.org/officeDocument/2006/relationships/customXml" Target="../ink/ink34.xml"/><Relationship Id="rId103" Type="http://schemas.openxmlformats.org/officeDocument/2006/relationships/customXml" Target="../ink/ink56.xml"/><Relationship Id="rId108" Type="http://schemas.openxmlformats.org/officeDocument/2006/relationships/image" Target="../media/image68.png"/><Relationship Id="rId124" Type="http://schemas.openxmlformats.org/officeDocument/2006/relationships/customXml" Target="../ink/ink67.xml"/><Relationship Id="rId54" Type="http://schemas.openxmlformats.org/officeDocument/2006/relationships/image" Target="../media/image41.png"/><Relationship Id="rId70" Type="http://schemas.openxmlformats.org/officeDocument/2006/relationships/image" Target="../media/image49.png"/><Relationship Id="rId75" Type="http://schemas.openxmlformats.org/officeDocument/2006/relationships/customXml" Target="../ink/ink42.xml"/><Relationship Id="rId91" Type="http://schemas.openxmlformats.org/officeDocument/2006/relationships/customXml" Target="../ink/ink50.xml"/><Relationship Id="rId96"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17.tiff"/><Relationship Id="rId23" Type="http://schemas.openxmlformats.org/officeDocument/2006/relationships/customXml" Target="../ink/ink16.xml"/><Relationship Id="rId28" Type="http://schemas.openxmlformats.org/officeDocument/2006/relationships/image" Target="../media/image28.png"/><Relationship Id="rId49" Type="http://schemas.openxmlformats.org/officeDocument/2006/relationships/customXml" Target="../ink/ink29.xml"/><Relationship Id="rId114" Type="http://schemas.openxmlformats.org/officeDocument/2006/relationships/customXml" Target="../ink/ink62.xml"/><Relationship Id="rId119" Type="http://schemas.openxmlformats.org/officeDocument/2006/relationships/image" Target="../media/image73.png"/><Relationship Id="rId44" Type="http://schemas.openxmlformats.org/officeDocument/2006/relationships/image" Target="../media/image36.png"/><Relationship Id="rId60" Type="http://schemas.openxmlformats.org/officeDocument/2006/relationships/image" Target="../media/image44.png"/><Relationship Id="rId65" Type="http://schemas.openxmlformats.org/officeDocument/2006/relationships/customXml" Target="../ink/ink37.xml"/><Relationship Id="rId81" Type="http://schemas.openxmlformats.org/officeDocument/2006/relationships/customXml" Target="../ink/ink45.xml"/><Relationship Id="rId86" Type="http://schemas.openxmlformats.org/officeDocument/2006/relationships/image" Target="../media/image57.png"/><Relationship Id="rId13" Type="http://schemas.openxmlformats.org/officeDocument/2006/relationships/customXml" Target="../ink/ink11.xml"/><Relationship Id="rId18" Type="http://schemas.openxmlformats.org/officeDocument/2006/relationships/image" Target="../media/image23.png"/><Relationship Id="rId39" Type="http://schemas.openxmlformats.org/officeDocument/2006/relationships/customXml" Target="../ink/ink24.xml"/><Relationship Id="rId109" Type="http://schemas.openxmlformats.org/officeDocument/2006/relationships/customXml" Target="../ink/ink59.xml"/><Relationship Id="rId34" Type="http://schemas.openxmlformats.org/officeDocument/2006/relationships/image" Target="../media/image31.png"/><Relationship Id="rId50" Type="http://schemas.openxmlformats.org/officeDocument/2006/relationships/image" Target="../media/image39.png"/><Relationship Id="rId55" Type="http://schemas.openxmlformats.org/officeDocument/2006/relationships/customXml" Target="../ink/ink32.xml"/><Relationship Id="rId76" Type="http://schemas.openxmlformats.org/officeDocument/2006/relationships/image" Target="../media/image52.png"/><Relationship Id="rId97" Type="http://schemas.openxmlformats.org/officeDocument/2006/relationships/customXml" Target="../ink/ink53.xml"/><Relationship Id="rId104" Type="http://schemas.openxmlformats.org/officeDocument/2006/relationships/image" Target="../media/image66.png"/><Relationship Id="rId120" Type="http://schemas.openxmlformats.org/officeDocument/2006/relationships/customXml" Target="../ink/ink65.xml"/><Relationship Id="rId125" Type="http://schemas.openxmlformats.org/officeDocument/2006/relationships/image" Target="../media/image76.png"/><Relationship Id="rId7" Type="http://schemas.openxmlformats.org/officeDocument/2006/relationships/customXml" Target="../ink/ink8.xml"/><Relationship Id="rId71" Type="http://schemas.openxmlformats.org/officeDocument/2006/relationships/customXml" Target="../ink/ink40.xml"/><Relationship Id="rId92" Type="http://schemas.openxmlformats.org/officeDocument/2006/relationships/image" Target="../media/image60.png"/><Relationship Id="rId2" Type="http://schemas.openxmlformats.org/officeDocument/2006/relationships/image" Target="../media/image13.tiff"/><Relationship Id="rId29" Type="http://schemas.openxmlformats.org/officeDocument/2006/relationships/customXml" Target="../ink/ink19.xml"/><Relationship Id="rId24" Type="http://schemas.openxmlformats.org/officeDocument/2006/relationships/image" Target="../media/image26.png"/><Relationship Id="rId40" Type="http://schemas.openxmlformats.org/officeDocument/2006/relationships/image" Target="../media/image34.png"/><Relationship Id="rId45" Type="http://schemas.openxmlformats.org/officeDocument/2006/relationships/customXml" Target="../ink/ink27.xml"/><Relationship Id="rId66" Type="http://schemas.openxmlformats.org/officeDocument/2006/relationships/image" Target="../media/image47.png"/><Relationship Id="rId87" Type="http://schemas.openxmlformats.org/officeDocument/2006/relationships/customXml" Target="../ink/ink48.xml"/><Relationship Id="rId110" Type="http://schemas.openxmlformats.org/officeDocument/2006/relationships/image" Target="../media/image69.png"/><Relationship Id="rId115" Type="http://schemas.openxmlformats.org/officeDocument/2006/relationships/image" Target="../media/image71.png"/><Relationship Id="rId61" Type="http://schemas.openxmlformats.org/officeDocument/2006/relationships/customXml" Target="../ink/ink35.xml"/><Relationship Id="rId82" Type="http://schemas.openxmlformats.org/officeDocument/2006/relationships/image" Target="../media/image55.png"/><Relationship Id="rId19" Type="http://schemas.openxmlformats.org/officeDocument/2006/relationships/customXml" Target="../ink/ink14.xml"/><Relationship Id="rId14" Type="http://schemas.openxmlformats.org/officeDocument/2006/relationships/image" Target="../media/image21.png"/><Relationship Id="rId30" Type="http://schemas.openxmlformats.org/officeDocument/2006/relationships/image" Target="../media/image29.png"/><Relationship Id="rId35" Type="http://schemas.openxmlformats.org/officeDocument/2006/relationships/customXml" Target="../ink/ink22.xml"/><Relationship Id="rId56" Type="http://schemas.openxmlformats.org/officeDocument/2006/relationships/image" Target="../media/image42.png"/><Relationship Id="rId77" Type="http://schemas.openxmlformats.org/officeDocument/2006/relationships/customXml" Target="../ink/ink43.xml"/><Relationship Id="rId100" Type="http://schemas.openxmlformats.org/officeDocument/2006/relationships/image" Target="../media/image64.png"/><Relationship Id="rId105" Type="http://schemas.openxmlformats.org/officeDocument/2006/relationships/customXml" Target="../ink/ink57.xml"/><Relationship Id="rId8" Type="http://schemas.openxmlformats.org/officeDocument/2006/relationships/image" Target="../media/image18.png"/><Relationship Id="rId51" Type="http://schemas.openxmlformats.org/officeDocument/2006/relationships/customXml" Target="../ink/ink30.xml"/><Relationship Id="rId72" Type="http://schemas.openxmlformats.org/officeDocument/2006/relationships/image" Target="../media/image50.png"/><Relationship Id="rId93" Type="http://schemas.openxmlformats.org/officeDocument/2006/relationships/customXml" Target="../ink/ink51.xml"/><Relationship Id="rId98" Type="http://schemas.openxmlformats.org/officeDocument/2006/relationships/image" Target="../media/image63.png"/><Relationship Id="rId121" Type="http://schemas.openxmlformats.org/officeDocument/2006/relationships/image" Target="../media/image74.png"/><Relationship Id="rId3" Type="http://schemas.openxmlformats.org/officeDocument/2006/relationships/image" Target="../media/image14.tiff"/><Relationship Id="rId25" Type="http://schemas.openxmlformats.org/officeDocument/2006/relationships/customXml" Target="../ink/ink17.xml"/><Relationship Id="rId46" Type="http://schemas.openxmlformats.org/officeDocument/2006/relationships/image" Target="../media/image37.png"/><Relationship Id="rId67" Type="http://schemas.openxmlformats.org/officeDocument/2006/relationships/customXml" Target="../ink/ink38.xml"/><Relationship Id="rId116" Type="http://schemas.openxmlformats.org/officeDocument/2006/relationships/customXml" Target="../ink/ink63.xml"/><Relationship Id="rId20" Type="http://schemas.openxmlformats.org/officeDocument/2006/relationships/image" Target="../media/image24.png"/><Relationship Id="rId41" Type="http://schemas.openxmlformats.org/officeDocument/2006/relationships/customXml" Target="../ink/ink25.xml"/><Relationship Id="rId62" Type="http://schemas.openxmlformats.org/officeDocument/2006/relationships/image" Target="../media/image45.png"/><Relationship Id="rId83" Type="http://schemas.openxmlformats.org/officeDocument/2006/relationships/customXml" Target="../ink/ink46.xml"/><Relationship Id="rId88" Type="http://schemas.openxmlformats.org/officeDocument/2006/relationships/image" Target="../media/image58.png"/><Relationship Id="rId111" Type="http://schemas.openxmlformats.org/officeDocument/2006/relationships/customXml" Target="../ink/ink60.xml"/><Relationship Id="rId15" Type="http://schemas.openxmlformats.org/officeDocument/2006/relationships/customXml" Target="../ink/ink12.xml"/><Relationship Id="rId36" Type="http://schemas.openxmlformats.org/officeDocument/2006/relationships/image" Target="../media/image32.png"/><Relationship Id="rId57" Type="http://schemas.openxmlformats.org/officeDocument/2006/relationships/customXml" Target="../ink/ink33.xml"/><Relationship Id="rId106" Type="http://schemas.openxmlformats.org/officeDocument/2006/relationships/image" Target="../media/image67.png"/><Relationship Id="rId10" Type="http://schemas.openxmlformats.org/officeDocument/2006/relationships/image" Target="../media/image19.png"/><Relationship Id="rId31" Type="http://schemas.openxmlformats.org/officeDocument/2006/relationships/customXml" Target="../ink/ink20.xml"/><Relationship Id="rId52" Type="http://schemas.openxmlformats.org/officeDocument/2006/relationships/image" Target="../media/image40.png"/><Relationship Id="rId73" Type="http://schemas.openxmlformats.org/officeDocument/2006/relationships/customXml" Target="../ink/ink41.xml"/><Relationship Id="rId78" Type="http://schemas.openxmlformats.org/officeDocument/2006/relationships/image" Target="../media/image53.png"/><Relationship Id="rId94" Type="http://schemas.openxmlformats.org/officeDocument/2006/relationships/image" Target="../media/image61.png"/><Relationship Id="rId99" Type="http://schemas.openxmlformats.org/officeDocument/2006/relationships/customXml" Target="../ink/ink54.xml"/><Relationship Id="rId101" Type="http://schemas.openxmlformats.org/officeDocument/2006/relationships/customXml" Target="../ink/ink55.xml"/><Relationship Id="rId122" Type="http://schemas.openxmlformats.org/officeDocument/2006/relationships/customXml" Target="../ink/ink66.xml"/><Relationship Id="rId4" Type="http://schemas.openxmlformats.org/officeDocument/2006/relationships/image" Target="../media/image15.tiff"/><Relationship Id="rId9" Type="http://schemas.openxmlformats.org/officeDocument/2006/relationships/customXml" Target="../ink/ink9.xml"/></Relationships>
</file>

<file path=ppt/slides/_rels/slide12.xml.rels><?xml version="1.0" encoding="UTF-8" standalone="yes"?>
<Relationships xmlns="http://schemas.openxmlformats.org/package/2006/relationships"><Relationship Id="rId117" Type="http://schemas.openxmlformats.org/officeDocument/2006/relationships/image" Target="../media/image134.png"/><Relationship Id="rId299" Type="http://schemas.openxmlformats.org/officeDocument/2006/relationships/image" Target="../media/image225.png"/><Relationship Id="rId21" Type="http://schemas.openxmlformats.org/officeDocument/2006/relationships/image" Target="../media/image86.png"/><Relationship Id="rId63" Type="http://schemas.openxmlformats.org/officeDocument/2006/relationships/image" Target="../media/image107.png"/><Relationship Id="rId159" Type="http://schemas.openxmlformats.org/officeDocument/2006/relationships/image" Target="../media/image155.png"/><Relationship Id="rId170" Type="http://schemas.openxmlformats.org/officeDocument/2006/relationships/customXml" Target="../ink/ink152.xml"/><Relationship Id="rId226" Type="http://schemas.openxmlformats.org/officeDocument/2006/relationships/customXml" Target="../ink/ink180.xml"/><Relationship Id="rId268" Type="http://schemas.openxmlformats.org/officeDocument/2006/relationships/customXml" Target="../ink/ink201.xml"/><Relationship Id="rId32" Type="http://schemas.openxmlformats.org/officeDocument/2006/relationships/customXml" Target="../ink/ink83.xml"/><Relationship Id="rId74" Type="http://schemas.openxmlformats.org/officeDocument/2006/relationships/customXml" Target="../ink/ink104.xml"/><Relationship Id="rId128" Type="http://schemas.openxmlformats.org/officeDocument/2006/relationships/customXml" Target="../ink/ink131.xml"/><Relationship Id="rId5" Type="http://schemas.openxmlformats.org/officeDocument/2006/relationships/image" Target="../media/image78.png"/><Relationship Id="rId181" Type="http://schemas.openxmlformats.org/officeDocument/2006/relationships/image" Target="../media/image166.png"/><Relationship Id="rId237" Type="http://schemas.openxmlformats.org/officeDocument/2006/relationships/image" Target="../media/image194.png"/><Relationship Id="rId279" Type="http://schemas.openxmlformats.org/officeDocument/2006/relationships/image" Target="../media/image215.png"/><Relationship Id="rId43" Type="http://schemas.openxmlformats.org/officeDocument/2006/relationships/image" Target="../media/image97.png"/><Relationship Id="rId139" Type="http://schemas.openxmlformats.org/officeDocument/2006/relationships/image" Target="../media/image145.png"/><Relationship Id="rId290" Type="http://schemas.openxmlformats.org/officeDocument/2006/relationships/customXml" Target="../ink/ink212.xml"/><Relationship Id="rId85" Type="http://schemas.openxmlformats.org/officeDocument/2006/relationships/image" Target="../media/image118.png"/><Relationship Id="rId150" Type="http://schemas.openxmlformats.org/officeDocument/2006/relationships/customXml" Target="../ink/ink142.xml"/><Relationship Id="rId192" Type="http://schemas.openxmlformats.org/officeDocument/2006/relationships/customXml" Target="../ink/ink163.xml"/><Relationship Id="rId206" Type="http://schemas.openxmlformats.org/officeDocument/2006/relationships/customXml" Target="../ink/ink170.xml"/><Relationship Id="rId248" Type="http://schemas.openxmlformats.org/officeDocument/2006/relationships/customXml" Target="../ink/ink191.xml"/><Relationship Id="rId12" Type="http://schemas.openxmlformats.org/officeDocument/2006/relationships/customXml" Target="../ink/ink73.xml"/><Relationship Id="rId108" Type="http://schemas.openxmlformats.org/officeDocument/2006/relationships/customXml" Target="../ink/ink121.xml"/><Relationship Id="rId54" Type="http://schemas.openxmlformats.org/officeDocument/2006/relationships/customXml" Target="../ink/ink94.xml"/><Relationship Id="rId96" Type="http://schemas.openxmlformats.org/officeDocument/2006/relationships/customXml" Target="../ink/ink115.xml"/><Relationship Id="rId161" Type="http://schemas.openxmlformats.org/officeDocument/2006/relationships/image" Target="../media/image156.png"/><Relationship Id="rId217" Type="http://schemas.openxmlformats.org/officeDocument/2006/relationships/image" Target="../media/image184.png"/><Relationship Id="rId6" Type="http://schemas.openxmlformats.org/officeDocument/2006/relationships/customXml" Target="../ink/ink70.xml"/><Relationship Id="rId238" Type="http://schemas.openxmlformats.org/officeDocument/2006/relationships/customXml" Target="../ink/ink186.xml"/><Relationship Id="rId259" Type="http://schemas.openxmlformats.org/officeDocument/2006/relationships/image" Target="../media/image205.png"/><Relationship Id="rId23" Type="http://schemas.openxmlformats.org/officeDocument/2006/relationships/image" Target="../media/image87.png"/><Relationship Id="rId119" Type="http://schemas.openxmlformats.org/officeDocument/2006/relationships/image" Target="../media/image135.png"/><Relationship Id="rId270" Type="http://schemas.openxmlformats.org/officeDocument/2006/relationships/customXml" Target="../ink/ink202.xml"/><Relationship Id="rId291" Type="http://schemas.openxmlformats.org/officeDocument/2006/relationships/image" Target="../media/image221.png"/><Relationship Id="rId44" Type="http://schemas.openxmlformats.org/officeDocument/2006/relationships/customXml" Target="../ink/ink89.xml"/><Relationship Id="rId65" Type="http://schemas.openxmlformats.org/officeDocument/2006/relationships/image" Target="../media/image108.png"/><Relationship Id="rId86" Type="http://schemas.openxmlformats.org/officeDocument/2006/relationships/customXml" Target="../ink/ink110.xml"/><Relationship Id="rId130" Type="http://schemas.openxmlformats.org/officeDocument/2006/relationships/customXml" Target="../ink/ink132.xml"/><Relationship Id="rId151" Type="http://schemas.openxmlformats.org/officeDocument/2006/relationships/image" Target="../media/image151.png"/><Relationship Id="rId172" Type="http://schemas.openxmlformats.org/officeDocument/2006/relationships/customXml" Target="../ink/ink153.xml"/><Relationship Id="rId193" Type="http://schemas.openxmlformats.org/officeDocument/2006/relationships/image" Target="../media/image172.png"/><Relationship Id="rId207" Type="http://schemas.openxmlformats.org/officeDocument/2006/relationships/image" Target="../media/image179.png"/><Relationship Id="rId228" Type="http://schemas.openxmlformats.org/officeDocument/2006/relationships/customXml" Target="../ink/ink181.xml"/><Relationship Id="rId249" Type="http://schemas.openxmlformats.org/officeDocument/2006/relationships/image" Target="../media/image200.png"/><Relationship Id="rId13" Type="http://schemas.openxmlformats.org/officeDocument/2006/relationships/image" Target="../media/image82.png"/><Relationship Id="rId109" Type="http://schemas.openxmlformats.org/officeDocument/2006/relationships/image" Target="../media/image130.png"/><Relationship Id="rId260" Type="http://schemas.openxmlformats.org/officeDocument/2006/relationships/customXml" Target="../ink/ink197.xml"/><Relationship Id="rId281" Type="http://schemas.openxmlformats.org/officeDocument/2006/relationships/image" Target="../media/image216.png"/><Relationship Id="rId34" Type="http://schemas.openxmlformats.org/officeDocument/2006/relationships/customXml" Target="../ink/ink84.xml"/><Relationship Id="rId55" Type="http://schemas.openxmlformats.org/officeDocument/2006/relationships/image" Target="../media/image103.png"/><Relationship Id="rId76" Type="http://schemas.openxmlformats.org/officeDocument/2006/relationships/customXml" Target="../ink/ink105.xml"/><Relationship Id="rId97" Type="http://schemas.openxmlformats.org/officeDocument/2006/relationships/image" Target="../media/image124.png"/><Relationship Id="rId120" Type="http://schemas.openxmlformats.org/officeDocument/2006/relationships/customXml" Target="../ink/ink127.xml"/><Relationship Id="rId141" Type="http://schemas.openxmlformats.org/officeDocument/2006/relationships/image" Target="../media/image146.png"/><Relationship Id="rId7" Type="http://schemas.openxmlformats.org/officeDocument/2006/relationships/image" Target="../media/image79.png"/><Relationship Id="rId162" Type="http://schemas.openxmlformats.org/officeDocument/2006/relationships/customXml" Target="../ink/ink148.xml"/><Relationship Id="rId183" Type="http://schemas.openxmlformats.org/officeDocument/2006/relationships/image" Target="../media/image167.png"/><Relationship Id="rId218" Type="http://schemas.openxmlformats.org/officeDocument/2006/relationships/customXml" Target="../ink/ink176.xml"/><Relationship Id="rId239" Type="http://schemas.openxmlformats.org/officeDocument/2006/relationships/image" Target="../media/image195.png"/><Relationship Id="rId250" Type="http://schemas.openxmlformats.org/officeDocument/2006/relationships/customXml" Target="../ink/ink192.xml"/><Relationship Id="rId271" Type="http://schemas.openxmlformats.org/officeDocument/2006/relationships/image" Target="../media/image211.png"/><Relationship Id="rId292" Type="http://schemas.openxmlformats.org/officeDocument/2006/relationships/customXml" Target="../ink/ink213.xml"/><Relationship Id="rId24" Type="http://schemas.openxmlformats.org/officeDocument/2006/relationships/customXml" Target="../ink/ink79.xml"/><Relationship Id="rId45" Type="http://schemas.openxmlformats.org/officeDocument/2006/relationships/image" Target="../media/image98.png"/><Relationship Id="rId66" Type="http://schemas.openxmlformats.org/officeDocument/2006/relationships/customXml" Target="../ink/ink100.xml"/><Relationship Id="rId87" Type="http://schemas.openxmlformats.org/officeDocument/2006/relationships/image" Target="../media/image119.png"/><Relationship Id="rId110" Type="http://schemas.openxmlformats.org/officeDocument/2006/relationships/customXml" Target="../ink/ink122.xml"/><Relationship Id="rId131" Type="http://schemas.openxmlformats.org/officeDocument/2006/relationships/image" Target="../media/image141.png"/><Relationship Id="rId152" Type="http://schemas.openxmlformats.org/officeDocument/2006/relationships/customXml" Target="../ink/ink143.xml"/><Relationship Id="rId173" Type="http://schemas.openxmlformats.org/officeDocument/2006/relationships/image" Target="../media/image162.png"/><Relationship Id="rId194" Type="http://schemas.openxmlformats.org/officeDocument/2006/relationships/customXml" Target="../ink/ink164.xml"/><Relationship Id="rId208" Type="http://schemas.openxmlformats.org/officeDocument/2006/relationships/customXml" Target="../ink/ink171.xml"/><Relationship Id="rId229" Type="http://schemas.openxmlformats.org/officeDocument/2006/relationships/image" Target="../media/image190.png"/><Relationship Id="rId240" Type="http://schemas.openxmlformats.org/officeDocument/2006/relationships/customXml" Target="../ink/ink187.xml"/><Relationship Id="rId261" Type="http://schemas.openxmlformats.org/officeDocument/2006/relationships/image" Target="../media/image206.png"/><Relationship Id="rId14" Type="http://schemas.openxmlformats.org/officeDocument/2006/relationships/customXml" Target="../ink/ink74.xml"/><Relationship Id="rId35" Type="http://schemas.openxmlformats.org/officeDocument/2006/relationships/image" Target="../media/image93.png"/><Relationship Id="rId56" Type="http://schemas.openxmlformats.org/officeDocument/2006/relationships/customXml" Target="../ink/ink95.xml"/><Relationship Id="rId77" Type="http://schemas.openxmlformats.org/officeDocument/2006/relationships/image" Target="../media/image114.png"/><Relationship Id="rId100" Type="http://schemas.openxmlformats.org/officeDocument/2006/relationships/customXml" Target="../ink/ink117.xml"/><Relationship Id="rId282" Type="http://schemas.openxmlformats.org/officeDocument/2006/relationships/customXml" Target="../ink/ink208.xml"/><Relationship Id="rId8" Type="http://schemas.openxmlformats.org/officeDocument/2006/relationships/customXml" Target="../ink/ink71.xml"/><Relationship Id="rId98" Type="http://schemas.openxmlformats.org/officeDocument/2006/relationships/customXml" Target="../ink/ink116.xml"/><Relationship Id="rId121" Type="http://schemas.openxmlformats.org/officeDocument/2006/relationships/image" Target="../media/image136.png"/><Relationship Id="rId142" Type="http://schemas.openxmlformats.org/officeDocument/2006/relationships/customXml" Target="../ink/ink138.xml"/><Relationship Id="rId163" Type="http://schemas.openxmlformats.org/officeDocument/2006/relationships/image" Target="../media/image157.png"/><Relationship Id="rId184" Type="http://schemas.openxmlformats.org/officeDocument/2006/relationships/customXml" Target="../ink/ink159.xml"/><Relationship Id="rId219" Type="http://schemas.openxmlformats.org/officeDocument/2006/relationships/image" Target="../media/image185.png"/><Relationship Id="rId230" Type="http://schemas.openxmlformats.org/officeDocument/2006/relationships/customXml" Target="../ink/ink182.xml"/><Relationship Id="rId251" Type="http://schemas.openxmlformats.org/officeDocument/2006/relationships/image" Target="../media/image201.png"/><Relationship Id="rId25" Type="http://schemas.openxmlformats.org/officeDocument/2006/relationships/image" Target="../media/image88.png"/><Relationship Id="rId46" Type="http://schemas.openxmlformats.org/officeDocument/2006/relationships/customXml" Target="../ink/ink90.xml"/><Relationship Id="rId67" Type="http://schemas.openxmlformats.org/officeDocument/2006/relationships/image" Target="../media/image109.png"/><Relationship Id="rId272" Type="http://schemas.openxmlformats.org/officeDocument/2006/relationships/customXml" Target="../ink/ink203.xml"/><Relationship Id="rId293" Type="http://schemas.openxmlformats.org/officeDocument/2006/relationships/image" Target="../media/image222.png"/><Relationship Id="rId88" Type="http://schemas.openxmlformats.org/officeDocument/2006/relationships/customXml" Target="../ink/ink111.xml"/><Relationship Id="rId111" Type="http://schemas.openxmlformats.org/officeDocument/2006/relationships/image" Target="../media/image131.png"/><Relationship Id="rId132" Type="http://schemas.openxmlformats.org/officeDocument/2006/relationships/customXml" Target="../ink/ink133.xml"/><Relationship Id="rId153" Type="http://schemas.openxmlformats.org/officeDocument/2006/relationships/image" Target="../media/image152.png"/><Relationship Id="rId174" Type="http://schemas.openxmlformats.org/officeDocument/2006/relationships/customXml" Target="../ink/ink154.xml"/><Relationship Id="rId195" Type="http://schemas.openxmlformats.org/officeDocument/2006/relationships/image" Target="../media/image173.png"/><Relationship Id="rId209" Type="http://schemas.openxmlformats.org/officeDocument/2006/relationships/image" Target="../media/image180.png"/><Relationship Id="rId220" Type="http://schemas.openxmlformats.org/officeDocument/2006/relationships/customXml" Target="../ink/ink177.xml"/><Relationship Id="rId241" Type="http://schemas.openxmlformats.org/officeDocument/2006/relationships/image" Target="../media/image196.png"/><Relationship Id="rId15" Type="http://schemas.openxmlformats.org/officeDocument/2006/relationships/image" Target="../media/image83.png"/><Relationship Id="rId36" Type="http://schemas.openxmlformats.org/officeDocument/2006/relationships/customXml" Target="../ink/ink85.xml"/><Relationship Id="rId57" Type="http://schemas.openxmlformats.org/officeDocument/2006/relationships/image" Target="../media/image104.png"/><Relationship Id="rId262" Type="http://schemas.openxmlformats.org/officeDocument/2006/relationships/customXml" Target="../ink/ink198.xml"/><Relationship Id="rId283" Type="http://schemas.openxmlformats.org/officeDocument/2006/relationships/image" Target="../media/image217.png"/><Relationship Id="rId78" Type="http://schemas.openxmlformats.org/officeDocument/2006/relationships/customXml" Target="../ink/ink106.xml"/><Relationship Id="rId99" Type="http://schemas.openxmlformats.org/officeDocument/2006/relationships/image" Target="../media/image125.png"/><Relationship Id="rId101" Type="http://schemas.openxmlformats.org/officeDocument/2006/relationships/image" Target="../media/image126.png"/><Relationship Id="rId122" Type="http://schemas.openxmlformats.org/officeDocument/2006/relationships/customXml" Target="../ink/ink128.xml"/><Relationship Id="rId143" Type="http://schemas.openxmlformats.org/officeDocument/2006/relationships/image" Target="../media/image147.png"/><Relationship Id="rId164" Type="http://schemas.openxmlformats.org/officeDocument/2006/relationships/customXml" Target="../ink/ink149.xml"/><Relationship Id="rId185" Type="http://schemas.openxmlformats.org/officeDocument/2006/relationships/image" Target="../media/image168.png"/><Relationship Id="rId9" Type="http://schemas.openxmlformats.org/officeDocument/2006/relationships/image" Target="../media/image80.png"/><Relationship Id="rId210" Type="http://schemas.openxmlformats.org/officeDocument/2006/relationships/customXml" Target="../ink/ink172.xml"/><Relationship Id="rId26" Type="http://schemas.openxmlformats.org/officeDocument/2006/relationships/customXml" Target="../ink/ink80.xml"/><Relationship Id="rId231" Type="http://schemas.openxmlformats.org/officeDocument/2006/relationships/image" Target="../media/image191.png"/><Relationship Id="rId252" Type="http://schemas.openxmlformats.org/officeDocument/2006/relationships/customXml" Target="../ink/ink193.xml"/><Relationship Id="rId273" Type="http://schemas.openxmlformats.org/officeDocument/2006/relationships/image" Target="../media/image212.png"/><Relationship Id="rId294" Type="http://schemas.openxmlformats.org/officeDocument/2006/relationships/customXml" Target="../ink/ink214.xml"/><Relationship Id="rId47" Type="http://schemas.openxmlformats.org/officeDocument/2006/relationships/image" Target="../media/image99.png"/><Relationship Id="rId68" Type="http://schemas.openxmlformats.org/officeDocument/2006/relationships/customXml" Target="../ink/ink101.xml"/><Relationship Id="rId89" Type="http://schemas.openxmlformats.org/officeDocument/2006/relationships/image" Target="../media/image120.png"/><Relationship Id="rId112" Type="http://schemas.openxmlformats.org/officeDocument/2006/relationships/customXml" Target="../ink/ink123.xml"/><Relationship Id="rId133" Type="http://schemas.openxmlformats.org/officeDocument/2006/relationships/image" Target="../media/image142.png"/><Relationship Id="rId154" Type="http://schemas.openxmlformats.org/officeDocument/2006/relationships/customXml" Target="../ink/ink144.xml"/><Relationship Id="rId175" Type="http://schemas.openxmlformats.org/officeDocument/2006/relationships/image" Target="../media/image163.png"/><Relationship Id="rId196" Type="http://schemas.openxmlformats.org/officeDocument/2006/relationships/customXml" Target="../ink/ink165.xml"/><Relationship Id="rId200" Type="http://schemas.openxmlformats.org/officeDocument/2006/relationships/customXml" Target="../ink/ink167.xml"/><Relationship Id="rId16" Type="http://schemas.openxmlformats.org/officeDocument/2006/relationships/customXml" Target="../ink/ink75.xml"/><Relationship Id="rId221" Type="http://schemas.openxmlformats.org/officeDocument/2006/relationships/image" Target="../media/image186.png"/><Relationship Id="rId242" Type="http://schemas.openxmlformats.org/officeDocument/2006/relationships/customXml" Target="../ink/ink188.xml"/><Relationship Id="rId263" Type="http://schemas.openxmlformats.org/officeDocument/2006/relationships/image" Target="../media/image207.png"/><Relationship Id="rId284" Type="http://schemas.openxmlformats.org/officeDocument/2006/relationships/customXml" Target="../ink/ink209.xml"/><Relationship Id="rId37" Type="http://schemas.openxmlformats.org/officeDocument/2006/relationships/image" Target="../media/image94.png"/><Relationship Id="rId58" Type="http://schemas.openxmlformats.org/officeDocument/2006/relationships/customXml" Target="../ink/ink96.xml"/><Relationship Id="rId79" Type="http://schemas.openxmlformats.org/officeDocument/2006/relationships/image" Target="../media/image115.png"/><Relationship Id="rId102" Type="http://schemas.openxmlformats.org/officeDocument/2006/relationships/customXml" Target="../ink/ink118.xml"/><Relationship Id="rId123" Type="http://schemas.openxmlformats.org/officeDocument/2006/relationships/image" Target="../media/image137.png"/><Relationship Id="rId144" Type="http://schemas.openxmlformats.org/officeDocument/2006/relationships/customXml" Target="../ink/ink139.xml"/><Relationship Id="rId90" Type="http://schemas.openxmlformats.org/officeDocument/2006/relationships/customXml" Target="../ink/ink112.xml"/><Relationship Id="rId165" Type="http://schemas.openxmlformats.org/officeDocument/2006/relationships/image" Target="../media/image158.png"/><Relationship Id="rId186" Type="http://schemas.openxmlformats.org/officeDocument/2006/relationships/customXml" Target="../ink/ink160.xml"/><Relationship Id="rId211" Type="http://schemas.openxmlformats.org/officeDocument/2006/relationships/image" Target="../media/image181.png"/><Relationship Id="rId232" Type="http://schemas.openxmlformats.org/officeDocument/2006/relationships/customXml" Target="../ink/ink183.xml"/><Relationship Id="rId253" Type="http://schemas.openxmlformats.org/officeDocument/2006/relationships/image" Target="../media/image202.png"/><Relationship Id="rId274" Type="http://schemas.openxmlformats.org/officeDocument/2006/relationships/customXml" Target="../ink/ink204.xml"/><Relationship Id="rId295" Type="http://schemas.openxmlformats.org/officeDocument/2006/relationships/image" Target="../media/image223.png"/><Relationship Id="rId27" Type="http://schemas.openxmlformats.org/officeDocument/2006/relationships/image" Target="../media/image89.png"/><Relationship Id="rId48" Type="http://schemas.openxmlformats.org/officeDocument/2006/relationships/customXml" Target="../ink/ink91.xml"/><Relationship Id="rId69" Type="http://schemas.openxmlformats.org/officeDocument/2006/relationships/image" Target="../media/image110.png"/><Relationship Id="rId113" Type="http://schemas.openxmlformats.org/officeDocument/2006/relationships/image" Target="../media/image132.png"/><Relationship Id="rId134" Type="http://schemas.openxmlformats.org/officeDocument/2006/relationships/customXml" Target="../ink/ink134.xml"/><Relationship Id="rId80" Type="http://schemas.openxmlformats.org/officeDocument/2006/relationships/customXml" Target="../ink/ink107.xml"/><Relationship Id="rId155" Type="http://schemas.openxmlformats.org/officeDocument/2006/relationships/image" Target="../media/image153.png"/><Relationship Id="rId176" Type="http://schemas.openxmlformats.org/officeDocument/2006/relationships/customXml" Target="../ink/ink155.xml"/><Relationship Id="rId197" Type="http://schemas.openxmlformats.org/officeDocument/2006/relationships/image" Target="../media/image174.png"/><Relationship Id="rId201" Type="http://schemas.openxmlformats.org/officeDocument/2006/relationships/image" Target="../media/image176.png"/><Relationship Id="rId222" Type="http://schemas.openxmlformats.org/officeDocument/2006/relationships/customXml" Target="../ink/ink178.xml"/><Relationship Id="rId243" Type="http://schemas.openxmlformats.org/officeDocument/2006/relationships/image" Target="../media/image197.png"/><Relationship Id="rId264" Type="http://schemas.openxmlformats.org/officeDocument/2006/relationships/customXml" Target="../ink/ink199.xml"/><Relationship Id="rId285" Type="http://schemas.openxmlformats.org/officeDocument/2006/relationships/image" Target="../media/image218.png"/><Relationship Id="rId17" Type="http://schemas.openxmlformats.org/officeDocument/2006/relationships/image" Target="../media/image84.png"/><Relationship Id="rId38" Type="http://schemas.openxmlformats.org/officeDocument/2006/relationships/customXml" Target="../ink/ink86.xml"/><Relationship Id="rId59" Type="http://schemas.openxmlformats.org/officeDocument/2006/relationships/image" Target="../media/image105.png"/><Relationship Id="rId103" Type="http://schemas.openxmlformats.org/officeDocument/2006/relationships/image" Target="../media/image127.png"/><Relationship Id="rId124" Type="http://schemas.openxmlformats.org/officeDocument/2006/relationships/customXml" Target="../ink/ink129.xml"/><Relationship Id="rId70" Type="http://schemas.openxmlformats.org/officeDocument/2006/relationships/customXml" Target="../ink/ink102.xml"/><Relationship Id="rId91" Type="http://schemas.openxmlformats.org/officeDocument/2006/relationships/image" Target="../media/image121.png"/><Relationship Id="rId145" Type="http://schemas.openxmlformats.org/officeDocument/2006/relationships/image" Target="../media/image148.png"/><Relationship Id="rId166" Type="http://schemas.openxmlformats.org/officeDocument/2006/relationships/customXml" Target="../ink/ink150.xml"/><Relationship Id="rId187" Type="http://schemas.openxmlformats.org/officeDocument/2006/relationships/image" Target="../media/image169.png"/><Relationship Id="rId1" Type="http://schemas.openxmlformats.org/officeDocument/2006/relationships/slideLayout" Target="../slideLayouts/slideLayout7.xml"/><Relationship Id="rId212" Type="http://schemas.openxmlformats.org/officeDocument/2006/relationships/customXml" Target="../ink/ink173.xml"/><Relationship Id="rId233" Type="http://schemas.openxmlformats.org/officeDocument/2006/relationships/image" Target="../media/image192.png"/><Relationship Id="rId254" Type="http://schemas.openxmlformats.org/officeDocument/2006/relationships/customXml" Target="../ink/ink194.xml"/><Relationship Id="rId28" Type="http://schemas.openxmlformats.org/officeDocument/2006/relationships/customXml" Target="../ink/ink81.xml"/><Relationship Id="rId49" Type="http://schemas.openxmlformats.org/officeDocument/2006/relationships/image" Target="../media/image100.png"/><Relationship Id="rId114" Type="http://schemas.openxmlformats.org/officeDocument/2006/relationships/customXml" Target="../ink/ink124.xml"/><Relationship Id="rId275" Type="http://schemas.openxmlformats.org/officeDocument/2006/relationships/image" Target="../media/image213.png"/><Relationship Id="rId296" Type="http://schemas.openxmlformats.org/officeDocument/2006/relationships/customXml" Target="../ink/ink215.xml"/><Relationship Id="rId300" Type="http://schemas.openxmlformats.org/officeDocument/2006/relationships/customXml" Target="../ink/ink217.xml"/><Relationship Id="rId60" Type="http://schemas.openxmlformats.org/officeDocument/2006/relationships/customXml" Target="../ink/ink97.xml"/><Relationship Id="rId81" Type="http://schemas.openxmlformats.org/officeDocument/2006/relationships/image" Target="../media/image116.png"/><Relationship Id="rId135" Type="http://schemas.openxmlformats.org/officeDocument/2006/relationships/image" Target="../media/image143.png"/><Relationship Id="rId156" Type="http://schemas.openxmlformats.org/officeDocument/2006/relationships/customXml" Target="../ink/ink145.xml"/><Relationship Id="rId177" Type="http://schemas.openxmlformats.org/officeDocument/2006/relationships/image" Target="../media/image164.png"/><Relationship Id="rId198" Type="http://schemas.openxmlformats.org/officeDocument/2006/relationships/customXml" Target="../ink/ink166.xml"/><Relationship Id="rId202" Type="http://schemas.openxmlformats.org/officeDocument/2006/relationships/customXml" Target="../ink/ink168.xml"/><Relationship Id="rId223" Type="http://schemas.openxmlformats.org/officeDocument/2006/relationships/image" Target="../media/image187.png"/><Relationship Id="rId244" Type="http://schemas.openxmlformats.org/officeDocument/2006/relationships/customXml" Target="../ink/ink189.xml"/><Relationship Id="rId18" Type="http://schemas.openxmlformats.org/officeDocument/2006/relationships/customXml" Target="../ink/ink76.xml"/><Relationship Id="rId39" Type="http://schemas.openxmlformats.org/officeDocument/2006/relationships/image" Target="../media/image95.png"/><Relationship Id="rId265" Type="http://schemas.openxmlformats.org/officeDocument/2006/relationships/image" Target="../media/image208.png"/><Relationship Id="rId286" Type="http://schemas.openxmlformats.org/officeDocument/2006/relationships/customXml" Target="../ink/ink210.xml"/><Relationship Id="rId50" Type="http://schemas.openxmlformats.org/officeDocument/2006/relationships/customXml" Target="../ink/ink92.xml"/><Relationship Id="rId104" Type="http://schemas.openxmlformats.org/officeDocument/2006/relationships/customXml" Target="../ink/ink119.xml"/><Relationship Id="rId125" Type="http://schemas.openxmlformats.org/officeDocument/2006/relationships/image" Target="../media/image138.png"/><Relationship Id="rId146" Type="http://schemas.openxmlformats.org/officeDocument/2006/relationships/customXml" Target="../ink/ink140.xml"/><Relationship Id="rId167" Type="http://schemas.openxmlformats.org/officeDocument/2006/relationships/image" Target="../media/image159.png"/><Relationship Id="rId188" Type="http://schemas.openxmlformats.org/officeDocument/2006/relationships/customXml" Target="../ink/ink161.xml"/><Relationship Id="rId71" Type="http://schemas.openxmlformats.org/officeDocument/2006/relationships/image" Target="../media/image111.png"/><Relationship Id="rId92" Type="http://schemas.openxmlformats.org/officeDocument/2006/relationships/customXml" Target="../ink/ink113.xml"/><Relationship Id="rId213" Type="http://schemas.openxmlformats.org/officeDocument/2006/relationships/image" Target="../media/image182.png"/><Relationship Id="rId234" Type="http://schemas.openxmlformats.org/officeDocument/2006/relationships/customXml" Target="../ink/ink184.xml"/><Relationship Id="rId2" Type="http://schemas.openxmlformats.org/officeDocument/2006/relationships/customXml" Target="../ink/ink68.xml"/><Relationship Id="rId29" Type="http://schemas.openxmlformats.org/officeDocument/2006/relationships/image" Target="../media/image90.png"/><Relationship Id="rId255" Type="http://schemas.openxmlformats.org/officeDocument/2006/relationships/image" Target="../media/image203.png"/><Relationship Id="rId276" Type="http://schemas.openxmlformats.org/officeDocument/2006/relationships/customXml" Target="../ink/ink205.xml"/><Relationship Id="rId297" Type="http://schemas.openxmlformats.org/officeDocument/2006/relationships/image" Target="../media/image224.png"/><Relationship Id="rId40" Type="http://schemas.openxmlformats.org/officeDocument/2006/relationships/customXml" Target="../ink/ink87.xml"/><Relationship Id="rId115" Type="http://schemas.openxmlformats.org/officeDocument/2006/relationships/image" Target="../media/image133.png"/><Relationship Id="rId136" Type="http://schemas.openxmlformats.org/officeDocument/2006/relationships/customXml" Target="../ink/ink135.xml"/><Relationship Id="rId157" Type="http://schemas.openxmlformats.org/officeDocument/2006/relationships/image" Target="../media/image154.png"/><Relationship Id="rId178" Type="http://schemas.openxmlformats.org/officeDocument/2006/relationships/customXml" Target="../ink/ink156.xml"/><Relationship Id="rId301" Type="http://schemas.openxmlformats.org/officeDocument/2006/relationships/image" Target="../media/image226.png"/><Relationship Id="rId61" Type="http://schemas.openxmlformats.org/officeDocument/2006/relationships/image" Target="../media/image106.png"/><Relationship Id="rId82" Type="http://schemas.openxmlformats.org/officeDocument/2006/relationships/customXml" Target="../ink/ink108.xml"/><Relationship Id="rId199" Type="http://schemas.openxmlformats.org/officeDocument/2006/relationships/image" Target="../media/image175.png"/><Relationship Id="rId203" Type="http://schemas.openxmlformats.org/officeDocument/2006/relationships/image" Target="../media/image177.png"/><Relationship Id="rId19" Type="http://schemas.openxmlformats.org/officeDocument/2006/relationships/image" Target="../media/image85.png"/><Relationship Id="rId224" Type="http://schemas.openxmlformats.org/officeDocument/2006/relationships/customXml" Target="../ink/ink179.xml"/><Relationship Id="rId245" Type="http://schemas.openxmlformats.org/officeDocument/2006/relationships/image" Target="../media/image198.png"/><Relationship Id="rId266" Type="http://schemas.openxmlformats.org/officeDocument/2006/relationships/customXml" Target="../ink/ink200.xml"/><Relationship Id="rId287" Type="http://schemas.openxmlformats.org/officeDocument/2006/relationships/image" Target="../media/image219.png"/><Relationship Id="rId30" Type="http://schemas.openxmlformats.org/officeDocument/2006/relationships/customXml" Target="../ink/ink82.xml"/><Relationship Id="rId105" Type="http://schemas.openxmlformats.org/officeDocument/2006/relationships/image" Target="../media/image128.png"/><Relationship Id="rId126" Type="http://schemas.openxmlformats.org/officeDocument/2006/relationships/customXml" Target="../ink/ink130.xml"/><Relationship Id="rId147" Type="http://schemas.openxmlformats.org/officeDocument/2006/relationships/image" Target="../media/image149.png"/><Relationship Id="rId168" Type="http://schemas.openxmlformats.org/officeDocument/2006/relationships/customXml" Target="../ink/ink151.xml"/><Relationship Id="rId51" Type="http://schemas.openxmlformats.org/officeDocument/2006/relationships/image" Target="../media/image101.png"/><Relationship Id="rId72" Type="http://schemas.openxmlformats.org/officeDocument/2006/relationships/customXml" Target="../ink/ink103.xml"/><Relationship Id="rId93" Type="http://schemas.openxmlformats.org/officeDocument/2006/relationships/image" Target="../media/image122.png"/><Relationship Id="rId189" Type="http://schemas.openxmlformats.org/officeDocument/2006/relationships/image" Target="../media/image170.png"/><Relationship Id="rId3" Type="http://schemas.openxmlformats.org/officeDocument/2006/relationships/image" Target="../media/image77.png"/><Relationship Id="rId214" Type="http://schemas.openxmlformats.org/officeDocument/2006/relationships/customXml" Target="../ink/ink174.xml"/><Relationship Id="rId235" Type="http://schemas.openxmlformats.org/officeDocument/2006/relationships/image" Target="../media/image193.png"/><Relationship Id="rId256" Type="http://schemas.openxmlformats.org/officeDocument/2006/relationships/customXml" Target="../ink/ink195.xml"/><Relationship Id="rId277" Type="http://schemas.openxmlformats.org/officeDocument/2006/relationships/image" Target="../media/image214.png"/><Relationship Id="rId298" Type="http://schemas.openxmlformats.org/officeDocument/2006/relationships/customXml" Target="../ink/ink216.xml"/><Relationship Id="rId116" Type="http://schemas.openxmlformats.org/officeDocument/2006/relationships/customXml" Target="../ink/ink125.xml"/><Relationship Id="rId137" Type="http://schemas.openxmlformats.org/officeDocument/2006/relationships/image" Target="../media/image144.png"/><Relationship Id="rId158" Type="http://schemas.openxmlformats.org/officeDocument/2006/relationships/customXml" Target="../ink/ink146.xml"/><Relationship Id="rId302" Type="http://schemas.openxmlformats.org/officeDocument/2006/relationships/customXml" Target="../ink/ink218.xml"/><Relationship Id="rId20" Type="http://schemas.openxmlformats.org/officeDocument/2006/relationships/customXml" Target="../ink/ink77.xml"/><Relationship Id="rId41" Type="http://schemas.openxmlformats.org/officeDocument/2006/relationships/image" Target="../media/image96.png"/><Relationship Id="rId62" Type="http://schemas.openxmlformats.org/officeDocument/2006/relationships/customXml" Target="../ink/ink98.xml"/><Relationship Id="rId83" Type="http://schemas.openxmlformats.org/officeDocument/2006/relationships/image" Target="../media/image117.png"/><Relationship Id="rId179" Type="http://schemas.openxmlformats.org/officeDocument/2006/relationships/image" Target="../media/image165.png"/><Relationship Id="rId190" Type="http://schemas.openxmlformats.org/officeDocument/2006/relationships/customXml" Target="../ink/ink162.xml"/><Relationship Id="rId204" Type="http://schemas.openxmlformats.org/officeDocument/2006/relationships/customXml" Target="../ink/ink169.xml"/><Relationship Id="rId225" Type="http://schemas.openxmlformats.org/officeDocument/2006/relationships/image" Target="../media/image188.png"/><Relationship Id="rId246" Type="http://schemas.openxmlformats.org/officeDocument/2006/relationships/customXml" Target="../ink/ink190.xml"/><Relationship Id="rId267" Type="http://schemas.openxmlformats.org/officeDocument/2006/relationships/image" Target="../media/image209.png"/><Relationship Id="rId288" Type="http://schemas.openxmlformats.org/officeDocument/2006/relationships/customXml" Target="../ink/ink211.xml"/><Relationship Id="rId106" Type="http://schemas.openxmlformats.org/officeDocument/2006/relationships/customXml" Target="../ink/ink120.xml"/><Relationship Id="rId127" Type="http://schemas.openxmlformats.org/officeDocument/2006/relationships/image" Target="../media/image139.png"/><Relationship Id="rId10" Type="http://schemas.openxmlformats.org/officeDocument/2006/relationships/customXml" Target="../ink/ink72.xml"/><Relationship Id="rId31" Type="http://schemas.openxmlformats.org/officeDocument/2006/relationships/image" Target="../media/image91.png"/><Relationship Id="rId52" Type="http://schemas.openxmlformats.org/officeDocument/2006/relationships/customXml" Target="../ink/ink93.xml"/><Relationship Id="rId73" Type="http://schemas.openxmlformats.org/officeDocument/2006/relationships/image" Target="../media/image112.png"/><Relationship Id="rId94" Type="http://schemas.openxmlformats.org/officeDocument/2006/relationships/customXml" Target="../ink/ink114.xml"/><Relationship Id="rId148" Type="http://schemas.openxmlformats.org/officeDocument/2006/relationships/customXml" Target="../ink/ink141.xml"/><Relationship Id="rId169" Type="http://schemas.openxmlformats.org/officeDocument/2006/relationships/image" Target="../media/image160.png"/><Relationship Id="rId4" Type="http://schemas.openxmlformats.org/officeDocument/2006/relationships/customXml" Target="../ink/ink69.xml"/><Relationship Id="rId180" Type="http://schemas.openxmlformats.org/officeDocument/2006/relationships/customXml" Target="../ink/ink157.xml"/><Relationship Id="rId215" Type="http://schemas.openxmlformats.org/officeDocument/2006/relationships/image" Target="../media/image183.png"/><Relationship Id="rId236" Type="http://schemas.openxmlformats.org/officeDocument/2006/relationships/customXml" Target="../ink/ink185.xml"/><Relationship Id="rId257" Type="http://schemas.openxmlformats.org/officeDocument/2006/relationships/image" Target="../media/image204.png"/><Relationship Id="rId278" Type="http://schemas.openxmlformats.org/officeDocument/2006/relationships/customXml" Target="../ink/ink206.xml"/><Relationship Id="rId303" Type="http://schemas.openxmlformats.org/officeDocument/2006/relationships/image" Target="../media/image227.png"/><Relationship Id="rId42" Type="http://schemas.openxmlformats.org/officeDocument/2006/relationships/customXml" Target="../ink/ink88.xml"/><Relationship Id="rId84" Type="http://schemas.openxmlformats.org/officeDocument/2006/relationships/customXml" Target="../ink/ink109.xml"/><Relationship Id="rId138" Type="http://schemas.openxmlformats.org/officeDocument/2006/relationships/customXml" Target="../ink/ink136.xml"/><Relationship Id="rId191" Type="http://schemas.openxmlformats.org/officeDocument/2006/relationships/image" Target="../media/image171.png"/><Relationship Id="rId205" Type="http://schemas.openxmlformats.org/officeDocument/2006/relationships/image" Target="../media/image178.png"/><Relationship Id="rId247" Type="http://schemas.openxmlformats.org/officeDocument/2006/relationships/image" Target="../media/image199.png"/><Relationship Id="rId107" Type="http://schemas.openxmlformats.org/officeDocument/2006/relationships/image" Target="../media/image129.png"/><Relationship Id="rId289" Type="http://schemas.openxmlformats.org/officeDocument/2006/relationships/image" Target="../media/image220.png"/><Relationship Id="rId11" Type="http://schemas.openxmlformats.org/officeDocument/2006/relationships/image" Target="../media/image81.png"/><Relationship Id="rId53" Type="http://schemas.openxmlformats.org/officeDocument/2006/relationships/image" Target="../media/image102.png"/><Relationship Id="rId149" Type="http://schemas.openxmlformats.org/officeDocument/2006/relationships/image" Target="../media/image150.png"/><Relationship Id="rId95" Type="http://schemas.openxmlformats.org/officeDocument/2006/relationships/image" Target="../media/image123.png"/><Relationship Id="rId160" Type="http://schemas.openxmlformats.org/officeDocument/2006/relationships/customXml" Target="../ink/ink147.xml"/><Relationship Id="rId216" Type="http://schemas.openxmlformats.org/officeDocument/2006/relationships/customXml" Target="../ink/ink175.xml"/><Relationship Id="rId258" Type="http://schemas.openxmlformats.org/officeDocument/2006/relationships/customXml" Target="../ink/ink196.xml"/><Relationship Id="rId22" Type="http://schemas.openxmlformats.org/officeDocument/2006/relationships/customXml" Target="../ink/ink78.xml"/><Relationship Id="rId64" Type="http://schemas.openxmlformats.org/officeDocument/2006/relationships/customXml" Target="../ink/ink99.xml"/><Relationship Id="rId118" Type="http://schemas.openxmlformats.org/officeDocument/2006/relationships/customXml" Target="../ink/ink126.xml"/><Relationship Id="rId171" Type="http://schemas.openxmlformats.org/officeDocument/2006/relationships/image" Target="../media/image161.png"/><Relationship Id="rId227" Type="http://schemas.openxmlformats.org/officeDocument/2006/relationships/image" Target="../media/image189.png"/><Relationship Id="rId269" Type="http://schemas.openxmlformats.org/officeDocument/2006/relationships/image" Target="../media/image210.png"/><Relationship Id="rId33" Type="http://schemas.openxmlformats.org/officeDocument/2006/relationships/image" Target="../media/image92.png"/><Relationship Id="rId129" Type="http://schemas.openxmlformats.org/officeDocument/2006/relationships/image" Target="../media/image140.png"/><Relationship Id="rId280" Type="http://schemas.openxmlformats.org/officeDocument/2006/relationships/customXml" Target="../ink/ink207.xml"/><Relationship Id="rId75" Type="http://schemas.openxmlformats.org/officeDocument/2006/relationships/image" Target="../media/image113.png"/><Relationship Id="rId140" Type="http://schemas.openxmlformats.org/officeDocument/2006/relationships/customXml" Target="../ink/ink137.xml"/><Relationship Id="rId182" Type="http://schemas.openxmlformats.org/officeDocument/2006/relationships/customXml" Target="../ink/ink158.xml"/></Relationships>
</file>

<file path=ppt/slides/_rels/slide13.xml.rels><?xml version="1.0" encoding="UTF-8" standalone="yes"?>
<Relationships xmlns="http://schemas.openxmlformats.org/package/2006/relationships"><Relationship Id="rId117" Type="http://schemas.openxmlformats.org/officeDocument/2006/relationships/image" Target="../media/image285.png"/><Relationship Id="rId21" Type="http://schemas.openxmlformats.org/officeDocument/2006/relationships/image" Target="../media/image237.png"/><Relationship Id="rId42" Type="http://schemas.openxmlformats.org/officeDocument/2006/relationships/customXml" Target="../ink/ink239.xml"/><Relationship Id="rId63" Type="http://schemas.openxmlformats.org/officeDocument/2006/relationships/image" Target="../media/image258.png"/><Relationship Id="rId84" Type="http://schemas.openxmlformats.org/officeDocument/2006/relationships/customXml" Target="../ink/ink260.xml"/><Relationship Id="rId138" Type="http://schemas.openxmlformats.org/officeDocument/2006/relationships/customXml" Target="../ink/ink287.xml"/><Relationship Id="rId107" Type="http://schemas.openxmlformats.org/officeDocument/2006/relationships/image" Target="../media/image280.png"/><Relationship Id="rId11" Type="http://schemas.openxmlformats.org/officeDocument/2006/relationships/image" Target="../media/image232.png"/><Relationship Id="rId32" Type="http://schemas.openxmlformats.org/officeDocument/2006/relationships/customXml" Target="../ink/ink234.xml"/><Relationship Id="rId37" Type="http://schemas.openxmlformats.org/officeDocument/2006/relationships/image" Target="../media/image245.png"/><Relationship Id="rId53" Type="http://schemas.openxmlformats.org/officeDocument/2006/relationships/image" Target="../media/image253.png"/><Relationship Id="rId58" Type="http://schemas.openxmlformats.org/officeDocument/2006/relationships/customXml" Target="../ink/ink247.xml"/><Relationship Id="rId74" Type="http://schemas.openxmlformats.org/officeDocument/2006/relationships/customXml" Target="../ink/ink255.xml"/><Relationship Id="rId79" Type="http://schemas.openxmlformats.org/officeDocument/2006/relationships/image" Target="../media/image266.png"/><Relationship Id="rId102" Type="http://schemas.openxmlformats.org/officeDocument/2006/relationships/customXml" Target="../ink/ink269.xml"/><Relationship Id="rId123" Type="http://schemas.openxmlformats.org/officeDocument/2006/relationships/image" Target="../media/image288.png"/><Relationship Id="rId128" Type="http://schemas.openxmlformats.org/officeDocument/2006/relationships/customXml" Target="../ink/ink282.xml"/><Relationship Id="rId5" Type="http://schemas.openxmlformats.org/officeDocument/2006/relationships/image" Target="../media/image229.png"/><Relationship Id="rId90" Type="http://schemas.openxmlformats.org/officeDocument/2006/relationships/customXml" Target="../ink/ink263.xml"/><Relationship Id="rId95" Type="http://schemas.openxmlformats.org/officeDocument/2006/relationships/image" Target="../media/image274.png"/><Relationship Id="rId22" Type="http://schemas.openxmlformats.org/officeDocument/2006/relationships/customXml" Target="../ink/ink229.xml"/><Relationship Id="rId27" Type="http://schemas.openxmlformats.org/officeDocument/2006/relationships/image" Target="../media/image240.png"/><Relationship Id="rId43" Type="http://schemas.openxmlformats.org/officeDocument/2006/relationships/image" Target="../media/image248.png"/><Relationship Id="rId48" Type="http://schemas.openxmlformats.org/officeDocument/2006/relationships/customXml" Target="../ink/ink242.xml"/><Relationship Id="rId64" Type="http://schemas.openxmlformats.org/officeDocument/2006/relationships/customXml" Target="../ink/ink250.xml"/><Relationship Id="rId69" Type="http://schemas.openxmlformats.org/officeDocument/2006/relationships/image" Target="../media/image261.png"/><Relationship Id="rId113" Type="http://schemas.openxmlformats.org/officeDocument/2006/relationships/image" Target="../media/image283.png"/><Relationship Id="rId118" Type="http://schemas.openxmlformats.org/officeDocument/2006/relationships/customXml" Target="../ink/ink277.xml"/><Relationship Id="rId134" Type="http://schemas.openxmlformats.org/officeDocument/2006/relationships/customXml" Target="../ink/ink285.xml"/><Relationship Id="rId139" Type="http://schemas.openxmlformats.org/officeDocument/2006/relationships/image" Target="../media/image295.png"/><Relationship Id="rId80" Type="http://schemas.openxmlformats.org/officeDocument/2006/relationships/customXml" Target="../ink/ink258.xml"/><Relationship Id="rId85" Type="http://schemas.openxmlformats.org/officeDocument/2006/relationships/image" Target="../media/image269.png"/><Relationship Id="rId12" Type="http://schemas.openxmlformats.org/officeDocument/2006/relationships/customXml" Target="../ink/ink224.xml"/><Relationship Id="rId17" Type="http://schemas.openxmlformats.org/officeDocument/2006/relationships/image" Target="../media/image235.png"/><Relationship Id="rId33" Type="http://schemas.openxmlformats.org/officeDocument/2006/relationships/image" Target="../media/image243.png"/><Relationship Id="rId38" Type="http://schemas.openxmlformats.org/officeDocument/2006/relationships/customXml" Target="../ink/ink237.xml"/><Relationship Id="rId59" Type="http://schemas.openxmlformats.org/officeDocument/2006/relationships/image" Target="../media/image256.png"/><Relationship Id="rId103" Type="http://schemas.openxmlformats.org/officeDocument/2006/relationships/image" Target="../media/image278.png"/><Relationship Id="rId108" Type="http://schemas.openxmlformats.org/officeDocument/2006/relationships/customXml" Target="../ink/ink272.xml"/><Relationship Id="rId124" Type="http://schemas.openxmlformats.org/officeDocument/2006/relationships/customXml" Target="../ink/ink280.xml"/><Relationship Id="rId129" Type="http://schemas.openxmlformats.org/officeDocument/2006/relationships/image" Target="../media/image291.png"/><Relationship Id="rId54" Type="http://schemas.openxmlformats.org/officeDocument/2006/relationships/customXml" Target="../ink/ink245.xml"/><Relationship Id="rId70" Type="http://schemas.openxmlformats.org/officeDocument/2006/relationships/customXml" Target="../ink/ink253.xml"/><Relationship Id="rId75" Type="http://schemas.openxmlformats.org/officeDocument/2006/relationships/image" Target="../media/image264.png"/><Relationship Id="rId91" Type="http://schemas.openxmlformats.org/officeDocument/2006/relationships/image" Target="../media/image272.png"/><Relationship Id="rId96" Type="http://schemas.openxmlformats.org/officeDocument/2006/relationships/customXml" Target="../ink/ink266.xml"/><Relationship Id="rId140" Type="http://schemas.openxmlformats.org/officeDocument/2006/relationships/customXml" Target="../ink/ink288.xml"/><Relationship Id="rId1" Type="http://schemas.openxmlformats.org/officeDocument/2006/relationships/slideLayout" Target="../slideLayouts/slideLayout7.xml"/><Relationship Id="rId6" Type="http://schemas.openxmlformats.org/officeDocument/2006/relationships/customXml" Target="../ink/ink221.xml"/><Relationship Id="rId23" Type="http://schemas.openxmlformats.org/officeDocument/2006/relationships/image" Target="../media/image238.png"/><Relationship Id="rId28" Type="http://schemas.openxmlformats.org/officeDocument/2006/relationships/customXml" Target="../ink/ink232.xml"/><Relationship Id="rId49" Type="http://schemas.openxmlformats.org/officeDocument/2006/relationships/image" Target="../media/image251.png"/><Relationship Id="rId114" Type="http://schemas.openxmlformats.org/officeDocument/2006/relationships/customXml" Target="../ink/ink275.xml"/><Relationship Id="rId119" Type="http://schemas.openxmlformats.org/officeDocument/2006/relationships/image" Target="../media/image286.png"/><Relationship Id="rId44" Type="http://schemas.openxmlformats.org/officeDocument/2006/relationships/customXml" Target="../ink/ink240.xml"/><Relationship Id="rId60" Type="http://schemas.openxmlformats.org/officeDocument/2006/relationships/customXml" Target="../ink/ink248.xml"/><Relationship Id="rId65" Type="http://schemas.openxmlformats.org/officeDocument/2006/relationships/image" Target="../media/image259.png"/><Relationship Id="rId81" Type="http://schemas.openxmlformats.org/officeDocument/2006/relationships/image" Target="../media/image267.png"/><Relationship Id="rId86" Type="http://schemas.openxmlformats.org/officeDocument/2006/relationships/customXml" Target="../ink/ink261.xml"/><Relationship Id="rId130" Type="http://schemas.openxmlformats.org/officeDocument/2006/relationships/customXml" Target="../ink/ink283.xml"/><Relationship Id="rId135" Type="http://schemas.openxmlformats.org/officeDocument/2006/relationships/image" Target="../media/image293.png"/><Relationship Id="rId13" Type="http://schemas.openxmlformats.org/officeDocument/2006/relationships/image" Target="../media/image233.png"/><Relationship Id="rId18" Type="http://schemas.openxmlformats.org/officeDocument/2006/relationships/customXml" Target="../ink/ink227.xml"/><Relationship Id="rId39" Type="http://schemas.openxmlformats.org/officeDocument/2006/relationships/image" Target="../media/image246.png"/><Relationship Id="rId109" Type="http://schemas.openxmlformats.org/officeDocument/2006/relationships/image" Target="../media/image281.png"/><Relationship Id="rId34" Type="http://schemas.openxmlformats.org/officeDocument/2006/relationships/customXml" Target="../ink/ink235.xml"/><Relationship Id="rId50" Type="http://schemas.openxmlformats.org/officeDocument/2006/relationships/customXml" Target="../ink/ink243.xml"/><Relationship Id="rId55" Type="http://schemas.openxmlformats.org/officeDocument/2006/relationships/image" Target="../media/image254.png"/><Relationship Id="rId76" Type="http://schemas.openxmlformats.org/officeDocument/2006/relationships/customXml" Target="../ink/ink256.xml"/><Relationship Id="rId97" Type="http://schemas.openxmlformats.org/officeDocument/2006/relationships/image" Target="../media/image275.png"/><Relationship Id="rId104" Type="http://schemas.openxmlformats.org/officeDocument/2006/relationships/customXml" Target="../ink/ink270.xml"/><Relationship Id="rId120" Type="http://schemas.openxmlformats.org/officeDocument/2006/relationships/customXml" Target="../ink/ink278.xml"/><Relationship Id="rId125" Type="http://schemas.openxmlformats.org/officeDocument/2006/relationships/image" Target="../media/image289.png"/><Relationship Id="rId141" Type="http://schemas.openxmlformats.org/officeDocument/2006/relationships/customXml" Target="../ink/ink289.xml"/><Relationship Id="rId7" Type="http://schemas.openxmlformats.org/officeDocument/2006/relationships/image" Target="../media/image230.png"/><Relationship Id="rId71" Type="http://schemas.openxmlformats.org/officeDocument/2006/relationships/image" Target="../media/image262.png"/><Relationship Id="rId92" Type="http://schemas.openxmlformats.org/officeDocument/2006/relationships/customXml" Target="../ink/ink264.xml"/><Relationship Id="rId2" Type="http://schemas.openxmlformats.org/officeDocument/2006/relationships/customXml" Target="../ink/ink219.xml"/><Relationship Id="rId29" Type="http://schemas.openxmlformats.org/officeDocument/2006/relationships/image" Target="../media/image241.png"/><Relationship Id="rId24" Type="http://schemas.openxmlformats.org/officeDocument/2006/relationships/customXml" Target="../ink/ink230.xml"/><Relationship Id="rId40" Type="http://schemas.openxmlformats.org/officeDocument/2006/relationships/customXml" Target="../ink/ink238.xml"/><Relationship Id="rId45" Type="http://schemas.openxmlformats.org/officeDocument/2006/relationships/image" Target="../media/image249.png"/><Relationship Id="rId66" Type="http://schemas.openxmlformats.org/officeDocument/2006/relationships/customXml" Target="../ink/ink251.xml"/><Relationship Id="rId87" Type="http://schemas.openxmlformats.org/officeDocument/2006/relationships/image" Target="../media/image270.png"/><Relationship Id="rId110" Type="http://schemas.openxmlformats.org/officeDocument/2006/relationships/customXml" Target="../ink/ink273.xml"/><Relationship Id="rId115" Type="http://schemas.openxmlformats.org/officeDocument/2006/relationships/image" Target="../media/image284.png"/><Relationship Id="rId131" Type="http://schemas.openxmlformats.org/officeDocument/2006/relationships/image" Target="../media/image292.png"/><Relationship Id="rId136" Type="http://schemas.openxmlformats.org/officeDocument/2006/relationships/customXml" Target="../ink/ink286.xml"/><Relationship Id="rId61" Type="http://schemas.openxmlformats.org/officeDocument/2006/relationships/image" Target="../media/image257.png"/><Relationship Id="rId82" Type="http://schemas.openxmlformats.org/officeDocument/2006/relationships/customXml" Target="../ink/ink259.xml"/><Relationship Id="rId19" Type="http://schemas.openxmlformats.org/officeDocument/2006/relationships/image" Target="../media/image236.png"/><Relationship Id="rId14" Type="http://schemas.openxmlformats.org/officeDocument/2006/relationships/customXml" Target="../ink/ink225.xml"/><Relationship Id="rId30" Type="http://schemas.openxmlformats.org/officeDocument/2006/relationships/customXml" Target="../ink/ink233.xml"/><Relationship Id="rId35" Type="http://schemas.openxmlformats.org/officeDocument/2006/relationships/image" Target="../media/image244.png"/><Relationship Id="rId56" Type="http://schemas.openxmlformats.org/officeDocument/2006/relationships/customXml" Target="../ink/ink246.xml"/><Relationship Id="rId77" Type="http://schemas.openxmlformats.org/officeDocument/2006/relationships/image" Target="../media/image265.png"/><Relationship Id="rId100" Type="http://schemas.openxmlformats.org/officeDocument/2006/relationships/customXml" Target="../ink/ink268.xml"/><Relationship Id="rId105" Type="http://schemas.openxmlformats.org/officeDocument/2006/relationships/image" Target="../media/image279.png"/><Relationship Id="rId126" Type="http://schemas.openxmlformats.org/officeDocument/2006/relationships/customXml" Target="../ink/ink281.xml"/><Relationship Id="rId8" Type="http://schemas.openxmlformats.org/officeDocument/2006/relationships/customXml" Target="../ink/ink222.xml"/><Relationship Id="rId51" Type="http://schemas.openxmlformats.org/officeDocument/2006/relationships/image" Target="../media/image252.png"/><Relationship Id="rId72" Type="http://schemas.openxmlformats.org/officeDocument/2006/relationships/customXml" Target="../ink/ink254.xml"/><Relationship Id="rId93" Type="http://schemas.openxmlformats.org/officeDocument/2006/relationships/image" Target="../media/image273.png"/><Relationship Id="rId98" Type="http://schemas.openxmlformats.org/officeDocument/2006/relationships/customXml" Target="../ink/ink267.xml"/><Relationship Id="rId121" Type="http://schemas.openxmlformats.org/officeDocument/2006/relationships/image" Target="../media/image287.png"/><Relationship Id="rId142" Type="http://schemas.openxmlformats.org/officeDocument/2006/relationships/image" Target="../media/image296.png"/><Relationship Id="rId3" Type="http://schemas.openxmlformats.org/officeDocument/2006/relationships/image" Target="../media/image228.png"/><Relationship Id="rId25" Type="http://schemas.openxmlformats.org/officeDocument/2006/relationships/image" Target="../media/image239.png"/><Relationship Id="rId46" Type="http://schemas.openxmlformats.org/officeDocument/2006/relationships/customXml" Target="../ink/ink241.xml"/><Relationship Id="rId67" Type="http://schemas.openxmlformats.org/officeDocument/2006/relationships/image" Target="../media/image260.png"/><Relationship Id="rId116" Type="http://schemas.openxmlformats.org/officeDocument/2006/relationships/customXml" Target="../ink/ink276.xml"/><Relationship Id="rId137" Type="http://schemas.openxmlformats.org/officeDocument/2006/relationships/image" Target="../media/image294.png"/><Relationship Id="rId20" Type="http://schemas.openxmlformats.org/officeDocument/2006/relationships/customXml" Target="../ink/ink228.xml"/><Relationship Id="rId41" Type="http://schemas.openxmlformats.org/officeDocument/2006/relationships/image" Target="../media/image247.png"/><Relationship Id="rId62" Type="http://schemas.openxmlformats.org/officeDocument/2006/relationships/customXml" Target="../ink/ink249.xml"/><Relationship Id="rId83" Type="http://schemas.openxmlformats.org/officeDocument/2006/relationships/image" Target="../media/image268.png"/><Relationship Id="rId88" Type="http://schemas.openxmlformats.org/officeDocument/2006/relationships/customXml" Target="../ink/ink262.xml"/><Relationship Id="rId111" Type="http://schemas.openxmlformats.org/officeDocument/2006/relationships/image" Target="../media/image282.png"/><Relationship Id="rId132" Type="http://schemas.openxmlformats.org/officeDocument/2006/relationships/customXml" Target="../ink/ink284.xml"/><Relationship Id="rId15" Type="http://schemas.openxmlformats.org/officeDocument/2006/relationships/image" Target="../media/image234.png"/><Relationship Id="rId36" Type="http://schemas.openxmlformats.org/officeDocument/2006/relationships/customXml" Target="../ink/ink236.xml"/><Relationship Id="rId57" Type="http://schemas.openxmlformats.org/officeDocument/2006/relationships/image" Target="../media/image255.png"/><Relationship Id="rId106" Type="http://schemas.openxmlformats.org/officeDocument/2006/relationships/customXml" Target="../ink/ink271.xml"/><Relationship Id="rId127" Type="http://schemas.openxmlformats.org/officeDocument/2006/relationships/image" Target="../media/image290.png"/><Relationship Id="rId10" Type="http://schemas.openxmlformats.org/officeDocument/2006/relationships/customXml" Target="../ink/ink223.xml"/><Relationship Id="rId31" Type="http://schemas.openxmlformats.org/officeDocument/2006/relationships/image" Target="../media/image242.png"/><Relationship Id="rId52" Type="http://schemas.openxmlformats.org/officeDocument/2006/relationships/customXml" Target="../ink/ink244.xml"/><Relationship Id="rId73" Type="http://schemas.openxmlformats.org/officeDocument/2006/relationships/image" Target="../media/image263.png"/><Relationship Id="rId78" Type="http://schemas.openxmlformats.org/officeDocument/2006/relationships/customXml" Target="../ink/ink257.xml"/><Relationship Id="rId94" Type="http://schemas.openxmlformats.org/officeDocument/2006/relationships/customXml" Target="../ink/ink265.xml"/><Relationship Id="rId99" Type="http://schemas.openxmlformats.org/officeDocument/2006/relationships/image" Target="../media/image276.png"/><Relationship Id="rId101" Type="http://schemas.openxmlformats.org/officeDocument/2006/relationships/image" Target="../media/image277.png"/><Relationship Id="rId122" Type="http://schemas.openxmlformats.org/officeDocument/2006/relationships/customXml" Target="../ink/ink279.xml"/><Relationship Id="rId4" Type="http://schemas.openxmlformats.org/officeDocument/2006/relationships/customXml" Target="../ink/ink220.xml"/><Relationship Id="rId9" Type="http://schemas.openxmlformats.org/officeDocument/2006/relationships/image" Target="../media/image231.png"/><Relationship Id="rId26" Type="http://schemas.openxmlformats.org/officeDocument/2006/relationships/customXml" Target="../ink/ink231.xml"/><Relationship Id="rId47" Type="http://schemas.openxmlformats.org/officeDocument/2006/relationships/image" Target="../media/image250.png"/><Relationship Id="rId68" Type="http://schemas.openxmlformats.org/officeDocument/2006/relationships/customXml" Target="../ink/ink252.xml"/><Relationship Id="rId89" Type="http://schemas.openxmlformats.org/officeDocument/2006/relationships/image" Target="../media/image271.png"/><Relationship Id="rId112" Type="http://schemas.openxmlformats.org/officeDocument/2006/relationships/customXml" Target="../ink/ink274.xml"/><Relationship Id="rId133" Type="http://schemas.openxmlformats.org/officeDocument/2006/relationships/image" Target="../media/image68.png"/><Relationship Id="rId16" Type="http://schemas.openxmlformats.org/officeDocument/2006/relationships/customXml" Target="../ink/ink226.xml"/></Relationships>
</file>

<file path=ppt/slides/_rels/slide14.xml.rels><?xml version="1.0" encoding="UTF-8" standalone="yes"?>
<Relationships xmlns="http://schemas.openxmlformats.org/package/2006/relationships"><Relationship Id="rId117" Type="http://schemas.openxmlformats.org/officeDocument/2006/relationships/image" Target="../media/image353.png"/><Relationship Id="rId21" Type="http://schemas.openxmlformats.org/officeDocument/2006/relationships/image" Target="../media/image306.png"/><Relationship Id="rId42" Type="http://schemas.openxmlformats.org/officeDocument/2006/relationships/customXml" Target="../ink/ink310.xml"/><Relationship Id="rId63" Type="http://schemas.openxmlformats.org/officeDocument/2006/relationships/image" Target="../media/image326.png"/><Relationship Id="rId84" Type="http://schemas.openxmlformats.org/officeDocument/2006/relationships/customXml" Target="../ink/ink331.xml"/><Relationship Id="rId138" Type="http://schemas.openxmlformats.org/officeDocument/2006/relationships/customXml" Target="../ink/ink358.xml"/><Relationship Id="rId159" Type="http://schemas.openxmlformats.org/officeDocument/2006/relationships/customXml" Target="../ink/ink369.xml"/><Relationship Id="rId170" Type="http://schemas.openxmlformats.org/officeDocument/2006/relationships/image" Target="../media/image372.png"/><Relationship Id="rId107" Type="http://schemas.openxmlformats.org/officeDocument/2006/relationships/image" Target="../media/image348.png"/><Relationship Id="rId11" Type="http://schemas.openxmlformats.org/officeDocument/2006/relationships/image" Target="../media/image301.png"/><Relationship Id="rId32" Type="http://schemas.openxmlformats.org/officeDocument/2006/relationships/customXml" Target="../ink/ink305.xml"/><Relationship Id="rId53" Type="http://schemas.openxmlformats.org/officeDocument/2006/relationships/image" Target="../media/image321.png"/><Relationship Id="rId74" Type="http://schemas.openxmlformats.org/officeDocument/2006/relationships/customXml" Target="../ink/ink326.xml"/><Relationship Id="rId128" Type="http://schemas.openxmlformats.org/officeDocument/2006/relationships/customXml" Target="../ink/ink353.xml"/><Relationship Id="rId149" Type="http://schemas.openxmlformats.org/officeDocument/2006/relationships/customXml" Target="../ink/ink364.xml"/><Relationship Id="rId5" Type="http://schemas.openxmlformats.org/officeDocument/2006/relationships/image" Target="../media/image298.png"/><Relationship Id="rId95" Type="http://schemas.openxmlformats.org/officeDocument/2006/relationships/image" Target="../media/image342.png"/><Relationship Id="rId160" Type="http://schemas.openxmlformats.org/officeDocument/2006/relationships/image" Target="../media/image367.png"/><Relationship Id="rId181" Type="http://schemas.openxmlformats.org/officeDocument/2006/relationships/customXml" Target="../ink/ink380.xml"/><Relationship Id="rId22" Type="http://schemas.openxmlformats.org/officeDocument/2006/relationships/customXml" Target="../ink/ink300.xml"/><Relationship Id="rId43" Type="http://schemas.openxmlformats.org/officeDocument/2006/relationships/image" Target="../media/image248.png"/><Relationship Id="rId64" Type="http://schemas.openxmlformats.org/officeDocument/2006/relationships/customXml" Target="../ink/ink321.xml"/><Relationship Id="rId118" Type="http://schemas.openxmlformats.org/officeDocument/2006/relationships/customXml" Target="../ink/ink348.xml"/><Relationship Id="rId139" Type="http://schemas.openxmlformats.org/officeDocument/2006/relationships/image" Target="../media/image295.png"/><Relationship Id="rId85" Type="http://schemas.openxmlformats.org/officeDocument/2006/relationships/image" Target="../media/image337.png"/><Relationship Id="rId150" Type="http://schemas.openxmlformats.org/officeDocument/2006/relationships/image" Target="../media/image362.png"/><Relationship Id="rId171" Type="http://schemas.openxmlformats.org/officeDocument/2006/relationships/customXml" Target="../ink/ink375.xml"/><Relationship Id="rId12" Type="http://schemas.openxmlformats.org/officeDocument/2006/relationships/customXml" Target="../ink/ink295.xml"/><Relationship Id="rId33" Type="http://schemas.openxmlformats.org/officeDocument/2006/relationships/image" Target="../media/image312.png"/><Relationship Id="rId108" Type="http://schemas.openxmlformats.org/officeDocument/2006/relationships/customXml" Target="../ink/ink343.xml"/><Relationship Id="rId129" Type="http://schemas.openxmlformats.org/officeDocument/2006/relationships/image" Target="../media/image291.png"/><Relationship Id="rId54" Type="http://schemas.openxmlformats.org/officeDocument/2006/relationships/customXml" Target="../ink/ink316.xml"/><Relationship Id="rId75" Type="http://schemas.openxmlformats.org/officeDocument/2006/relationships/image" Target="../media/image332.png"/><Relationship Id="rId96" Type="http://schemas.openxmlformats.org/officeDocument/2006/relationships/customXml" Target="../ink/ink337.xml"/><Relationship Id="rId140" Type="http://schemas.openxmlformats.org/officeDocument/2006/relationships/customXml" Target="../ink/ink359.xml"/><Relationship Id="rId161" Type="http://schemas.openxmlformats.org/officeDocument/2006/relationships/customXml" Target="../ink/ink370.xml"/><Relationship Id="rId182" Type="http://schemas.openxmlformats.org/officeDocument/2006/relationships/image" Target="../media/image378.png"/><Relationship Id="rId6" Type="http://schemas.openxmlformats.org/officeDocument/2006/relationships/customXml" Target="../ink/ink292.xml"/><Relationship Id="rId23" Type="http://schemas.openxmlformats.org/officeDocument/2006/relationships/image" Target="../media/image307.png"/><Relationship Id="rId119" Type="http://schemas.openxmlformats.org/officeDocument/2006/relationships/image" Target="../media/image286.png"/><Relationship Id="rId44" Type="http://schemas.openxmlformats.org/officeDocument/2006/relationships/customXml" Target="../ink/ink311.xml"/><Relationship Id="rId65" Type="http://schemas.openxmlformats.org/officeDocument/2006/relationships/image" Target="../media/image327.png"/><Relationship Id="rId86" Type="http://schemas.openxmlformats.org/officeDocument/2006/relationships/customXml" Target="../ink/ink332.xml"/><Relationship Id="rId130" Type="http://schemas.openxmlformats.org/officeDocument/2006/relationships/customXml" Target="../ink/ink354.xml"/><Relationship Id="rId151" Type="http://schemas.openxmlformats.org/officeDocument/2006/relationships/customXml" Target="../ink/ink365.xml"/><Relationship Id="rId172" Type="http://schemas.openxmlformats.org/officeDocument/2006/relationships/image" Target="../media/image373.png"/><Relationship Id="rId13" Type="http://schemas.openxmlformats.org/officeDocument/2006/relationships/image" Target="../media/image302.png"/><Relationship Id="rId18" Type="http://schemas.openxmlformats.org/officeDocument/2006/relationships/customXml" Target="../ink/ink298.xml"/><Relationship Id="rId39" Type="http://schemas.openxmlformats.org/officeDocument/2006/relationships/image" Target="../media/image315.png"/><Relationship Id="rId109" Type="http://schemas.openxmlformats.org/officeDocument/2006/relationships/image" Target="../media/image349.png"/><Relationship Id="rId34" Type="http://schemas.openxmlformats.org/officeDocument/2006/relationships/customXml" Target="../ink/ink306.xml"/><Relationship Id="rId50" Type="http://schemas.openxmlformats.org/officeDocument/2006/relationships/customXml" Target="../ink/ink314.xml"/><Relationship Id="rId55" Type="http://schemas.openxmlformats.org/officeDocument/2006/relationships/image" Target="../media/image322.png"/><Relationship Id="rId76" Type="http://schemas.openxmlformats.org/officeDocument/2006/relationships/customXml" Target="../ink/ink327.xml"/><Relationship Id="rId97" Type="http://schemas.openxmlformats.org/officeDocument/2006/relationships/image" Target="../media/image343.png"/><Relationship Id="rId104" Type="http://schemas.openxmlformats.org/officeDocument/2006/relationships/customXml" Target="../ink/ink341.xml"/><Relationship Id="rId120" Type="http://schemas.openxmlformats.org/officeDocument/2006/relationships/customXml" Target="../ink/ink349.xml"/><Relationship Id="rId125" Type="http://schemas.openxmlformats.org/officeDocument/2006/relationships/image" Target="../media/image289.png"/><Relationship Id="rId141" Type="http://schemas.openxmlformats.org/officeDocument/2006/relationships/customXml" Target="../ink/ink360.xml"/><Relationship Id="rId146" Type="http://schemas.openxmlformats.org/officeDocument/2006/relationships/image" Target="../media/image360.png"/><Relationship Id="rId167" Type="http://schemas.openxmlformats.org/officeDocument/2006/relationships/customXml" Target="../ink/ink373.xml"/><Relationship Id="rId188" Type="http://schemas.openxmlformats.org/officeDocument/2006/relationships/image" Target="../media/image381.png"/><Relationship Id="rId7" Type="http://schemas.openxmlformats.org/officeDocument/2006/relationships/image" Target="../media/image299.png"/><Relationship Id="rId71" Type="http://schemas.openxmlformats.org/officeDocument/2006/relationships/image" Target="../media/image330.png"/><Relationship Id="rId92" Type="http://schemas.openxmlformats.org/officeDocument/2006/relationships/customXml" Target="../ink/ink335.xml"/><Relationship Id="rId162" Type="http://schemas.openxmlformats.org/officeDocument/2006/relationships/image" Target="../media/image368.png"/><Relationship Id="rId183" Type="http://schemas.openxmlformats.org/officeDocument/2006/relationships/customXml" Target="../ink/ink381.xml"/><Relationship Id="rId2" Type="http://schemas.openxmlformats.org/officeDocument/2006/relationships/customXml" Target="../ink/ink290.xml"/><Relationship Id="rId29" Type="http://schemas.openxmlformats.org/officeDocument/2006/relationships/image" Target="../media/image310.png"/><Relationship Id="rId24" Type="http://schemas.openxmlformats.org/officeDocument/2006/relationships/customXml" Target="../ink/ink301.xml"/><Relationship Id="rId40" Type="http://schemas.openxmlformats.org/officeDocument/2006/relationships/customXml" Target="../ink/ink309.xml"/><Relationship Id="rId45" Type="http://schemas.openxmlformats.org/officeDocument/2006/relationships/image" Target="../media/image317.png"/><Relationship Id="rId66" Type="http://schemas.openxmlformats.org/officeDocument/2006/relationships/customXml" Target="../ink/ink322.xml"/><Relationship Id="rId87" Type="http://schemas.openxmlformats.org/officeDocument/2006/relationships/image" Target="../media/image338.png"/><Relationship Id="rId110" Type="http://schemas.openxmlformats.org/officeDocument/2006/relationships/customXml" Target="../ink/ink344.xml"/><Relationship Id="rId115" Type="http://schemas.openxmlformats.org/officeDocument/2006/relationships/image" Target="../media/image352.png"/><Relationship Id="rId131" Type="http://schemas.openxmlformats.org/officeDocument/2006/relationships/image" Target="../media/image356.png"/><Relationship Id="rId136" Type="http://schemas.openxmlformats.org/officeDocument/2006/relationships/customXml" Target="../ink/ink357.xml"/><Relationship Id="rId157" Type="http://schemas.openxmlformats.org/officeDocument/2006/relationships/customXml" Target="../ink/ink368.xml"/><Relationship Id="rId178" Type="http://schemas.openxmlformats.org/officeDocument/2006/relationships/image" Target="../media/image376.png"/><Relationship Id="rId61" Type="http://schemas.openxmlformats.org/officeDocument/2006/relationships/image" Target="../media/image325.png"/><Relationship Id="rId82" Type="http://schemas.openxmlformats.org/officeDocument/2006/relationships/customXml" Target="../ink/ink330.xml"/><Relationship Id="rId152" Type="http://schemas.openxmlformats.org/officeDocument/2006/relationships/image" Target="../media/image363.png"/><Relationship Id="rId173" Type="http://schemas.openxmlformats.org/officeDocument/2006/relationships/customXml" Target="../ink/ink376.xml"/><Relationship Id="rId19" Type="http://schemas.openxmlformats.org/officeDocument/2006/relationships/image" Target="../media/image305.png"/><Relationship Id="rId14" Type="http://schemas.openxmlformats.org/officeDocument/2006/relationships/customXml" Target="../ink/ink296.xml"/><Relationship Id="rId30" Type="http://schemas.openxmlformats.org/officeDocument/2006/relationships/customXml" Target="../ink/ink304.xml"/><Relationship Id="rId35" Type="http://schemas.openxmlformats.org/officeDocument/2006/relationships/image" Target="../media/image313.png"/><Relationship Id="rId56" Type="http://schemas.openxmlformats.org/officeDocument/2006/relationships/customXml" Target="../ink/ink317.xml"/><Relationship Id="rId77" Type="http://schemas.openxmlformats.org/officeDocument/2006/relationships/image" Target="../media/image333.png"/><Relationship Id="rId100" Type="http://schemas.openxmlformats.org/officeDocument/2006/relationships/customXml" Target="../ink/ink339.xml"/><Relationship Id="rId105" Type="http://schemas.openxmlformats.org/officeDocument/2006/relationships/image" Target="../media/image347.png"/><Relationship Id="rId126" Type="http://schemas.openxmlformats.org/officeDocument/2006/relationships/customXml" Target="../ink/ink352.xml"/><Relationship Id="rId147" Type="http://schemas.openxmlformats.org/officeDocument/2006/relationships/customXml" Target="../ink/ink363.xml"/><Relationship Id="rId168" Type="http://schemas.openxmlformats.org/officeDocument/2006/relationships/image" Target="../media/image371.png"/><Relationship Id="rId8" Type="http://schemas.openxmlformats.org/officeDocument/2006/relationships/customXml" Target="../ink/ink293.xml"/><Relationship Id="rId51" Type="http://schemas.openxmlformats.org/officeDocument/2006/relationships/image" Target="../media/image320.png"/><Relationship Id="rId72" Type="http://schemas.openxmlformats.org/officeDocument/2006/relationships/customXml" Target="../ink/ink325.xml"/><Relationship Id="rId93" Type="http://schemas.openxmlformats.org/officeDocument/2006/relationships/image" Target="../media/image341.png"/><Relationship Id="rId98" Type="http://schemas.openxmlformats.org/officeDocument/2006/relationships/customXml" Target="../ink/ink338.xml"/><Relationship Id="rId121" Type="http://schemas.openxmlformats.org/officeDocument/2006/relationships/image" Target="../media/image354.png"/><Relationship Id="rId142" Type="http://schemas.openxmlformats.org/officeDocument/2006/relationships/image" Target="../media/image358.png"/><Relationship Id="rId163" Type="http://schemas.openxmlformats.org/officeDocument/2006/relationships/customXml" Target="../ink/ink371.xml"/><Relationship Id="rId184" Type="http://schemas.openxmlformats.org/officeDocument/2006/relationships/image" Target="../media/image379.png"/><Relationship Id="rId189" Type="http://schemas.openxmlformats.org/officeDocument/2006/relationships/customXml" Target="../ink/ink384.xml"/><Relationship Id="rId3" Type="http://schemas.openxmlformats.org/officeDocument/2006/relationships/image" Target="../media/image297.png"/><Relationship Id="rId25" Type="http://schemas.openxmlformats.org/officeDocument/2006/relationships/image" Target="../media/image308.png"/><Relationship Id="rId46" Type="http://schemas.openxmlformats.org/officeDocument/2006/relationships/customXml" Target="../ink/ink312.xml"/><Relationship Id="rId67" Type="http://schemas.openxmlformats.org/officeDocument/2006/relationships/image" Target="../media/image328.png"/><Relationship Id="rId116" Type="http://schemas.openxmlformats.org/officeDocument/2006/relationships/customXml" Target="../ink/ink347.xml"/><Relationship Id="rId137" Type="http://schemas.openxmlformats.org/officeDocument/2006/relationships/image" Target="../media/image357.png"/><Relationship Id="rId158" Type="http://schemas.openxmlformats.org/officeDocument/2006/relationships/image" Target="../media/image366.png"/><Relationship Id="rId20" Type="http://schemas.openxmlformats.org/officeDocument/2006/relationships/customXml" Target="../ink/ink299.xml"/><Relationship Id="rId41" Type="http://schemas.openxmlformats.org/officeDocument/2006/relationships/image" Target="../media/image316.png"/><Relationship Id="rId62" Type="http://schemas.openxmlformats.org/officeDocument/2006/relationships/customXml" Target="../ink/ink320.xml"/><Relationship Id="rId83" Type="http://schemas.openxmlformats.org/officeDocument/2006/relationships/image" Target="../media/image336.png"/><Relationship Id="rId88" Type="http://schemas.openxmlformats.org/officeDocument/2006/relationships/customXml" Target="../ink/ink333.xml"/><Relationship Id="rId111" Type="http://schemas.openxmlformats.org/officeDocument/2006/relationships/image" Target="../media/image350.png"/><Relationship Id="rId132" Type="http://schemas.openxmlformats.org/officeDocument/2006/relationships/customXml" Target="../ink/ink355.xml"/><Relationship Id="rId153" Type="http://schemas.openxmlformats.org/officeDocument/2006/relationships/customXml" Target="../ink/ink366.xml"/><Relationship Id="rId174" Type="http://schemas.openxmlformats.org/officeDocument/2006/relationships/image" Target="../media/image374.png"/><Relationship Id="rId179" Type="http://schemas.openxmlformats.org/officeDocument/2006/relationships/customXml" Target="../ink/ink379.xml"/><Relationship Id="rId190" Type="http://schemas.openxmlformats.org/officeDocument/2006/relationships/image" Target="../media/image382.png"/><Relationship Id="rId15" Type="http://schemas.openxmlformats.org/officeDocument/2006/relationships/image" Target="../media/image303.png"/><Relationship Id="rId36" Type="http://schemas.openxmlformats.org/officeDocument/2006/relationships/customXml" Target="../ink/ink307.xml"/><Relationship Id="rId57" Type="http://schemas.openxmlformats.org/officeDocument/2006/relationships/image" Target="../media/image323.png"/><Relationship Id="rId106" Type="http://schemas.openxmlformats.org/officeDocument/2006/relationships/customXml" Target="../ink/ink342.xml"/><Relationship Id="rId127" Type="http://schemas.openxmlformats.org/officeDocument/2006/relationships/image" Target="../media/image355.png"/><Relationship Id="rId10" Type="http://schemas.openxmlformats.org/officeDocument/2006/relationships/customXml" Target="../ink/ink294.xml"/><Relationship Id="rId31" Type="http://schemas.openxmlformats.org/officeDocument/2006/relationships/image" Target="../media/image311.png"/><Relationship Id="rId52" Type="http://schemas.openxmlformats.org/officeDocument/2006/relationships/customXml" Target="../ink/ink315.xml"/><Relationship Id="rId73" Type="http://schemas.openxmlformats.org/officeDocument/2006/relationships/image" Target="../media/image331.png"/><Relationship Id="rId78" Type="http://schemas.openxmlformats.org/officeDocument/2006/relationships/customXml" Target="../ink/ink328.xml"/><Relationship Id="rId94" Type="http://schemas.openxmlformats.org/officeDocument/2006/relationships/customXml" Target="../ink/ink336.xml"/><Relationship Id="rId99" Type="http://schemas.openxmlformats.org/officeDocument/2006/relationships/image" Target="../media/image344.png"/><Relationship Id="rId101" Type="http://schemas.openxmlformats.org/officeDocument/2006/relationships/image" Target="../media/image345.png"/><Relationship Id="rId122" Type="http://schemas.openxmlformats.org/officeDocument/2006/relationships/customXml" Target="../ink/ink350.xml"/><Relationship Id="rId143" Type="http://schemas.openxmlformats.org/officeDocument/2006/relationships/customXml" Target="../ink/ink361.xml"/><Relationship Id="rId148" Type="http://schemas.openxmlformats.org/officeDocument/2006/relationships/image" Target="../media/image361.png"/><Relationship Id="rId164" Type="http://schemas.openxmlformats.org/officeDocument/2006/relationships/image" Target="../media/image369.png"/><Relationship Id="rId169" Type="http://schemas.openxmlformats.org/officeDocument/2006/relationships/customXml" Target="../ink/ink374.xml"/><Relationship Id="rId185" Type="http://schemas.openxmlformats.org/officeDocument/2006/relationships/customXml" Target="../ink/ink382.xml"/><Relationship Id="rId4" Type="http://schemas.openxmlformats.org/officeDocument/2006/relationships/customXml" Target="../ink/ink291.xml"/><Relationship Id="rId9" Type="http://schemas.openxmlformats.org/officeDocument/2006/relationships/image" Target="../media/image300.png"/><Relationship Id="rId180" Type="http://schemas.openxmlformats.org/officeDocument/2006/relationships/image" Target="../media/image377.png"/><Relationship Id="rId26" Type="http://schemas.openxmlformats.org/officeDocument/2006/relationships/customXml" Target="../ink/ink302.xml"/><Relationship Id="rId47" Type="http://schemas.openxmlformats.org/officeDocument/2006/relationships/image" Target="../media/image318.png"/><Relationship Id="rId68" Type="http://schemas.openxmlformats.org/officeDocument/2006/relationships/customXml" Target="../ink/ink323.xml"/><Relationship Id="rId89" Type="http://schemas.openxmlformats.org/officeDocument/2006/relationships/image" Target="../media/image339.png"/><Relationship Id="rId112" Type="http://schemas.openxmlformats.org/officeDocument/2006/relationships/customXml" Target="../ink/ink345.xml"/><Relationship Id="rId133" Type="http://schemas.openxmlformats.org/officeDocument/2006/relationships/image" Target="../media/image68.png"/><Relationship Id="rId154" Type="http://schemas.openxmlformats.org/officeDocument/2006/relationships/image" Target="../media/image364.png"/><Relationship Id="rId175" Type="http://schemas.openxmlformats.org/officeDocument/2006/relationships/customXml" Target="../ink/ink377.xml"/><Relationship Id="rId16" Type="http://schemas.openxmlformats.org/officeDocument/2006/relationships/customXml" Target="../ink/ink297.xml"/><Relationship Id="rId37" Type="http://schemas.openxmlformats.org/officeDocument/2006/relationships/image" Target="../media/image314.png"/><Relationship Id="rId58" Type="http://schemas.openxmlformats.org/officeDocument/2006/relationships/customXml" Target="../ink/ink318.xml"/><Relationship Id="rId79" Type="http://schemas.openxmlformats.org/officeDocument/2006/relationships/image" Target="../media/image334.png"/><Relationship Id="rId102" Type="http://schemas.openxmlformats.org/officeDocument/2006/relationships/customXml" Target="../ink/ink340.xml"/><Relationship Id="rId123" Type="http://schemas.openxmlformats.org/officeDocument/2006/relationships/image" Target="../media/image288.png"/><Relationship Id="rId144" Type="http://schemas.openxmlformats.org/officeDocument/2006/relationships/image" Target="../media/image359.png"/><Relationship Id="rId90" Type="http://schemas.openxmlformats.org/officeDocument/2006/relationships/customXml" Target="../ink/ink334.xml"/><Relationship Id="rId165" Type="http://schemas.openxmlformats.org/officeDocument/2006/relationships/customXml" Target="../ink/ink372.xml"/><Relationship Id="rId186" Type="http://schemas.openxmlformats.org/officeDocument/2006/relationships/image" Target="../media/image380.png"/><Relationship Id="rId27" Type="http://schemas.openxmlformats.org/officeDocument/2006/relationships/image" Target="../media/image309.png"/><Relationship Id="rId48" Type="http://schemas.openxmlformats.org/officeDocument/2006/relationships/customXml" Target="../ink/ink313.xml"/><Relationship Id="rId69" Type="http://schemas.openxmlformats.org/officeDocument/2006/relationships/image" Target="../media/image329.png"/><Relationship Id="rId113" Type="http://schemas.openxmlformats.org/officeDocument/2006/relationships/image" Target="../media/image351.png"/><Relationship Id="rId134" Type="http://schemas.openxmlformats.org/officeDocument/2006/relationships/customXml" Target="../ink/ink356.xml"/><Relationship Id="rId80" Type="http://schemas.openxmlformats.org/officeDocument/2006/relationships/customXml" Target="../ink/ink329.xml"/><Relationship Id="rId155" Type="http://schemas.openxmlformats.org/officeDocument/2006/relationships/customXml" Target="../ink/ink367.xml"/><Relationship Id="rId176" Type="http://schemas.openxmlformats.org/officeDocument/2006/relationships/image" Target="../media/image375.png"/><Relationship Id="rId17" Type="http://schemas.openxmlformats.org/officeDocument/2006/relationships/image" Target="../media/image304.png"/><Relationship Id="rId38" Type="http://schemas.openxmlformats.org/officeDocument/2006/relationships/customXml" Target="../ink/ink308.xml"/><Relationship Id="rId59" Type="http://schemas.openxmlformats.org/officeDocument/2006/relationships/image" Target="../media/image324.png"/><Relationship Id="rId103" Type="http://schemas.openxmlformats.org/officeDocument/2006/relationships/image" Target="../media/image346.png"/><Relationship Id="rId124" Type="http://schemas.openxmlformats.org/officeDocument/2006/relationships/customXml" Target="../ink/ink351.xml"/><Relationship Id="rId70" Type="http://schemas.openxmlformats.org/officeDocument/2006/relationships/customXml" Target="../ink/ink324.xml"/><Relationship Id="rId91" Type="http://schemas.openxmlformats.org/officeDocument/2006/relationships/image" Target="../media/image340.png"/><Relationship Id="rId145" Type="http://schemas.openxmlformats.org/officeDocument/2006/relationships/customXml" Target="../ink/ink362.xml"/><Relationship Id="rId166" Type="http://schemas.openxmlformats.org/officeDocument/2006/relationships/image" Target="../media/image370.png"/><Relationship Id="rId187" Type="http://schemas.openxmlformats.org/officeDocument/2006/relationships/customXml" Target="../ink/ink383.xml"/><Relationship Id="rId1" Type="http://schemas.openxmlformats.org/officeDocument/2006/relationships/slideLayout" Target="../slideLayouts/slideLayout7.xml"/><Relationship Id="rId28" Type="http://schemas.openxmlformats.org/officeDocument/2006/relationships/customXml" Target="../ink/ink303.xml"/><Relationship Id="rId49" Type="http://schemas.openxmlformats.org/officeDocument/2006/relationships/image" Target="../media/image319.png"/><Relationship Id="rId114" Type="http://schemas.openxmlformats.org/officeDocument/2006/relationships/customXml" Target="../ink/ink346.xml"/><Relationship Id="rId60" Type="http://schemas.openxmlformats.org/officeDocument/2006/relationships/customXml" Target="../ink/ink319.xml"/><Relationship Id="rId81" Type="http://schemas.openxmlformats.org/officeDocument/2006/relationships/image" Target="../media/image335.png"/><Relationship Id="rId135" Type="http://schemas.openxmlformats.org/officeDocument/2006/relationships/image" Target="../media/image293.png"/><Relationship Id="rId156" Type="http://schemas.openxmlformats.org/officeDocument/2006/relationships/image" Target="../media/image365.png"/><Relationship Id="rId177" Type="http://schemas.openxmlformats.org/officeDocument/2006/relationships/customXml" Target="../ink/ink378.xml"/></Relationships>
</file>

<file path=ppt/slides/_rels/slide15.xml.rels><?xml version="1.0" encoding="UTF-8" standalone="yes"?>
<Relationships xmlns="http://schemas.openxmlformats.org/package/2006/relationships"><Relationship Id="rId117" Type="http://schemas.openxmlformats.org/officeDocument/2006/relationships/image" Target="../media/image440.png"/><Relationship Id="rId21" Type="http://schemas.openxmlformats.org/officeDocument/2006/relationships/image" Target="../media/image392.png"/><Relationship Id="rId42" Type="http://schemas.openxmlformats.org/officeDocument/2006/relationships/customXml" Target="../ink/ink405.xml"/><Relationship Id="rId63" Type="http://schemas.openxmlformats.org/officeDocument/2006/relationships/image" Target="../media/image413.png"/><Relationship Id="rId84" Type="http://schemas.openxmlformats.org/officeDocument/2006/relationships/customXml" Target="../ink/ink426.xml"/><Relationship Id="rId138" Type="http://schemas.openxmlformats.org/officeDocument/2006/relationships/customXml" Target="../ink/ink453.xml"/><Relationship Id="rId159" Type="http://schemas.openxmlformats.org/officeDocument/2006/relationships/image" Target="../media/image461.png"/><Relationship Id="rId170" Type="http://schemas.openxmlformats.org/officeDocument/2006/relationships/customXml" Target="../ink/ink469.xml"/><Relationship Id="rId191" Type="http://schemas.openxmlformats.org/officeDocument/2006/relationships/image" Target="../media/image477.png"/><Relationship Id="rId107" Type="http://schemas.openxmlformats.org/officeDocument/2006/relationships/image" Target="../media/image435.png"/><Relationship Id="rId11" Type="http://schemas.openxmlformats.org/officeDocument/2006/relationships/image" Target="../media/image387.png"/><Relationship Id="rId32" Type="http://schemas.openxmlformats.org/officeDocument/2006/relationships/customXml" Target="../ink/ink400.xml"/><Relationship Id="rId53" Type="http://schemas.openxmlformats.org/officeDocument/2006/relationships/image" Target="../media/image408.png"/><Relationship Id="rId74" Type="http://schemas.openxmlformats.org/officeDocument/2006/relationships/customXml" Target="../ink/ink421.xml"/><Relationship Id="rId128" Type="http://schemas.openxmlformats.org/officeDocument/2006/relationships/customXml" Target="../ink/ink448.xml"/><Relationship Id="rId149" Type="http://schemas.openxmlformats.org/officeDocument/2006/relationships/image" Target="../media/image456.png"/><Relationship Id="rId5" Type="http://schemas.openxmlformats.org/officeDocument/2006/relationships/image" Target="../media/image384.png"/><Relationship Id="rId95" Type="http://schemas.openxmlformats.org/officeDocument/2006/relationships/image" Target="../media/image429.png"/><Relationship Id="rId160" Type="http://schemas.openxmlformats.org/officeDocument/2006/relationships/customXml" Target="../ink/ink464.xml"/><Relationship Id="rId181" Type="http://schemas.openxmlformats.org/officeDocument/2006/relationships/image" Target="../media/image472.png"/><Relationship Id="rId22" Type="http://schemas.openxmlformats.org/officeDocument/2006/relationships/customXml" Target="../ink/ink395.xml"/><Relationship Id="rId43" Type="http://schemas.openxmlformats.org/officeDocument/2006/relationships/image" Target="../media/image403.png"/><Relationship Id="rId64" Type="http://schemas.openxmlformats.org/officeDocument/2006/relationships/customXml" Target="../ink/ink416.xml"/><Relationship Id="rId118" Type="http://schemas.openxmlformats.org/officeDocument/2006/relationships/customXml" Target="../ink/ink443.xml"/><Relationship Id="rId139" Type="http://schemas.openxmlformats.org/officeDocument/2006/relationships/image" Target="../media/image451.png"/><Relationship Id="rId85" Type="http://schemas.openxmlformats.org/officeDocument/2006/relationships/image" Target="../media/image424.png"/><Relationship Id="rId150" Type="http://schemas.openxmlformats.org/officeDocument/2006/relationships/customXml" Target="../ink/ink459.xml"/><Relationship Id="rId171" Type="http://schemas.openxmlformats.org/officeDocument/2006/relationships/image" Target="../media/image467.png"/><Relationship Id="rId192" Type="http://schemas.openxmlformats.org/officeDocument/2006/relationships/customXml" Target="../ink/ink480.xml"/><Relationship Id="rId12" Type="http://schemas.openxmlformats.org/officeDocument/2006/relationships/customXml" Target="../ink/ink390.xml"/><Relationship Id="rId33" Type="http://schemas.openxmlformats.org/officeDocument/2006/relationships/image" Target="../media/image398.png"/><Relationship Id="rId108" Type="http://schemas.openxmlformats.org/officeDocument/2006/relationships/customXml" Target="../ink/ink438.xml"/><Relationship Id="rId129" Type="http://schemas.openxmlformats.org/officeDocument/2006/relationships/image" Target="../media/image446.png"/><Relationship Id="rId54" Type="http://schemas.openxmlformats.org/officeDocument/2006/relationships/customXml" Target="../ink/ink411.xml"/><Relationship Id="rId75" Type="http://schemas.openxmlformats.org/officeDocument/2006/relationships/image" Target="../media/image419.png"/><Relationship Id="rId96" Type="http://schemas.openxmlformats.org/officeDocument/2006/relationships/customXml" Target="../ink/ink432.xml"/><Relationship Id="rId140" Type="http://schemas.openxmlformats.org/officeDocument/2006/relationships/customXml" Target="../ink/ink454.xml"/><Relationship Id="rId161" Type="http://schemas.openxmlformats.org/officeDocument/2006/relationships/image" Target="../media/image462.png"/><Relationship Id="rId182" Type="http://schemas.openxmlformats.org/officeDocument/2006/relationships/customXml" Target="../ink/ink475.xml"/><Relationship Id="rId6" Type="http://schemas.openxmlformats.org/officeDocument/2006/relationships/customXml" Target="../ink/ink387.xml"/><Relationship Id="rId23" Type="http://schemas.openxmlformats.org/officeDocument/2006/relationships/image" Target="../media/image393.png"/><Relationship Id="rId119" Type="http://schemas.openxmlformats.org/officeDocument/2006/relationships/image" Target="../media/image441.png"/><Relationship Id="rId44" Type="http://schemas.openxmlformats.org/officeDocument/2006/relationships/customXml" Target="../ink/ink406.xml"/><Relationship Id="rId65" Type="http://schemas.openxmlformats.org/officeDocument/2006/relationships/image" Target="../media/image414.png"/><Relationship Id="rId86" Type="http://schemas.openxmlformats.org/officeDocument/2006/relationships/customXml" Target="../ink/ink427.xml"/><Relationship Id="rId130" Type="http://schemas.openxmlformats.org/officeDocument/2006/relationships/customXml" Target="../ink/ink449.xml"/><Relationship Id="rId151" Type="http://schemas.openxmlformats.org/officeDocument/2006/relationships/image" Target="../media/image457.png"/><Relationship Id="rId172" Type="http://schemas.openxmlformats.org/officeDocument/2006/relationships/customXml" Target="../ink/ink470.xml"/><Relationship Id="rId193" Type="http://schemas.openxmlformats.org/officeDocument/2006/relationships/image" Target="../media/image478.png"/><Relationship Id="rId13" Type="http://schemas.openxmlformats.org/officeDocument/2006/relationships/image" Target="../media/image388.png"/><Relationship Id="rId109" Type="http://schemas.openxmlformats.org/officeDocument/2006/relationships/image" Target="../media/image436.png"/><Relationship Id="rId34" Type="http://schemas.openxmlformats.org/officeDocument/2006/relationships/customXml" Target="../ink/ink401.xml"/><Relationship Id="rId55" Type="http://schemas.openxmlformats.org/officeDocument/2006/relationships/image" Target="../media/image409.png"/><Relationship Id="rId76" Type="http://schemas.openxmlformats.org/officeDocument/2006/relationships/customXml" Target="../ink/ink422.xml"/><Relationship Id="rId97" Type="http://schemas.openxmlformats.org/officeDocument/2006/relationships/image" Target="../media/image430.png"/><Relationship Id="rId120" Type="http://schemas.openxmlformats.org/officeDocument/2006/relationships/customXml" Target="../ink/ink444.xml"/><Relationship Id="rId141" Type="http://schemas.openxmlformats.org/officeDocument/2006/relationships/image" Target="../media/image452.png"/><Relationship Id="rId7" Type="http://schemas.openxmlformats.org/officeDocument/2006/relationships/image" Target="../media/image385.png"/><Relationship Id="rId71" Type="http://schemas.openxmlformats.org/officeDocument/2006/relationships/image" Target="../media/image417.png"/><Relationship Id="rId92" Type="http://schemas.openxmlformats.org/officeDocument/2006/relationships/customXml" Target="../ink/ink430.xml"/><Relationship Id="rId162" Type="http://schemas.openxmlformats.org/officeDocument/2006/relationships/customXml" Target="../ink/ink465.xml"/><Relationship Id="rId183" Type="http://schemas.openxmlformats.org/officeDocument/2006/relationships/image" Target="../media/image473.png"/><Relationship Id="rId2" Type="http://schemas.openxmlformats.org/officeDocument/2006/relationships/customXml" Target="../ink/ink385.xml"/><Relationship Id="rId29" Type="http://schemas.openxmlformats.org/officeDocument/2006/relationships/image" Target="../media/image396.png"/><Relationship Id="rId24" Type="http://schemas.openxmlformats.org/officeDocument/2006/relationships/customXml" Target="../ink/ink396.xml"/><Relationship Id="rId40" Type="http://schemas.openxmlformats.org/officeDocument/2006/relationships/customXml" Target="../ink/ink404.xml"/><Relationship Id="rId45" Type="http://schemas.openxmlformats.org/officeDocument/2006/relationships/image" Target="../media/image404.png"/><Relationship Id="rId66" Type="http://schemas.openxmlformats.org/officeDocument/2006/relationships/customXml" Target="../ink/ink417.xml"/><Relationship Id="rId87" Type="http://schemas.openxmlformats.org/officeDocument/2006/relationships/image" Target="../media/image425.png"/><Relationship Id="rId110" Type="http://schemas.openxmlformats.org/officeDocument/2006/relationships/customXml" Target="../ink/ink439.xml"/><Relationship Id="rId115" Type="http://schemas.openxmlformats.org/officeDocument/2006/relationships/image" Target="../media/image439.png"/><Relationship Id="rId131" Type="http://schemas.openxmlformats.org/officeDocument/2006/relationships/image" Target="../media/image447.png"/><Relationship Id="rId136" Type="http://schemas.openxmlformats.org/officeDocument/2006/relationships/customXml" Target="../ink/ink452.xml"/><Relationship Id="rId157" Type="http://schemas.openxmlformats.org/officeDocument/2006/relationships/image" Target="../media/image460.png"/><Relationship Id="rId178" Type="http://schemas.openxmlformats.org/officeDocument/2006/relationships/customXml" Target="../ink/ink473.xml"/><Relationship Id="rId61" Type="http://schemas.openxmlformats.org/officeDocument/2006/relationships/image" Target="../media/image412.png"/><Relationship Id="rId82" Type="http://schemas.openxmlformats.org/officeDocument/2006/relationships/customXml" Target="../ink/ink425.xml"/><Relationship Id="rId152" Type="http://schemas.openxmlformats.org/officeDocument/2006/relationships/customXml" Target="../ink/ink460.xml"/><Relationship Id="rId173" Type="http://schemas.openxmlformats.org/officeDocument/2006/relationships/image" Target="../media/image468.png"/><Relationship Id="rId194" Type="http://schemas.openxmlformats.org/officeDocument/2006/relationships/customXml" Target="../ink/ink481.xml"/><Relationship Id="rId199" Type="http://schemas.openxmlformats.org/officeDocument/2006/relationships/image" Target="../media/image481.png"/><Relationship Id="rId19" Type="http://schemas.openxmlformats.org/officeDocument/2006/relationships/image" Target="../media/image391.png"/><Relationship Id="rId14" Type="http://schemas.openxmlformats.org/officeDocument/2006/relationships/customXml" Target="../ink/ink391.xml"/><Relationship Id="rId30" Type="http://schemas.openxmlformats.org/officeDocument/2006/relationships/customXml" Target="../ink/ink399.xml"/><Relationship Id="rId35" Type="http://schemas.openxmlformats.org/officeDocument/2006/relationships/image" Target="../media/image399.png"/><Relationship Id="rId56" Type="http://schemas.openxmlformats.org/officeDocument/2006/relationships/customXml" Target="../ink/ink412.xml"/><Relationship Id="rId77" Type="http://schemas.openxmlformats.org/officeDocument/2006/relationships/image" Target="../media/image420.png"/><Relationship Id="rId100" Type="http://schemas.openxmlformats.org/officeDocument/2006/relationships/customXml" Target="../ink/ink434.xml"/><Relationship Id="rId105" Type="http://schemas.openxmlformats.org/officeDocument/2006/relationships/image" Target="../media/image434.png"/><Relationship Id="rId126" Type="http://schemas.openxmlformats.org/officeDocument/2006/relationships/customXml" Target="../ink/ink447.xml"/><Relationship Id="rId147" Type="http://schemas.openxmlformats.org/officeDocument/2006/relationships/image" Target="../media/image455.png"/><Relationship Id="rId168" Type="http://schemas.openxmlformats.org/officeDocument/2006/relationships/customXml" Target="../ink/ink468.xml"/><Relationship Id="rId8" Type="http://schemas.openxmlformats.org/officeDocument/2006/relationships/customXml" Target="../ink/ink388.xml"/><Relationship Id="rId51" Type="http://schemas.openxmlformats.org/officeDocument/2006/relationships/image" Target="../media/image407.png"/><Relationship Id="rId72" Type="http://schemas.openxmlformats.org/officeDocument/2006/relationships/customXml" Target="../ink/ink420.xml"/><Relationship Id="rId93" Type="http://schemas.openxmlformats.org/officeDocument/2006/relationships/image" Target="../media/image428.png"/><Relationship Id="rId98" Type="http://schemas.openxmlformats.org/officeDocument/2006/relationships/customXml" Target="../ink/ink433.xml"/><Relationship Id="rId121" Type="http://schemas.openxmlformats.org/officeDocument/2006/relationships/image" Target="../media/image442.png"/><Relationship Id="rId142" Type="http://schemas.openxmlformats.org/officeDocument/2006/relationships/customXml" Target="../ink/ink455.xml"/><Relationship Id="rId163" Type="http://schemas.openxmlformats.org/officeDocument/2006/relationships/image" Target="../media/image463.png"/><Relationship Id="rId184" Type="http://schemas.openxmlformats.org/officeDocument/2006/relationships/customXml" Target="../ink/ink476.xml"/><Relationship Id="rId189" Type="http://schemas.openxmlformats.org/officeDocument/2006/relationships/image" Target="../media/image476.png"/><Relationship Id="rId3" Type="http://schemas.openxmlformats.org/officeDocument/2006/relationships/image" Target="../media/image383.png"/><Relationship Id="rId25" Type="http://schemas.openxmlformats.org/officeDocument/2006/relationships/image" Target="../media/image394.png"/><Relationship Id="rId46" Type="http://schemas.openxmlformats.org/officeDocument/2006/relationships/customXml" Target="../ink/ink407.xml"/><Relationship Id="rId67" Type="http://schemas.openxmlformats.org/officeDocument/2006/relationships/image" Target="../media/image415.png"/><Relationship Id="rId116" Type="http://schemas.openxmlformats.org/officeDocument/2006/relationships/customXml" Target="../ink/ink442.xml"/><Relationship Id="rId137" Type="http://schemas.openxmlformats.org/officeDocument/2006/relationships/image" Target="../media/image450.png"/><Relationship Id="rId158" Type="http://schemas.openxmlformats.org/officeDocument/2006/relationships/customXml" Target="../ink/ink463.xml"/><Relationship Id="rId20" Type="http://schemas.openxmlformats.org/officeDocument/2006/relationships/customXml" Target="../ink/ink394.xml"/><Relationship Id="rId41" Type="http://schemas.openxmlformats.org/officeDocument/2006/relationships/image" Target="../media/image402.png"/><Relationship Id="rId62" Type="http://schemas.openxmlformats.org/officeDocument/2006/relationships/customXml" Target="../ink/ink415.xml"/><Relationship Id="rId83" Type="http://schemas.openxmlformats.org/officeDocument/2006/relationships/image" Target="../media/image423.png"/><Relationship Id="rId88" Type="http://schemas.openxmlformats.org/officeDocument/2006/relationships/customXml" Target="../ink/ink428.xml"/><Relationship Id="rId111" Type="http://schemas.openxmlformats.org/officeDocument/2006/relationships/image" Target="../media/image437.png"/><Relationship Id="rId132" Type="http://schemas.openxmlformats.org/officeDocument/2006/relationships/customXml" Target="../ink/ink450.xml"/><Relationship Id="rId153" Type="http://schemas.openxmlformats.org/officeDocument/2006/relationships/image" Target="../media/image458.png"/><Relationship Id="rId174" Type="http://schemas.openxmlformats.org/officeDocument/2006/relationships/customXml" Target="../ink/ink471.xml"/><Relationship Id="rId179" Type="http://schemas.openxmlformats.org/officeDocument/2006/relationships/image" Target="../media/image471.png"/><Relationship Id="rId195" Type="http://schemas.openxmlformats.org/officeDocument/2006/relationships/image" Target="../media/image479.png"/><Relationship Id="rId190" Type="http://schemas.openxmlformats.org/officeDocument/2006/relationships/customXml" Target="../ink/ink479.xml"/><Relationship Id="rId15" Type="http://schemas.openxmlformats.org/officeDocument/2006/relationships/image" Target="../media/image389.png"/><Relationship Id="rId36" Type="http://schemas.openxmlformats.org/officeDocument/2006/relationships/customXml" Target="../ink/ink402.xml"/><Relationship Id="rId57" Type="http://schemas.openxmlformats.org/officeDocument/2006/relationships/image" Target="../media/image410.png"/><Relationship Id="rId106" Type="http://schemas.openxmlformats.org/officeDocument/2006/relationships/customXml" Target="../ink/ink437.xml"/><Relationship Id="rId127" Type="http://schemas.openxmlformats.org/officeDocument/2006/relationships/image" Target="../media/image445.png"/><Relationship Id="rId10" Type="http://schemas.openxmlformats.org/officeDocument/2006/relationships/customXml" Target="../ink/ink389.xml"/><Relationship Id="rId31" Type="http://schemas.openxmlformats.org/officeDocument/2006/relationships/image" Target="../media/image397.png"/><Relationship Id="rId52" Type="http://schemas.openxmlformats.org/officeDocument/2006/relationships/customXml" Target="../ink/ink410.xml"/><Relationship Id="rId73" Type="http://schemas.openxmlformats.org/officeDocument/2006/relationships/image" Target="../media/image418.png"/><Relationship Id="rId78" Type="http://schemas.openxmlformats.org/officeDocument/2006/relationships/customXml" Target="../ink/ink423.xml"/><Relationship Id="rId94" Type="http://schemas.openxmlformats.org/officeDocument/2006/relationships/customXml" Target="../ink/ink431.xml"/><Relationship Id="rId99" Type="http://schemas.openxmlformats.org/officeDocument/2006/relationships/image" Target="../media/image431.png"/><Relationship Id="rId101" Type="http://schemas.openxmlformats.org/officeDocument/2006/relationships/image" Target="../media/image432.png"/><Relationship Id="rId122" Type="http://schemas.openxmlformats.org/officeDocument/2006/relationships/customXml" Target="../ink/ink445.xml"/><Relationship Id="rId143" Type="http://schemas.openxmlformats.org/officeDocument/2006/relationships/image" Target="../media/image453.png"/><Relationship Id="rId148" Type="http://schemas.openxmlformats.org/officeDocument/2006/relationships/customXml" Target="../ink/ink458.xml"/><Relationship Id="rId164" Type="http://schemas.openxmlformats.org/officeDocument/2006/relationships/customXml" Target="../ink/ink466.xml"/><Relationship Id="rId169" Type="http://schemas.openxmlformats.org/officeDocument/2006/relationships/image" Target="../media/image466.png"/><Relationship Id="rId185" Type="http://schemas.openxmlformats.org/officeDocument/2006/relationships/image" Target="../media/image474.png"/><Relationship Id="rId4" Type="http://schemas.openxmlformats.org/officeDocument/2006/relationships/customXml" Target="../ink/ink386.xml"/><Relationship Id="rId9" Type="http://schemas.openxmlformats.org/officeDocument/2006/relationships/image" Target="../media/image386.png"/><Relationship Id="rId180" Type="http://schemas.openxmlformats.org/officeDocument/2006/relationships/customXml" Target="../ink/ink474.xml"/><Relationship Id="rId26" Type="http://schemas.openxmlformats.org/officeDocument/2006/relationships/customXml" Target="../ink/ink397.xml"/><Relationship Id="rId47" Type="http://schemas.openxmlformats.org/officeDocument/2006/relationships/image" Target="../media/image405.png"/><Relationship Id="rId68" Type="http://schemas.openxmlformats.org/officeDocument/2006/relationships/customXml" Target="../ink/ink418.xml"/><Relationship Id="rId89" Type="http://schemas.openxmlformats.org/officeDocument/2006/relationships/image" Target="../media/image426.png"/><Relationship Id="rId112" Type="http://schemas.openxmlformats.org/officeDocument/2006/relationships/customXml" Target="../ink/ink440.xml"/><Relationship Id="rId133" Type="http://schemas.openxmlformats.org/officeDocument/2006/relationships/image" Target="../media/image448.png"/><Relationship Id="rId154" Type="http://schemas.openxmlformats.org/officeDocument/2006/relationships/customXml" Target="../ink/ink461.xml"/><Relationship Id="rId175" Type="http://schemas.openxmlformats.org/officeDocument/2006/relationships/image" Target="../media/image469.png"/><Relationship Id="rId196" Type="http://schemas.openxmlformats.org/officeDocument/2006/relationships/customXml" Target="../ink/ink482.xml"/><Relationship Id="rId16" Type="http://schemas.openxmlformats.org/officeDocument/2006/relationships/customXml" Target="../ink/ink392.xml"/><Relationship Id="rId37" Type="http://schemas.openxmlformats.org/officeDocument/2006/relationships/image" Target="../media/image400.png"/><Relationship Id="rId58" Type="http://schemas.openxmlformats.org/officeDocument/2006/relationships/customXml" Target="../ink/ink413.xml"/><Relationship Id="rId79" Type="http://schemas.openxmlformats.org/officeDocument/2006/relationships/image" Target="../media/image421.png"/><Relationship Id="rId102" Type="http://schemas.openxmlformats.org/officeDocument/2006/relationships/customXml" Target="../ink/ink435.xml"/><Relationship Id="rId123" Type="http://schemas.openxmlformats.org/officeDocument/2006/relationships/image" Target="../media/image443.png"/><Relationship Id="rId144" Type="http://schemas.openxmlformats.org/officeDocument/2006/relationships/customXml" Target="../ink/ink456.xml"/><Relationship Id="rId90" Type="http://schemas.openxmlformats.org/officeDocument/2006/relationships/customXml" Target="../ink/ink429.xml"/><Relationship Id="rId165" Type="http://schemas.openxmlformats.org/officeDocument/2006/relationships/image" Target="../media/image464.png"/><Relationship Id="rId186" Type="http://schemas.openxmlformats.org/officeDocument/2006/relationships/customXml" Target="../ink/ink477.xml"/><Relationship Id="rId27" Type="http://schemas.openxmlformats.org/officeDocument/2006/relationships/image" Target="../media/image395.png"/><Relationship Id="rId48" Type="http://schemas.openxmlformats.org/officeDocument/2006/relationships/customXml" Target="../ink/ink408.xml"/><Relationship Id="rId69" Type="http://schemas.openxmlformats.org/officeDocument/2006/relationships/image" Target="../media/image416.png"/><Relationship Id="rId113" Type="http://schemas.openxmlformats.org/officeDocument/2006/relationships/image" Target="../media/image438.png"/><Relationship Id="rId134" Type="http://schemas.openxmlformats.org/officeDocument/2006/relationships/customXml" Target="../ink/ink451.xml"/><Relationship Id="rId80" Type="http://schemas.openxmlformats.org/officeDocument/2006/relationships/customXml" Target="../ink/ink424.xml"/><Relationship Id="rId155" Type="http://schemas.openxmlformats.org/officeDocument/2006/relationships/image" Target="../media/image459.png"/><Relationship Id="rId176" Type="http://schemas.openxmlformats.org/officeDocument/2006/relationships/customXml" Target="../ink/ink472.xml"/><Relationship Id="rId197" Type="http://schemas.openxmlformats.org/officeDocument/2006/relationships/image" Target="../media/image480.png"/><Relationship Id="rId17" Type="http://schemas.openxmlformats.org/officeDocument/2006/relationships/image" Target="../media/image390.png"/><Relationship Id="rId38" Type="http://schemas.openxmlformats.org/officeDocument/2006/relationships/customXml" Target="../ink/ink403.xml"/><Relationship Id="rId59" Type="http://schemas.openxmlformats.org/officeDocument/2006/relationships/image" Target="../media/image411.png"/><Relationship Id="rId103" Type="http://schemas.openxmlformats.org/officeDocument/2006/relationships/image" Target="../media/image433.png"/><Relationship Id="rId124" Type="http://schemas.openxmlformats.org/officeDocument/2006/relationships/customXml" Target="../ink/ink446.xml"/><Relationship Id="rId70" Type="http://schemas.openxmlformats.org/officeDocument/2006/relationships/customXml" Target="../ink/ink419.xml"/><Relationship Id="rId91" Type="http://schemas.openxmlformats.org/officeDocument/2006/relationships/image" Target="../media/image427.png"/><Relationship Id="rId145" Type="http://schemas.openxmlformats.org/officeDocument/2006/relationships/image" Target="../media/image454.png"/><Relationship Id="rId166" Type="http://schemas.openxmlformats.org/officeDocument/2006/relationships/customXml" Target="../ink/ink467.xml"/><Relationship Id="rId187" Type="http://schemas.openxmlformats.org/officeDocument/2006/relationships/image" Target="../media/image475.png"/><Relationship Id="rId1" Type="http://schemas.openxmlformats.org/officeDocument/2006/relationships/slideLayout" Target="../slideLayouts/slideLayout7.xml"/><Relationship Id="rId28" Type="http://schemas.openxmlformats.org/officeDocument/2006/relationships/customXml" Target="../ink/ink398.xml"/><Relationship Id="rId49" Type="http://schemas.openxmlformats.org/officeDocument/2006/relationships/image" Target="../media/image406.png"/><Relationship Id="rId114" Type="http://schemas.openxmlformats.org/officeDocument/2006/relationships/customXml" Target="../ink/ink441.xml"/><Relationship Id="rId60" Type="http://schemas.openxmlformats.org/officeDocument/2006/relationships/customXml" Target="../ink/ink414.xml"/><Relationship Id="rId81" Type="http://schemas.openxmlformats.org/officeDocument/2006/relationships/image" Target="../media/image422.png"/><Relationship Id="rId135" Type="http://schemas.openxmlformats.org/officeDocument/2006/relationships/image" Target="../media/image449.png"/><Relationship Id="rId156" Type="http://schemas.openxmlformats.org/officeDocument/2006/relationships/customXml" Target="../ink/ink462.xml"/><Relationship Id="rId177" Type="http://schemas.openxmlformats.org/officeDocument/2006/relationships/image" Target="../media/image470.png"/><Relationship Id="rId198" Type="http://schemas.openxmlformats.org/officeDocument/2006/relationships/customXml" Target="../ink/ink483.xml"/><Relationship Id="rId18" Type="http://schemas.openxmlformats.org/officeDocument/2006/relationships/customXml" Target="../ink/ink393.xml"/><Relationship Id="rId39" Type="http://schemas.openxmlformats.org/officeDocument/2006/relationships/image" Target="../media/image401.png"/><Relationship Id="rId50" Type="http://schemas.openxmlformats.org/officeDocument/2006/relationships/customXml" Target="../ink/ink409.xml"/><Relationship Id="rId104" Type="http://schemas.openxmlformats.org/officeDocument/2006/relationships/customXml" Target="../ink/ink436.xml"/><Relationship Id="rId125" Type="http://schemas.openxmlformats.org/officeDocument/2006/relationships/image" Target="../media/image444.png"/><Relationship Id="rId146" Type="http://schemas.openxmlformats.org/officeDocument/2006/relationships/customXml" Target="../ink/ink457.xml"/><Relationship Id="rId167" Type="http://schemas.openxmlformats.org/officeDocument/2006/relationships/image" Target="../media/image465.png"/><Relationship Id="rId188" Type="http://schemas.openxmlformats.org/officeDocument/2006/relationships/customXml" Target="../ink/ink478.xml"/></Relationships>
</file>

<file path=ppt/slides/_rels/slide16.xml.rels><?xml version="1.0" encoding="UTF-8" standalone="yes"?>
<Relationships xmlns="http://schemas.openxmlformats.org/package/2006/relationships"><Relationship Id="rId117" Type="http://schemas.openxmlformats.org/officeDocument/2006/relationships/image" Target="../media/image538.png"/><Relationship Id="rId21" Type="http://schemas.openxmlformats.org/officeDocument/2006/relationships/image" Target="../media/image491.png"/><Relationship Id="rId42" Type="http://schemas.openxmlformats.org/officeDocument/2006/relationships/customXml" Target="../ink/ink504.xml"/><Relationship Id="rId63" Type="http://schemas.openxmlformats.org/officeDocument/2006/relationships/image" Target="../media/image511.png"/><Relationship Id="rId84" Type="http://schemas.openxmlformats.org/officeDocument/2006/relationships/customXml" Target="../ink/ink525.xml"/><Relationship Id="rId138" Type="http://schemas.openxmlformats.org/officeDocument/2006/relationships/customXml" Target="../ink/ink552.xml"/><Relationship Id="rId159" Type="http://schemas.openxmlformats.org/officeDocument/2006/relationships/image" Target="../media/image559.png"/><Relationship Id="rId170" Type="http://schemas.openxmlformats.org/officeDocument/2006/relationships/customXml" Target="../ink/ink568.xml"/><Relationship Id="rId107" Type="http://schemas.openxmlformats.org/officeDocument/2006/relationships/image" Target="../media/image533.png"/><Relationship Id="rId11" Type="http://schemas.openxmlformats.org/officeDocument/2006/relationships/image" Target="../media/image486.png"/><Relationship Id="rId32" Type="http://schemas.openxmlformats.org/officeDocument/2006/relationships/customXml" Target="../ink/ink499.xml"/><Relationship Id="rId53" Type="http://schemas.openxmlformats.org/officeDocument/2006/relationships/image" Target="../media/image506.png"/><Relationship Id="rId74" Type="http://schemas.openxmlformats.org/officeDocument/2006/relationships/customXml" Target="../ink/ink520.xml"/><Relationship Id="rId128" Type="http://schemas.openxmlformats.org/officeDocument/2006/relationships/customXml" Target="../ink/ink547.xml"/><Relationship Id="rId149" Type="http://schemas.openxmlformats.org/officeDocument/2006/relationships/image" Target="../media/image554.png"/><Relationship Id="rId5" Type="http://schemas.openxmlformats.org/officeDocument/2006/relationships/image" Target="../media/image483.png"/><Relationship Id="rId95" Type="http://schemas.openxmlformats.org/officeDocument/2006/relationships/image" Target="../media/image527.png"/><Relationship Id="rId160" Type="http://schemas.openxmlformats.org/officeDocument/2006/relationships/customXml" Target="../ink/ink563.xml"/><Relationship Id="rId181" Type="http://schemas.openxmlformats.org/officeDocument/2006/relationships/image" Target="../media/image570.png"/><Relationship Id="rId22" Type="http://schemas.openxmlformats.org/officeDocument/2006/relationships/customXml" Target="../ink/ink494.xml"/><Relationship Id="rId43" Type="http://schemas.openxmlformats.org/officeDocument/2006/relationships/image" Target="../media/image501.png"/><Relationship Id="rId64" Type="http://schemas.openxmlformats.org/officeDocument/2006/relationships/customXml" Target="../ink/ink515.xml"/><Relationship Id="rId118" Type="http://schemas.openxmlformats.org/officeDocument/2006/relationships/customXml" Target="../ink/ink542.xml"/><Relationship Id="rId139" Type="http://schemas.openxmlformats.org/officeDocument/2006/relationships/image" Target="../media/image549.png"/><Relationship Id="rId85" Type="http://schemas.openxmlformats.org/officeDocument/2006/relationships/image" Target="../media/image522.png"/><Relationship Id="rId150" Type="http://schemas.openxmlformats.org/officeDocument/2006/relationships/customXml" Target="../ink/ink558.xml"/><Relationship Id="rId171" Type="http://schemas.openxmlformats.org/officeDocument/2006/relationships/image" Target="../media/image565.png"/><Relationship Id="rId12" Type="http://schemas.openxmlformats.org/officeDocument/2006/relationships/customXml" Target="../ink/ink489.xml"/><Relationship Id="rId33" Type="http://schemas.openxmlformats.org/officeDocument/2006/relationships/image" Target="../media/image497.png"/><Relationship Id="rId108" Type="http://schemas.openxmlformats.org/officeDocument/2006/relationships/customXml" Target="../ink/ink537.xml"/><Relationship Id="rId129" Type="http://schemas.openxmlformats.org/officeDocument/2006/relationships/image" Target="../media/image544.png"/><Relationship Id="rId54" Type="http://schemas.openxmlformats.org/officeDocument/2006/relationships/customXml" Target="../ink/ink510.xml"/><Relationship Id="rId75" Type="http://schemas.openxmlformats.org/officeDocument/2006/relationships/image" Target="../media/image517.png"/><Relationship Id="rId96" Type="http://schemas.openxmlformats.org/officeDocument/2006/relationships/customXml" Target="../ink/ink531.xml"/><Relationship Id="rId140" Type="http://schemas.openxmlformats.org/officeDocument/2006/relationships/customXml" Target="../ink/ink553.xml"/><Relationship Id="rId161" Type="http://schemas.openxmlformats.org/officeDocument/2006/relationships/image" Target="../media/image560.png"/><Relationship Id="rId6" Type="http://schemas.openxmlformats.org/officeDocument/2006/relationships/customXml" Target="../ink/ink486.xml"/><Relationship Id="rId23" Type="http://schemas.openxmlformats.org/officeDocument/2006/relationships/image" Target="../media/image492.png"/><Relationship Id="rId119" Type="http://schemas.openxmlformats.org/officeDocument/2006/relationships/image" Target="../media/image539.png"/><Relationship Id="rId44" Type="http://schemas.openxmlformats.org/officeDocument/2006/relationships/customXml" Target="../ink/ink505.xml"/><Relationship Id="rId60" Type="http://schemas.openxmlformats.org/officeDocument/2006/relationships/customXml" Target="../ink/ink513.xml"/><Relationship Id="rId65" Type="http://schemas.openxmlformats.org/officeDocument/2006/relationships/image" Target="../media/image512.png"/><Relationship Id="rId81" Type="http://schemas.openxmlformats.org/officeDocument/2006/relationships/image" Target="../media/image520.png"/><Relationship Id="rId86" Type="http://schemas.openxmlformats.org/officeDocument/2006/relationships/customXml" Target="../ink/ink526.xml"/><Relationship Id="rId130" Type="http://schemas.openxmlformats.org/officeDocument/2006/relationships/customXml" Target="../ink/ink548.xml"/><Relationship Id="rId135" Type="http://schemas.openxmlformats.org/officeDocument/2006/relationships/image" Target="../media/image547.png"/><Relationship Id="rId151" Type="http://schemas.openxmlformats.org/officeDocument/2006/relationships/image" Target="../media/image555.png"/><Relationship Id="rId156" Type="http://schemas.openxmlformats.org/officeDocument/2006/relationships/customXml" Target="../ink/ink561.xml"/><Relationship Id="rId177" Type="http://schemas.openxmlformats.org/officeDocument/2006/relationships/image" Target="../media/image568.png"/><Relationship Id="rId172" Type="http://schemas.openxmlformats.org/officeDocument/2006/relationships/customXml" Target="../ink/ink569.xml"/><Relationship Id="rId13" Type="http://schemas.openxmlformats.org/officeDocument/2006/relationships/image" Target="../media/image487.png"/><Relationship Id="rId18" Type="http://schemas.openxmlformats.org/officeDocument/2006/relationships/customXml" Target="../ink/ink492.xml"/><Relationship Id="rId39" Type="http://schemas.openxmlformats.org/officeDocument/2006/relationships/image" Target="../media/image499.png"/><Relationship Id="rId109" Type="http://schemas.openxmlformats.org/officeDocument/2006/relationships/image" Target="../media/image534.png"/><Relationship Id="rId34" Type="http://schemas.openxmlformats.org/officeDocument/2006/relationships/customXml" Target="../ink/ink500.xml"/><Relationship Id="rId50" Type="http://schemas.openxmlformats.org/officeDocument/2006/relationships/customXml" Target="../ink/ink508.xml"/><Relationship Id="rId55" Type="http://schemas.openxmlformats.org/officeDocument/2006/relationships/image" Target="../media/image507.png"/><Relationship Id="rId76" Type="http://schemas.openxmlformats.org/officeDocument/2006/relationships/customXml" Target="../ink/ink521.xml"/><Relationship Id="rId97" Type="http://schemas.openxmlformats.org/officeDocument/2006/relationships/image" Target="../media/image528.png"/><Relationship Id="rId104" Type="http://schemas.openxmlformats.org/officeDocument/2006/relationships/customXml" Target="../ink/ink535.xml"/><Relationship Id="rId120" Type="http://schemas.openxmlformats.org/officeDocument/2006/relationships/customXml" Target="../ink/ink543.xml"/><Relationship Id="rId125" Type="http://schemas.openxmlformats.org/officeDocument/2006/relationships/image" Target="../media/image542.png"/><Relationship Id="rId141" Type="http://schemas.openxmlformats.org/officeDocument/2006/relationships/image" Target="../media/image550.png"/><Relationship Id="rId146" Type="http://schemas.openxmlformats.org/officeDocument/2006/relationships/customXml" Target="../ink/ink556.xml"/><Relationship Id="rId167" Type="http://schemas.openxmlformats.org/officeDocument/2006/relationships/image" Target="../media/image563.png"/><Relationship Id="rId7" Type="http://schemas.openxmlformats.org/officeDocument/2006/relationships/image" Target="../media/image484.png"/><Relationship Id="rId71" Type="http://schemas.openxmlformats.org/officeDocument/2006/relationships/image" Target="../media/image515.png"/><Relationship Id="rId92" Type="http://schemas.openxmlformats.org/officeDocument/2006/relationships/customXml" Target="../ink/ink529.xml"/><Relationship Id="rId162" Type="http://schemas.openxmlformats.org/officeDocument/2006/relationships/customXml" Target="../ink/ink564.xml"/><Relationship Id="rId2" Type="http://schemas.openxmlformats.org/officeDocument/2006/relationships/customXml" Target="../ink/ink484.xml"/><Relationship Id="rId29" Type="http://schemas.openxmlformats.org/officeDocument/2006/relationships/image" Target="../media/image495.png"/><Relationship Id="rId24" Type="http://schemas.openxmlformats.org/officeDocument/2006/relationships/customXml" Target="../ink/ink495.xml"/><Relationship Id="rId40" Type="http://schemas.openxmlformats.org/officeDocument/2006/relationships/customXml" Target="../ink/ink503.xml"/><Relationship Id="rId45" Type="http://schemas.openxmlformats.org/officeDocument/2006/relationships/image" Target="../media/image502.png"/><Relationship Id="rId66" Type="http://schemas.openxmlformats.org/officeDocument/2006/relationships/customXml" Target="../ink/ink516.xml"/><Relationship Id="rId87" Type="http://schemas.openxmlformats.org/officeDocument/2006/relationships/image" Target="../media/image523.png"/><Relationship Id="rId110" Type="http://schemas.openxmlformats.org/officeDocument/2006/relationships/customXml" Target="../ink/ink538.xml"/><Relationship Id="rId115" Type="http://schemas.openxmlformats.org/officeDocument/2006/relationships/image" Target="../media/image537.png"/><Relationship Id="rId131" Type="http://schemas.openxmlformats.org/officeDocument/2006/relationships/image" Target="../media/image545.png"/><Relationship Id="rId136" Type="http://schemas.openxmlformats.org/officeDocument/2006/relationships/customXml" Target="../ink/ink551.xml"/><Relationship Id="rId157" Type="http://schemas.openxmlformats.org/officeDocument/2006/relationships/image" Target="../media/image558.png"/><Relationship Id="rId178" Type="http://schemas.openxmlformats.org/officeDocument/2006/relationships/customXml" Target="../ink/ink572.xml"/><Relationship Id="rId61" Type="http://schemas.openxmlformats.org/officeDocument/2006/relationships/image" Target="../media/image510.png"/><Relationship Id="rId82" Type="http://schemas.openxmlformats.org/officeDocument/2006/relationships/customXml" Target="../ink/ink524.xml"/><Relationship Id="rId152" Type="http://schemas.openxmlformats.org/officeDocument/2006/relationships/customXml" Target="../ink/ink559.xml"/><Relationship Id="rId173" Type="http://schemas.openxmlformats.org/officeDocument/2006/relationships/image" Target="../media/image566.png"/><Relationship Id="rId19" Type="http://schemas.openxmlformats.org/officeDocument/2006/relationships/image" Target="../media/image490.png"/><Relationship Id="rId14" Type="http://schemas.openxmlformats.org/officeDocument/2006/relationships/customXml" Target="../ink/ink490.xml"/><Relationship Id="rId30" Type="http://schemas.openxmlformats.org/officeDocument/2006/relationships/customXml" Target="../ink/ink498.xml"/><Relationship Id="rId35" Type="http://schemas.openxmlformats.org/officeDocument/2006/relationships/image" Target="../media/image498.png"/><Relationship Id="rId56" Type="http://schemas.openxmlformats.org/officeDocument/2006/relationships/customXml" Target="../ink/ink511.xml"/><Relationship Id="rId77" Type="http://schemas.openxmlformats.org/officeDocument/2006/relationships/image" Target="../media/image518.png"/><Relationship Id="rId100" Type="http://schemas.openxmlformats.org/officeDocument/2006/relationships/customXml" Target="../ink/ink533.xml"/><Relationship Id="rId105" Type="http://schemas.openxmlformats.org/officeDocument/2006/relationships/image" Target="../media/image532.png"/><Relationship Id="rId126" Type="http://schemas.openxmlformats.org/officeDocument/2006/relationships/customXml" Target="../ink/ink546.xml"/><Relationship Id="rId147" Type="http://schemas.openxmlformats.org/officeDocument/2006/relationships/image" Target="../media/image553.png"/><Relationship Id="rId168" Type="http://schemas.openxmlformats.org/officeDocument/2006/relationships/customXml" Target="../ink/ink567.xml"/><Relationship Id="rId8" Type="http://schemas.openxmlformats.org/officeDocument/2006/relationships/customXml" Target="../ink/ink487.xml"/><Relationship Id="rId51" Type="http://schemas.openxmlformats.org/officeDocument/2006/relationships/image" Target="../media/image505.png"/><Relationship Id="rId72" Type="http://schemas.openxmlformats.org/officeDocument/2006/relationships/customXml" Target="../ink/ink519.xml"/><Relationship Id="rId93" Type="http://schemas.openxmlformats.org/officeDocument/2006/relationships/image" Target="../media/image526.png"/><Relationship Id="rId98" Type="http://schemas.openxmlformats.org/officeDocument/2006/relationships/customXml" Target="../ink/ink532.xml"/><Relationship Id="rId121" Type="http://schemas.openxmlformats.org/officeDocument/2006/relationships/image" Target="../media/image540.png"/><Relationship Id="rId142" Type="http://schemas.openxmlformats.org/officeDocument/2006/relationships/customXml" Target="../ink/ink554.xml"/><Relationship Id="rId163" Type="http://schemas.openxmlformats.org/officeDocument/2006/relationships/image" Target="../media/image561.png"/><Relationship Id="rId3" Type="http://schemas.openxmlformats.org/officeDocument/2006/relationships/image" Target="../media/image482.png"/><Relationship Id="rId25" Type="http://schemas.openxmlformats.org/officeDocument/2006/relationships/image" Target="../media/image493.png"/><Relationship Id="rId46" Type="http://schemas.openxmlformats.org/officeDocument/2006/relationships/customXml" Target="../ink/ink506.xml"/><Relationship Id="rId67" Type="http://schemas.openxmlformats.org/officeDocument/2006/relationships/image" Target="../media/image513.png"/><Relationship Id="rId116" Type="http://schemas.openxmlformats.org/officeDocument/2006/relationships/customXml" Target="../ink/ink541.xml"/><Relationship Id="rId137" Type="http://schemas.openxmlformats.org/officeDocument/2006/relationships/image" Target="../media/image548.png"/><Relationship Id="rId158" Type="http://schemas.openxmlformats.org/officeDocument/2006/relationships/customXml" Target="../ink/ink562.xml"/><Relationship Id="rId20" Type="http://schemas.openxmlformats.org/officeDocument/2006/relationships/customXml" Target="../ink/ink493.xml"/><Relationship Id="rId41" Type="http://schemas.openxmlformats.org/officeDocument/2006/relationships/image" Target="../media/image500.png"/><Relationship Id="rId62" Type="http://schemas.openxmlformats.org/officeDocument/2006/relationships/customXml" Target="../ink/ink514.xml"/><Relationship Id="rId83" Type="http://schemas.openxmlformats.org/officeDocument/2006/relationships/image" Target="../media/image521.png"/><Relationship Id="rId88" Type="http://schemas.openxmlformats.org/officeDocument/2006/relationships/customXml" Target="../ink/ink527.xml"/><Relationship Id="rId111" Type="http://schemas.openxmlformats.org/officeDocument/2006/relationships/image" Target="../media/image535.png"/><Relationship Id="rId132" Type="http://schemas.openxmlformats.org/officeDocument/2006/relationships/customXml" Target="../ink/ink549.xml"/><Relationship Id="rId153" Type="http://schemas.openxmlformats.org/officeDocument/2006/relationships/image" Target="../media/image556.png"/><Relationship Id="rId174" Type="http://schemas.openxmlformats.org/officeDocument/2006/relationships/customXml" Target="../ink/ink570.xml"/><Relationship Id="rId179" Type="http://schemas.openxmlformats.org/officeDocument/2006/relationships/image" Target="../media/image569.png"/><Relationship Id="rId15" Type="http://schemas.openxmlformats.org/officeDocument/2006/relationships/image" Target="../media/image488.png"/><Relationship Id="rId36" Type="http://schemas.openxmlformats.org/officeDocument/2006/relationships/customXml" Target="../ink/ink501.xml"/><Relationship Id="rId57" Type="http://schemas.openxmlformats.org/officeDocument/2006/relationships/image" Target="../media/image508.png"/><Relationship Id="rId106" Type="http://schemas.openxmlformats.org/officeDocument/2006/relationships/customXml" Target="../ink/ink536.xml"/><Relationship Id="rId127" Type="http://schemas.openxmlformats.org/officeDocument/2006/relationships/image" Target="../media/image543.png"/><Relationship Id="rId10" Type="http://schemas.openxmlformats.org/officeDocument/2006/relationships/customXml" Target="../ink/ink488.xml"/><Relationship Id="rId31" Type="http://schemas.openxmlformats.org/officeDocument/2006/relationships/image" Target="../media/image496.png"/><Relationship Id="rId52" Type="http://schemas.openxmlformats.org/officeDocument/2006/relationships/customXml" Target="../ink/ink509.xml"/><Relationship Id="rId73" Type="http://schemas.openxmlformats.org/officeDocument/2006/relationships/image" Target="../media/image516.png"/><Relationship Id="rId78" Type="http://schemas.openxmlformats.org/officeDocument/2006/relationships/customXml" Target="../ink/ink522.xml"/><Relationship Id="rId94" Type="http://schemas.openxmlformats.org/officeDocument/2006/relationships/customXml" Target="../ink/ink530.xml"/><Relationship Id="rId99" Type="http://schemas.openxmlformats.org/officeDocument/2006/relationships/image" Target="../media/image529.png"/><Relationship Id="rId101" Type="http://schemas.openxmlformats.org/officeDocument/2006/relationships/image" Target="../media/image530.png"/><Relationship Id="rId122" Type="http://schemas.openxmlformats.org/officeDocument/2006/relationships/customXml" Target="../ink/ink544.xml"/><Relationship Id="rId143" Type="http://schemas.openxmlformats.org/officeDocument/2006/relationships/image" Target="../media/image551.png"/><Relationship Id="rId148" Type="http://schemas.openxmlformats.org/officeDocument/2006/relationships/customXml" Target="../ink/ink557.xml"/><Relationship Id="rId164" Type="http://schemas.openxmlformats.org/officeDocument/2006/relationships/customXml" Target="../ink/ink565.xml"/><Relationship Id="rId169" Type="http://schemas.openxmlformats.org/officeDocument/2006/relationships/image" Target="../media/image564.png"/><Relationship Id="rId4" Type="http://schemas.openxmlformats.org/officeDocument/2006/relationships/customXml" Target="../ink/ink485.xml"/><Relationship Id="rId9" Type="http://schemas.openxmlformats.org/officeDocument/2006/relationships/image" Target="../media/image485.png"/><Relationship Id="rId180" Type="http://schemas.openxmlformats.org/officeDocument/2006/relationships/customXml" Target="../ink/ink573.xml"/><Relationship Id="rId26" Type="http://schemas.openxmlformats.org/officeDocument/2006/relationships/customXml" Target="../ink/ink496.xml"/><Relationship Id="rId47" Type="http://schemas.openxmlformats.org/officeDocument/2006/relationships/image" Target="../media/image503.png"/><Relationship Id="rId68" Type="http://schemas.openxmlformats.org/officeDocument/2006/relationships/customXml" Target="../ink/ink517.xml"/><Relationship Id="rId89" Type="http://schemas.openxmlformats.org/officeDocument/2006/relationships/image" Target="../media/image524.png"/><Relationship Id="rId112" Type="http://schemas.openxmlformats.org/officeDocument/2006/relationships/customXml" Target="../ink/ink539.xml"/><Relationship Id="rId133" Type="http://schemas.openxmlformats.org/officeDocument/2006/relationships/image" Target="../media/image546.png"/><Relationship Id="rId154" Type="http://schemas.openxmlformats.org/officeDocument/2006/relationships/customXml" Target="../ink/ink560.xml"/><Relationship Id="rId175" Type="http://schemas.openxmlformats.org/officeDocument/2006/relationships/image" Target="../media/image567.png"/><Relationship Id="rId16" Type="http://schemas.openxmlformats.org/officeDocument/2006/relationships/customXml" Target="../ink/ink491.xml"/><Relationship Id="rId37" Type="http://schemas.openxmlformats.org/officeDocument/2006/relationships/image" Target="../media/image68.png"/><Relationship Id="rId58" Type="http://schemas.openxmlformats.org/officeDocument/2006/relationships/customXml" Target="../ink/ink512.xml"/><Relationship Id="rId79" Type="http://schemas.openxmlformats.org/officeDocument/2006/relationships/image" Target="../media/image519.png"/><Relationship Id="rId102" Type="http://schemas.openxmlformats.org/officeDocument/2006/relationships/customXml" Target="../ink/ink534.xml"/><Relationship Id="rId123" Type="http://schemas.openxmlformats.org/officeDocument/2006/relationships/image" Target="../media/image541.png"/><Relationship Id="rId144" Type="http://schemas.openxmlformats.org/officeDocument/2006/relationships/customXml" Target="../ink/ink555.xml"/><Relationship Id="rId90" Type="http://schemas.openxmlformats.org/officeDocument/2006/relationships/customXml" Target="../ink/ink528.xml"/><Relationship Id="rId165" Type="http://schemas.openxmlformats.org/officeDocument/2006/relationships/image" Target="../media/image562.png"/><Relationship Id="rId27" Type="http://schemas.openxmlformats.org/officeDocument/2006/relationships/image" Target="../media/image494.png"/><Relationship Id="rId48" Type="http://schemas.openxmlformats.org/officeDocument/2006/relationships/customXml" Target="../ink/ink507.xml"/><Relationship Id="rId69" Type="http://schemas.openxmlformats.org/officeDocument/2006/relationships/image" Target="../media/image514.png"/><Relationship Id="rId113" Type="http://schemas.openxmlformats.org/officeDocument/2006/relationships/image" Target="../media/image536.png"/><Relationship Id="rId134" Type="http://schemas.openxmlformats.org/officeDocument/2006/relationships/customXml" Target="../ink/ink550.xml"/><Relationship Id="rId80" Type="http://schemas.openxmlformats.org/officeDocument/2006/relationships/customXml" Target="../ink/ink523.xml"/><Relationship Id="rId155" Type="http://schemas.openxmlformats.org/officeDocument/2006/relationships/image" Target="../media/image557.png"/><Relationship Id="rId176" Type="http://schemas.openxmlformats.org/officeDocument/2006/relationships/customXml" Target="../ink/ink571.xml"/><Relationship Id="rId17" Type="http://schemas.openxmlformats.org/officeDocument/2006/relationships/image" Target="../media/image489.png"/><Relationship Id="rId38" Type="http://schemas.openxmlformats.org/officeDocument/2006/relationships/customXml" Target="../ink/ink502.xml"/><Relationship Id="rId59" Type="http://schemas.openxmlformats.org/officeDocument/2006/relationships/image" Target="../media/image509.png"/><Relationship Id="rId103" Type="http://schemas.openxmlformats.org/officeDocument/2006/relationships/image" Target="../media/image531.png"/><Relationship Id="rId124" Type="http://schemas.openxmlformats.org/officeDocument/2006/relationships/customXml" Target="../ink/ink545.xml"/><Relationship Id="rId70" Type="http://schemas.openxmlformats.org/officeDocument/2006/relationships/customXml" Target="../ink/ink518.xml"/><Relationship Id="rId91" Type="http://schemas.openxmlformats.org/officeDocument/2006/relationships/image" Target="../media/image525.png"/><Relationship Id="rId145" Type="http://schemas.openxmlformats.org/officeDocument/2006/relationships/image" Target="../media/image552.png"/><Relationship Id="rId166" Type="http://schemas.openxmlformats.org/officeDocument/2006/relationships/customXml" Target="../ink/ink566.xml"/><Relationship Id="rId1" Type="http://schemas.openxmlformats.org/officeDocument/2006/relationships/slideLayout" Target="../slideLayouts/slideLayout7.xml"/><Relationship Id="rId28" Type="http://schemas.openxmlformats.org/officeDocument/2006/relationships/customXml" Target="../ink/ink497.xml"/><Relationship Id="rId49" Type="http://schemas.openxmlformats.org/officeDocument/2006/relationships/image" Target="../media/image504.png"/><Relationship Id="rId114" Type="http://schemas.openxmlformats.org/officeDocument/2006/relationships/customXml" Target="../ink/ink540.xml"/></Relationships>
</file>

<file path=ppt/slides/_rels/slide17.xml.rels><?xml version="1.0" encoding="UTF-8" standalone="yes"?>
<Relationships xmlns="http://schemas.openxmlformats.org/package/2006/relationships"><Relationship Id="rId117" Type="http://schemas.openxmlformats.org/officeDocument/2006/relationships/image" Target="../media/image628.png"/><Relationship Id="rId21" Type="http://schemas.openxmlformats.org/officeDocument/2006/relationships/image" Target="../media/image580.png"/><Relationship Id="rId42" Type="http://schemas.openxmlformats.org/officeDocument/2006/relationships/customXml" Target="../ink/ink594.xml"/><Relationship Id="rId63" Type="http://schemas.openxmlformats.org/officeDocument/2006/relationships/image" Target="../media/image601.png"/><Relationship Id="rId84" Type="http://schemas.openxmlformats.org/officeDocument/2006/relationships/customXml" Target="../ink/ink615.xml"/><Relationship Id="rId138" Type="http://schemas.openxmlformats.org/officeDocument/2006/relationships/customXml" Target="../ink/ink642.xml"/><Relationship Id="rId159" Type="http://schemas.openxmlformats.org/officeDocument/2006/relationships/image" Target="../media/image649.png"/><Relationship Id="rId170" Type="http://schemas.openxmlformats.org/officeDocument/2006/relationships/customXml" Target="../ink/ink658.xml"/><Relationship Id="rId107" Type="http://schemas.openxmlformats.org/officeDocument/2006/relationships/image" Target="../media/image623.png"/><Relationship Id="rId11" Type="http://schemas.openxmlformats.org/officeDocument/2006/relationships/image" Target="../media/image575.png"/><Relationship Id="rId32" Type="http://schemas.openxmlformats.org/officeDocument/2006/relationships/customXml" Target="../ink/ink589.xml"/><Relationship Id="rId53" Type="http://schemas.openxmlformats.org/officeDocument/2006/relationships/image" Target="../media/image596.png"/><Relationship Id="rId74" Type="http://schemas.openxmlformats.org/officeDocument/2006/relationships/customXml" Target="../ink/ink610.xml"/><Relationship Id="rId128" Type="http://schemas.openxmlformats.org/officeDocument/2006/relationships/customXml" Target="../ink/ink637.xml"/><Relationship Id="rId149" Type="http://schemas.openxmlformats.org/officeDocument/2006/relationships/image" Target="../media/image644.png"/><Relationship Id="rId5" Type="http://schemas.openxmlformats.org/officeDocument/2006/relationships/image" Target="../media/image572.png"/><Relationship Id="rId95" Type="http://schemas.openxmlformats.org/officeDocument/2006/relationships/image" Target="../media/image617.png"/><Relationship Id="rId160" Type="http://schemas.openxmlformats.org/officeDocument/2006/relationships/customXml" Target="../ink/ink653.xml"/><Relationship Id="rId181" Type="http://schemas.openxmlformats.org/officeDocument/2006/relationships/image" Target="../media/image660.png"/><Relationship Id="rId22" Type="http://schemas.openxmlformats.org/officeDocument/2006/relationships/customXml" Target="../ink/ink584.xml"/><Relationship Id="rId43" Type="http://schemas.openxmlformats.org/officeDocument/2006/relationships/image" Target="../media/image591.png"/><Relationship Id="rId64" Type="http://schemas.openxmlformats.org/officeDocument/2006/relationships/customXml" Target="../ink/ink605.xml"/><Relationship Id="rId118" Type="http://schemas.openxmlformats.org/officeDocument/2006/relationships/customXml" Target="../ink/ink632.xml"/><Relationship Id="rId139" Type="http://schemas.openxmlformats.org/officeDocument/2006/relationships/image" Target="../media/image639.png"/><Relationship Id="rId85" Type="http://schemas.openxmlformats.org/officeDocument/2006/relationships/image" Target="../media/image612.png"/><Relationship Id="rId150" Type="http://schemas.openxmlformats.org/officeDocument/2006/relationships/customXml" Target="../ink/ink648.xml"/><Relationship Id="rId171" Type="http://schemas.openxmlformats.org/officeDocument/2006/relationships/image" Target="../media/image655.png"/><Relationship Id="rId12" Type="http://schemas.openxmlformats.org/officeDocument/2006/relationships/customXml" Target="../ink/ink579.xml"/><Relationship Id="rId33" Type="http://schemas.openxmlformats.org/officeDocument/2006/relationships/image" Target="../media/image586.png"/><Relationship Id="rId108" Type="http://schemas.openxmlformats.org/officeDocument/2006/relationships/customXml" Target="../ink/ink627.xml"/><Relationship Id="rId129" Type="http://schemas.openxmlformats.org/officeDocument/2006/relationships/image" Target="../media/image634.png"/><Relationship Id="rId54" Type="http://schemas.openxmlformats.org/officeDocument/2006/relationships/customXml" Target="../ink/ink600.xml"/><Relationship Id="rId75" Type="http://schemas.openxmlformats.org/officeDocument/2006/relationships/image" Target="../media/image607.png"/><Relationship Id="rId96" Type="http://schemas.openxmlformats.org/officeDocument/2006/relationships/customXml" Target="../ink/ink621.xml"/><Relationship Id="rId140" Type="http://schemas.openxmlformats.org/officeDocument/2006/relationships/customXml" Target="../ink/ink643.xml"/><Relationship Id="rId161" Type="http://schemas.openxmlformats.org/officeDocument/2006/relationships/image" Target="../media/image650.png"/><Relationship Id="rId182" Type="http://schemas.openxmlformats.org/officeDocument/2006/relationships/customXml" Target="../ink/ink664.xml"/><Relationship Id="rId6" Type="http://schemas.openxmlformats.org/officeDocument/2006/relationships/customXml" Target="../ink/ink576.xml"/><Relationship Id="rId23" Type="http://schemas.openxmlformats.org/officeDocument/2006/relationships/image" Target="../media/image581.png"/><Relationship Id="rId119" Type="http://schemas.openxmlformats.org/officeDocument/2006/relationships/image" Target="../media/image629.png"/><Relationship Id="rId44" Type="http://schemas.openxmlformats.org/officeDocument/2006/relationships/customXml" Target="../ink/ink595.xml"/><Relationship Id="rId65" Type="http://schemas.openxmlformats.org/officeDocument/2006/relationships/image" Target="../media/image602.png"/><Relationship Id="rId86" Type="http://schemas.openxmlformats.org/officeDocument/2006/relationships/customXml" Target="../ink/ink616.xml"/><Relationship Id="rId130" Type="http://schemas.openxmlformats.org/officeDocument/2006/relationships/customXml" Target="../ink/ink638.xml"/><Relationship Id="rId151" Type="http://schemas.openxmlformats.org/officeDocument/2006/relationships/image" Target="../media/image645.png"/><Relationship Id="rId172" Type="http://schemas.openxmlformats.org/officeDocument/2006/relationships/customXml" Target="../ink/ink659.xml"/><Relationship Id="rId13" Type="http://schemas.openxmlformats.org/officeDocument/2006/relationships/image" Target="../media/image576.png"/><Relationship Id="rId18" Type="http://schemas.openxmlformats.org/officeDocument/2006/relationships/customXml" Target="../ink/ink582.xml"/><Relationship Id="rId39" Type="http://schemas.openxmlformats.org/officeDocument/2006/relationships/image" Target="../media/image589.png"/><Relationship Id="rId109" Type="http://schemas.openxmlformats.org/officeDocument/2006/relationships/image" Target="../media/image624.png"/><Relationship Id="rId34" Type="http://schemas.openxmlformats.org/officeDocument/2006/relationships/customXml" Target="../ink/ink590.xml"/><Relationship Id="rId50" Type="http://schemas.openxmlformats.org/officeDocument/2006/relationships/customXml" Target="../ink/ink598.xml"/><Relationship Id="rId55" Type="http://schemas.openxmlformats.org/officeDocument/2006/relationships/image" Target="../media/image597.png"/><Relationship Id="rId76" Type="http://schemas.openxmlformats.org/officeDocument/2006/relationships/customXml" Target="../ink/ink611.xml"/><Relationship Id="rId97" Type="http://schemas.openxmlformats.org/officeDocument/2006/relationships/image" Target="../media/image618.png"/><Relationship Id="rId104" Type="http://schemas.openxmlformats.org/officeDocument/2006/relationships/customXml" Target="../ink/ink625.xml"/><Relationship Id="rId120" Type="http://schemas.openxmlformats.org/officeDocument/2006/relationships/customXml" Target="../ink/ink633.xml"/><Relationship Id="rId125" Type="http://schemas.openxmlformats.org/officeDocument/2006/relationships/image" Target="../media/image632.png"/><Relationship Id="rId141" Type="http://schemas.openxmlformats.org/officeDocument/2006/relationships/image" Target="../media/image640.png"/><Relationship Id="rId146" Type="http://schemas.openxmlformats.org/officeDocument/2006/relationships/customXml" Target="../ink/ink646.xml"/><Relationship Id="rId167" Type="http://schemas.openxmlformats.org/officeDocument/2006/relationships/image" Target="../media/image653.png"/><Relationship Id="rId7" Type="http://schemas.openxmlformats.org/officeDocument/2006/relationships/image" Target="../media/image573.png"/><Relationship Id="rId71" Type="http://schemas.openxmlformats.org/officeDocument/2006/relationships/image" Target="../media/image605.png"/><Relationship Id="rId92" Type="http://schemas.openxmlformats.org/officeDocument/2006/relationships/customXml" Target="../ink/ink619.xml"/><Relationship Id="rId162" Type="http://schemas.openxmlformats.org/officeDocument/2006/relationships/customXml" Target="../ink/ink654.xml"/><Relationship Id="rId183" Type="http://schemas.openxmlformats.org/officeDocument/2006/relationships/image" Target="../media/image661.png"/><Relationship Id="rId2" Type="http://schemas.openxmlformats.org/officeDocument/2006/relationships/customXml" Target="../ink/ink574.xml"/><Relationship Id="rId29" Type="http://schemas.openxmlformats.org/officeDocument/2006/relationships/image" Target="../media/image584.png"/><Relationship Id="rId24" Type="http://schemas.openxmlformats.org/officeDocument/2006/relationships/customXml" Target="../ink/ink585.xml"/><Relationship Id="rId40" Type="http://schemas.openxmlformats.org/officeDocument/2006/relationships/customXml" Target="../ink/ink593.xml"/><Relationship Id="rId45" Type="http://schemas.openxmlformats.org/officeDocument/2006/relationships/image" Target="../media/image592.png"/><Relationship Id="rId66" Type="http://schemas.openxmlformats.org/officeDocument/2006/relationships/customXml" Target="../ink/ink606.xml"/><Relationship Id="rId87" Type="http://schemas.openxmlformats.org/officeDocument/2006/relationships/image" Target="../media/image613.png"/><Relationship Id="rId110" Type="http://schemas.openxmlformats.org/officeDocument/2006/relationships/customXml" Target="../ink/ink628.xml"/><Relationship Id="rId115" Type="http://schemas.openxmlformats.org/officeDocument/2006/relationships/image" Target="../media/image627.png"/><Relationship Id="rId131" Type="http://schemas.openxmlformats.org/officeDocument/2006/relationships/image" Target="../media/image635.png"/><Relationship Id="rId136" Type="http://schemas.openxmlformats.org/officeDocument/2006/relationships/customXml" Target="../ink/ink641.xml"/><Relationship Id="rId157" Type="http://schemas.openxmlformats.org/officeDocument/2006/relationships/image" Target="../media/image648.png"/><Relationship Id="rId178" Type="http://schemas.openxmlformats.org/officeDocument/2006/relationships/customXml" Target="../ink/ink662.xml"/><Relationship Id="rId61" Type="http://schemas.openxmlformats.org/officeDocument/2006/relationships/image" Target="../media/image600.png"/><Relationship Id="rId82" Type="http://schemas.openxmlformats.org/officeDocument/2006/relationships/customXml" Target="../ink/ink614.xml"/><Relationship Id="rId152" Type="http://schemas.openxmlformats.org/officeDocument/2006/relationships/customXml" Target="../ink/ink649.xml"/><Relationship Id="rId173" Type="http://schemas.openxmlformats.org/officeDocument/2006/relationships/image" Target="../media/image656.png"/><Relationship Id="rId19" Type="http://schemas.openxmlformats.org/officeDocument/2006/relationships/image" Target="../media/image579.png"/><Relationship Id="rId14" Type="http://schemas.openxmlformats.org/officeDocument/2006/relationships/customXml" Target="../ink/ink580.xml"/><Relationship Id="rId30" Type="http://schemas.openxmlformats.org/officeDocument/2006/relationships/customXml" Target="../ink/ink588.xml"/><Relationship Id="rId35" Type="http://schemas.openxmlformats.org/officeDocument/2006/relationships/image" Target="../media/image587.png"/><Relationship Id="rId56" Type="http://schemas.openxmlformats.org/officeDocument/2006/relationships/customXml" Target="../ink/ink601.xml"/><Relationship Id="rId77" Type="http://schemas.openxmlformats.org/officeDocument/2006/relationships/image" Target="../media/image608.png"/><Relationship Id="rId100" Type="http://schemas.openxmlformats.org/officeDocument/2006/relationships/customXml" Target="../ink/ink623.xml"/><Relationship Id="rId105" Type="http://schemas.openxmlformats.org/officeDocument/2006/relationships/image" Target="../media/image622.png"/><Relationship Id="rId126" Type="http://schemas.openxmlformats.org/officeDocument/2006/relationships/customXml" Target="../ink/ink636.xml"/><Relationship Id="rId147" Type="http://schemas.openxmlformats.org/officeDocument/2006/relationships/image" Target="../media/image643.png"/><Relationship Id="rId168" Type="http://schemas.openxmlformats.org/officeDocument/2006/relationships/customXml" Target="../ink/ink657.xml"/><Relationship Id="rId8" Type="http://schemas.openxmlformats.org/officeDocument/2006/relationships/customXml" Target="../ink/ink577.xml"/><Relationship Id="rId51" Type="http://schemas.openxmlformats.org/officeDocument/2006/relationships/image" Target="../media/image595.png"/><Relationship Id="rId72" Type="http://schemas.openxmlformats.org/officeDocument/2006/relationships/customXml" Target="../ink/ink609.xml"/><Relationship Id="rId93" Type="http://schemas.openxmlformats.org/officeDocument/2006/relationships/image" Target="../media/image616.png"/><Relationship Id="rId98" Type="http://schemas.openxmlformats.org/officeDocument/2006/relationships/customXml" Target="../ink/ink622.xml"/><Relationship Id="rId121" Type="http://schemas.openxmlformats.org/officeDocument/2006/relationships/image" Target="../media/image630.png"/><Relationship Id="rId142" Type="http://schemas.openxmlformats.org/officeDocument/2006/relationships/customXml" Target="../ink/ink644.xml"/><Relationship Id="rId163" Type="http://schemas.openxmlformats.org/officeDocument/2006/relationships/image" Target="../media/image651.png"/><Relationship Id="rId184" Type="http://schemas.openxmlformats.org/officeDocument/2006/relationships/customXml" Target="../ink/ink665.xml"/><Relationship Id="rId3" Type="http://schemas.openxmlformats.org/officeDocument/2006/relationships/image" Target="../media/image571.png"/><Relationship Id="rId25" Type="http://schemas.openxmlformats.org/officeDocument/2006/relationships/image" Target="../media/image582.png"/><Relationship Id="rId46" Type="http://schemas.openxmlformats.org/officeDocument/2006/relationships/customXml" Target="../ink/ink596.xml"/><Relationship Id="rId67" Type="http://schemas.openxmlformats.org/officeDocument/2006/relationships/image" Target="../media/image603.png"/><Relationship Id="rId116" Type="http://schemas.openxmlformats.org/officeDocument/2006/relationships/customXml" Target="../ink/ink631.xml"/><Relationship Id="rId137" Type="http://schemas.openxmlformats.org/officeDocument/2006/relationships/image" Target="../media/image638.png"/><Relationship Id="rId158" Type="http://schemas.openxmlformats.org/officeDocument/2006/relationships/customXml" Target="../ink/ink652.xml"/><Relationship Id="rId20" Type="http://schemas.openxmlformats.org/officeDocument/2006/relationships/customXml" Target="../ink/ink583.xml"/><Relationship Id="rId41" Type="http://schemas.openxmlformats.org/officeDocument/2006/relationships/image" Target="../media/image590.png"/><Relationship Id="rId62" Type="http://schemas.openxmlformats.org/officeDocument/2006/relationships/customXml" Target="../ink/ink604.xml"/><Relationship Id="rId83" Type="http://schemas.openxmlformats.org/officeDocument/2006/relationships/image" Target="../media/image611.png"/><Relationship Id="rId88" Type="http://schemas.openxmlformats.org/officeDocument/2006/relationships/customXml" Target="../ink/ink617.xml"/><Relationship Id="rId111" Type="http://schemas.openxmlformats.org/officeDocument/2006/relationships/image" Target="../media/image625.png"/><Relationship Id="rId132" Type="http://schemas.openxmlformats.org/officeDocument/2006/relationships/customXml" Target="../ink/ink639.xml"/><Relationship Id="rId153" Type="http://schemas.openxmlformats.org/officeDocument/2006/relationships/image" Target="../media/image646.png"/><Relationship Id="rId174" Type="http://schemas.openxmlformats.org/officeDocument/2006/relationships/customXml" Target="../ink/ink660.xml"/><Relationship Id="rId179" Type="http://schemas.openxmlformats.org/officeDocument/2006/relationships/image" Target="../media/image659.png"/><Relationship Id="rId15" Type="http://schemas.openxmlformats.org/officeDocument/2006/relationships/image" Target="../media/image577.png"/><Relationship Id="rId36" Type="http://schemas.openxmlformats.org/officeDocument/2006/relationships/customXml" Target="../ink/ink591.xml"/><Relationship Id="rId57" Type="http://schemas.openxmlformats.org/officeDocument/2006/relationships/image" Target="../media/image598.png"/><Relationship Id="rId106" Type="http://schemas.openxmlformats.org/officeDocument/2006/relationships/customXml" Target="../ink/ink626.xml"/><Relationship Id="rId127" Type="http://schemas.openxmlformats.org/officeDocument/2006/relationships/image" Target="../media/image633.png"/><Relationship Id="rId10" Type="http://schemas.openxmlformats.org/officeDocument/2006/relationships/customXml" Target="../ink/ink578.xml"/><Relationship Id="rId31" Type="http://schemas.openxmlformats.org/officeDocument/2006/relationships/image" Target="../media/image585.png"/><Relationship Id="rId52" Type="http://schemas.openxmlformats.org/officeDocument/2006/relationships/customXml" Target="../ink/ink599.xml"/><Relationship Id="rId73" Type="http://schemas.openxmlformats.org/officeDocument/2006/relationships/image" Target="../media/image606.png"/><Relationship Id="rId78" Type="http://schemas.openxmlformats.org/officeDocument/2006/relationships/customXml" Target="../ink/ink612.xml"/><Relationship Id="rId94" Type="http://schemas.openxmlformats.org/officeDocument/2006/relationships/customXml" Target="../ink/ink620.xml"/><Relationship Id="rId99" Type="http://schemas.openxmlformats.org/officeDocument/2006/relationships/image" Target="../media/image619.png"/><Relationship Id="rId101" Type="http://schemas.openxmlformats.org/officeDocument/2006/relationships/image" Target="../media/image620.png"/><Relationship Id="rId122" Type="http://schemas.openxmlformats.org/officeDocument/2006/relationships/customXml" Target="../ink/ink634.xml"/><Relationship Id="rId143" Type="http://schemas.openxmlformats.org/officeDocument/2006/relationships/image" Target="../media/image641.png"/><Relationship Id="rId148" Type="http://schemas.openxmlformats.org/officeDocument/2006/relationships/customXml" Target="../ink/ink647.xml"/><Relationship Id="rId164" Type="http://schemas.openxmlformats.org/officeDocument/2006/relationships/customXml" Target="../ink/ink655.xml"/><Relationship Id="rId169" Type="http://schemas.openxmlformats.org/officeDocument/2006/relationships/image" Target="../media/image654.png"/><Relationship Id="rId185" Type="http://schemas.openxmlformats.org/officeDocument/2006/relationships/image" Target="../media/image662.png"/><Relationship Id="rId4" Type="http://schemas.openxmlformats.org/officeDocument/2006/relationships/customXml" Target="../ink/ink575.xml"/><Relationship Id="rId9" Type="http://schemas.openxmlformats.org/officeDocument/2006/relationships/image" Target="../media/image574.png"/><Relationship Id="rId180" Type="http://schemas.openxmlformats.org/officeDocument/2006/relationships/customXml" Target="../ink/ink663.xml"/><Relationship Id="rId26" Type="http://schemas.openxmlformats.org/officeDocument/2006/relationships/customXml" Target="../ink/ink586.xml"/><Relationship Id="rId47" Type="http://schemas.openxmlformats.org/officeDocument/2006/relationships/image" Target="../media/image593.png"/><Relationship Id="rId68" Type="http://schemas.openxmlformats.org/officeDocument/2006/relationships/customXml" Target="../ink/ink607.xml"/><Relationship Id="rId89" Type="http://schemas.openxmlformats.org/officeDocument/2006/relationships/image" Target="../media/image614.png"/><Relationship Id="rId112" Type="http://schemas.openxmlformats.org/officeDocument/2006/relationships/customXml" Target="../ink/ink629.xml"/><Relationship Id="rId133" Type="http://schemas.openxmlformats.org/officeDocument/2006/relationships/image" Target="../media/image636.png"/><Relationship Id="rId154" Type="http://schemas.openxmlformats.org/officeDocument/2006/relationships/customXml" Target="../ink/ink650.xml"/><Relationship Id="rId175" Type="http://schemas.openxmlformats.org/officeDocument/2006/relationships/image" Target="../media/image657.png"/><Relationship Id="rId16" Type="http://schemas.openxmlformats.org/officeDocument/2006/relationships/customXml" Target="../ink/ink581.xml"/><Relationship Id="rId37" Type="http://schemas.openxmlformats.org/officeDocument/2006/relationships/image" Target="../media/image588.png"/><Relationship Id="rId58" Type="http://schemas.openxmlformats.org/officeDocument/2006/relationships/customXml" Target="../ink/ink602.xml"/><Relationship Id="rId79" Type="http://schemas.openxmlformats.org/officeDocument/2006/relationships/image" Target="../media/image609.png"/><Relationship Id="rId102" Type="http://schemas.openxmlformats.org/officeDocument/2006/relationships/customXml" Target="../ink/ink624.xml"/><Relationship Id="rId123" Type="http://schemas.openxmlformats.org/officeDocument/2006/relationships/image" Target="../media/image631.png"/><Relationship Id="rId144" Type="http://schemas.openxmlformats.org/officeDocument/2006/relationships/customXml" Target="../ink/ink645.xml"/><Relationship Id="rId90" Type="http://schemas.openxmlformats.org/officeDocument/2006/relationships/customXml" Target="../ink/ink618.xml"/><Relationship Id="rId165" Type="http://schemas.openxmlformats.org/officeDocument/2006/relationships/image" Target="../media/image652.png"/><Relationship Id="rId27" Type="http://schemas.openxmlformats.org/officeDocument/2006/relationships/image" Target="../media/image583.png"/><Relationship Id="rId48" Type="http://schemas.openxmlformats.org/officeDocument/2006/relationships/customXml" Target="../ink/ink597.xml"/><Relationship Id="rId69" Type="http://schemas.openxmlformats.org/officeDocument/2006/relationships/image" Target="../media/image604.png"/><Relationship Id="rId113" Type="http://schemas.openxmlformats.org/officeDocument/2006/relationships/image" Target="../media/image626.png"/><Relationship Id="rId134" Type="http://schemas.openxmlformats.org/officeDocument/2006/relationships/customXml" Target="../ink/ink640.xml"/><Relationship Id="rId80" Type="http://schemas.openxmlformats.org/officeDocument/2006/relationships/customXml" Target="../ink/ink613.xml"/><Relationship Id="rId155" Type="http://schemas.openxmlformats.org/officeDocument/2006/relationships/image" Target="../media/image647.png"/><Relationship Id="rId176" Type="http://schemas.openxmlformats.org/officeDocument/2006/relationships/customXml" Target="../ink/ink661.xml"/><Relationship Id="rId17" Type="http://schemas.openxmlformats.org/officeDocument/2006/relationships/image" Target="../media/image578.png"/><Relationship Id="rId38" Type="http://schemas.openxmlformats.org/officeDocument/2006/relationships/customXml" Target="../ink/ink592.xml"/><Relationship Id="rId59" Type="http://schemas.openxmlformats.org/officeDocument/2006/relationships/image" Target="../media/image599.png"/><Relationship Id="rId103" Type="http://schemas.openxmlformats.org/officeDocument/2006/relationships/image" Target="../media/image621.png"/><Relationship Id="rId124" Type="http://schemas.openxmlformats.org/officeDocument/2006/relationships/customXml" Target="../ink/ink635.xml"/><Relationship Id="rId70" Type="http://schemas.openxmlformats.org/officeDocument/2006/relationships/customXml" Target="../ink/ink608.xml"/><Relationship Id="rId91" Type="http://schemas.openxmlformats.org/officeDocument/2006/relationships/image" Target="../media/image615.png"/><Relationship Id="rId145" Type="http://schemas.openxmlformats.org/officeDocument/2006/relationships/image" Target="../media/image642.png"/><Relationship Id="rId166" Type="http://schemas.openxmlformats.org/officeDocument/2006/relationships/customXml" Target="../ink/ink656.xml"/><Relationship Id="rId1" Type="http://schemas.openxmlformats.org/officeDocument/2006/relationships/slideLayout" Target="../slideLayouts/slideLayout7.xml"/><Relationship Id="rId28" Type="http://schemas.openxmlformats.org/officeDocument/2006/relationships/customXml" Target="../ink/ink587.xml"/><Relationship Id="rId49" Type="http://schemas.openxmlformats.org/officeDocument/2006/relationships/image" Target="../media/image594.png"/><Relationship Id="rId114" Type="http://schemas.openxmlformats.org/officeDocument/2006/relationships/customXml" Target="../ink/ink630.xml"/><Relationship Id="rId60" Type="http://schemas.openxmlformats.org/officeDocument/2006/relationships/customXml" Target="../ink/ink603.xml"/><Relationship Id="rId81" Type="http://schemas.openxmlformats.org/officeDocument/2006/relationships/image" Target="../media/image610.png"/><Relationship Id="rId135" Type="http://schemas.openxmlformats.org/officeDocument/2006/relationships/image" Target="../media/image637.png"/><Relationship Id="rId156" Type="http://schemas.openxmlformats.org/officeDocument/2006/relationships/customXml" Target="../ink/ink651.xml"/><Relationship Id="rId177" Type="http://schemas.openxmlformats.org/officeDocument/2006/relationships/image" Target="../media/image658.png"/></Relationships>
</file>

<file path=ppt/slides/_rels/slide18.xml.rels><?xml version="1.0" encoding="UTF-8" standalone="yes"?>
<Relationships xmlns="http://schemas.openxmlformats.org/package/2006/relationships"><Relationship Id="rId117" Type="http://schemas.openxmlformats.org/officeDocument/2006/relationships/image" Target="../media/image719.png"/><Relationship Id="rId21" Type="http://schemas.openxmlformats.org/officeDocument/2006/relationships/image" Target="../media/image672.png"/><Relationship Id="rId42" Type="http://schemas.openxmlformats.org/officeDocument/2006/relationships/customXml" Target="../ink/ink686.xml"/><Relationship Id="rId63" Type="http://schemas.openxmlformats.org/officeDocument/2006/relationships/image" Target="../media/image693.png"/><Relationship Id="rId84" Type="http://schemas.openxmlformats.org/officeDocument/2006/relationships/customXml" Target="../ink/ink707.xml"/><Relationship Id="rId16" Type="http://schemas.openxmlformats.org/officeDocument/2006/relationships/customXml" Target="../ink/ink673.xml"/><Relationship Id="rId107" Type="http://schemas.openxmlformats.org/officeDocument/2006/relationships/image" Target="../media/image714.png"/><Relationship Id="rId11" Type="http://schemas.openxmlformats.org/officeDocument/2006/relationships/image" Target="../media/image667.png"/><Relationship Id="rId32" Type="http://schemas.openxmlformats.org/officeDocument/2006/relationships/customXml" Target="../ink/ink681.xml"/><Relationship Id="rId37" Type="http://schemas.openxmlformats.org/officeDocument/2006/relationships/image" Target="../media/image680.png"/><Relationship Id="rId53" Type="http://schemas.openxmlformats.org/officeDocument/2006/relationships/image" Target="../media/image688.png"/><Relationship Id="rId58" Type="http://schemas.openxmlformats.org/officeDocument/2006/relationships/customXml" Target="../ink/ink694.xml"/><Relationship Id="rId74" Type="http://schemas.openxmlformats.org/officeDocument/2006/relationships/customXml" Target="../ink/ink702.xml"/><Relationship Id="rId79" Type="http://schemas.openxmlformats.org/officeDocument/2006/relationships/image" Target="../media/image701.png"/><Relationship Id="rId102" Type="http://schemas.openxmlformats.org/officeDocument/2006/relationships/customXml" Target="../ink/ink716.xml"/><Relationship Id="rId123" Type="http://schemas.openxmlformats.org/officeDocument/2006/relationships/image" Target="../media/image722.png"/><Relationship Id="rId128" Type="http://schemas.openxmlformats.org/officeDocument/2006/relationships/customXml" Target="../ink/ink729.xml"/><Relationship Id="rId5" Type="http://schemas.openxmlformats.org/officeDocument/2006/relationships/image" Target="../media/image664.png"/><Relationship Id="rId90" Type="http://schemas.openxmlformats.org/officeDocument/2006/relationships/customXml" Target="../ink/ink710.xml"/><Relationship Id="rId95" Type="http://schemas.openxmlformats.org/officeDocument/2006/relationships/image" Target="../media/image708.png"/><Relationship Id="rId22" Type="http://schemas.openxmlformats.org/officeDocument/2006/relationships/customXml" Target="../ink/ink676.xml"/><Relationship Id="rId27" Type="http://schemas.openxmlformats.org/officeDocument/2006/relationships/image" Target="../media/image675.png"/><Relationship Id="rId43" Type="http://schemas.openxmlformats.org/officeDocument/2006/relationships/image" Target="../media/image683.png"/><Relationship Id="rId48" Type="http://schemas.openxmlformats.org/officeDocument/2006/relationships/customXml" Target="../ink/ink689.xml"/><Relationship Id="rId64" Type="http://schemas.openxmlformats.org/officeDocument/2006/relationships/customXml" Target="../ink/ink697.xml"/><Relationship Id="rId69" Type="http://schemas.openxmlformats.org/officeDocument/2006/relationships/image" Target="../media/image696.png"/><Relationship Id="rId113" Type="http://schemas.openxmlformats.org/officeDocument/2006/relationships/image" Target="../media/image717.png"/><Relationship Id="rId118" Type="http://schemas.openxmlformats.org/officeDocument/2006/relationships/customXml" Target="../ink/ink724.xml"/><Relationship Id="rId134" Type="http://schemas.openxmlformats.org/officeDocument/2006/relationships/customXml" Target="../ink/ink732.xml"/><Relationship Id="rId80" Type="http://schemas.openxmlformats.org/officeDocument/2006/relationships/customXml" Target="../ink/ink705.xml"/><Relationship Id="rId85" Type="http://schemas.openxmlformats.org/officeDocument/2006/relationships/image" Target="../media/image703.png"/><Relationship Id="rId12" Type="http://schemas.openxmlformats.org/officeDocument/2006/relationships/customXml" Target="../ink/ink671.xml"/><Relationship Id="rId17" Type="http://schemas.openxmlformats.org/officeDocument/2006/relationships/image" Target="../media/image670.png"/><Relationship Id="rId33" Type="http://schemas.openxmlformats.org/officeDocument/2006/relationships/image" Target="../media/image678.png"/><Relationship Id="rId38" Type="http://schemas.openxmlformats.org/officeDocument/2006/relationships/customXml" Target="../ink/ink684.xml"/><Relationship Id="rId59" Type="http://schemas.openxmlformats.org/officeDocument/2006/relationships/image" Target="../media/image691.png"/><Relationship Id="rId103" Type="http://schemas.openxmlformats.org/officeDocument/2006/relationships/image" Target="../media/image712.png"/><Relationship Id="rId108" Type="http://schemas.openxmlformats.org/officeDocument/2006/relationships/customXml" Target="../ink/ink719.xml"/><Relationship Id="rId124" Type="http://schemas.openxmlformats.org/officeDocument/2006/relationships/customXml" Target="../ink/ink727.xml"/><Relationship Id="rId129" Type="http://schemas.openxmlformats.org/officeDocument/2006/relationships/image" Target="../media/image725.png"/><Relationship Id="rId54" Type="http://schemas.openxmlformats.org/officeDocument/2006/relationships/customXml" Target="../ink/ink692.xml"/><Relationship Id="rId70" Type="http://schemas.openxmlformats.org/officeDocument/2006/relationships/customXml" Target="../ink/ink700.xml"/><Relationship Id="rId75" Type="http://schemas.openxmlformats.org/officeDocument/2006/relationships/image" Target="../media/image699.png"/><Relationship Id="rId91" Type="http://schemas.openxmlformats.org/officeDocument/2006/relationships/image" Target="../media/image706.png"/><Relationship Id="rId96" Type="http://schemas.openxmlformats.org/officeDocument/2006/relationships/customXml" Target="../ink/ink713.xml"/><Relationship Id="rId1" Type="http://schemas.openxmlformats.org/officeDocument/2006/relationships/slideLayout" Target="../slideLayouts/slideLayout7.xml"/><Relationship Id="rId6" Type="http://schemas.openxmlformats.org/officeDocument/2006/relationships/customXml" Target="../ink/ink668.xml"/><Relationship Id="rId23" Type="http://schemas.openxmlformats.org/officeDocument/2006/relationships/image" Target="../media/image673.png"/><Relationship Id="rId28" Type="http://schemas.openxmlformats.org/officeDocument/2006/relationships/customXml" Target="../ink/ink679.xml"/><Relationship Id="rId49" Type="http://schemas.openxmlformats.org/officeDocument/2006/relationships/image" Target="../media/image686.png"/><Relationship Id="rId114" Type="http://schemas.openxmlformats.org/officeDocument/2006/relationships/customXml" Target="../ink/ink722.xml"/><Relationship Id="rId119" Type="http://schemas.openxmlformats.org/officeDocument/2006/relationships/image" Target="../media/image720.png"/><Relationship Id="rId44" Type="http://schemas.openxmlformats.org/officeDocument/2006/relationships/customXml" Target="../ink/ink687.xml"/><Relationship Id="rId60" Type="http://schemas.openxmlformats.org/officeDocument/2006/relationships/customXml" Target="../ink/ink695.xml"/><Relationship Id="rId65" Type="http://schemas.openxmlformats.org/officeDocument/2006/relationships/image" Target="../media/image694.png"/><Relationship Id="rId81" Type="http://schemas.openxmlformats.org/officeDocument/2006/relationships/image" Target="../media/image68.png"/><Relationship Id="rId86" Type="http://schemas.openxmlformats.org/officeDocument/2006/relationships/customXml" Target="../ink/ink708.xml"/><Relationship Id="rId130" Type="http://schemas.openxmlformats.org/officeDocument/2006/relationships/customXml" Target="../ink/ink730.xml"/><Relationship Id="rId135" Type="http://schemas.openxmlformats.org/officeDocument/2006/relationships/image" Target="../media/image728.png"/><Relationship Id="rId13" Type="http://schemas.openxmlformats.org/officeDocument/2006/relationships/image" Target="../media/image668.png"/><Relationship Id="rId18" Type="http://schemas.openxmlformats.org/officeDocument/2006/relationships/customXml" Target="../ink/ink674.xml"/><Relationship Id="rId39" Type="http://schemas.openxmlformats.org/officeDocument/2006/relationships/image" Target="../media/image681.png"/><Relationship Id="rId109" Type="http://schemas.openxmlformats.org/officeDocument/2006/relationships/image" Target="../media/image715.png"/><Relationship Id="rId34" Type="http://schemas.openxmlformats.org/officeDocument/2006/relationships/customXml" Target="../ink/ink682.xml"/><Relationship Id="rId50" Type="http://schemas.openxmlformats.org/officeDocument/2006/relationships/customXml" Target="../ink/ink690.xml"/><Relationship Id="rId55" Type="http://schemas.openxmlformats.org/officeDocument/2006/relationships/image" Target="../media/image689.png"/><Relationship Id="rId76" Type="http://schemas.openxmlformats.org/officeDocument/2006/relationships/customXml" Target="../ink/ink703.xml"/><Relationship Id="rId97" Type="http://schemas.openxmlformats.org/officeDocument/2006/relationships/image" Target="../media/image709.png"/><Relationship Id="rId104" Type="http://schemas.openxmlformats.org/officeDocument/2006/relationships/customXml" Target="../ink/ink717.xml"/><Relationship Id="rId120" Type="http://schemas.openxmlformats.org/officeDocument/2006/relationships/customXml" Target="../ink/ink725.xml"/><Relationship Id="rId125" Type="http://schemas.openxmlformats.org/officeDocument/2006/relationships/image" Target="../media/image723.png"/><Relationship Id="rId7" Type="http://schemas.openxmlformats.org/officeDocument/2006/relationships/image" Target="../media/image665.png"/><Relationship Id="rId71" Type="http://schemas.openxmlformats.org/officeDocument/2006/relationships/image" Target="../media/image697.png"/><Relationship Id="rId92" Type="http://schemas.openxmlformats.org/officeDocument/2006/relationships/customXml" Target="../ink/ink711.xml"/><Relationship Id="rId2" Type="http://schemas.openxmlformats.org/officeDocument/2006/relationships/customXml" Target="../ink/ink666.xml"/><Relationship Id="rId29" Type="http://schemas.openxmlformats.org/officeDocument/2006/relationships/image" Target="../media/image676.png"/><Relationship Id="rId24" Type="http://schemas.openxmlformats.org/officeDocument/2006/relationships/customXml" Target="../ink/ink677.xml"/><Relationship Id="rId40" Type="http://schemas.openxmlformats.org/officeDocument/2006/relationships/customXml" Target="../ink/ink685.xml"/><Relationship Id="rId45" Type="http://schemas.openxmlformats.org/officeDocument/2006/relationships/image" Target="../media/image684.png"/><Relationship Id="rId66" Type="http://schemas.openxmlformats.org/officeDocument/2006/relationships/customXml" Target="../ink/ink698.xml"/><Relationship Id="rId87" Type="http://schemas.openxmlformats.org/officeDocument/2006/relationships/image" Target="../media/image704.png"/><Relationship Id="rId110" Type="http://schemas.openxmlformats.org/officeDocument/2006/relationships/customXml" Target="../ink/ink720.xml"/><Relationship Id="rId115" Type="http://schemas.openxmlformats.org/officeDocument/2006/relationships/image" Target="../media/image718.png"/><Relationship Id="rId131" Type="http://schemas.openxmlformats.org/officeDocument/2006/relationships/image" Target="../media/image726.png"/><Relationship Id="rId136" Type="http://schemas.openxmlformats.org/officeDocument/2006/relationships/customXml" Target="../ink/ink733.xml"/><Relationship Id="rId61" Type="http://schemas.openxmlformats.org/officeDocument/2006/relationships/image" Target="../media/image692.png"/><Relationship Id="rId82" Type="http://schemas.openxmlformats.org/officeDocument/2006/relationships/customXml" Target="../ink/ink706.xml"/><Relationship Id="rId19" Type="http://schemas.openxmlformats.org/officeDocument/2006/relationships/image" Target="../media/image671.png"/><Relationship Id="rId14" Type="http://schemas.openxmlformats.org/officeDocument/2006/relationships/customXml" Target="../ink/ink672.xml"/><Relationship Id="rId30" Type="http://schemas.openxmlformats.org/officeDocument/2006/relationships/customXml" Target="../ink/ink680.xml"/><Relationship Id="rId35" Type="http://schemas.openxmlformats.org/officeDocument/2006/relationships/image" Target="../media/image679.png"/><Relationship Id="rId56" Type="http://schemas.openxmlformats.org/officeDocument/2006/relationships/customXml" Target="../ink/ink693.xml"/><Relationship Id="rId77" Type="http://schemas.openxmlformats.org/officeDocument/2006/relationships/image" Target="../media/image700.png"/><Relationship Id="rId100" Type="http://schemas.openxmlformats.org/officeDocument/2006/relationships/customXml" Target="../ink/ink715.xml"/><Relationship Id="rId105" Type="http://schemas.openxmlformats.org/officeDocument/2006/relationships/image" Target="../media/image713.png"/><Relationship Id="rId126" Type="http://schemas.openxmlformats.org/officeDocument/2006/relationships/customXml" Target="../ink/ink728.xml"/><Relationship Id="rId8" Type="http://schemas.openxmlformats.org/officeDocument/2006/relationships/customXml" Target="../ink/ink669.xml"/><Relationship Id="rId51" Type="http://schemas.openxmlformats.org/officeDocument/2006/relationships/image" Target="../media/image687.png"/><Relationship Id="rId72" Type="http://schemas.openxmlformats.org/officeDocument/2006/relationships/customXml" Target="../ink/ink701.xml"/><Relationship Id="rId93" Type="http://schemas.openxmlformats.org/officeDocument/2006/relationships/image" Target="../media/image707.png"/><Relationship Id="rId98" Type="http://schemas.openxmlformats.org/officeDocument/2006/relationships/customXml" Target="../ink/ink714.xml"/><Relationship Id="rId121" Type="http://schemas.openxmlformats.org/officeDocument/2006/relationships/image" Target="../media/image721.png"/><Relationship Id="rId3" Type="http://schemas.openxmlformats.org/officeDocument/2006/relationships/image" Target="../media/image663.png"/><Relationship Id="rId25" Type="http://schemas.openxmlformats.org/officeDocument/2006/relationships/image" Target="../media/image674.png"/><Relationship Id="rId46" Type="http://schemas.openxmlformats.org/officeDocument/2006/relationships/customXml" Target="../ink/ink688.xml"/><Relationship Id="rId67" Type="http://schemas.openxmlformats.org/officeDocument/2006/relationships/image" Target="../media/image695.png"/><Relationship Id="rId116" Type="http://schemas.openxmlformats.org/officeDocument/2006/relationships/customXml" Target="../ink/ink723.xml"/><Relationship Id="rId137" Type="http://schemas.openxmlformats.org/officeDocument/2006/relationships/image" Target="../media/image729.png"/><Relationship Id="rId20" Type="http://schemas.openxmlformats.org/officeDocument/2006/relationships/customXml" Target="../ink/ink675.xml"/><Relationship Id="rId41" Type="http://schemas.openxmlformats.org/officeDocument/2006/relationships/image" Target="../media/image682.png"/><Relationship Id="rId62" Type="http://schemas.openxmlformats.org/officeDocument/2006/relationships/customXml" Target="../ink/ink696.xml"/><Relationship Id="rId83" Type="http://schemas.openxmlformats.org/officeDocument/2006/relationships/image" Target="../media/image702.png"/><Relationship Id="rId88" Type="http://schemas.openxmlformats.org/officeDocument/2006/relationships/customXml" Target="../ink/ink709.xml"/><Relationship Id="rId111" Type="http://schemas.openxmlformats.org/officeDocument/2006/relationships/image" Target="../media/image716.png"/><Relationship Id="rId132" Type="http://schemas.openxmlformats.org/officeDocument/2006/relationships/customXml" Target="../ink/ink731.xml"/><Relationship Id="rId15" Type="http://schemas.openxmlformats.org/officeDocument/2006/relationships/image" Target="../media/image669.png"/><Relationship Id="rId36" Type="http://schemas.openxmlformats.org/officeDocument/2006/relationships/customXml" Target="../ink/ink683.xml"/><Relationship Id="rId57" Type="http://schemas.openxmlformats.org/officeDocument/2006/relationships/image" Target="../media/image690.png"/><Relationship Id="rId106" Type="http://schemas.openxmlformats.org/officeDocument/2006/relationships/customXml" Target="../ink/ink718.xml"/><Relationship Id="rId127" Type="http://schemas.openxmlformats.org/officeDocument/2006/relationships/image" Target="../media/image724.png"/><Relationship Id="rId10" Type="http://schemas.openxmlformats.org/officeDocument/2006/relationships/customXml" Target="../ink/ink670.xml"/><Relationship Id="rId31" Type="http://schemas.openxmlformats.org/officeDocument/2006/relationships/image" Target="../media/image677.png"/><Relationship Id="rId52" Type="http://schemas.openxmlformats.org/officeDocument/2006/relationships/customXml" Target="../ink/ink691.xml"/><Relationship Id="rId73" Type="http://schemas.openxmlformats.org/officeDocument/2006/relationships/image" Target="../media/image698.png"/><Relationship Id="rId78" Type="http://schemas.openxmlformats.org/officeDocument/2006/relationships/customXml" Target="../ink/ink704.xml"/><Relationship Id="rId94" Type="http://schemas.openxmlformats.org/officeDocument/2006/relationships/customXml" Target="../ink/ink712.xml"/><Relationship Id="rId99" Type="http://schemas.openxmlformats.org/officeDocument/2006/relationships/image" Target="../media/image710.png"/><Relationship Id="rId101" Type="http://schemas.openxmlformats.org/officeDocument/2006/relationships/image" Target="../media/image711.png"/><Relationship Id="rId122" Type="http://schemas.openxmlformats.org/officeDocument/2006/relationships/customXml" Target="../ink/ink726.xml"/><Relationship Id="rId4" Type="http://schemas.openxmlformats.org/officeDocument/2006/relationships/customXml" Target="../ink/ink667.xml"/><Relationship Id="rId9" Type="http://schemas.openxmlformats.org/officeDocument/2006/relationships/image" Target="../media/image666.png"/><Relationship Id="rId26" Type="http://schemas.openxmlformats.org/officeDocument/2006/relationships/customXml" Target="../ink/ink678.xml"/><Relationship Id="rId47" Type="http://schemas.openxmlformats.org/officeDocument/2006/relationships/image" Target="../media/image685.png"/><Relationship Id="rId68" Type="http://schemas.openxmlformats.org/officeDocument/2006/relationships/customXml" Target="../ink/ink699.xml"/><Relationship Id="rId89" Type="http://schemas.openxmlformats.org/officeDocument/2006/relationships/image" Target="../media/image705.png"/><Relationship Id="rId112" Type="http://schemas.openxmlformats.org/officeDocument/2006/relationships/customXml" Target="../ink/ink721.xml"/><Relationship Id="rId133" Type="http://schemas.openxmlformats.org/officeDocument/2006/relationships/image" Target="../media/image727.png"/></Relationships>
</file>

<file path=ppt/slides/_rels/slide19.xml.rels><?xml version="1.0" encoding="UTF-8" standalone="yes"?>
<Relationships xmlns="http://schemas.openxmlformats.org/package/2006/relationships"><Relationship Id="rId117" Type="http://schemas.openxmlformats.org/officeDocument/2006/relationships/customXml" Target="../ink/ink792.xml"/><Relationship Id="rId21" Type="http://schemas.openxmlformats.org/officeDocument/2006/relationships/image" Target="../media/image739.png"/><Relationship Id="rId42" Type="http://schemas.openxmlformats.org/officeDocument/2006/relationships/customXml" Target="../ink/ink754.xml"/><Relationship Id="rId63" Type="http://schemas.openxmlformats.org/officeDocument/2006/relationships/image" Target="../media/image758.png"/><Relationship Id="rId84" Type="http://schemas.openxmlformats.org/officeDocument/2006/relationships/customXml" Target="../ink/ink775.xml"/><Relationship Id="rId138" Type="http://schemas.openxmlformats.org/officeDocument/2006/relationships/image" Target="../media/image794.png"/><Relationship Id="rId159" Type="http://schemas.openxmlformats.org/officeDocument/2006/relationships/customXml" Target="../ink/ink813.xml"/><Relationship Id="rId170" Type="http://schemas.openxmlformats.org/officeDocument/2006/relationships/image" Target="../media/image810.png"/><Relationship Id="rId107" Type="http://schemas.openxmlformats.org/officeDocument/2006/relationships/customXml" Target="../ink/ink787.xml"/><Relationship Id="rId11" Type="http://schemas.openxmlformats.org/officeDocument/2006/relationships/image" Target="../media/image734.png"/><Relationship Id="rId32" Type="http://schemas.openxmlformats.org/officeDocument/2006/relationships/customXml" Target="../ink/ink749.xml"/><Relationship Id="rId53" Type="http://schemas.openxmlformats.org/officeDocument/2006/relationships/image" Target="../media/image753.png"/><Relationship Id="rId74" Type="http://schemas.openxmlformats.org/officeDocument/2006/relationships/customXml" Target="../ink/ink770.xml"/><Relationship Id="rId128" Type="http://schemas.openxmlformats.org/officeDocument/2006/relationships/image" Target="../media/image789.png"/><Relationship Id="rId149" Type="http://schemas.openxmlformats.org/officeDocument/2006/relationships/customXml" Target="../ink/ink808.xml"/><Relationship Id="rId5" Type="http://schemas.openxmlformats.org/officeDocument/2006/relationships/image" Target="../media/image731.png"/><Relationship Id="rId95" Type="http://schemas.openxmlformats.org/officeDocument/2006/relationships/customXml" Target="../ink/ink781.xml"/><Relationship Id="rId160" Type="http://schemas.openxmlformats.org/officeDocument/2006/relationships/image" Target="../media/image805.png"/><Relationship Id="rId22" Type="http://schemas.openxmlformats.org/officeDocument/2006/relationships/customXml" Target="../ink/ink744.xml"/><Relationship Id="rId43" Type="http://schemas.openxmlformats.org/officeDocument/2006/relationships/image" Target="../media/image750.png"/><Relationship Id="rId64" Type="http://schemas.openxmlformats.org/officeDocument/2006/relationships/customXml" Target="../ink/ink765.xml"/><Relationship Id="rId118" Type="http://schemas.openxmlformats.org/officeDocument/2006/relationships/image" Target="../media/image784.png"/><Relationship Id="rId139" Type="http://schemas.openxmlformats.org/officeDocument/2006/relationships/customXml" Target="../ink/ink803.xml"/><Relationship Id="rId85" Type="http://schemas.openxmlformats.org/officeDocument/2006/relationships/customXml" Target="../ink/ink776.xml"/><Relationship Id="rId150" Type="http://schemas.openxmlformats.org/officeDocument/2006/relationships/image" Target="../media/image800.png"/><Relationship Id="rId171" Type="http://schemas.openxmlformats.org/officeDocument/2006/relationships/customXml" Target="../ink/ink819.xml"/><Relationship Id="rId12" Type="http://schemas.openxmlformats.org/officeDocument/2006/relationships/customXml" Target="../ink/ink739.xml"/><Relationship Id="rId33" Type="http://schemas.openxmlformats.org/officeDocument/2006/relationships/image" Target="../media/image745.png"/><Relationship Id="rId108" Type="http://schemas.openxmlformats.org/officeDocument/2006/relationships/image" Target="../media/image779.png"/><Relationship Id="rId129" Type="http://schemas.openxmlformats.org/officeDocument/2006/relationships/customXml" Target="../ink/ink798.xml"/><Relationship Id="rId54" Type="http://schemas.openxmlformats.org/officeDocument/2006/relationships/customXml" Target="../ink/ink760.xml"/><Relationship Id="rId75" Type="http://schemas.openxmlformats.org/officeDocument/2006/relationships/image" Target="../media/image764.png"/><Relationship Id="rId96" Type="http://schemas.openxmlformats.org/officeDocument/2006/relationships/image" Target="../media/image773.png"/><Relationship Id="rId140" Type="http://schemas.openxmlformats.org/officeDocument/2006/relationships/image" Target="../media/image795.png"/><Relationship Id="rId161" Type="http://schemas.openxmlformats.org/officeDocument/2006/relationships/customXml" Target="../ink/ink814.xml"/><Relationship Id="rId1" Type="http://schemas.openxmlformats.org/officeDocument/2006/relationships/slideLayout" Target="../slideLayouts/slideLayout7.xml"/><Relationship Id="rId6" Type="http://schemas.openxmlformats.org/officeDocument/2006/relationships/customXml" Target="../ink/ink736.xml"/><Relationship Id="rId23" Type="http://schemas.openxmlformats.org/officeDocument/2006/relationships/image" Target="../media/image740.png"/><Relationship Id="rId28" Type="http://schemas.openxmlformats.org/officeDocument/2006/relationships/customXml" Target="../ink/ink747.xml"/><Relationship Id="rId49" Type="http://schemas.openxmlformats.org/officeDocument/2006/relationships/image" Target="../media/image293.png"/><Relationship Id="rId114" Type="http://schemas.openxmlformats.org/officeDocument/2006/relationships/image" Target="../media/image782.png"/><Relationship Id="rId119" Type="http://schemas.openxmlformats.org/officeDocument/2006/relationships/customXml" Target="../ink/ink793.xml"/><Relationship Id="rId44" Type="http://schemas.openxmlformats.org/officeDocument/2006/relationships/customXml" Target="../ink/ink755.xml"/><Relationship Id="rId60" Type="http://schemas.openxmlformats.org/officeDocument/2006/relationships/customXml" Target="../ink/ink763.xml"/><Relationship Id="rId65" Type="http://schemas.openxmlformats.org/officeDocument/2006/relationships/image" Target="../media/image759.png"/><Relationship Id="rId81" Type="http://schemas.openxmlformats.org/officeDocument/2006/relationships/image" Target="../media/image766.png"/><Relationship Id="rId86" Type="http://schemas.openxmlformats.org/officeDocument/2006/relationships/image" Target="../media/image768.png"/><Relationship Id="rId130" Type="http://schemas.openxmlformats.org/officeDocument/2006/relationships/image" Target="../media/image790.png"/><Relationship Id="rId135" Type="http://schemas.openxmlformats.org/officeDocument/2006/relationships/customXml" Target="../ink/ink801.xml"/><Relationship Id="rId151" Type="http://schemas.openxmlformats.org/officeDocument/2006/relationships/customXml" Target="../ink/ink809.xml"/><Relationship Id="rId156" Type="http://schemas.openxmlformats.org/officeDocument/2006/relationships/image" Target="../media/image803.png"/><Relationship Id="rId172" Type="http://schemas.openxmlformats.org/officeDocument/2006/relationships/image" Target="../media/image811.png"/><Relationship Id="rId13" Type="http://schemas.openxmlformats.org/officeDocument/2006/relationships/image" Target="../media/image735.png"/><Relationship Id="rId18" Type="http://schemas.openxmlformats.org/officeDocument/2006/relationships/customXml" Target="../ink/ink742.xml"/><Relationship Id="rId39" Type="http://schemas.openxmlformats.org/officeDocument/2006/relationships/image" Target="../media/image748.png"/><Relationship Id="rId109" Type="http://schemas.openxmlformats.org/officeDocument/2006/relationships/customXml" Target="../ink/ink788.xml"/><Relationship Id="rId34" Type="http://schemas.openxmlformats.org/officeDocument/2006/relationships/customXml" Target="../ink/ink750.xml"/><Relationship Id="rId50" Type="http://schemas.openxmlformats.org/officeDocument/2006/relationships/customXml" Target="../ink/ink758.xml"/><Relationship Id="rId55" Type="http://schemas.openxmlformats.org/officeDocument/2006/relationships/image" Target="../media/image754.png"/><Relationship Id="rId76" Type="http://schemas.openxmlformats.org/officeDocument/2006/relationships/customXml" Target="../ink/ink771.xml"/><Relationship Id="rId97" Type="http://schemas.openxmlformats.org/officeDocument/2006/relationships/customXml" Target="../ink/ink782.xml"/><Relationship Id="rId104" Type="http://schemas.openxmlformats.org/officeDocument/2006/relationships/image" Target="../media/image777.png"/><Relationship Id="rId120" Type="http://schemas.openxmlformats.org/officeDocument/2006/relationships/image" Target="../media/image785.png"/><Relationship Id="rId125" Type="http://schemas.openxmlformats.org/officeDocument/2006/relationships/customXml" Target="../ink/ink796.xml"/><Relationship Id="rId141" Type="http://schemas.openxmlformats.org/officeDocument/2006/relationships/customXml" Target="../ink/ink804.xml"/><Relationship Id="rId146" Type="http://schemas.openxmlformats.org/officeDocument/2006/relationships/image" Target="../media/image798.png"/><Relationship Id="rId167" Type="http://schemas.openxmlformats.org/officeDocument/2006/relationships/customXml" Target="../ink/ink817.xml"/><Relationship Id="rId7" Type="http://schemas.openxmlformats.org/officeDocument/2006/relationships/image" Target="../media/image732.png"/><Relationship Id="rId71" Type="http://schemas.openxmlformats.org/officeDocument/2006/relationships/image" Target="../media/image762.png"/><Relationship Id="rId92" Type="http://schemas.openxmlformats.org/officeDocument/2006/relationships/image" Target="../media/image771.png"/><Relationship Id="rId162" Type="http://schemas.openxmlformats.org/officeDocument/2006/relationships/image" Target="../media/image806.png"/><Relationship Id="rId2" Type="http://schemas.openxmlformats.org/officeDocument/2006/relationships/customXml" Target="../ink/ink734.xml"/><Relationship Id="rId29" Type="http://schemas.openxmlformats.org/officeDocument/2006/relationships/image" Target="../media/image743.png"/><Relationship Id="rId24" Type="http://schemas.openxmlformats.org/officeDocument/2006/relationships/customXml" Target="../ink/ink745.xml"/><Relationship Id="rId40" Type="http://schemas.openxmlformats.org/officeDocument/2006/relationships/customXml" Target="../ink/ink753.xml"/><Relationship Id="rId45" Type="http://schemas.openxmlformats.org/officeDocument/2006/relationships/image" Target="../media/image751.png"/><Relationship Id="rId66" Type="http://schemas.openxmlformats.org/officeDocument/2006/relationships/customXml" Target="../ink/ink766.xml"/><Relationship Id="rId87" Type="http://schemas.openxmlformats.org/officeDocument/2006/relationships/customXml" Target="../ink/ink777.xml"/><Relationship Id="rId110" Type="http://schemas.openxmlformats.org/officeDocument/2006/relationships/image" Target="../media/image780.png"/><Relationship Id="rId115" Type="http://schemas.openxmlformats.org/officeDocument/2006/relationships/customXml" Target="../ink/ink791.xml"/><Relationship Id="rId131" Type="http://schemas.openxmlformats.org/officeDocument/2006/relationships/customXml" Target="../ink/ink799.xml"/><Relationship Id="rId136" Type="http://schemas.openxmlformats.org/officeDocument/2006/relationships/image" Target="../media/image793.png"/><Relationship Id="rId157" Type="http://schemas.openxmlformats.org/officeDocument/2006/relationships/customXml" Target="../ink/ink812.xml"/><Relationship Id="rId61" Type="http://schemas.openxmlformats.org/officeDocument/2006/relationships/image" Target="../media/image757.png"/><Relationship Id="rId82" Type="http://schemas.openxmlformats.org/officeDocument/2006/relationships/customXml" Target="../ink/ink774.xml"/><Relationship Id="rId152" Type="http://schemas.openxmlformats.org/officeDocument/2006/relationships/image" Target="../media/image801.png"/><Relationship Id="rId173" Type="http://schemas.openxmlformats.org/officeDocument/2006/relationships/customXml" Target="../ink/ink820.xml"/><Relationship Id="rId19" Type="http://schemas.openxmlformats.org/officeDocument/2006/relationships/image" Target="../media/image738.png"/><Relationship Id="rId14" Type="http://schemas.openxmlformats.org/officeDocument/2006/relationships/customXml" Target="../ink/ink740.xml"/><Relationship Id="rId30" Type="http://schemas.openxmlformats.org/officeDocument/2006/relationships/customXml" Target="../ink/ink748.xml"/><Relationship Id="rId35" Type="http://schemas.openxmlformats.org/officeDocument/2006/relationships/image" Target="../media/image746.png"/><Relationship Id="rId56" Type="http://schemas.openxmlformats.org/officeDocument/2006/relationships/customXml" Target="../ink/ink761.xml"/><Relationship Id="rId77" Type="http://schemas.openxmlformats.org/officeDocument/2006/relationships/image" Target="../media/image68.png"/><Relationship Id="rId100" Type="http://schemas.openxmlformats.org/officeDocument/2006/relationships/image" Target="../media/image775.png"/><Relationship Id="rId105" Type="http://schemas.openxmlformats.org/officeDocument/2006/relationships/customXml" Target="../ink/ink786.xml"/><Relationship Id="rId126" Type="http://schemas.openxmlformats.org/officeDocument/2006/relationships/image" Target="../media/image788.png"/><Relationship Id="rId147" Type="http://schemas.openxmlformats.org/officeDocument/2006/relationships/customXml" Target="../ink/ink807.xml"/><Relationship Id="rId168" Type="http://schemas.openxmlformats.org/officeDocument/2006/relationships/image" Target="../media/image809.png"/><Relationship Id="rId8" Type="http://schemas.openxmlformats.org/officeDocument/2006/relationships/customXml" Target="../ink/ink737.xml"/><Relationship Id="rId51" Type="http://schemas.openxmlformats.org/officeDocument/2006/relationships/image" Target="../media/image752.png"/><Relationship Id="rId72" Type="http://schemas.openxmlformats.org/officeDocument/2006/relationships/customXml" Target="../ink/ink769.xml"/><Relationship Id="rId93" Type="http://schemas.openxmlformats.org/officeDocument/2006/relationships/customXml" Target="../ink/ink780.xml"/><Relationship Id="rId98" Type="http://schemas.openxmlformats.org/officeDocument/2006/relationships/image" Target="../media/image774.png"/><Relationship Id="rId121" Type="http://schemas.openxmlformats.org/officeDocument/2006/relationships/customXml" Target="../ink/ink794.xml"/><Relationship Id="rId142" Type="http://schemas.openxmlformats.org/officeDocument/2006/relationships/image" Target="../media/image796.png"/><Relationship Id="rId163" Type="http://schemas.openxmlformats.org/officeDocument/2006/relationships/customXml" Target="../ink/ink815.xml"/><Relationship Id="rId3" Type="http://schemas.openxmlformats.org/officeDocument/2006/relationships/image" Target="../media/image730.png"/><Relationship Id="rId25" Type="http://schemas.openxmlformats.org/officeDocument/2006/relationships/image" Target="../media/image741.png"/><Relationship Id="rId46" Type="http://schemas.openxmlformats.org/officeDocument/2006/relationships/customXml" Target="../ink/ink756.xml"/><Relationship Id="rId67" Type="http://schemas.openxmlformats.org/officeDocument/2006/relationships/image" Target="../media/image760.png"/><Relationship Id="rId116" Type="http://schemas.openxmlformats.org/officeDocument/2006/relationships/image" Target="../media/image783.png"/><Relationship Id="rId137" Type="http://schemas.openxmlformats.org/officeDocument/2006/relationships/customXml" Target="../ink/ink802.xml"/><Relationship Id="rId158" Type="http://schemas.openxmlformats.org/officeDocument/2006/relationships/image" Target="../media/image804.png"/><Relationship Id="rId20" Type="http://schemas.openxmlformats.org/officeDocument/2006/relationships/customXml" Target="../ink/ink743.xml"/><Relationship Id="rId41" Type="http://schemas.openxmlformats.org/officeDocument/2006/relationships/image" Target="../media/image749.png"/><Relationship Id="rId62" Type="http://schemas.openxmlformats.org/officeDocument/2006/relationships/customXml" Target="../ink/ink764.xml"/><Relationship Id="rId83" Type="http://schemas.openxmlformats.org/officeDocument/2006/relationships/image" Target="../media/image767.png"/><Relationship Id="rId88" Type="http://schemas.openxmlformats.org/officeDocument/2006/relationships/image" Target="../media/image769.png"/><Relationship Id="rId111" Type="http://schemas.openxmlformats.org/officeDocument/2006/relationships/customXml" Target="../ink/ink789.xml"/><Relationship Id="rId132" Type="http://schemas.openxmlformats.org/officeDocument/2006/relationships/image" Target="../media/image791.png"/><Relationship Id="rId153" Type="http://schemas.openxmlformats.org/officeDocument/2006/relationships/customXml" Target="../ink/ink810.xml"/><Relationship Id="rId174" Type="http://schemas.openxmlformats.org/officeDocument/2006/relationships/image" Target="../media/image812.png"/><Relationship Id="rId15" Type="http://schemas.openxmlformats.org/officeDocument/2006/relationships/image" Target="../media/image736.png"/><Relationship Id="rId36" Type="http://schemas.openxmlformats.org/officeDocument/2006/relationships/customXml" Target="../ink/ink751.xml"/><Relationship Id="rId57" Type="http://schemas.openxmlformats.org/officeDocument/2006/relationships/image" Target="../media/image755.png"/><Relationship Id="rId106" Type="http://schemas.openxmlformats.org/officeDocument/2006/relationships/image" Target="../media/image778.png"/><Relationship Id="rId127" Type="http://schemas.openxmlformats.org/officeDocument/2006/relationships/customXml" Target="../ink/ink797.xml"/><Relationship Id="rId10" Type="http://schemas.openxmlformats.org/officeDocument/2006/relationships/customXml" Target="../ink/ink738.xml"/><Relationship Id="rId31" Type="http://schemas.openxmlformats.org/officeDocument/2006/relationships/image" Target="../media/image744.png"/><Relationship Id="rId52" Type="http://schemas.openxmlformats.org/officeDocument/2006/relationships/customXml" Target="../ink/ink759.xml"/><Relationship Id="rId73" Type="http://schemas.openxmlformats.org/officeDocument/2006/relationships/image" Target="../media/image763.png"/><Relationship Id="rId78" Type="http://schemas.openxmlformats.org/officeDocument/2006/relationships/customXml" Target="../ink/ink772.xml"/><Relationship Id="rId94" Type="http://schemas.openxmlformats.org/officeDocument/2006/relationships/image" Target="../media/image772.png"/><Relationship Id="rId99" Type="http://schemas.openxmlformats.org/officeDocument/2006/relationships/customXml" Target="../ink/ink783.xml"/><Relationship Id="rId101" Type="http://schemas.openxmlformats.org/officeDocument/2006/relationships/customXml" Target="../ink/ink784.xml"/><Relationship Id="rId122" Type="http://schemas.openxmlformats.org/officeDocument/2006/relationships/image" Target="../media/image786.png"/><Relationship Id="rId143" Type="http://schemas.openxmlformats.org/officeDocument/2006/relationships/customXml" Target="../ink/ink805.xml"/><Relationship Id="rId148" Type="http://schemas.openxmlformats.org/officeDocument/2006/relationships/image" Target="../media/image799.png"/><Relationship Id="rId164" Type="http://schemas.openxmlformats.org/officeDocument/2006/relationships/image" Target="../media/image807.png"/><Relationship Id="rId169" Type="http://schemas.openxmlformats.org/officeDocument/2006/relationships/customXml" Target="../ink/ink818.xml"/><Relationship Id="rId4" Type="http://schemas.openxmlformats.org/officeDocument/2006/relationships/customXml" Target="../ink/ink735.xml"/><Relationship Id="rId9" Type="http://schemas.openxmlformats.org/officeDocument/2006/relationships/image" Target="../media/image733.png"/><Relationship Id="rId26" Type="http://schemas.openxmlformats.org/officeDocument/2006/relationships/customXml" Target="../ink/ink746.xml"/><Relationship Id="rId47" Type="http://schemas.openxmlformats.org/officeDocument/2006/relationships/image" Target="../media/image288.png"/><Relationship Id="rId68" Type="http://schemas.openxmlformats.org/officeDocument/2006/relationships/customXml" Target="../ink/ink767.xml"/><Relationship Id="rId89" Type="http://schemas.openxmlformats.org/officeDocument/2006/relationships/customXml" Target="../ink/ink778.xml"/><Relationship Id="rId112" Type="http://schemas.openxmlformats.org/officeDocument/2006/relationships/image" Target="../media/image781.png"/><Relationship Id="rId133" Type="http://schemas.openxmlformats.org/officeDocument/2006/relationships/customXml" Target="../ink/ink800.xml"/><Relationship Id="rId154" Type="http://schemas.openxmlformats.org/officeDocument/2006/relationships/image" Target="../media/image802.png"/><Relationship Id="rId175" Type="http://schemas.openxmlformats.org/officeDocument/2006/relationships/customXml" Target="../ink/ink821.xml"/><Relationship Id="rId16" Type="http://schemas.openxmlformats.org/officeDocument/2006/relationships/customXml" Target="../ink/ink741.xml"/><Relationship Id="rId37" Type="http://schemas.openxmlformats.org/officeDocument/2006/relationships/image" Target="../media/image747.png"/><Relationship Id="rId58" Type="http://schemas.openxmlformats.org/officeDocument/2006/relationships/customXml" Target="../ink/ink762.xml"/><Relationship Id="rId79" Type="http://schemas.openxmlformats.org/officeDocument/2006/relationships/image" Target="../media/image765.png"/><Relationship Id="rId102" Type="http://schemas.openxmlformats.org/officeDocument/2006/relationships/image" Target="../media/image776.png"/><Relationship Id="rId123" Type="http://schemas.openxmlformats.org/officeDocument/2006/relationships/customXml" Target="../ink/ink795.xml"/><Relationship Id="rId144" Type="http://schemas.openxmlformats.org/officeDocument/2006/relationships/image" Target="../media/image797.png"/><Relationship Id="rId90" Type="http://schemas.openxmlformats.org/officeDocument/2006/relationships/image" Target="../media/image770.png"/><Relationship Id="rId165" Type="http://schemas.openxmlformats.org/officeDocument/2006/relationships/customXml" Target="../ink/ink816.xml"/><Relationship Id="rId27" Type="http://schemas.openxmlformats.org/officeDocument/2006/relationships/image" Target="../media/image742.png"/><Relationship Id="rId48" Type="http://schemas.openxmlformats.org/officeDocument/2006/relationships/customXml" Target="../ink/ink757.xml"/><Relationship Id="rId69" Type="http://schemas.openxmlformats.org/officeDocument/2006/relationships/image" Target="../media/image761.png"/><Relationship Id="rId113" Type="http://schemas.openxmlformats.org/officeDocument/2006/relationships/customXml" Target="../ink/ink790.xml"/><Relationship Id="rId134" Type="http://schemas.openxmlformats.org/officeDocument/2006/relationships/image" Target="../media/image792.png"/><Relationship Id="rId80" Type="http://schemas.openxmlformats.org/officeDocument/2006/relationships/customXml" Target="../ink/ink773.xml"/><Relationship Id="rId155" Type="http://schemas.openxmlformats.org/officeDocument/2006/relationships/customXml" Target="../ink/ink811.xml"/><Relationship Id="rId176" Type="http://schemas.openxmlformats.org/officeDocument/2006/relationships/image" Target="../media/image813.png"/><Relationship Id="rId17" Type="http://schemas.openxmlformats.org/officeDocument/2006/relationships/image" Target="../media/image737.png"/><Relationship Id="rId38" Type="http://schemas.openxmlformats.org/officeDocument/2006/relationships/customXml" Target="../ink/ink752.xml"/><Relationship Id="rId59" Type="http://schemas.openxmlformats.org/officeDocument/2006/relationships/image" Target="../media/image756.png"/><Relationship Id="rId103" Type="http://schemas.openxmlformats.org/officeDocument/2006/relationships/customXml" Target="../ink/ink785.xml"/><Relationship Id="rId124" Type="http://schemas.openxmlformats.org/officeDocument/2006/relationships/image" Target="../media/image787.png"/><Relationship Id="rId70" Type="http://schemas.openxmlformats.org/officeDocument/2006/relationships/customXml" Target="../ink/ink768.xml"/><Relationship Id="rId91" Type="http://schemas.openxmlformats.org/officeDocument/2006/relationships/customXml" Target="../ink/ink779.xml"/><Relationship Id="rId145" Type="http://schemas.openxmlformats.org/officeDocument/2006/relationships/customXml" Target="../ink/ink806.xml"/><Relationship Id="rId166" Type="http://schemas.openxmlformats.org/officeDocument/2006/relationships/image" Target="../media/image80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3" Type="http://schemas.openxmlformats.org/officeDocument/2006/relationships/customXml" Target="../ink/ink825.xml"/><Relationship Id="rId18" Type="http://schemas.openxmlformats.org/officeDocument/2006/relationships/image" Target="../media/image819.png"/><Relationship Id="rId26" Type="http://schemas.openxmlformats.org/officeDocument/2006/relationships/image" Target="../media/image823.png"/><Relationship Id="rId39" Type="http://schemas.openxmlformats.org/officeDocument/2006/relationships/customXml" Target="../ink/ink838.xml"/><Relationship Id="rId21" Type="http://schemas.openxmlformats.org/officeDocument/2006/relationships/customXml" Target="../ink/ink829.xml"/><Relationship Id="rId34" Type="http://schemas.openxmlformats.org/officeDocument/2006/relationships/image" Target="../media/image827.png"/><Relationship Id="rId42" Type="http://schemas.openxmlformats.org/officeDocument/2006/relationships/image" Target="../media/image831.png"/><Relationship Id="rId47" Type="http://schemas.openxmlformats.org/officeDocument/2006/relationships/customXml" Target="../ink/ink842.xml"/><Relationship Id="rId50" Type="http://schemas.openxmlformats.org/officeDocument/2006/relationships/image" Target="../media/image835.png"/><Relationship Id="rId2" Type="http://schemas.openxmlformats.org/officeDocument/2006/relationships/image" Target="../media/image814.png"/><Relationship Id="rId16" Type="http://schemas.openxmlformats.org/officeDocument/2006/relationships/image" Target="../media/image818.png"/><Relationship Id="rId29" Type="http://schemas.openxmlformats.org/officeDocument/2006/relationships/customXml" Target="../ink/ink833.xml"/><Relationship Id="rId11" Type="http://schemas.openxmlformats.org/officeDocument/2006/relationships/customXml" Target="../ink/ink824.xml"/><Relationship Id="rId24" Type="http://schemas.openxmlformats.org/officeDocument/2006/relationships/image" Target="../media/image822.png"/><Relationship Id="rId32" Type="http://schemas.openxmlformats.org/officeDocument/2006/relationships/image" Target="../media/image826.png"/><Relationship Id="rId37" Type="http://schemas.openxmlformats.org/officeDocument/2006/relationships/customXml" Target="../ink/ink837.xml"/><Relationship Id="rId40" Type="http://schemas.openxmlformats.org/officeDocument/2006/relationships/image" Target="../media/image830.png"/><Relationship Id="rId45" Type="http://schemas.openxmlformats.org/officeDocument/2006/relationships/customXml" Target="../ink/ink841.xml"/><Relationship Id="rId53" Type="http://schemas.openxmlformats.org/officeDocument/2006/relationships/customXml" Target="../ink/ink845.xml"/><Relationship Id="rId15" Type="http://schemas.openxmlformats.org/officeDocument/2006/relationships/customXml" Target="../ink/ink826.xml"/><Relationship Id="rId23" Type="http://schemas.openxmlformats.org/officeDocument/2006/relationships/customXml" Target="../ink/ink830.xml"/><Relationship Id="rId28" Type="http://schemas.openxmlformats.org/officeDocument/2006/relationships/image" Target="../media/image824.png"/><Relationship Id="rId36" Type="http://schemas.openxmlformats.org/officeDocument/2006/relationships/image" Target="../media/image828.png"/><Relationship Id="rId49" Type="http://schemas.openxmlformats.org/officeDocument/2006/relationships/customXml" Target="../ink/ink843.xml"/><Relationship Id="rId10" Type="http://schemas.openxmlformats.org/officeDocument/2006/relationships/image" Target="../media/image815.png"/><Relationship Id="rId19" Type="http://schemas.openxmlformats.org/officeDocument/2006/relationships/customXml" Target="../ink/ink828.xml"/><Relationship Id="rId31" Type="http://schemas.openxmlformats.org/officeDocument/2006/relationships/customXml" Target="../ink/ink834.xml"/><Relationship Id="rId44" Type="http://schemas.openxmlformats.org/officeDocument/2006/relationships/image" Target="../media/image832.png"/><Relationship Id="rId52" Type="http://schemas.openxmlformats.org/officeDocument/2006/relationships/image" Target="../media/image836.png"/><Relationship Id="rId9" Type="http://schemas.openxmlformats.org/officeDocument/2006/relationships/customXml" Target="../ink/ink823.xml"/><Relationship Id="rId14" Type="http://schemas.openxmlformats.org/officeDocument/2006/relationships/image" Target="../media/image817.png"/><Relationship Id="rId22" Type="http://schemas.openxmlformats.org/officeDocument/2006/relationships/image" Target="../media/image821.png"/><Relationship Id="rId27" Type="http://schemas.openxmlformats.org/officeDocument/2006/relationships/customXml" Target="../ink/ink832.xml"/><Relationship Id="rId30" Type="http://schemas.openxmlformats.org/officeDocument/2006/relationships/image" Target="../media/image825.png"/><Relationship Id="rId35" Type="http://schemas.openxmlformats.org/officeDocument/2006/relationships/customXml" Target="../ink/ink836.xml"/><Relationship Id="rId43" Type="http://schemas.openxmlformats.org/officeDocument/2006/relationships/customXml" Target="../ink/ink840.xml"/><Relationship Id="rId48" Type="http://schemas.openxmlformats.org/officeDocument/2006/relationships/image" Target="../media/image834.png"/><Relationship Id="rId8" Type="http://schemas.openxmlformats.org/officeDocument/2006/relationships/image" Target="../media/image7400.png"/><Relationship Id="rId51" Type="http://schemas.openxmlformats.org/officeDocument/2006/relationships/customXml" Target="../ink/ink844.xml"/><Relationship Id="rId3" Type="http://schemas.openxmlformats.org/officeDocument/2006/relationships/customXml" Target="../ink/ink822.xml"/><Relationship Id="rId12" Type="http://schemas.openxmlformats.org/officeDocument/2006/relationships/image" Target="../media/image816.png"/><Relationship Id="rId17" Type="http://schemas.openxmlformats.org/officeDocument/2006/relationships/customXml" Target="../ink/ink827.xml"/><Relationship Id="rId25" Type="http://schemas.openxmlformats.org/officeDocument/2006/relationships/customXml" Target="../ink/ink831.xml"/><Relationship Id="rId33" Type="http://schemas.openxmlformats.org/officeDocument/2006/relationships/customXml" Target="../ink/ink835.xml"/><Relationship Id="rId38" Type="http://schemas.openxmlformats.org/officeDocument/2006/relationships/image" Target="../media/image829.png"/><Relationship Id="rId46" Type="http://schemas.openxmlformats.org/officeDocument/2006/relationships/image" Target="../media/image833.png"/><Relationship Id="rId20" Type="http://schemas.openxmlformats.org/officeDocument/2006/relationships/image" Target="../media/image820.png"/><Relationship Id="rId41" Type="http://schemas.openxmlformats.org/officeDocument/2006/relationships/customXml" Target="../ink/ink839.xml"/><Relationship Id="rId54" Type="http://schemas.openxmlformats.org/officeDocument/2006/relationships/image" Target="../media/image8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6" Type="http://schemas.openxmlformats.org/officeDocument/2006/relationships/image" Target="../media/image850.png"/><Relationship Id="rId21" Type="http://schemas.openxmlformats.org/officeDocument/2006/relationships/customXml" Target="../ink/ink855.xml"/><Relationship Id="rId42" Type="http://schemas.openxmlformats.org/officeDocument/2006/relationships/image" Target="../media/image858.png"/><Relationship Id="rId47" Type="http://schemas.openxmlformats.org/officeDocument/2006/relationships/customXml" Target="../ink/ink868.xml"/><Relationship Id="rId63" Type="http://schemas.openxmlformats.org/officeDocument/2006/relationships/customXml" Target="../ink/ink876.xml"/><Relationship Id="rId68" Type="http://schemas.openxmlformats.org/officeDocument/2006/relationships/image" Target="../media/image871.png"/><Relationship Id="rId84" Type="http://schemas.openxmlformats.org/officeDocument/2006/relationships/image" Target="../media/image879.png"/><Relationship Id="rId89" Type="http://schemas.openxmlformats.org/officeDocument/2006/relationships/customXml" Target="../ink/ink889.xml"/><Relationship Id="rId16" Type="http://schemas.openxmlformats.org/officeDocument/2006/relationships/image" Target="../media/image845.png"/><Relationship Id="rId11" Type="http://schemas.openxmlformats.org/officeDocument/2006/relationships/customXml" Target="../ink/ink850.xml"/><Relationship Id="rId32" Type="http://schemas.openxmlformats.org/officeDocument/2006/relationships/image" Target="../media/image853.png"/><Relationship Id="rId37" Type="http://schemas.openxmlformats.org/officeDocument/2006/relationships/customXml" Target="../ink/ink863.xml"/><Relationship Id="rId53" Type="http://schemas.openxmlformats.org/officeDocument/2006/relationships/customXml" Target="../ink/ink871.xml"/><Relationship Id="rId58" Type="http://schemas.openxmlformats.org/officeDocument/2006/relationships/image" Target="../media/image866.png"/><Relationship Id="rId74" Type="http://schemas.openxmlformats.org/officeDocument/2006/relationships/image" Target="../media/image874.png"/><Relationship Id="rId79" Type="http://schemas.openxmlformats.org/officeDocument/2006/relationships/customXml" Target="../ink/ink884.xml"/><Relationship Id="rId5" Type="http://schemas.openxmlformats.org/officeDocument/2006/relationships/customXml" Target="../ink/ink847.xml"/><Relationship Id="rId90" Type="http://schemas.openxmlformats.org/officeDocument/2006/relationships/image" Target="../media/image882.png"/><Relationship Id="rId14" Type="http://schemas.openxmlformats.org/officeDocument/2006/relationships/image" Target="../media/image844.png"/><Relationship Id="rId22" Type="http://schemas.openxmlformats.org/officeDocument/2006/relationships/image" Target="../media/image848.png"/><Relationship Id="rId27" Type="http://schemas.openxmlformats.org/officeDocument/2006/relationships/customXml" Target="../ink/ink858.xml"/><Relationship Id="rId30" Type="http://schemas.openxmlformats.org/officeDocument/2006/relationships/image" Target="../media/image852.png"/><Relationship Id="rId35" Type="http://schemas.openxmlformats.org/officeDocument/2006/relationships/customXml" Target="../ink/ink862.xml"/><Relationship Id="rId43" Type="http://schemas.openxmlformats.org/officeDocument/2006/relationships/customXml" Target="../ink/ink866.xml"/><Relationship Id="rId48" Type="http://schemas.openxmlformats.org/officeDocument/2006/relationships/image" Target="../media/image861.png"/><Relationship Id="rId56" Type="http://schemas.openxmlformats.org/officeDocument/2006/relationships/image" Target="../media/image865.png"/><Relationship Id="rId64" Type="http://schemas.openxmlformats.org/officeDocument/2006/relationships/image" Target="../media/image869.png"/><Relationship Id="rId69" Type="http://schemas.openxmlformats.org/officeDocument/2006/relationships/customXml" Target="../ink/ink879.xml"/><Relationship Id="rId77" Type="http://schemas.openxmlformats.org/officeDocument/2006/relationships/customXml" Target="../ink/ink883.xml"/><Relationship Id="rId8" Type="http://schemas.openxmlformats.org/officeDocument/2006/relationships/image" Target="../media/image841.png"/><Relationship Id="rId51" Type="http://schemas.openxmlformats.org/officeDocument/2006/relationships/customXml" Target="../ink/ink870.xml"/><Relationship Id="rId72" Type="http://schemas.openxmlformats.org/officeDocument/2006/relationships/image" Target="../media/image873.png"/><Relationship Id="rId80" Type="http://schemas.openxmlformats.org/officeDocument/2006/relationships/image" Target="../media/image877.png"/><Relationship Id="rId85" Type="http://schemas.openxmlformats.org/officeDocument/2006/relationships/customXml" Target="../ink/ink887.xml"/><Relationship Id="rId3" Type="http://schemas.openxmlformats.org/officeDocument/2006/relationships/customXml" Target="../ink/ink846.xml"/><Relationship Id="rId12" Type="http://schemas.openxmlformats.org/officeDocument/2006/relationships/image" Target="../media/image843.png"/><Relationship Id="rId17" Type="http://schemas.openxmlformats.org/officeDocument/2006/relationships/customXml" Target="../ink/ink853.xml"/><Relationship Id="rId25" Type="http://schemas.openxmlformats.org/officeDocument/2006/relationships/customXml" Target="../ink/ink857.xml"/><Relationship Id="rId33" Type="http://schemas.openxmlformats.org/officeDocument/2006/relationships/customXml" Target="../ink/ink861.xml"/><Relationship Id="rId38" Type="http://schemas.openxmlformats.org/officeDocument/2006/relationships/image" Target="../media/image856.png"/><Relationship Id="rId46" Type="http://schemas.openxmlformats.org/officeDocument/2006/relationships/image" Target="../media/image860.png"/><Relationship Id="rId59" Type="http://schemas.openxmlformats.org/officeDocument/2006/relationships/customXml" Target="../ink/ink874.xml"/><Relationship Id="rId67" Type="http://schemas.openxmlformats.org/officeDocument/2006/relationships/customXml" Target="../ink/ink878.xml"/><Relationship Id="rId20" Type="http://schemas.openxmlformats.org/officeDocument/2006/relationships/image" Target="../media/image847.png"/><Relationship Id="rId41" Type="http://schemas.openxmlformats.org/officeDocument/2006/relationships/customXml" Target="../ink/ink865.xml"/><Relationship Id="rId54" Type="http://schemas.openxmlformats.org/officeDocument/2006/relationships/image" Target="../media/image864.png"/><Relationship Id="rId62" Type="http://schemas.openxmlformats.org/officeDocument/2006/relationships/image" Target="../media/image868.png"/><Relationship Id="rId70" Type="http://schemas.openxmlformats.org/officeDocument/2006/relationships/image" Target="../media/image872.png"/><Relationship Id="rId75" Type="http://schemas.openxmlformats.org/officeDocument/2006/relationships/customXml" Target="../ink/ink882.xml"/><Relationship Id="rId83" Type="http://schemas.openxmlformats.org/officeDocument/2006/relationships/customXml" Target="../ink/ink886.xml"/><Relationship Id="rId88" Type="http://schemas.openxmlformats.org/officeDocument/2006/relationships/image" Target="../media/image881.png"/><Relationship Id="rId1" Type="http://schemas.openxmlformats.org/officeDocument/2006/relationships/slideLayout" Target="../slideLayouts/slideLayout7.xml"/><Relationship Id="rId6" Type="http://schemas.openxmlformats.org/officeDocument/2006/relationships/image" Target="../media/image840.png"/><Relationship Id="rId15" Type="http://schemas.openxmlformats.org/officeDocument/2006/relationships/customXml" Target="../ink/ink852.xml"/><Relationship Id="rId23" Type="http://schemas.openxmlformats.org/officeDocument/2006/relationships/customXml" Target="../ink/ink856.xml"/><Relationship Id="rId28" Type="http://schemas.openxmlformats.org/officeDocument/2006/relationships/image" Target="../media/image851.png"/><Relationship Id="rId36" Type="http://schemas.openxmlformats.org/officeDocument/2006/relationships/image" Target="../media/image855.png"/><Relationship Id="rId49" Type="http://schemas.openxmlformats.org/officeDocument/2006/relationships/customXml" Target="../ink/ink869.xml"/><Relationship Id="rId57" Type="http://schemas.openxmlformats.org/officeDocument/2006/relationships/customXml" Target="../ink/ink873.xml"/><Relationship Id="rId10" Type="http://schemas.openxmlformats.org/officeDocument/2006/relationships/image" Target="../media/image842.png"/><Relationship Id="rId31" Type="http://schemas.openxmlformats.org/officeDocument/2006/relationships/customXml" Target="../ink/ink860.xml"/><Relationship Id="rId44" Type="http://schemas.openxmlformats.org/officeDocument/2006/relationships/image" Target="../media/image859.png"/><Relationship Id="rId52" Type="http://schemas.openxmlformats.org/officeDocument/2006/relationships/image" Target="../media/image863.png"/><Relationship Id="rId60" Type="http://schemas.openxmlformats.org/officeDocument/2006/relationships/image" Target="../media/image867.png"/><Relationship Id="rId65" Type="http://schemas.openxmlformats.org/officeDocument/2006/relationships/customXml" Target="../ink/ink877.xml"/><Relationship Id="rId73" Type="http://schemas.openxmlformats.org/officeDocument/2006/relationships/customXml" Target="../ink/ink881.xml"/><Relationship Id="rId78" Type="http://schemas.openxmlformats.org/officeDocument/2006/relationships/image" Target="../media/image876.png"/><Relationship Id="rId81" Type="http://schemas.openxmlformats.org/officeDocument/2006/relationships/customXml" Target="../ink/ink885.xml"/><Relationship Id="rId86" Type="http://schemas.openxmlformats.org/officeDocument/2006/relationships/image" Target="../media/image880.png"/><Relationship Id="rId4" Type="http://schemas.openxmlformats.org/officeDocument/2006/relationships/image" Target="../media/image839.png"/><Relationship Id="rId9" Type="http://schemas.openxmlformats.org/officeDocument/2006/relationships/customXml" Target="../ink/ink849.xml"/><Relationship Id="rId13" Type="http://schemas.openxmlformats.org/officeDocument/2006/relationships/customXml" Target="../ink/ink851.xml"/><Relationship Id="rId18" Type="http://schemas.openxmlformats.org/officeDocument/2006/relationships/image" Target="../media/image846.png"/><Relationship Id="rId39" Type="http://schemas.openxmlformats.org/officeDocument/2006/relationships/customXml" Target="../ink/ink864.xml"/><Relationship Id="rId34" Type="http://schemas.openxmlformats.org/officeDocument/2006/relationships/image" Target="../media/image854.png"/><Relationship Id="rId50" Type="http://schemas.openxmlformats.org/officeDocument/2006/relationships/image" Target="../media/image862.png"/><Relationship Id="rId55" Type="http://schemas.openxmlformats.org/officeDocument/2006/relationships/customXml" Target="../ink/ink872.xml"/><Relationship Id="rId76" Type="http://schemas.openxmlformats.org/officeDocument/2006/relationships/image" Target="../media/image875.png"/><Relationship Id="rId7" Type="http://schemas.openxmlformats.org/officeDocument/2006/relationships/customXml" Target="../ink/ink848.xml"/><Relationship Id="rId71" Type="http://schemas.openxmlformats.org/officeDocument/2006/relationships/customXml" Target="../ink/ink880.xml"/><Relationship Id="rId2" Type="http://schemas.openxmlformats.org/officeDocument/2006/relationships/image" Target="../media/image838.png"/><Relationship Id="rId29" Type="http://schemas.openxmlformats.org/officeDocument/2006/relationships/customXml" Target="../ink/ink859.xml"/><Relationship Id="rId24" Type="http://schemas.openxmlformats.org/officeDocument/2006/relationships/image" Target="../media/image849.png"/><Relationship Id="rId40" Type="http://schemas.openxmlformats.org/officeDocument/2006/relationships/image" Target="../media/image857.png"/><Relationship Id="rId45" Type="http://schemas.openxmlformats.org/officeDocument/2006/relationships/customXml" Target="../ink/ink867.xml"/><Relationship Id="rId66" Type="http://schemas.openxmlformats.org/officeDocument/2006/relationships/image" Target="../media/image870.png"/><Relationship Id="rId87" Type="http://schemas.openxmlformats.org/officeDocument/2006/relationships/customXml" Target="../ink/ink888.xml"/><Relationship Id="rId61" Type="http://schemas.openxmlformats.org/officeDocument/2006/relationships/customXml" Target="../ink/ink875.xml"/><Relationship Id="rId82" Type="http://schemas.openxmlformats.org/officeDocument/2006/relationships/image" Target="../media/image878.png"/><Relationship Id="rId19" Type="http://schemas.openxmlformats.org/officeDocument/2006/relationships/customXml" Target="../ink/ink854.xml"/></Relationships>
</file>

<file path=ppt/slides/_rels/slide22.xml.rels><?xml version="1.0" encoding="UTF-8" standalone="yes"?>
<Relationships xmlns="http://schemas.openxmlformats.org/package/2006/relationships"><Relationship Id="rId117" Type="http://schemas.openxmlformats.org/officeDocument/2006/relationships/image" Target="../media/image940.png"/><Relationship Id="rId21" Type="http://schemas.openxmlformats.org/officeDocument/2006/relationships/image" Target="../media/image892.png"/><Relationship Id="rId42" Type="http://schemas.openxmlformats.org/officeDocument/2006/relationships/customXml" Target="../ink/ink910.xml"/><Relationship Id="rId47" Type="http://schemas.openxmlformats.org/officeDocument/2006/relationships/image" Target="../media/image905.png"/><Relationship Id="rId63" Type="http://schemas.openxmlformats.org/officeDocument/2006/relationships/image" Target="../media/image913.png"/><Relationship Id="rId68" Type="http://schemas.openxmlformats.org/officeDocument/2006/relationships/customXml" Target="../ink/ink923.xml"/><Relationship Id="rId84" Type="http://schemas.openxmlformats.org/officeDocument/2006/relationships/customXml" Target="../ink/ink931.xml"/><Relationship Id="rId89" Type="http://schemas.openxmlformats.org/officeDocument/2006/relationships/image" Target="../media/image926.png"/><Relationship Id="rId112" Type="http://schemas.openxmlformats.org/officeDocument/2006/relationships/customXml" Target="../ink/ink945.xml"/><Relationship Id="rId16" Type="http://schemas.openxmlformats.org/officeDocument/2006/relationships/customXml" Target="../ink/ink897.xml"/><Relationship Id="rId107" Type="http://schemas.openxmlformats.org/officeDocument/2006/relationships/image" Target="../media/image935.png"/><Relationship Id="rId11" Type="http://schemas.openxmlformats.org/officeDocument/2006/relationships/image" Target="../media/image887.png"/><Relationship Id="rId32" Type="http://schemas.openxmlformats.org/officeDocument/2006/relationships/customXml" Target="../ink/ink905.xml"/><Relationship Id="rId37" Type="http://schemas.openxmlformats.org/officeDocument/2006/relationships/image" Target="../media/image900.png"/><Relationship Id="rId53" Type="http://schemas.openxmlformats.org/officeDocument/2006/relationships/image" Target="../media/image908.png"/><Relationship Id="rId58" Type="http://schemas.openxmlformats.org/officeDocument/2006/relationships/customXml" Target="../ink/ink918.xml"/><Relationship Id="rId74" Type="http://schemas.openxmlformats.org/officeDocument/2006/relationships/customXml" Target="../ink/ink926.xml"/><Relationship Id="rId79" Type="http://schemas.openxmlformats.org/officeDocument/2006/relationships/image" Target="../media/image921.png"/><Relationship Id="rId102" Type="http://schemas.openxmlformats.org/officeDocument/2006/relationships/customXml" Target="../ink/ink940.xml"/><Relationship Id="rId123" Type="http://schemas.openxmlformats.org/officeDocument/2006/relationships/image" Target="../media/image943.png"/><Relationship Id="rId128" Type="http://schemas.openxmlformats.org/officeDocument/2006/relationships/customXml" Target="../ink/ink953.xml"/><Relationship Id="rId5" Type="http://schemas.openxmlformats.org/officeDocument/2006/relationships/image" Target="../media/image884.png"/><Relationship Id="rId90" Type="http://schemas.openxmlformats.org/officeDocument/2006/relationships/customXml" Target="../ink/ink934.xml"/><Relationship Id="rId95" Type="http://schemas.openxmlformats.org/officeDocument/2006/relationships/image" Target="../media/image929.png"/><Relationship Id="rId22" Type="http://schemas.openxmlformats.org/officeDocument/2006/relationships/customXml" Target="../ink/ink900.xml"/><Relationship Id="rId27" Type="http://schemas.openxmlformats.org/officeDocument/2006/relationships/image" Target="../media/image895.png"/><Relationship Id="rId43" Type="http://schemas.openxmlformats.org/officeDocument/2006/relationships/image" Target="../media/image903.png"/><Relationship Id="rId48" Type="http://schemas.openxmlformats.org/officeDocument/2006/relationships/customXml" Target="../ink/ink913.xml"/><Relationship Id="rId64" Type="http://schemas.openxmlformats.org/officeDocument/2006/relationships/customXml" Target="../ink/ink921.xml"/><Relationship Id="rId69" Type="http://schemas.openxmlformats.org/officeDocument/2006/relationships/image" Target="../media/image916.png"/><Relationship Id="rId113" Type="http://schemas.openxmlformats.org/officeDocument/2006/relationships/image" Target="../media/image938.png"/><Relationship Id="rId118" Type="http://schemas.openxmlformats.org/officeDocument/2006/relationships/customXml" Target="../ink/ink948.xml"/><Relationship Id="rId80" Type="http://schemas.openxmlformats.org/officeDocument/2006/relationships/customXml" Target="../ink/ink929.xml"/><Relationship Id="rId85" Type="http://schemas.openxmlformats.org/officeDocument/2006/relationships/image" Target="../media/image924.png"/><Relationship Id="rId12" Type="http://schemas.openxmlformats.org/officeDocument/2006/relationships/customXml" Target="../ink/ink895.xml"/><Relationship Id="rId17" Type="http://schemas.openxmlformats.org/officeDocument/2006/relationships/image" Target="../media/image890.png"/><Relationship Id="rId33" Type="http://schemas.openxmlformats.org/officeDocument/2006/relationships/image" Target="../media/image898.png"/><Relationship Id="rId38" Type="http://schemas.openxmlformats.org/officeDocument/2006/relationships/customXml" Target="../ink/ink908.xml"/><Relationship Id="rId59" Type="http://schemas.openxmlformats.org/officeDocument/2006/relationships/image" Target="../media/image911.png"/><Relationship Id="rId103" Type="http://schemas.openxmlformats.org/officeDocument/2006/relationships/image" Target="../media/image933.png"/><Relationship Id="rId108" Type="http://schemas.openxmlformats.org/officeDocument/2006/relationships/customXml" Target="../ink/ink943.xml"/><Relationship Id="rId124" Type="http://schemas.openxmlformats.org/officeDocument/2006/relationships/customXml" Target="../ink/ink951.xml"/><Relationship Id="rId129" Type="http://schemas.openxmlformats.org/officeDocument/2006/relationships/image" Target="../media/image946.png"/><Relationship Id="rId54" Type="http://schemas.openxmlformats.org/officeDocument/2006/relationships/customXml" Target="../ink/ink916.xml"/><Relationship Id="rId70" Type="http://schemas.openxmlformats.org/officeDocument/2006/relationships/customXml" Target="../ink/ink924.xml"/><Relationship Id="rId75" Type="http://schemas.openxmlformats.org/officeDocument/2006/relationships/image" Target="../media/image919.png"/><Relationship Id="rId91" Type="http://schemas.openxmlformats.org/officeDocument/2006/relationships/image" Target="../media/image927.png"/><Relationship Id="rId96" Type="http://schemas.openxmlformats.org/officeDocument/2006/relationships/customXml" Target="../ink/ink937.xml"/><Relationship Id="rId1" Type="http://schemas.openxmlformats.org/officeDocument/2006/relationships/slideLayout" Target="../slideLayouts/slideLayout7.xml"/><Relationship Id="rId6" Type="http://schemas.openxmlformats.org/officeDocument/2006/relationships/customXml" Target="../ink/ink892.xml"/><Relationship Id="rId23" Type="http://schemas.openxmlformats.org/officeDocument/2006/relationships/image" Target="../media/image893.png"/><Relationship Id="rId28" Type="http://schemas.openxmlformats.org/officeDocument/2006/relationships/customXml" Target="../ink/ink903.xml"/><Relationship Id="rId49" Type="http://schemas.openxmlformats.org/officeDocument/2006/relationships/image" Target="../media/image906.png"/><Relationship Id="rId114" Type="http://schemas.openxmlformats.org/officeDocument/2006/relationships/customXml" Target="../ink/ink946.xml"/><Relationship Id="rId119" Type="http://schemas.openxmlformats.org/officeDocument/2006/relationships/image" Target="../media/image941.png"/><Relationship Id="rId44" Type="http://schemas.openxmlformats.org/officeDocument/2006/relationships/customXml" Target="../ink/ink911.xml"/><Relationship Id="rId60" Type="http://schemas.openxmlformats.org/officeDocument/2006/relationships/customXml" Target="../ink/ink919.xml"/><Relationship Id="rId65" Type="http://schemas.openxmlformats.org/officeDocument/2006/relationships/image" Target="../media/image914.png"/><Relationship Id="rId81" Type="http://schemas.openxmlformats.org/officeDocument/2006/relationships/image" Target="../media/image922.png"/><Relationship Id="rId86" Type="http://schemas.openxmlformats.org/officeDocument/2006/relationships/customXml" Target="../ink/ink932.xml"/><Relationship Id="rId130" Type="http://schemas.openxmlformats.org/officeDocument/2006/relationships/customXml" Target="../ink/ink954.xml"/><Relationship Id="rId13" Type="http://schemas.openxmlformats.org/officeDocument/2006/relationships/image" Target="../media/image888.png"/><Relationship Id="rId18" Type="http://schemas.openxmlformats.org/officeDocument/2006/relationships/customXml" Target="../ink/ink898.xml"/><Relationship Id="rId39" Type="http://schemas.openxmlformats.org/officeDocument/2006/relationships/image" Target="../media/image901.png"/><Relationship Id="rId109" Type="http://schemas.openxmlformats.org/officeDocument/2006/relationships/image" Target="../media/image936.png"/><Relationship Id="rId34" Type="http://schemas.openxmlformats.org/officeDocument/2006/relationships/customXml" Target="../ink/ink906.xml"/><Relationship Id="rId50" Type="http://schemas.openxmlformats.org/officeDocument/2006/relationships/customXml" Target="../ink/ink914.xml"/><Relationship Id="rId55" Type="http://schemas.openxmlformats.org/officeDocument/2006/relationships/image" Target="../media/image909.png"/><Relationship Id="rId76" Type="http://schemas.openxmlformats.org/officeDocument/2006/relationships/customXml" Target="../ink/ink927.xml"/><Relationship Id="rId97" Type="http://schemas.openxmlformats.org/officeDocument/2006/relationships/image" Target="../media/image930.png"/><Relationship Id="rId104" Type="http://schemas.openxmlformats.org/officeDocument/2006/relationships/customXml" Target="../ink/ink941.xml"/><Relationship Id="rId120" Type="http://schemas.openxmlformats.org/officeDocument/2006/relationships/customXml" Target="../ink/ink949.xml"/><Relationship Id="rId125" Type="http://schemas.openxmlformats.org/officeDocument/2006/relationships/image" Target="../media/image944.png"/><Relationship Id="rId7" Type="http://schemas.openxmlformats.org/officeDocument/2006/relationships/image" Target="../media/image885.png"/><Relationship Id="rId71" Type="http://schemas.openxmlformats.org/officeDocument/2006/relationships/image" Target="../media/image917.png"/><Relationship Id="rId92" Type="http://schemas.openxmlformats.org/officeDocument/2006/relationships/customXml" Target="../ink/ink935.xml"/><Relationship Id="rId2" Type="http://schemas.openxmlformats.org/officeDocument/2006/relationships/customXml" Target="../ink/ink890.xml"/><Relationship Id="rId29" Type="http://schemas.openxmlformats.org/officeDocument/2006/relationships/image" Target="../media/image896.png"/><Relationship Id="rId24" Type="http://schemas.openxmlformats.org/officeDocument/2006/relationships/customXml" Target="../ink/ink901.xml"/><Relationship Id="rId40" Type="http://schemas.openxmlformats.org/officeDocument/2006/relationships/customXml" Target="../ink/ink909.xml"/><Relationship Id="rId45" Type="http://schemas.openxmlformats.org/officeDocument/2006/relationships/image" Target="../media/image904.png"/><Relationship Id="rId66" Type="http://schemas.openxmlformats.org/officeDocument/2006/relationships/customXml" Target="../ink/ink922.xml"/><Relationship Id="rId87" Type="http://schemas.openxmlformats.org/officeDocument/2006/relationships/image" Target="../media/image925.png"/><Relationship Id="rId110" Type="http://schemas.openxmlformats.org/officeDocument/2006/relationships/customXml" Target="../ink/ink944.xml"/><Relationship Id="rId115" Type="http://schemas.openxmlformats.org/officeDocument/2006/relationships/image" Target="../media/image939.png"/><Relationship Id="rId131" Type="http://schemas.openxmlformats.org/officeDocument/2006/relationships/image" Target="../media/image947.png"/><Relationship Id="rId61" Type="http://schemas.openxmlformats.org/officeDocument/2006/relationships/image" Target="../media/image912.png"/><Relationship Id="rId82" Type="http://schemas.openxmlformats.org/officeDocument/2006/relationships/customXml" Target="../ink/ink930.xml"/><Relationship Id="rId19" Type="http://schemas.openxmlformats.org/officeDocument/2006/relationships/image" Target="../media/image891.png"/><Relationship Id="rId14" Type="http://schemas.openxmlformats.org/officeDocument/2006/relationships/customXml" Target="../ink/ink896.xml"/><Relationship Id="rId30" Type="http://schemas.openxmlformats.org/officeDocument/2006/relationships/customXml" Target="../ink/ink904.xml"/><Relationship Id="rId35" Type="http://schemas.openxmlformats.org/officeDocument/2006/relationships/image" Target="../media/image899.png"/><Relationship Id="rId56" Type="http://schemas.openxmlformats.org/officeDocument/2006/relationships/customXml" Target="../ink/ink917.xml"/><Relationship Id="rId77" Type="http://schemas.openxmlformats.org/officeDocument/2006/relationships/image" Target="../media/image920.png"/><Relationship Id="rId100" Type="http://schemas.openxmlformats.org/officeDocument/2006/relationships/customXml" Target="../ink/ink939.xml"/><Relationship Id="rId105" Type="http://schemas.openxmlformats.org/officeDocument/2006/relationships/image" Target="../media/image934.png"/><Relationship Id="rId126" Type="http://schemas.openxmlformats.org/officeDocument/2006/relationships/customXml" Target="../ink/ink952.xml"/><Relationship Id="rId8" Type="http://schemas.openxmlformats.org/officeDocument/2006/relationships/customXml" Target="../ink/ink893.xml"/><Relationship Id="rId51" Type="http://schemas.openxmlformats.org/officeDocument/2006/relationships/image" Target="../media/image907.png"/><Relationship Id="rId72" Type="http://schemas.openxmlformats.org/officeDocument/2006/relationships/customXml" Target="../ink/ink925.xml"/><Relationship Id="rId93" Type="http://schemas.openxmlformats.org/officeDocument/2006/relationships/image" Target="../media/image928.png"/><Relationship Id="rId98" Type="http://schemas.openxmlformats.org/officeDocument/2006/relationships/customXml" Target="../ink/ink938.xml"/><Relationship Id="rId121" Type="http://schemas.openxmlformats.org/officeDocument/2006/relationships/image" Target="../media/image942.png"/><Relationship Id="rId3" Type="http://schemas.openxmlformats.org/officeDocument/2006/relationships/image" Target="../media/image883.png"/><Relationship Id="rId25" Type="http://schemas.openxmlformats.org/officeDocument/2006/relationships/image" Target="../media/image894.png"/><Relationship Id="rId46" Type="http://schemas.openxmlformats.org/officeDocument/2006/relationships/customXml" Target="../ink/ink912.xml"/><Relationship Id="rId67" Type="http://schemas.openxmlformats.org/officeDocument/2006/relationships/image" Target="../media/image915.png"/><Relationship Id="rId116" Type="http://schemas.openxmlformats.org/officeDocument/2006/relationships/customXml" Target="../ink/ink947.xml"/><Relationship Id="rId20" Type="http://schemas.openxmlformats.org/officeDocument/2006/relationships/customXml" Target="../ink/ink899.xml"/><Relationship Id="rId41" Type="http://schemas.openxmlformats.org/officeDocument/2006/relationships/image" Target="../media/image902.png"/><Relationship Id="rId62" Type="http://schemas.openxmlformats.org/officeDocument/2006/relationships/customXml" Target="../ink/ink920.xml"/><Relationship Id="rId83" Type="http://schemas.openxmlformats.org/officeDocument/2006/relationships/image" Target="../media/image923.png"/><Relationship Id="rId88" Type="http://schemas.openxmlformats.org/officeDocument/2006/relationships/customXml" Target="../ink/ink933.xml"/><Relationship Id="rId111" Type="http://schemas.openxmlformats.org/officeDocument/2006/relationships/image" Target="../media/image937.png"/><Relationship Id="rId15" Type="http://schemas.openxmlformats.org/officeDocument/2006/relationships/image" Target="../media/image889.png"/><Relationship Id="rId36" Type="http://schemas.openxmlformats.org/officeDocument/2006/relationships/customXml" Target="../ink/ink907.xml"/><Relationship Id="rId57" Type="http://schemas.openxmlformats.org/officeDocument/2006/relationships/image" Target="../media/image910.png"/><Relationship Id="rId106" Type="http://schemas.openxmlformats.org/officeDocument/2006/relationships/customXml" Target="../ink/ink942.xml"/><Relationship Id="rId127" Type="http://schemas.openxmlformats.org/officeDocument/2006/relationships/image" Target="../media/image945.png"/><Relationship Id="rId10" Type="http://schemas.openxmlformats.org/officeDocument/2006/relationships/customXml" Target="../ink/ink894.xml"/><Relationship Id="rId31" Type="http://schemas.openxmlformats.org/officeDocument/2006/relationships/image" Target="../media/image897.png"/><Relationship Id="rId52" Type="http://schemas.openxmlformats.org/officeDocument/2006/relationships/customXml" Target="../ink/ink915.xml"/><Relationship Id="rId73" Type="http://schemas.openxmlformats.org/officeDocument/2006/relationships/image" Target="../media/image918.png"/><Relationship Id="rId78" Type="http://schemas.openxmlformats.org/officeDocument/2006/relationships/customXml" Target="../ink/ink928.xml"/><Relationship Id="rId94" Type="http://schemas.openxmlformats.org/officeDocument/2006/relationships/customXml" Target="../ink/ink936.xml"/><Relationship Id="rId99" Type="http://schemas.openxmlformats.org/officeDocument/2006/relationships/image" Target="../media/image931.png"/><Relationship Id="rId101" Type="http://schemas.openxmlformats.org/officeDocument/2006/relationships/image" Target="../media/image932.png"/><Relationship Id="rId122" Type="http://schemas.openxmlformats.org/officeDocument/2006/relationships/customXml" Target="../ink/ink950.xml"/><Relationship Id="rId4" Type="http://schemas.openxmlformats.org/officeDocument/2006/relationships/customXml" Target="../ink/ink891.xml"/><Relationship Id="rId9" Type="http://schemas.openxmlformats.org/officeDocument/2006/relationships/image" Target="../media/image886.png"/><Relationship Id="rId26" Type="http://schemas.openxmlformats.org/officeDocument/2006/relationships/customXml" Target="../ink/ink902.xml"/></Relationships>
</file>

<file path=ppt/slides/_rels/slide23.xml.rels><?xml version="1.0" encoding="UTF-8" standalone="yes"?>
<Relationships xmlns="http://schemas.openxmlformats.org/package/2006/relationships"><Relationship Id="rId13" Type="http://schemas.openxmlformats.org/officeDocument/2006/relationships/image" Target="../media/image953.png"/><Relationship Id="rId18" Type="http://schemas.openxmlformats.org/officeDocument/2006/relationships/customXml" Target="../ink/ink962.xml"/><Relationship Id="rId26" Type="http://schemas.openxmlformats.org/officeDocument/2006/relationships/customXml" Target="../ink/ink966.xml"/><Relationship Id="rId39" Type="http://schemas.openxmlformats.org/officeDocument/2006/relationships/image" Target="../media/image966.png"/><Relationship Id="rId21" Type="http://schemas.openxmlformats.org/officeDocument/2006/relationships/image" Target="../media/image957.png"/><Relationship Id="rId34" Type="http://schemas.openxmlformats.org/officeDocument/2006/relationships/customXml" Target="../ink/ink970.xml"/><Relationship Id="rId7" Type="http://schemas.openxmlformats.org/officeDocument/2006/relationships/image" Target="../media/image950.png"/><Relationship Id="rId12" Type="http://schemas.openxmlformats.org/officeDocument/2006/relationships/customXml" Target="../ink/ink959.xml"/><Relationship Id="rId17" Type="http://schemas.openxmlformats.org/officeDocument/2006/relationships/image" Target="../media/image955.png"/><Relationship Id="rId25" Type="http://schemas.openxmlformats.org/officeDocument/2006/relationships/image" Target="../media/image959.png"/><Relationship Id="rId33" Type="http://schemas.openxmlformats.org/officeDocument/2006/relationships/image" Target="../media/image963.png"/><Relationship Id="rId38" Type="http://schemas.openxmlformats.org/officeDocument/2006/relationships/customXml" Target="../ink/ink972.xml"/><Relationship Id="rId2" Type="http://schemas.openxmlformats.org/officeDocument/2006/relationships/notesSlide" Target="../notesSlides/notesSlide2.xml"/><Relationship Id="rId16" Type="http://schemas.openxmlformats.org/officeDocument/2006/relationships/customXml" Target="../ink/ink961.xml"/><Relationship Id="rId20" Type="http://schemas.openxmlformats.org/officeDocument/2006/relationships/customXml" Target="../ink/ink963.xml"/><Relationship Id="rId29" Type="http://schemas.openxmlformats.org/officeDocument/2006/relationships/image" Target="../media/image961.png"/><Relationship Id="rId1" Type="http://schemas.openxmlformats.org/officeDocument/2006/relationships/slideLayout" Target="../slideLayouts/slideLayout7.xml"/><Relationship Id="rId6" Type="http://schemas.openxmlformats.org/officeDocument/2006/relationships/customXml" Target="../ink/ink956.xml"/><Relationship Id="rId11" Type="http://schemas.openxmlformats.org/officeDocument/2006/relationships/image" Target="../media/image952.png"/><Relationship Id="rId24" Type="http://schemas.openxmlformats.org/officeDocument/2006/relationships/customXml" Target="../ink/ink965.xml"/><Relationship Id="rId32" Type="http://schemas.openxmlformats.org/officeDocument/2006/relationships/customXml" Target="../ink/ink969.xml"/><Relationship Id="rId37" Type="http://schemas.openxmlformats.org/officeDocument/2006/relationships/image" Target="../media/image965.png"/><Relationship Id="rId5" Type="http://schemas.openxmlformats.org/officeDocument/2006/relationships/image" Target="../media/image949.png"/><Relationship Id="rId15" Type="http://schemas.openxmlformats.org/officeDocument/2006/relationships/image" Target="../media/image954.png"/><Relationship Id="rId23" Type="http://schemas.openxmlformats.org/officeDocument/2006/relationships/image" Target="../media/image958.png"/><Relationship Id="rId28" Type="http://schemas.openxmlformats.org/officeDocument/2006/relationships/customXml" Target="../ink/ink967.xml"/><Relationship Id="rId36" Type="http://schemas.openxmlformats.org/officeDocument/2006/relationships/customXml" Target="../ink/ink971.xml"/><Relationship Id="rId10" Type="http://schemas.openxmlformats.org/officeDocument/2006/relationships/customXml" Target="../ink/ink958.xml"/><Relationship Id="rId19" Type="http://schemas.openxmlformats.org/officeDocument/2006/relationships/image" Target="../media/image956.png"/><Relationship Id="rId31" Type="http://schemas.openxmlformats.org/officeDocument/2006/relationships/image" Target="../media/image962.png"/><Relationship Id="rId4" Type="http://schemas.openxmlformats.org/officeDocument/2006/relationships/customXml" Target="../ink/ink955.xml"/><Relationship Id="rId9" Type="http://schemas.openxmlformats.org/officeDocument/2006/relationships/image" Target="../media/image951.png"/><Relationship Id="rId14" Type="http://schemas.openxmlformats.org/officeDocument/2006/relationships/customXml" Target="../ink/ink960.xml"/><Relationship Id="rId22" Type="http://schemas.openxmlformats.org/officeDocument/2006/relationships/customXml" Target="../ink/ink964.xml"/><Relationship Id="rId27" Type="http://schemas.openxmlformats.org/officeDocument/2006/relationships/image" Target="../media/image960.png"/><Relationship Id="rId30" Type="http://schemas.openxmlformats.org/officeDocument/2006/relationships/customXml" Target="../ink/ink968.xml"/><Relationship Id="rId35" Type="http://schemas.openxmlformats.org/officeDocument/2006/relationships/image" Target="../media/image964.png"/><Relationship Id="rId8" Type="http://schemas.openxmlformats.org/officeDocument/2006/relationships/customXml" Target="../ink/ink957.xml"/><Relationship Id="rId3" Type="http://schemas.openxmlformats.org/officeDocument/2006/relationships/image" Target="../media/image948.png"/></Relationships>
</file>

<file path=ppt/slides/_rels/slide24.xml.rels><?xml version="1.0" encoding="UTF-8" standalone="yes"?>
<Relationships xmlns="http://schemas.openxmlformats.org/package/2006/relationships"><Relationship Id="rId142" Type="http://schemas.openxmlformats.org/officeDocument/2006/relationships/image" Target="../media/image969.png"/><Relationship Id="rId3" Type="http://schemas.openxmlformats.org/officeDocument/2006/relationships/customXml" Target="../ink/ink973.xml"/><Relationship Id="rId133" Type="http://schemas.openxmlformats.org/officeDocument/2006/relationships/customXml" Target="../ink/ink974.xml"/><Relationship Id="rId138" Type="http://schemas.openxmlformats.org/officeDocument/2006/relationships/image" Target="../media/image8750.png"/><Relationship Id="rId141" Type="http://schemas.openxmlformats.org/officeDocument/2006/relationships/customXml" Target="../ink/ink976.xml"/><Relationship Id="rId2" Type="http://schemas.openxmlformats.org/officeDocument/2006/relationships/image" Target="../media/image967.png"/><Relationship Id="rId132" Type="http://schemas.openxmlformats.org/officeDocument/2006/relationships/image" Target="../media/image8720.png"/><Relationship Id="rId140" Type="http://schemas.openxmlformats.org/officeDocument/2006/relationships/image" Target="../media/image968.png"/><Relationship Id="rId1" Type="http://schemas.openxmlformats.org/officeDocument/2006/relationships/slideLayout" Target="../slideLayouts/slideLayout7.xml"/><Relationship Id="rId139" Type="http://schemas.openxmlformats.org/officeDocument/2006/relationships/customXml" Target="../ink/ink975.xml"/></Relationships>
</file>

<file path=ppt/slides/_rels/slide25.xml.rels><?xml version="1.0" encoding="UTF-8" standalone="yes"?>
<Relationships xmlns="http://schemas.openxmlformats.org/package/2006/relationships"><Relationship Id="rId26" Type="http://schemas.openxmlformats.org/officeDocument/2006/relationships/image" Target="../media/image982.png"/><Relationship Id="rId21" Type="http://schemas.openxmlformats.org/officeDocument/2006/relationships/customXml" Target="../ink/ink986.xml"/><Relationship Id="rId42" Type="http://schemas.openxmlformats.org/officeDocument/2006/relationships/image" Target="../media/image990.png"/><Relationship Id="rId47" Type="http://schemas.openxmlformats.org/officeDocument/2006/relationships/customXml" Target="../ink/ink999.xml"/><Relationship Id="rId63" Type="http://schemas.openxmlformats.org/officeDocument/2006/relationships/customXml" Target="../ink/ink1007.xml"/><Relationship Id="rId68" Type="http://schemas.openxmlformats.org/officeDocument/2006/relationships/image" Target="../media/image1003.png"/><Relationship Id="rId2" Type="http://schemas.openxmlformats.org/officeDocument/2006/relationships/image" Target="../media/image970.png"/><Relationship Id="rId16" Type="http://schemas.openxmlformats.org/officeDocument/2006/relationships/image" Target="../media/image977.png"/><Relationship Id="rId29" Type="http://schemas.openxmlformats.org/officeDocument/2006/relationships/customXml" Target="../ink/ink990.xml"/><Relationship Id="rId11" Type="http://schemas.openxmlformats.org/officeDocument/2006/relationships/customXml" Target="../ink/ink981.xml"/><Relationship Id="rId24" Type="http://schemas.openxmlformats.org/officeDocument/2006/relationships/image" Target="../media/image981.png"/><Relationship Id="rId32" Type="http://schemas.openxmlformats.org/officeDocument/2006/relationships/image" Target="../media/image985.png"/><Relationship Id="rId37" Type="http://schemas.openxmlformats.org/officeDocument/2006/relationships/customXml" Target="../ink/ink994.xml"/><Relationship Id="rId40" Type="http://schemas.openxmlformats.org/officeDocument/2006/relationships/image" Target="../media/image989.png"/><Relationship Id="rId45" Type="http://schemas.openxmlformats.org/officeDocument/2006/relationships/customXml" Target="../ink/ink998.xml"/><Relationship Id="rId53" Type="http://schemas.openxmlformats.org/officeDocument/2006/relationships/customXml" Target="../ink/ink1002.xml"/><Relationship Id="rId58" Type="http://schemas.openxmlformats.org/officeDocument/2006/relationships/image" Target="../media/image998.png"/><Relationship Id="rId66" Type="http://schemas.openxmlformats.org/officeDocument/2006/relationships/image" Target="../media/image1002.png"/><Relationship Id="rId74" Type="http://schemas.openxmlformats.org/officeDocument/2006/relationships/image" Target="../media/image1006.png"/><Relationship Id="rId5" Type="http://schemas.openxmlformats.org/officeDocument/2006/relationships/customXml" Target="../ink/ink978.xml"/><Relationship Id="rId61" Type="http://schemas.openxmlformats.org/officeDocument/2006/relationships/customXml" Target="../ink/ink1006.xml"/><Relationship Id="rId19" Type="http://schemas.openxmlformats.org/officeDocument/2006/relationships/customXml" Target="../ink/ink985.xml"/><Relationship Id="rId14" Type="http://schemas.openxmlformats.org/officeDocument/2006/relationships/image" Target="../media/image976.png"/><Relationship Id="rId22" Type="http://schemas.openxmlformats.org/officeDocument/2006/relationships/image" Target="../media/image980.png"/><Relationship Id="rId27" Type="http://schemas.openxmlformats.org/officeDocument/2006/relationships/customXml" Target="../ink/ink989.xml"/><Relationship Id="rId30" Type="http://schemas.openxmlformats.org/officeDocument/2006/relationships/image" Target="../media/image984.png"/><Relationship Id="rId35" Type="http://schemas.openxmlformats.org/officeDocument/2006/relationships/customXml" Target="../ink/ink993.xml"/><Relationship Id="rId43" Type="http://schemas.openxmlformats.org/officeDocument/2006/relationships/customXml" Target="../ink/ink997.xml"/><Relationship Id="rId48" Type="http://schemas.openxmlformats.org/officeDocument/2006/relationships/image" Target="../media/image993.png"/><Relationship Id="rId56" Type="http://schemas.openxmlformats.org/officeDocument/2006/relationships/image" Target="../media/image997.png"/><Relationship Id="rId64" Type="http://schemas.openxmlformats.org/officeDocument/2006/relationships/image" Target="../media/image1001.png"/><Relationship Id="rId69" Type="http://schemas.openxmlformats.org/officeDocument/2006/relationships/customXml" Target="../ink/ink1010.xml"/><Relationship Id="rId8" Type="http://schemas.openxmlformats.org/officeDocument/2006/relationships/image" Target="../media/image973.png"/><Relationship Id="rId51" Type="http://schemas.openxmlformats.org/officeDocument/2006/relationships/customXml" Target="../ink/ink1001.xml"/><Relationship Id="rId72" Type="http://schemas.openxmlformats.org/officeDocument/2006/relationships/image" Target="../media/image1005.png"/><Relationship Id="rId3" Type="http://schemas.openxmlformats.org/officeDocument/2006/relationships/customXml" Target="../ink/ink977.xml"/><Relationship Id="rId12" Type="http://schemas.openxmlformats.org/officeDocument/2006/relationships/image" Target="../media/image975.png"/><Relationship Id="rId17" Type="http://schemas.openxmlformats.org/officeDocument/2006/relationships/customXml" Target="../ink/ink984.xml"/><Relationship Id="rId25" Type="http://schemas.openxmlformats.org/officeDocument/2006/relationships/customXml" Target="../ink/ink988.xml"/><Relationship Id="rId33" Type="http://schemas.openxmlformats.org/officeDocument/2006/relationships/customXml" Target="../ink/ink992.xml"/><Relationship Id="rId38" Type="http://schemas.openxmlformats.org/officeDocument/2006/relationships/image" Target="../media/image988.png"/><Relationship Id="rId46" Type="http://schemas.openxmlformats.org/officeDocument/2006/relationships/image" Target="../media/image992.png"/><Relationship Id="rId59" Type="http://schemas.openxmlformats.org/officeDocument/2006/relationships/customXml" Target="../ink/ink1005.xml"/><Relationship Id="rId67" Type="http://schemas.openxmlformats.org/officeDocument/2006/relationships/customXml" Target="../ink/ink1009.xml"/><Relationship Id="rId20" Type="http://schemas.openxmlformats.org/officeDocument/2006/relationships/image" Target="../media/image979.png"/><Relationship Id="rId41" Type="http://schemas.openxmlformats.org/officeDocument/2006/relationships/customXml" Target="../ink/ink996.xml"/><Relationship Id="rId54" Type="http://schemas.openxmlformats.org/officeDocument/2006/relationships/image" Target="../media/image996.png"/><Relationship Id="rId62" Type="http://schemas.openxmlformats.org/officeDocument/2006/relationships/image" Target="../media/image1000.png"/><Relationship Id="rId70" Type="http://schemas.openxmlformats.org/officeDocument/2006/relationships/image" Target="../media/image1004.png"/><Relationship Id="rId75" Type="http://schemas.openxmlformats.org/officeDocument/2006/relationships/customXml" Target="../ink/ink1013.xml"/><Relationship Id="rId1" Type="http://schemas.openxmlformats.org/officeDocument/2006/relationships/slideLayout" Target="../slideLayouts/slideLayout7.xml"/><Relationship Id="rId6" Type="http://schemas.openxmlformats.org/officeDocument/2006/relationships/image" Target="../media/image972.png"/><Relationship Id="rId15" Type="http://schemas.openxmlformats.org/officeDocument/2006/relationships/customXml" Target="../ink/ink983.xml"/><Relationship Id="rId23" Type="http://schemas.openxmlformats.org/officeDocument/2006/relationships/customXml" Target="../ink/ink987.xml"/><Relationship Id="rId28" Type="http://schemas.openxmlformats.org/officeDocument/2006/relationships/image" Target="../media/image983.png"/><Relationship Id="rId36" Type="http://schemas.openxmlformats.org/officeDocument/2006/relationships/image" Target="../media/image987.png"/><Relationship Id="rId49" Type="http://schemas.openxmlformats.org/officeDocument/2006/relationships/customXml" Target="../ink/ink1000.xml"/><Relationship Id="rId57" Type="http://schemas.openxmlformats.org/officeDocument/2006/relationships/customXml" Target="../ink/ink1004.xml"/><Relationship Id="rId10" Type="http://schemas.openxmlformats.org/officeDocument/2006/relationships/image" Target="../media/image974.png"/><Relationship Id="rId31" Type="http://schemas.openxmlformats.org/officeDocument/2006/relationships/customXml" Target="../ink/ink991.xml"/><Relationship Id="rId44" Type="http://schemas.openxmlformats.org/officeDocument/2006/relationships/image" Target="../media/image991.png"/><Relationship Id="rId52" Type="http://schemas.openxmlformats.org/officeDocument/2006/relationships/image" Target="../media/image995.png"/><Relationship Id="rId60" Type="http://schemas.openxmlformats.org/officeDocument/2006/relationships/image" Target="../media/image999.png"/><Relationship Id="rId65" Type="http://schemas.openxmlformats.org/officeDocument/2006/relationships/customXml" Target="../ink/ink1008.xml"/><Relationship Id="rId73" Type="http://schemas.openxmlformats.org/officeDocument/2006/relationships/customXml" Target="../ink/ink1012.xml"/><Relationship Id="rId4" Type="http://schemas.openxmlformats.org/officeDocument/2006/relationships/image" Target="../media/image971.png"/><Relationship Id="rId9" Type="http://schemas.openxmlformats.org/officeDocument/2006/relationships/customXml" Target="../ink/ink980.xml"/><Relationship Id="rId13" Type="http://schemas.openxmlformats.org/officeDocument/2006/relationships/customXml" Target="../ink/ink982.xml"/><Relationship Id="rId18" Type="http://schemas.openxmlformats.org/officeDocument/2006/relationships/image" Target="../media/image978.png"/><Relationship Id="rId39" Type="http://schemas.openxmlformats.org/officeDocument/2006/relationships/customXml" Target="../ink/ink995.xml"/><Relationship Id="rId34" Type="http://schemas.openxmlformats.org/officeDocument/2006/relationships/image" Target="../media/image986.png"/><Relationship Id="rId50" Type="http://schemas.openxmlformats.org/officeDocument/2006/relationships/image" Target="../media/image994.png"/><Relationship Id="rId55" Type="http://schemas.openxmlformats.org/officeDocument/2006/relationships/customXml" Target="../ink/ink1003.xml"/><Relationship Id="rId76" Type="http://schemas.openxmlformats.org/officeDocument/2006/relationships/image" Target="../media/image1007.png"/><Relationship Id="rId7" Type="http://schemas.openxmlformats.org/officeDocument/2006/relationships/customXml" Target="../ink/ink979.xml"/><Relationship Id="rId71" Type="http://schemas.openxmlformats.org/officeDocument/2006/relationships/customXml" Target="../ink/ink1011.xml"/></Relationships>
</file>

<file path=ppt/slides/_rels/slide26.xml.rels><?xml version="1.0" encoding="UTF-8" standalone="yes"?>
<Relationships xmlns="http://schemas.openxmlformats.org/package/2006/relationships"><Relationship Id="rId117" Type="http://schemas.openxmlformats.org/officeDocument/2006/relationships/image" Target="../media/image1065.png"/><Relationship Id="rId21" Type="http://schemas.openxmlformats.org/officeDocument/2006/relationships/image" Target="../media/image1017.png"/><Relationship Id="rId42" Type="http://schemas.openxmlformats.org/officeDocument/2006/relationships/customXml" Target="../ink/ink1034.xml"/><Relationship Id="rId63" Type="http://schemas.openxmlformats.org/officeDocument/2006/relationships/image" Target="../media/image1038.png"/><Relationship Id="rId84" Type="http://schemas.openxmlformats.org/officeDocument/2006/relationships/customXml" Target="../ink/ink1055.xml"/><Relationship Id="rId138" Type="http://schemas.openxmlformats.org/officeDocument/2006/relationships/customXml" Target="../ink/ink1082.xml"/><Relationship Id="rId159" Type="http://schemas.openxmlformats.org/officeDocument/2006/relationships/image" Target="../media/image1086.png"/><Relationship Id="rId170" Type="http://schemas.openxmlformats.org/officeDocument/2006/relationships/customXml" Target="../ink/ink1098.xml"/><Relationship Id="rId191" Type="http://schemas.openxmlformats.org/officeDocument/2006/relationships/image" Target="../media/image1102.png"/><Relationship Id="rId205" Type="http://schemas.openxmlformats.org/officeDocument/2006/relationships/image" Target="../media/image1109.png"/><Relationship Id="rId226" Type="http://schemas.openxmlformats.org/officeDocument/2006/relationships/customXml" Target="../ink/ink1126.xml"/><Relationship Id="rId247" Type="http://schemas.openxmlformats.org/officeDocument/2006/relationships/image" Target="../media/image1130.png"/><Relationship Id="rId107" Type="http://schemas.openxmlformats.org/officeDocument/2006/relationships/image" Target="../media/image1060.png"/><Relationship Id="rId11" Type="http://schemas.openxmlformats.org/officeDocument/2006/relationships/image" Target="../media/image1012.png"/><Relationship Id="rId32" Type="http://schemas.openxmlformats.org/officeDocument/2006/relationships/customXml" Target="../ink/ink1029.xml"/><Relationship Id="rId53" Type="http://schemas.openxmlformats.org/officeDocument/2006/relationships/image" Target="../media/image1033.png"/><Relationship Id="rId74" Type="http://schemas.openxmlformats.org/officeDocument/2006/relationships/customXml" Target="../ink/ink1050.xml"/><Relationship Id="rId128" Type="http://schemas.openxmlformats.org/officeDocument/2006/relationships/customXml" Target="../ink/ink1077.xml"/><Relationship Id="rId149" Type="http://schemas.openxmlformats.org/officeDocument/2006/relationships/image" Target="../media/image1081.png"/><Relationship Id="rId5" Type="http://schemas.openxmlformats.org/officeDocument/2006/relationships/image" Target="../media/image1009.png"/><Relationship Id="rId95" Type="http://schemas.openxmlformats.org/officeDocument/2006/relationships/image" Target="../media/image1054.png"/><Relationship Id="rId160" Type="http://schemas.openxmlformats.org/officeDocument/2006/relationships/customXml" Target="../ink/ink1093.xml"/><Relationship Id="rId181" Type="http://schemas.openxmlformats.org/officeDocument/2006/relationships/image" Target="../media/image1097.png"/><Relationship Id="rId216" Type="http://schemas.openxmlformats.org/officeDocument/2006/relationships/customXml" Target="../ink/ink1121.xml"/><Relationship Id="rId237" Type="http://schemas.openxmlformats.org/officeDocument/2006/relationships/image" Target="../media/image1125.png"/><Relationship Id="rId22" Type="http://schemas.openxmlformats.org/officeDocument/2006/relationships/customXml" Target="../ink/ink1024.xml"/><Relationship Id="rId43" Type="http://schemas.openxmlformats.org/officeDocument/2006/relationships/image" Target="../media/image1028.png"/><Relationship Id="rId64" Type="http://schemas.openxmlformats.org/officeDocument/2006/relationships/customXml" Target="../ink/ink1045.xml"/><Relationship Id="rId118" Type="http://schemas.openxmlformats.org/officeDocument/2006/relationships/customXml" Target="../ink/ink1072.xml"/><Relationship Id="rId139" Type="http://schemas.openxmlformats.org/officeDocument/2006/relationships/image" Target="../media/image1076.png"/><Relationship Id="rId85" Type="http://schemas.openxmlformats.org/officeDocument/2006/relationships/image" Target="../media/image1049.png"/><Relationship Id="rId150" Type="http://schemas.openxmlformats.org/officeDocument/2006/relationships/customXml" Target="../ink/ink1088.xml"/><Relationship Id="rId171" Type="http://schemas.openxmlformats.org/officeDocument/2006/relationships/image" Target="../media/image1092.png"/><Relationship Id="rId192" Type="http://schemas.openxmlformats.org/officeDocument/2006/relationships/customXml" Target="../ink/ink1109.xml"/><Relationship Id="rId206" Type="http://schemas.openxmlformats.org/officeDocument/2006/relationships/customXml" Target="../ink/ink1116.xml"/><Relationship Id="rId227" Type="http://schemas.openxmlformats.org/officeDocument/2006/relationships/image" Target="../media/image1120.png"/><Relationship Id="rId248" Type="http://schemas.openxmlformats.org/officeDocument/2006/relationships/customXml" Target="../ink/ink1137.xml"/><Relationship Id="rId12" Type="http://schemas.openxmlformats.org/officeDocument/2006/relationships/customXml" Target="../ink/ink1019.xml"/><Relationship Id="rId33" Type="http://schemas.openxmlformats.org/officeDocument/2006/relationships/image" Target="../media/image1023.png"/><Relationship Id="rId108" Type="http://schemas.openxmlformats.org/officeDocument/2006/relationships/customXml" Target="../ink/ink1067.xml"/><Relationship Id="rId129" Type="http://schemas.openxmlformats.org/officeDocument/2006/relationships/image" Target="../media/image1071.png"/><Relationship Id="rId54" Type="http://schemas.openxmlformats.org/officeDocument/2006/relationships/customXml" Target="../ink/ink1040.xml"/><Relationship Id="rId75" Type="http://schemas.openxmlformats.org/officeDocument/2006/relationships/image" Target="../media/image1044.png"/><Relationship Id="rId96" Type="http://schemas.openxmlformats.org/officeDocument/2006/relationships/customXml" Target="../ink/ink1061.xml"/><Relationship Id="rId140" Type="http://schemas.openxmlformats.org/officeDocument/2006/relationships/customXml" Target="../ink/ink1083.xml"/><Relationship Id="rId161" Type="http://schemas.openxmlformats.org/officeDocument/2006/relationships/image" Target="../media/image1087.png"/><Relationship Id="rId182" Type="http://schemas.openxmlformats.org/officeDocument/2006/relationships/customXml" Target="../ink/ink1104.xml"/><Relationship Id="rId217" Type="http://schemas.openxmlformats.org/officeDocument/2006/relationships/image" Target="../media/image1115.png"/><Relationship Id="rId6" Type="http://schemas.openxmlformats.org/officeDocument/2006/relationships/customXml" Target="../ink/ink1016.xml"/><Relationship Id="rId238" Type="http://schemas.openxmlformats.org/officeDocument/2006/relationships/customXml" Target="../ink/ink1132.xml"/><Relationship Id="rId23" Type="http://schemas.openxmlformats.org/officeDocument/2006/relationships/image" Target="../media/image1018.png"/><Relationship Id="rId119" Type="http://schemas.openxmlformats.org/officeDocument/2006/relationships/image" Target="../media/image1066.png"/><Relationship Id="rId44" Type="http://schemas.openxmlformats.org/officeDocument/2006/relationships/customXml" Target="../ink/ink1035.xml"/><Relationship Id="rId65" Type="http://schemas.openxmlformats.org/officeDocument/2006/relationships/image" Target="../media/image1039.png"/><Relationship Id="rId86" Type="http://schemas.openxmlformats.org/officeDocument/2006/relationships/customXml" Target="../ink/ink1056.xml"/><Relationship Id="rId130" Type="http://schemas.openxmlformats.org/officeDocument/2006/relationships/customXml" Target="../ink/ink1078.xml"/><Relationship Id="rId151" Type="http://schemas.openxmlformats.org/officeDocument/2006/relationships/image" Target="../media/image1082.png"/><Relationship Id="rId172" Type="http://schemas.openxmlformats.org/officeDocument/2006/relationships/customXml" Target="../ink/ink1099.xml"/><Relationship Id="rId193" Type="http://schemas.openxmlformats.org/officeDocument/2006/relationships/image" Target="../media/image1103.png"/><Relationship Id="rId207" Type="http://schemas.openxmlformats.org/officeDocument/2006/relationships/image" Target="../media/image1110.png"/><Relationship Id="rId228" Type="http://schemas.openxmlformats.org/officeDocument/2006/relationships/customXml" Target="../ink/ink1127.xml"/><Relationship Id="rId249" Type="http://schemas.openxmlformats.org/officeDocument/2006/relationships/image" Target="../media/image1131.png"/><Relationship Id="rId13" Type="http://schemas.openxmlformats.org/officeDocument/2006/relationships/image" Target="../media/image1013.png"/><Relationship Id="rId109" Type="http://schemas.openxmlformats.org/officeDocument/2006/relationships/image" Target="../media/image1061.png"/><Relationship Id="rId34" Type="http://schemas.openxmlformats.org/officeDocument/2006/relationships/customXml" Target="../ink/ink1030.xml"/><Relationship Id="rId55" Type="http://schemas.openxmlformats.org/officeDocument/2006/relationships/image" Target="../media/image1034.png"/><Relationship Id="rId76" Type="http://schemas.openxmlformats.org/officeDocument/2006/relationships/customXml" Target="../ink/ink1051.xml"/><Relationship Id="rId97" Type="http://schemas.openxmlformats.org/officeDocument/2006/relationships/image" Target="../media/image1055.png"/><Relationship Id="rId120" Type="http://schemas.openxmlformats.org/officeDocument/2006/relationships/customXml" Target="../ink/ink1073.xml"/><Relationship Id="rId141" Type="http://schemas.openxmlformats.org/officeDocument/2006/relationships/image" Target="../media/image1077.png"/><Relationship Id="rId7" Type="http://schemas.openxmlformats.org/officeDocument/2006/relationships/image" Target="../media/image1010.png"/><Relationship Id="rId162" Type="http://schemas.openxmlformats.org/officeDocument/2006/relationships/customXml" Target="../ink/ink1094.xml"/><Relationship Id="rId183" Type="http://schemas.openxmlformats.org/officeDocument/2006/relationships/image" Target="../media/image1098.png"/><Relationship Id="rId218" Type="http://schemas.openxmlformats.org/officeDocument/2006/relationships/customXml" Target="../ink/ink1122.xml"/><Relationship Id="rId239" Type="http://schemas.openxmlformats.org/officeDocument/2006/relationships/image" Target="../media/image1126.png"/><Relationship Id="rId250" Type="http://schemas.openxmlformats.org/officeDocument/2006/relationships/customXml" Target="../ink/ink1138.xml"/><Relationship Id="rId24" Type="http://schemas.openxmlformats.org/officeDocument/2006/relationships/customXml" Target="../ink/ink1025.xml"/><Relationship Id="rId45" Type="http://schemas.openxmlformats.org/officeDocument/2006/relationships/image" Target="../media/image1029.png"/><Relationship Id="rId66" Type="http://schemas.openxmlformats.org/officeDocument/2006/relationships/customXml" Target="../ink/ink1046.xml"/><Relationship Id="rId87" Type="http://schemas.openxmlformats.org/officeDocument/2006/relationships/image" Target="../media/image1050.png"/><Relationship Id="rId110" Type="http://schemas.openxmlformats.org/officeDocument/2006/relationships/customXml" Target="../ink/ink1068.xml"/><Relationship Id="rId131" Type="http://schemas.openxmlformats.org/officeDocument/2006/relationships/image" Target="../media/image1072.png"/><Relationship Id="rId152" Type="http://schemas.openxmlformats.org/officeDocument/2006/relationships/customXml" Target="../ink/ink1089.xml"/><Relationship Id="rId173" Type="http://schemas.openxmlformats.org/officeDocument/2006/relationships/image" Target="../media/image1093.png"/><Relationship Id="rId194" Type="http://schemas.openxmlformats.org/officeDocument/2006/relationships/customXml" Target="../ink/ink1110.xml"/><Relationship Id="rId208" Type="http://schemas.openxmlformats.org/officeDocument/2006/relationships/customXml" Target="../ink/ink1117.xml"/><Relationship Id="rId229" Type="http://schemas.openxmlformats.org/officeDocument/2006/relationships/image" Target="../media/image1121.png"/><Relationship Id="rId240" Type="http://schemas.openxmlformats.org/officeDocument/2006/relationships/customXml" Target="../ink/ink1133.xml"/><Relationship Id="rId14" Type="http://schemas.openxmlformats.org/officeDocument/2006/relationships/customXml" Target="../ink/ink1020.xml"/><Relationship Id="rId35" Type="http://schemas.openxmlformats.org/officeDocument/2006/relationships/image" Target="../media/image1024.png"/><Relationship Id="rId56" Type="http://schemas.openxmlformats.org/officeDocument/2006/relationships/customXml" Target="../ink/ink1041.xml"/><Relationship Id="rId77" Type="http://schemas.openxmlformats.org/officeDocument/2006/relationships/image" Target="../media/image1045.png"/><Relationship Id="rId100" Type="http://schemas.openxmlformats.org/officeDocument/2006/relationships/customXml" Target="../ink/ink1063.xml"/><Relationship Id="rId8" Type="http://schemas.openxmlformats.org/officeDocument/2006/relationships/customXml" Target="../ink/ink1017.xml"/><Relationship Id="rId98" Type="http://schemas.openxmlformats.org/officeDocument/2006/relationships/customXml" Target="../ink/ink1062.xml"/><Relationship Id="rId121" Type="http://schemas.openxmlformats.org/officeDocument/2006/relationships/image" Target="../media/image1067.png"/><Relationship Id="rId142" Type="http://schemas.openxmlformats.org/officeDocument/2006/relationships/customXml" Target="../ink/ink1084.xml"/><Relationship Id="rId163" Type="http://schemas.openxmlformats.org/officeDocument/2006/relationships/image" Target="../media/image1088.png"/><Relationship Id="rId184" Type="http://schemas.openxmlformats.org/officeDocument/2006/relationships/customXml" Target="../ink/ink1105.xml"/><Relationship Id="rId219" Type="http://schemas.openxmlformats.org/officeDocument/2006/relationships/image" Target="../media/image1116.png"/><Relationship Id="rId230" Type="http://schemas.openxmlformats.org/officeDocument/2006/relationships/customXml" Target="../ink/ink1128.xml"/><Relationship Id="rId251" Type="http://schemas.openxmlformats.org/officeDocument/2006/relationships/image" Target="../media/image1132.png"/><Relationship Id="rId25" Type="http://schemas.openxmlformats.org/officeDocument/2006/relationships/image" Target="../media/image1019.png"/><Relationship Id="rId46" Type="http://schemas.openxmlformats.org/officeDocument/2006/relationships/customXml" Target="../ink/ink1036.xml"/><Relationship Id="rId67" Type="http://schemas.openxmlformats.org/officeDocument/2006/relationships/image" Target="../media/image1040.png"/><Relationship Id="rId88" Type="http://schemas.openxmlformats.org/officeDocument/2006/relationships/customXml" Target="../ink/ink1057.xml"/><Relationship Id="rId111" Type="http://schemas.openxmlformats.org/officeDocument/2006/relationships/image" Target="../media/image1062.png"/><Relationship Id="rId132" Type="http://schemas.openxmlformats.org/officeDocument/2006/relationships/customXml" Target="../ink/ink1079.xml"/><Relationship Id="rId153" Type="http://schemas.openxmlformats.org/officeDocument/2006/relationships/image" Target="../media/image1083.png"/><Relationship Id="rId174" Type="http://schemas.openxmlformats.org/officeDocument/2006/relationships/customXml" Target="../ink/ink1100.xml"/><Relationship Id="rId195" Type="http://schemas.openxmlformats.org/officeDocument/2006/relationships/image" Target="../media/image1104.png"/><Relationship Id="rId209" Type="http://schemas.openxmlformats.org/officeDocument/2006/relationships/image" Target="../media/image1111.png"/><Relationship Id="rId220" Type="http://schemas.openxmlformats.org/officeDocument/2006/relationships/customXml" Target="../ink/ink1123.xml"/><Relationship Id="rId241" Type="http://schemas.openxmlformats.org/officeDocument/2006/relationships/image" Target="../media/image1127.png"/><Relationship Id="rId15" Type="http://schemas.openxmlformats.org/officeDocument/2006/relationships/image" Target="../media/image1014.png"/><Relationship Id="rId36" Type="http://schemas.openxmlformats.org/officeDocument/2006/relationships/customXml" Target="../ink/ink1031.xml"/><Relationship Id="rId57" Type="http://schemas.openxmlformats.org/officeDocument/2006/relationships/image" Target="../media/image1035.png"/><Relationship Id="rId78" Type="http://schemas.openxmlformats.org/officeDocument/2006/relationships/customXml" Target="../ink/ink1052.xml"/><Relationship Id="rId99" Type="http://schemas.openxmlformats.org/officeDocument/2006/relationships/image" Target="../media/image1056.png"/><Relationship Id="rId101" Type="http://schemas.openxmlformats.org/officeDocument/2006/relationships/image" Target="../media/image1057.png"/><Relationship Id="rId122" Type="http://schemas.openxmlformats.org/officeDocument/2006/relationships/customXml" Target="../ink/ink1074.xml"/><Relationship Id="rId143" Type="http://schemas.openxmlformats.org/officeDocument/2006/relationships/image" Target="../media/image1078.png"/><Relationship Id="rId164" Type="http://schemas.openxmlformats.org/officeDocument/2006/relationships/customXml" Target="../ink/ink1095.xml"/><Relationship Id="rId185" Type="http://schemas.openxmlformats.org/officeDocument/2006/relationships/image" Target="../media/image1099.png"/><Relationship Id="rId9" Type="http://schemas.openxmlformats.org/officeDocument/2006/relationships/image" Target="../media/image1011.png"/><Relationship Id="rId210" Type="http://schemas.openxmlformats.org/officeDocument/2006/relationships/customXml" Target="../ink/ink1118.xml"/><Relationship Id="rId26" Type="http://schemas.openxmlformats.org/officeDocument/2006/relationships/customXml" Target="../ink/ink1026.xml"/><Relationship Id="rId231" Type="http://schemas.openxmlformats.org/officeDocument/2006/relationships/image" Target="../media/image1122.png"/><Relationship Id="rId252" Type="http://schemas.openxmlformats.org/officeDocument/2006/relationships/customXml" Target="../ink/ink1139.xml"/><Relationship Id="rId47" Type="http://schemas.openxmlformats.org/officeDocument/2006/relationships/image" Target="../media/image1030.png"/><Relationship Id="rId68" Type="http://schemas.openxmlformats.org/officeDocument/2006/relationships/customXml" Target="../ink/ink1047.xml"/><Relationship Id="rId89" Type="http://schemas.openxmlformats.org/officeDocument/2006/relationships/image" Target="../media/image1051.png"/><Relationship Id="rId112" Type="http://schemas.openxmlformats.org/officeDocument/2006/relationships/customXml" Target="../ink/ink1069.xml"/><Relationship Id="rId133" Type="http://schemas.openxmlformats.org/officeDocument/2006/relationships/image" Target="../media/image1073.png"/><Relationship Id="rId154" Type="http://schemas.openxmlformats.org/officeDocument/2006/relationships/customXml" Target="../ink/ink1090.xml"/><Relationship Id="rId175" Type="http://schemas.openxmlformats.org/officeDocument/2006/relationships/image" Target="../media/image1094.png"/><Relationship Id="rId196" Type="http://schemas.openxmlformats.org/officeDocument/2006/relationships/customXml" Target="../ink/ink1111.xml"/><Relationship Id="rId200" Type="http://schemas.openxmlformats.org/officeDocument/2006/relationships/customXml" Target="../ink/ink1113.xml"/><Relationship Id="rId16" Type="http://schemas.openxmlformats.org/officeDocument/2006/relationships/customXml" Target="../ink/ink1021.xml"/><Relationship Id="rId221" Type="http://schemas.openxmlformats.org/officeDocument/2006/relationships/image" Target="../media/image1117.png"/><Relationship Id="rId242" Type="http://schemas.openxmlformats.org/officeDocument/2006/relationships/customXml" Target="../ink/ink1134.xml"/><Relationship Id="rId37" Type="http://schemas.openxmlformats.org/officeDocument/2006/relationships/image" Target="../media/image1025.png"/><Relationship Id="rId58" Type="http://schemas.openxmlformats.org/officeDocument/2006/relationships/customXml" Target="../ink/ink1042.xml"/><Relationship Id="rId79" Type="http://schemas.openxmlformats.org/officeDocument/2006/relationships/image" Target="../media/image1046.png"/><Relationship Id="rId102" Type="http://schemas.openxmlformats.org/officeDocument/2006/relationships/customXml" Target="../ink/ink1064.xml"/><Relationship Id="rId123" Type="http://schemas.openxmlformats.org/officeDocument/2006/relationships/image" Target="../media/image1068.png"/><Relationship Id="rId144" Type="http://schemas.openxmlformats.org/officeDocument/2006/relationships/customXml" Target="../ink/ink1085.xml"/><Relationship Id="rId90" Type="http://schemas.openxmlformats.org/officeDocument/2006/relationships/customXml" Target="../ink/ink1058.xml"/><Relationship Id="rId165" Type="http://schemas.openxmlformats.org/officeDocument/2006/relationships/image" Target="../media/image1089.png"/><Relationship Id="rId186" Type="http://schemas.openxmlformats.org/officeDocument/2006/relationships/customXml" Target="../ink/ink1106.xml"/><Relationship Id="rId211" Type="http://schemas.openxmlformats.org/officeDocument/2006/relationships/image" Target="../media/image1112.png"/><Relationship Id="rId232" Type="http://schemas.openxmlformats.org/officeDocument/2006/relationships/customXml" Target="../ink/ink1129.xml"/><Relationship Id="rId253" Type="http://schemas.openxmlformats.org/officeDocument/2006/relationships/image" Target="../media/image1133.png"/><Relationship Id="rId27" Type="http://schemas.openxmlformats.org/officeDocument/2006/relationships/image" Target="../media/image1020.png"/><Relationship Id="rId48" Type="http://schemas.openxmlformats.org/officeDocument/2006/relationships/customXml" Target="../ink/ink1037.xml"/><Relationship Id="rId69" Type="http://schemas.openxmlformats.org/officeDocument/2006/relationships/image" Target="../media/image1041.png"/><Relationship Id="rId113" Type="http://schemas.openxmlformats.org/officeDocument/2006/relationships/image" Target="../media/image1063.png"/><Relationship Id="rId134" Type="http://schemas.openxmlformats.org/officeDocument/2006/relationships/customXml" Target="../ink/ink1080.xml"/><Relationship Id="rId80" Type="http://schemas.openxmlformats.org/officeDocument/2006/relationships/customXml" Target="../ink/ink1053.xml"/><Relationship Id="rId155" Type="http://schemas.openxmlformats.org/officeDocument/2006/relationships/image" Target="../media/image1084.png"/><Relationship Id="rId176" Type="http://schemas.openxmlformats.org/officeDocument/2006/relationships/customXml" Target="../ink/ink1101.xml"/><Relationship Id="rId197" Type="http://schemas.openxmlformats.org/officeDocument/2006/relationships/image" Target="../media/image1105.png"/><Relationship Id="rId201" Type="http://schemas.openxmlformats.org/officeDocument/2006/relationships/image" Target="../media/image1107.png"/><Relationship Id="rId222" Type="http://schemas.openxmlformats.org/officeDocument/2006/relationships/customXml" Target="../ink/ink1124.xml"/><Relationship Id="rId243" Type="http://schemas.openxmlformats.org/officeDocument/2006/relationships/image" Target="../media/image1128.png"/><Relationship Id="rId17" Type="http://schemas.openxmlformats.org/officeDocument/2006/relationships/image" Target="../media/image1015.png"/><Relationship Id="rId38" Type="http://schemas.openxmlformats.org/officeDocument/2006/relationships/customXml" Target="../ink/ink1032.xml"/><Relationship Id="rId59" Type="http://schemas.openxmlformats.org/officeDocument/2006/relationships/image" Target="../media/image1036.png"/><Relationship Id="rId103" Type="http://schemas.openxmlformats.org/officeDocument/2006/relationships/image" Target="../media/image1058.png"/><Relationship Id="rId124" Type="http://schemas.openxmlformats.org/officeDocument/2006/relationships/customXml" Target="../ink/ink1075.xml"/><Relationship Id="rId70" Type="http://schemas.openxmlformats.org/officeDocument/2006/relationships/customXml" Target="../ink/ink1048.xml"/><Relationship Id="rId91" Type="http://schemas.openxmlformats.org/officeDocument/2006/relationships/image" Target="../media/image1052.png"/><Relationship Id="rId145" Type="http://schemas.openxmlformats.org/officeDocument/2006/relationships/image" Target="../media/image1079.png"/><Relationship Id="rId166" Type="http://schemas.openxmlformats.org/officeDocument/2006/relationships/customXml" Target="../ink/ink1096.xml"/><Relationship Id="rId187" Type="http://schemas.openxmlformats.org/officeDocument/2006/relationships/image" Target="../media/image1100.png"/><Relationship Id="rId1" Type="http://schemas.openxmlformats.org/officeDocument/2006/relationships/slideLayout" Target="../slideLayouts/slideLayout7.xml"/><Relationship Id="rId212" Type="http://schemas.openxmlformats.org/officeDocument/2006/relationships/customXml" Target="../ink/ink1119.xml"/><Relationship Id="rId233" Type="http://schemas.openxmlformats.org/officeDocument/2006/relationships/image" Target="../media/image1123.png"/><Relationship Id="rId254" Type="http://schemas.openxmlformats.org/officeDocument/2006/relationships/customXml" Target="../ink/ink1140.xml"/><Relationship Id="rId28" Type="http://schemas.openxmlformats.org/officeDocument/2006/relationships/customXml" Target="../ink/ink1027.xml"/><Relationship Id="rId49" Type="http://schemas.openxmlformats.org/officeDocument/2006/relationships/image" Target="../media/image1031.png"/><Relationship Id="rId114" Type="http://schemas.openxmlformats.org/officeDocument/2006/relationships/customXml" Target="../ink/ink1070.xml"/><Relationship Id="rId60" Type="http://schemas.openxmlformats.org/officeDocument/2006/relationships/customXml" Target="../ink/ink1043.xml"/><Relationship Id="rId81" Type="http://schemas.openxmlformats.org/officeDocument/2006/relationships/image" Target="../media/image1047.png"/><Relationship Id="rId135" Type="http://schemas.openxmlformats.org/officeDocument/2006/relationships/image" Target="../media/image1074.png"/><Relationship Id="rId156" Type="http://schemas.openxmlformats.org/officeDocument/2006/relationships/customXml" Target="../ink/ink1091.xml"/><Relationship Id="rId177" Type="http://schemas.openxmlformats.org/officeDocument/2006/relationships/image" Target="../media/image1095.png"/><Relationship Id="rId198" Type="http://schemas.openxmlformats.org/officeDocument/2006/relationships/customXml" Target="../ink/ink1112.xml"/><Relationship Id="rId202" Type="http://schemas.openxmlformats.org/officeDocument/2006/relationships/customXml" Target="../ink/ink1114.xml"/><Relationship Id="rId223" Type="http://schemas.openxmlformats.org/officeDocument/2006/relationships/image" Target="../media/image1118.png"/><Relationship Id="rId244" Type="http://schemas.openxmlformats.org/officeDocument/2006/relationships/customXml" Target="../ink/ink1135.xml"/><Relationship Id="rId18" Type="http://schemas.openxmlformats.org/officeDocument/2006/relationships/customXml" Target="../ink/ink1022.xml"/><Relationship Id="rId39" Type="http://schemas.openxmlformats.org/officeDocument/2006/relationships/image" Target="../media/image1026.png"/><Relationship Id="rId50" Type="http://schemas.openxmlformats.org/officeDocument/2006/relationships/customXml" Target="../ink/ink1038.xml"/><Relationship Id="rId104" Type="http://schemas.openxmlformats.org/officeDocument/2006/relationships/customXml" Target="../ink/ink1065.xml"/><Relationship Id="rId125" Type="http://schemas.openxmlformats.org/officeDocument/2006/relationships/image" Target="../media/image1069.png"/><Relationship Id="rId146" Type="http://schemas.openxmlformats.org/officeDocument/2006/relationships/customXml" Target="../ink/ink1086.xml"/><Relationship Id="rId167" Type="http://schemas.openxmlformats.org/officeDocument/2006/relationships/image" Target="../media/image1090.png"/><Relationship Id="rId188" Type="http://schemas.openxmlformats.org/officeDocument/2006/relationships/customXml" Target="../ink/ink1107.xml"/><Relationship Id="rId71" Type="http://schemas.openxmlformats.org/officeDocument/2006/relationships/image" Target="../media/image1042.png"/><Relationship Id="rId92" Type="http://schemas.openxmlformats.org/officeDocument/2006/relationships/customXml" Target="../ink/ink1059.xml"/><Relationship Id="rId213" Type="http://schemas.openxmlformats.org/officeDocument/2006/relationships/image" Target="../media/image1113.png"/><Relationship Id="rId234" Type="http://schemas.openxmlformats.org/officeDocument/2006/relationships/customXml" Target="../ink/ink1130.xml"/><Relationship Id="rId2" Type="http://schemas.openxmlformats.org/officeDocument/2006/relationships/customXml" Target="../ink/ink1014.xml"/><Relationship Id="rId29" Type="http://schemas.openxmlformats.org/officeDocument/2006/relationships/image" Target="../media/image1021.png"/><Relationship Id="rId255" Type="http://schemas.openxmlformats.org/officeDocument/2006/relationships/image" Target="../media/image1134.png"/><Relationship Id="rId40" Type="http://schemas.openxmlformats.org/officeDocument/2006/relationships/customXml" Target="../ink/ink1033.xml"/><Relationship Id="rId115" Type="http://schemas.openxmlformats.org/officeDocument/2006/relationships/image" Target="../media/image1064.png"/><Relationship Id="rId136" Type="http://schemas.openxmlformats.org/officeDocument/2006/relationships/customXml" Target="../ink/ink1081.xml"/><Relationship Id="rId157" Type="http://schemas.openxmlformats.org/officeDocument/2006/relationships/image" Target="../media/image1085.png"/><Relationship Id="rId178" Type="http://schemas.openxmlformats.org/officeDocument/2006/relationships/customXml" Target="../ink/ink1102.xml"/><Relationship Id="rId61" Type="http://schemas.openxmlformats.org/officeDocument/2006/relationships/image" Target="../media/image1037.png"/><Relationship Id="rId82" Type="http://schemas.openxmlformats.org/officeDocument/2006/relationships/customXml" Target="../ink/ink1054.xml"/><Relationship Id="rId199" Type="http://schemas.openxmlformats.org/officeDocument/2006/relationships/image" Target="../media/image1106.png"/><Relationship Id="rId203" Type="http://schemas.openxmlformats.org/officeDocument/2006/relationships/image" Target="../media/image1108.png"/><Relationship Id="rId19" Type="http://schemas.openxmlformats.org/officeDocument/2006/relationships/image" Target="../media/image1016.png"/><Relationship Id="rId224" Type="http://schemas.openxmlformats.org/officeDocument/2006/relationships/customXml" Target="../ink/ink1125.xml"/><Relationship Id="rId245" Type="http://schemas.openxmlformats.org/officeDocument/2006/relationships/image" Target="../media/image1129.png"/><Relationship Id="rId30" Type="http://schemas.openxmlformats.org/officeDocument/2006/relationships/customXml" Target="../ink/ink1028.xml"/><Relationship Id="rId105" Type="http://schemas.openxmlformats.org/officeDocument/2006/relationships/image" Target="../media/image1059.png"/><Relationship Id="rId126" Type="http://schemas.openxmlformats.org/officeDocument/2006/relationships/customXml" Target="../ink/ink1076.xml"/><Relationship Id="rId147" Type="http://schemas.openxmlformats.org/officeDocument/2006/relationships/image" Target="../media/image1080.png"/><Relationship Id="rId168" Type="http://schemas.openxmlformats.org/officeDocument/2006/relationships/customXml" Target="../ink/ink1097.xml"/><Relationship Id="rId51" Type="http://schemas.openxmlformats.org/officeDocument/2006/relationships/image" Target="../media/image1032.png"/><Relationship Id="rId72" Type="http://schemas.openxmlformats.org/officeDocument/2006/relationships/customXml" Target="../ink/ink1049.xml"/><Relationship Id="rId93" Type="http://schemas.openxmlformats.org/officeDocument/2006/relationships/image" Target="../media/image1053.png"/><Relationship Id="rId189" Type="http://schemas.openxmlformats.org/officeDocument/2006/relationships/image" Target="../media/image1101.png"/><Relationship Id="rId3" Type="http://schemas.openxmlformats.org/officeDocument/2006/relationships/image" Target="../media/image1008.png"/><Relationship Id="rId214" Type="http://schemas.openxmlformats.org/officeDocument/2006/relationships/customXml" Target="../ink/ink1120.xml"/><Relationship Id="rId235" Type="http://schemas.openxmlformats.org/officeDocument/2006/relationships/image" Target="../media/image1124.png"/><Relationship Id="rId116" Type="http://schemas.openxmlformats.org/officeDocument/2006/relationships/customXml" Target="../ink/ink1071.xml"/><Relationship Id="rId137" Type="http://schemas.openxmlformats.org/officeDocument/2006/relationships/image" Target="../media/image1075.png"/><Relationship Id="rId158" Type="http://schemas.openxmlformats.org/officeDocument/2006/relationships/customXml" Target="../ink/ink1092.xml"/><Relationship Id="rId20" Type="http://schemas.openxmlformats.org/officeDocument/2006/relationships/customXml" Target="../ink/ink1023.xml"/><Relationship Id="rId41" Type="http://schemas.openxmlformats.org/officeDocument/2006/relationships/image" Target="../media/image1027.png"/><Relationship Id="rId62" Type="http://schemas.openxmlformats.org/officeDocument/2006/relationships/customXml" Target="../ink/ink1044.xml"/><Relationship Id="rId83" Type="http://schemas.openxmlformats.org/officeDocument/2006/relationships/image" Target="../media/image1048.png"/><Relationship Id="rId179" Type="http://schemas.openxmlformats.org/officeDocument/2006/relationships/image" Target="../media/image1096.png"/><Relationship Id="rId190" Type="http://schemas.openxmlformats.org/officeDocument/2006/relationships/customXml" Target="../ink/ink1108.xml"/><Relationship Id="rId204" Type="http://schemas.openxmlformats.org/officeDocument/2006/relationships/customXml" Target="../ink/ink1115.xml"/><Relationship Id="rId225" Type="http://schemas.openxmlformats.org/officeDocument/2006/relationships/image" Target="../media/image1119.png"/><Relationship Id="rId246" Type="http://schemas.openxmlformats.org/officeDocument/2006/relationships/customXml" Target="../ink/ink1136.xml"/><Relationship Id="rId106" Type="http://schemas.openxmlformats.org/officeDocument/2006/relationships/customXml" Target="../ink/ink1066.xml"/><Relationship Id="rId127" Type="http://schemas.openxmlformats.org/officeDocument/2006/relationships/image" Target="../media/image1070.png"/><Relationship Id="rId10" Type="http://schemas.openxmlformats.org/officeDocument/2006/relationships/customXml" Target="../ink/ink1018.xml"/><Relationship Id="rId31" Type="http://schemas.openxmlformats.org/officeDocument/2006/relationships/image" Target="../media/image1022.png"/><Relationship Id="rId52" Type="http://schemas.openxmlformats.org/officeDocument/2006/relationships/customXml" Target="../ink/ink1039.xml"/><Relationship Id="rId73" Type="http://schemas.openxmlformats.org/officeDocument/2006/relationships/image" Target="../media/image1043.png"/><Relationship Id="rId94" Type="http://schemas.openxmlformats.org/officeDocument/2006/relationships/customXml" Target="../ink/ink1060.xml"/><Relationship Id="rId148" Type="http://schemas.openxmlformats.org/officeDocument/2006/relationships/customXml" Target="../ink/ink1087.xml"/><Relationship Id="rId169" Type="http://schemas.openxmlformats.org/officeDocument/2006/relationships/image" Target="../media/image1091.png"/><Relationship Id="rId4" Type="http://schemas.openxmlformats.org/officeDocument/2006/relationships/customXml" Target="../ink/ink1015.xml"/><Relationship Id="rId180" Type="http://schemas.openxmlformats.org/officeDocument/2006/relationships/customXml" Target="../ink/ink1103.xml"/><Relationship Id="rId215" Type="http://schemas.openxmlformats.org/officeDocument/2006/relationships/image" Target="../media/image1114.png"/><Relationship Id="rId236" Type="http://schemas.openxmlformats.org/officeDocument/2006/relationships/customXml" Target="../ink/ink1131.xml"/></Relationships>
</file>

<file path=ppt/slides/_rels/slide27.xml.rels><?xml version="1.0" encoding="UTF-8" standalone="yes"?>
<Relationships xmlns="http://schemas.openxmlformats.org/package/2006/relationships"><Relationship Id="rId117" Type="http://schemas.openxmlformats.org/officeDocument/2006/relationships/image" Target="../media/image1135.png"/><Relationship Id="rId138" Type="http://schemas.openxmlformats.org/officeDocument/2006/relationships/customXml" Target="../ink/ink1153.xml"/><Relationship Id="rId159" Type="http://schemas.openxmlformats.org/officeDocument/2006/relationships/image" Target="../media/image1156.png"/><Relationship Id="rId170" Type="http://schemas.openxmlformats.org/officeDocument/2006/relationships/customXml" Target="../ink/ink1169.xml"/><Relationship Id="rId191" Type="http://schemas.openxmlformats.org/officeDocument/2006/relationships/image" Target="../media/image1172.png"/><Relationship Id="rId205" Type="http://schemas.openxmlformats.org/officeDocument/2006/relationships/image" Target="../media/image1179.png"/><Relationship Id="rId226" Type="http://schemas.openxmlformats.org/officeDocument/2006/relationships/customXml" Target="../ink/ink1197.xml"/><Relationship Id="rId247" Type="http://schemas.openxmlformats.org/officeDocument/2006/relationships/image" Target="../media/image1200.png"/><Relationship Id="rId128" Type="http://schemas.openxmlformats.org/officeDocument/2006/relationships/customXml" Target="../ink/ink1148.xml"/><Relationship Id="rId149" Type="http://schemas.openxmlformats.org/officeDocument/2006/relationships/image" Target="../media/image1151.png"/><Relationship Id="rId160" Type="http://schemas.openxmlformats.org/officeDocument/2006/relationships/customXml" Target="../ink/ink1164.xml"/><Relationship Id="rId165" Type="http://schemas.openxmlformats.org/officeDocument/2006/relationships/image" Target="../media/image1159.png"/><Relationship Id="rId181" Type="http://schemas.openxmlformats.org/officeDocument/2006/relationships/image" Target="../media/image1167.png"/><Relationship Id="rId186" Type="http://schemas.openxmlformats.org/officeDocument/2006/relationships/customXml" Target="../ink/ink1177.xml"/><Relationship Id="rId216" Type="http://schemas.openxmlformats.org/officeDocument/2006/relationships/customXml" Target="../ink/ink1192.xml"/><Relationship Id="rId237" Type="http://schemas.openxmlformats.org/officeDocument/2006/relationships/image" Target="../media/image1195.png"/><Relationship Id="rId211" Type="http://schemas.openxmlformats.org/officeDocument/2006/relationships/image" Target="../media/image1182.png"/><Relationship Id="rId232" Type="http://schemas.openxmlformats.org/officeDocument/2006/relationships/customXml" Target="../ink/ink1200.xml"/><Relationship Id="rId253" Type="http://schemas.openxmlformats.org/officeDocument/2006/relationships/image" Target="../media/image1203.png"/><Relationship Id="rId118" Type="http://schemas.openxmlformats.org/officeDocument/2006/relationships/customXml" Target="../ink/ink1143.xml"/><Relationship Id="rId134" Type="http://schemas.openxmlformats.org/officeDocument/2006/relationships/customXml" Target="../ink/ink1151.xml"/><Relationship Id="rId139" Type="http://schemas.openxmlformats.org/officeDocument/2006/relationships/image" Target="../media/image1146.png"/><Relationship Id="rId150" Type="http://schemas.openxmlformats.org/officeDocument/2006/relationships/customXml" Target="../ink/ink1159.xml"/><Relationship Id="rId155" Type="http://schemas.openxmlformats.org/officeDocument/2006/relationships/image" Target="../media/image1154.png"/><Relationship Id="rId171" Type="http://schemas.openxmlformats.org/officeDocument/2006/relationships/image" Target="../media/image1162.png"/><Relationship Id="rId176" Type="http://schemas.openxmlformats.org/officeDocument/2006/relationships/customXml" Target="../ink/ink1172.xml"/><Relationship Id="rId192" Type="http://schemas.openxmlformats.org/officeDocument/2006/relationships/customXml" Target="../ink/ink1180.xml"/><Relationship Id="rId197" Type="http://schemas.openxmlformats.org/officeDocument/2006/relationships/image" Target="../media/image1175.png"/><Relationship Id="rId206" Type="http://schemas.openxmlformats.org/officeDocument/2006/relationships/customXml" Target="../ink/ink1187.xml"/><Relationship Id="rId227" Type="http://schemas.openxmlformats.org/officeDocument/2006/relationships/image" Target="../media/image1190.png"/><Relationship Id="rId201" Type="http://schemas.openxmlformats.org/officeDocument/2006/relationships/image" Target="../media/image1177.png"/><Relationship Id="rId222" Type="http://schemas.openxmlformats.org/officeDocument/2006/relationships/customXml" Target="../ink/ink1195.xml"/><Relationship Id="rId243" Type="http://schemas.openxmlformats.org/officeDocument/2006/relationships/image" Target="../media/image1198.png"/><Relationship Id="rId248" Type="http://schemas.openxmlformats.org/officeDocument/2006/relationships/customXml" Target="../ink/ink1208.xml"/><Relationship Id="rId124" Type="http://schemas.openxmlformats.org/officeDocument/2006/relationships/customXml" Target="../ink/ink1146.xml"/><Relationship Id="rId129" Type="http://schemas.openxmlformats.org/officeDocument/2006/relationships/image" Target="../media/image1141.png"/><Relationship Id="rId140" Type="http://schemas.openxmlformats.org/officeDocument/2006/relationships/customXml" Target="../ink/ink1154.xml"/><Relationship Id="rId145" Type="http://schemas.openxmlformats.org/officeDocument/2006/relationships/image" Target="../media/image1149.png"/><Relationship Id="rId161" Type="http://schemas.openxmlformats.org/officeDocument/2006/relationships/image" Target="../media/image1157.png"/><Relationship Id="rId166" Type="http://schemas.openxmlformats.org/officeDocument/2006/relationships/customXml" Target="../ink/ink1167.xml"/><Relationship Id="rId182" Type="http://schemas.openxmlformats.org/officeDocument/2006/relationships/customXml" Target="../ink/ink1175.xml"/><Relationship Id="rId187" Type="http://schemas.openxmlformats.org/officeDocument/2006/relationships/image" Target="../media/image1170.png"/><Relationship Id="rId217" Type="http://schemas.openxmlformats.org/officeDocument/2006/relationships/image" Target="../media/image1185.png"/><Relationship Id="rId1" Type="http://schemas.openxmlformats.org/officeDocument/2006/relationships/slideLayout" Target="../slideLayouts/slideLayout7.xml"/><Relationship Id="rId212" Type="http://schemas.openxmlformats.org/officeDocument/2006/relationships/customXml" Target="../ink/ink1190.xml"/><Relationship Id="rId233" Type="http://schemas.openxmlformats.org/officeDocument/2006/relationships/image" Target="../media/image1193.png"/><Relationship Id="rId238" Type="http://schemas.openxmlformats.org/officeDocument/2006/relationships/customXml" Target="../ink/ink1203.xml"/><Relationship Id="rId254" Type="http://schemas.openxmlformats.org/officeDocument/2006/relationships/customXml" Target="../ink/ink1211.xml"/><Relationship Id="rId119" Type="http://schemas.openxmlformats.org/officeDocument/2006/relationships/image" Target="../media/image1136.png"/><Relationship Id="rId130" Type="http://schemas.openxmlformats.org/officeDocument/2006/relationships/customXml" Target="../ink/ink1149.xml"/><Relationship Id="rId135" Type="http://schemas.openxmlformats.org/officeDocument/2006/relationships/image" Target="../media/image1144.png"/><Relationship Id="rId151" Type="http://schemas.openxmlformats.org/officeDocument/2006/relationships/image" Target="../media/image1152.png"/><Relationship Id="rId156" Type="http://schemas.openxmlformats.org/officeDocument/2006/relationships/customXml" Target="../ink/ink1162.xml"/><Relationship Id="rId177" Type="http://schemas.openxmlformats.org/officeDocument/2006/relationships/image" Target="../media/image1165.png"/><Relationship Id="rId198" Type="http://schemas.openxmlformats.org/officeDocument/2006/relationships/customXml" Target="../ink/ink1183.xml"/><Relationship Id="rId172" Type="http://schemas.openxmlformats.org/officeDocument/2006/relationships/customXml" Target="../ink/ink1170.xml"/><Relationship Id="rId193" Type="http://schemas.openxmlformats.org/officeDocument/2006/relationships/image" Target="../media/image1173.png"/><Relationship Id="rId202" Type="http://schemas.openxmlformats.org/officeDocument/2006/relationships/customXml" Target="../ink/ink1185.xml"/><Relationship Id="rId207" Type="http://schemas.openxmlformats.org/officeDocument/2006/relationships/image" Target="../media/image1180.png"/><Relationship Id="rId223" Type="http://schemas.openxmlformats.org/officeDocument/2006/relationships/image" Target="../media/image1188.png"/><Relationship Id="rId228" Type="http://schemas.openxmlformats.org/officeDocument/2006/relationships/customXml" Target="../ink/ink1198.xml"/><Relationship Id="rId244" Type="http://schemas.openxmlformats.org/officeDocument/2006/relationships/customXml" Target="../ink/ink1206.xml"/><Relationship Id="rId249" Type="http://schemas.openxmlformats.org/officeDocument/2006/relationships/image" Target="../media/image1201.png"/><Relationship Id="rId120" Type="http://schemas.openxmlformats.org/officeDocument/2006/relationships/customXml" Target="../ink/ink1144.xml"/><Relationship Id="rId125" Type="http://schemas.openxmlformats.org/officeDocument/2006/relationships/image" Target="../media/image1139.png"/><Relationship Id="rId141" Type="http://schemas.openxmlformats.org/officeDocument/2006/relationships/image" Target="../media/image1147.png"/><Relationship Id="rId146" Type="http://schemas.openxmlformats.org/officeDocument/2006/relationships/customXml" Target="../ink/ink1157.xml"/><Relationship Id="rId167" Type="http://schemas.openxmlformats.org/officeDocument/2006/relationships/image" Target="../media/image1160.png"/><Relationship Id="rId188" Type="http://schemas.openxmlformats.org/officeDocument/2006/relationships/customXml" Target="../ink/ink1178.xml"/><Relationship Id="rId162" Type="http://schemas.openxmlformats.org/officeDocument/2006/relationships/customXml" Target="../ink/ink1165.xml"/><Relationship Id="rId183" Type="http://schemas.openxmlformats.org/officeDocument/2006/relationships/image" Target="../media/image1168.png"/><Relationship Id="rId213" Type="http://schemas.openxmlformats.org/officeDocument/2006/relationships/image" Target="../media/image1183.png"/><Relationship Id="rId218" Type="http://schemas.openxmlformats.org/officeDocument/2006/relationships/customXml" Target="../ink/ink1193.xml"/><Relationship Id="rId234" Type="http://schemas.openxmlformats.org/officeDocument/2006/relationships/customXml" Target="../ink/ink1201.xml"/><Relationship Id="rId239" Type="http://schemas.openxmlformats.org/officeDocument/2006/relationships/image" Target="../media/image1196.png"/><Relationship Id="rId2" Type="http://schemas.openxmlformats.org/officeDocument/2006/relationships/customXml" Target="../ink/ink1141.xml"/><Relationship Id="rId250" Type="http://schemas.openxmlformats.org/officeDocument/2006/relationships/customXml" Target="../ink/ink1209.xml"/><Relationship Id="rId255" Type="http://schemas.openxmlformats.org/officeDocument/2006/relationships/image" Target="../media/image1204.png"/><Relationship Id="rId115" Type="http://schemas.openxmlformats.org/officeDocument/2006/relationships/image" Target="../media/image9940.png"/><Relationship Id="rId131" Type="http://schemas.openxmlformats.org/officeDocument/2006/relationships/image" Target="../media/image1142.png"/><Relationship Id="rId136" Type="http://schemas.openxmlformats.org/officeDocument/2006/relationships/customXml" Target="../ink/ink1152.xml"/><Relationship Id="rId157" Type="http://schemas.openxmlformats.org/officeDocument/2006/relationships/image" Target="../media/image1155.png"/><Relationship Id="rId178" Type="http://schemas.openxmlformats.org/officeDocument/2006/relationships/customXml" Target="../ink/ink1173.xml"/><Relationship Id="rId152" Type="http://schemas.openxmlformats.org/officeDocument/2006/relationships/customXml" Target="../ink/ink1160.xml"/><Relationship Id="rId173" Type="http://schemas.openxmlformats.org/officeDocument/2006/relationships/image" Target="../media/image1163.png"/><Relationship Id="rId194" Type="http://schemas.openxmlformats.org/officeDocument/2006/relationships/customXml" Target="../ink/ink1181.xml"/><Relationship Id="rId199" Type="http://schemas.openxmlformats.org/officeDocument/2006/relationships/image" Target="../media/image1176.png"/><Relationship Id="rId203" Type="http://schemas.openxmlformats.org/officeDocument/2006/relationships/image" Target="../media/image1178.png"/><Relationship Id="rId208" Type="http://schemas.openxmlformats.org/officeDocument/2006/relationships/customXml" Target="../ink/ink1188.xml"/><Relationship Id="rId229" Type="http://schemas.openxmlformats.org/officeDocument/2006/relationships/image" Target="../media/image1191.png"/><Relationship Id="rId224" Type="http://schemas.openxmlformats.org/officeDocument/2006/relationships/customXml" Target="../ink/ink1196.xml"/><Relationship Id="rId240" Type="http://schemas.openxmlformats.org/officeDocument/2006/relationships/customXml" Target="../ink/ink1204.xml"/><Relationship Id="rId245" Type="http://schemas.openxmlformats.org/officeDocument/2006/relationships/image" Target="../media/image1199.png"/><Relationship Id="rId126" Type="http://schemas.openxmlformats.org/officeDocument/2006/relationships/customXml" Target="../ink/ink1147.xml"/><Relationship Id="rId147" Type="http://schemas.openxmlformats.org/officeDocument/2006/relationships/image" Target="../media/image1150.png"/><Relationship Id="rId168" Type="http://schemas.openxmlformats.org/officeDocument/2006/relationships/customXml" Target="../ink/ink1168.xml"/><Relationship Id="rId121" Type="http://schemas.openxmlformats.org/officeDocument/2006/relationships/image" Target="../media/image1137.png"/><Relationship Id="rId142" Type="http://schemas.openxmlformats.org/officeDocument/2006/relationships/customXml" Target="../ink/ink1155.xml"/><Relationship Id="rId163" Type="http://schemas.openxmlformats.org/officeDocument/2006/relationships/image" Target="../media/image1158.png"/><Relationship Id="rId184" Type="http://schemas.openxmlformats.org/officeDocument/2006/relationships/customXml" Target="../ink/ink1176.xml"/><Relationship Id="rId189" Type="http://schemas.openxmlformats.org/officeDocument/2006/relationships/image" Target="../media/image1171.png"/><Relationship Id="rId219" Type="http://schemas.openxmlformats.org/officeDocument/2006/relationships/image" Target="../media/image1186.png"/><Relationship Id="rId214" Type="http://schemas.openxmlformats.org/officeDocument/2006/relationships/customXml" Target="../ink/ink1191.xml"/><Relationship Id="rId230" Type="http://schemas.openxmlformats.org/officeDocument/2006/relationships/customXml" Target="../ink/ink1199.xml"/><Relationship Id="rId235" Type="http://schemas.openxmlformats.org/officeDocument/2006/relationships/image" Target="../media/image1194.png"/><Relationship Id="rId251" Type="http://schemas.openxmlformats.org/officeDocument/2006/relationships/image" Target="../media/image1202.png"/><Relationship Id="rId256" Type="http://schemas.openxmlformats.org/officeDocument/2006/relationships/customXml" Target="../ink/ink1212.xml"/><Relationship Id="rId116" Type="http://schemas.openxmlformats.org/officeDocument/2006/relationships/customXml" Target="../ink/ink1142.xml"/><Relationship Id="rId137" Type="http://schemas.openxmlformats.org/officeDocument/2006/relationships/image" Target="../media/image1145.png"/><Relationship Id="rId158" Type="http://schemas.openxmlformats.org/officeDocument/2006/relationships/customXml" Target="../ink/ink1163.xml"/><Relationship Id="rId132" Type="http://schemas.openxmlformats.org/officeDocument/2006/relationships/customXml" Target="../ink/ink1150.xml"/><Relationship Id="rId153" Type="http://schemas.openxmlformats.org/officeDocument/2006/relationships/image" Target="../media/image1153.png"/><Relationship Id="rId174" Type="http://schemas.openxmlformats.org/officeDocument/2006/relationships/customXml" Target="../ink/ink1171.xml"/><Relationship Id="rId179" Type="http://schemas.openxmlformats.org/officeDocument/2006/relationships/image" Target="../media/image1166.png"/><Relationship Id="rId195" Type="http://schemas.openxmlformats.org/officeDocument/2006/relationships/image" Target="../media/image1174.png"/><Relationship Id="rId209" Type="http://schemas.openxmlformats.org/officeDocument/2006/relationships/image" Target="../media/image1181.png"/><Relationship Id="rId190" Type="http://schemas.openxmlformats.org/officeDocument/2006/relationships/customXml" Target="../ink/ink1179.xml"/><Relationship Id="rId204" Type="http://schemas.openxmlformats.org/officeDocument/2006/relationships/customXml" Target="../ink/ink1186.xml"/><Relationship Id="rId220" Type="http://schemas.openxmlformats.org/officeDocument/2006/relationships/customXml" Target="../ink/ink1194.xml"/><Relationship Id="rId225" Type="http://schemas.openxmlformats.org/officeDocument/2006/relationships/image" Target="../media/image1189.png"/><Relationship Id="rId241" Type="http://schemas.openxmlformats.org/officeDocument/2006/relationships/image" Target="../media/image1197.png"/><Relationship Id="rId246" Type="http://schemas.openxmlformats.org/officeDocument/2006/relationships/customXml" Target="../ink/ink1207.xml"/><Relationship Id="rId127" Type="http://schemas.openxmlformats.org/officeDocument/2006/relationships/image" Target="../media/image1140.png"/><Relationship Id="rId122" Type="http://schemas.openxmlformats.org/officeDocument/2006/relationships/customXml" Target="../ink/ink1145.xml"/><Relationship Id="rId143" Type="http://schemas.openxmlformats.org/officeDocument/2006/relationships/image" Target="../media/image1148.png"/><Relationship Id="rId148" Type="http://schemas.openxmlformats.org/officeDocument/2006/relationships/customXml" Target="../ink/ink1158.xml"/><Relationship Id="rId164" Type="http://schemas.openxmlformats.org/officeDocument/2006/relationships/customXml" Target="../ink/ink1166.xml"/><Relationship Id="rId169" Type="http://schemas.openxmlformats.org/officeDocument/2006/relationships/image" Target="../media/image1161.png"/><Relationship Id="rId185" Type="http://schemas.openxmlformats.org/officeDocument/2006/relationships/image" Target="../media/image1169.png"/><Relationship Id="rId180" Type="http://schemas.openxmlformats.org/officeDocument/2006/relationships/customXml" Target="../ink/ink1174.xml"/><Relationship Id="rId210" Type="http://schemas.openxmlformats.org/officeDocument/2006/relationships/customXml" Target="../ink/ink1189.xml"/><Relationship Id="rId215" Type="http://schemas.openxmlformats.org/officeDocument/2006/relationships/image" Target="../media/image1184.png"/><Relationship Id="rId236" Type="http://schemas.openxmlformats.org/officeDocument/2006/relationships/customXml" Target="../ink/ink1202.xml"/><Relationship Id="rId257" Type="http://schemas.openxmlformats.org/officeDocument/2006/relationships/image" Target="../media/image1205.png"/><Relationship Id="rId231" Type="http://schemas.openxmlformats.org/officeDocument/2006/relationships/image" Target="../media/image1192.png"/><Relationship Id="rId252" Type="http://schemas.openxmlformats.org/officeDocument/2006/relationships/customXml" Target="../ink/ink1210.xml"/><Relationship Id="rId133" Type="http://schemas.openxmlformats.org/officeDocument/2006/relationships/image" Target="../media/image1143.png"/><Relationship Id="rId154" Type="http://schemas.openxmlformats.org/officeDocument/2006/relationships/customXml" Target="../ink/ink1161.xml"/><Relationship Id="rId175" Type="http://schemas.openxmlformats.org/officeDocument/2006/relationships/image" Target="../media/image1164.png"/><Relationship Id="rId196" Type="http://schemas.openxmlformats.org/officeDocument/2006/relationships/customXml" Target="../ink/ink1182.xml"/><Relationship Id="rId200" Type="http://schemas.openxmlformats.org/officeDocument/2006/relationships/customXml" Target="../ink/ink1184.xml"/><Relationship Id="rId221" Type="http://schemas.openxmlformats.org/officeDocument/2006/relationships/image" Target="../media/image1187.png"/><Relationship Id="rId242" Type="http://schemas.openxmlformats.org/officeDocument/2006/relationships/customXml" Target="../ink/ink1205.xml"/><Relationship Id="rId123" Type="http://schemas.openxmlformats.org/officeDocument/2006/relationships/image" Target="../media/image1138.png"/><Relationship Id="rId144" Type="http://schemas.openxmlformats.org/officeDocument/2006/relationships/customXml" Target="../ink/ink1156.xml"/></Relationships>
</file>

<file path=ppt/slides/_rels/slide28.xml.rels><?xml version="1.0" encoding="UTF-8" standalone="yes"?>
<Relationships xmlns="http://schemas.openxmlformats.org/package/2006/relationships"><Relationship Id="rId117" Type="http://schemas.openxmlformats.org/officeDocument/2006/relationships/image" Target="../media/image1263.png"/><Relationship Id="rId21" Type="http://schemas.openxmlformats.org/officeDocument/2006/relationships/image" Target="../media/image1215.png"/><Relationship Id="rId42" Type="http://schemas.openxmlformats.org/officeDocument/2006/relationships/customXml" Target="../ink/ink1233.xml"/><Relationship Id="rId63" Type="http://schemas.openxmlformats.org/officeDocument/2006/relationships/image" Target="../media/image1236.png"/><Relationship Id="rId84" Type="http://schemas.openxmlformats.org/officeDocument/2006/relationships/customXml" Target="../ink/ink1254.xml"/><Relationship Id="rId16" Type="http://schemas.openxmlformats.org/officeDocument/2006/relationships/customXml" Target="../ink/ink1220.xml"/><Relationship Id="rId107" Type="http://schemas.openxmlformats.org/officeDocument/2006/relationships/image" Target="../media/image1258.png"/><Relationship Id="rId11" Type="http://schemas.openxmlformats.org/officeDocument/2006/relationships/image" Target="../media/image1210.png"/><Relationship Id="rId32" Type="http://schemas.openxmlformats.org/officeDocument/2006/relationships/customXml" Target="../ink/ink1228.xml"/><Relationship Id="rId37" Type="http://schemas.openxmlformats.org/officeDocument/2006/relationships/image" Target="../media/image1223.png"/><Relationship Id="rId53" Type="http://schemas.openxmlformats.org/officeDocument/2006/relationships/image" Target="../media/image1231.png"/><Relationship Id="rId58" Type="http://schemas.openxmlformats.org/officeDocument/2006/relationships/customXml" Target="../ink/ink1241.xml"/><Relationship Id="rId74" Type="http://schemas.openxmlformats.org/officeDocument/2006/relationships/customXml" Target="../ink/ink1249.xml"/><Relationship Id="rId79" Type="http://schemas.openxmlformats.org/officeDocument/2006/relationships/image" Target="../media/image1244.png"/><Relationship Id="rId102" Type="http://schemas.openxmlformats.org/officeDocument/2006/relationships/customXml" Target="../ink/ink1263.xml"/><Relationship Id="rId123" Type="http://schemas.openxmlformats.org/officeDocument/2006/relationships/image" Target="../media/image1266.png"/><Relationship Id="rId128" Type="http://schemas.openxmlformats.org/officeDocument/2006/relationships/customXml" Target="../ink/ink1276.xml"/><Relationship Id="rId5" Type="http://schemas.openxmlformats.org/officeDocument/2006/relationships/image" Target="../media/image1207.png"/><Relationship Id="rId90" Type="http://schemas.openxmlformats.org/officeDocument/2006/relationships/customXml" Target="../ink/ink1257.xml"/><Relationship Id="rId95" Type="http://schemas.openxmlformats.org/officeDocument/2006/relationships/image" Target="../media/image1252.png"/><Relationship Id="rId22" Type="http://schemas.openxmlformats.org/officeDocument/2006/relationships/customXml" Target="../ink/ink1223.xml"/><Relationship Id="rId27" Type="http://schemas.openxmlformats.org/officeDocument/2006/relationships/image" Target="../media/image1218.png"/><Relationship Id="rId43" Type="http://schemas.openxmlformats.org/officeDocument/2006/relationships/image" Target="../media/image1226.png"/><Relationship Id="rId48" Type="http://schemas.openxmlformats.org/officeDocument/2006/relationships/customXml" Target="../ink/ink1236.xml"/><Relationship Id="rId64" Type="http://schemas.openxmlformats.org/officeDocument/2006/relationships/customXml" Target="../ink/ink1244.xml"/><Relationship Id="rId69" Type="http://schemas.openxmlformats.org/officeDocument/2006/relationships/image" Target="../media/image1239.png"/><Relationship Id="rId113" Type="http://schemas.openxmlformats.org/officeDocument/2006/relationships/image" Target="../media/image1261.png"/><Relationship Id="rId118" Type="http://schemas.openxmlformats.org/officeDocument/2006/relationships/customXml" Target="../ink/ink1271.xml"/><Relationship Id="rId80" Type="http://schemas.openxmlformats.org/officeDocument/2006/relationships/customXml" Target="../ink/ink1252.xml"/><Relationship Id="rId85" Type="http://schemas.openxmlformats.org/officeDocument/2006/relationships/image" Target="../media/image1247.png"/><Relationship Id="rId12" Type="http://schemas.openxmlformats.org/officeDocument/2006/relationships/customXml" Target="../ink/ink1218.xml"/><Relationship Id="rId17" Type="http://schemas.openxmlformats.org/officeDocument/2006/relationships/image" Target="../media/image1213.png"/><Relationship Id="rId33" Type="http://schemas.openxmlformats.org/officeDocument/2006/relationships/image" Target="../media/image1221.png"/><Relationship Id="rId38" Type="http://schemas.openxmlformats.org/officeDocument/2006/relationships/customXml" Target="../ink/ink1231.xml"/><Relationship Id="rId59" Type="http://schemas.openxmlformats.org/officeDocument/2006/relationships/image" Target="../media/image1234.png"/><Relationship Id="rId103" Type="http://schemas.openxmlformats.org/officeDocument/2006/relationships/image" Target="../media/image1256.png"/><Relationship Id="rId108" Type="http://schemas.openxmlformats.org/officeDocument/2006/relationships/customXml" Target="../ink/ink1266.xml"/><Relationship Id="rId124" Type="http://schemas.openxmlformats.org/officeDocument/2006/relationships/customXml" Target="../ink/ink1274.xml"/><Relationship Id="rId129" Type="http://schemas.openxmlformats.org/officeDocument/2006/relationships/image" Target="../media/image1269.png"/><Relationship Id="rId54" Type="http://schemas.openxmlformats.org/officeDocument/2006/relationships/customXml" Target="../ink/ink1239.xml"/><Relationship Id="rId70" Type="http://schemas.openxmlformats.org/officeDocument/2006/relationships/customXml" Target="../ink/ink1247.xml"/><Relationship Id="rId75" Type="http://schemas.openxmlformats.org/officeDocument/2006/relationships/image" Target="../media/image1242.png"/><Relationship Id="rId91" Type="http://schemas.openxmlformats.org/officeDocument/2006/relationships/image" Target="../media/image1250.png"/><Relationship Id="rId96" Type="http://schemas.openxmlformats.org/officeDocument/2006/relationships/customXml" Target="../ink/ink1260.xml"/><Relationship Id="rId1" Type="http://schemas.openxmlformats.org/officeDocument/2006/relationships/slideLayout" Target="../slideLayouts/slideLayout7.xml"/><Relationship Id="rId6" Type="http://schemas.openxmlformats.org/officeDocument/2006/relationships/customXml" Target="../ink/ink1215.xml"/><Relationship Id="rId23" Type="http://schemas.openxmlformats.org/officeDocument/2006/relationships/image" Target="../media/image1216.png"/><Relationship Id="rId28" Type="http://schemas.openxmlformats.org/officeDocument/2006/relationships/customXml" Target="../ink/ink1226.xml"/><Relationship Id="rId49" Type="http://schemas.openxmlformats.org/officeDocument/2006/relationships/image" Target="../media/image1229.png"/><Relationship Id="rId114" Type="http://schemas.openxmlformats.org/officeDocument/2006/relationships/customXml" Target="../ink/ink1269.xml"/><Relationship Id="rId119" Type="http://schemas.openxmlformats.org/officeDocument/2006/relationships/image" Target="../media/image1264.png"/><Relationship Id="rId44" Type="http://schemas.openxmlformats.org/officeDocument/2006/relationships/customXml" Target="../ink/ink1234.xml"/><Relationship Id="rId60" Type="http://schemas.openxmlformats.org/officeDocument/2006/relationships/customXml" Target="../ink/ink1242.xml"/><Relationship Id="rId65" Type="http://schemas.openxmlformats.org/officeDocument/2006/relationships/image" Target="../media/image1237.png"/><Relationship Id="rId81" Type="http://schemas.openxmlformats.org/officeDocument/2006/relationships/image" Target="../media/image1245.png"/><Relationship Id="rId86" Type="http://schemas.openxmlformats.org/officeDocument/2006/relationships/customXml" Target="../ink/ink1255.xml"/><Relationship Id="rId130" Type="http://schemas.openxmlformats.org/officeDocument/2006/relationships/customXml" Target="../ink/ink1277.xml"/><Relationship Id="rId13" Type="http://schemas.openxmlformats.org/officeDocument/2006/relationships/image" Target="../media/image1211.png"/><Relationship Id="rId18" Type="http://schemas.openxmlformats.org/officeDocument/2006/relationships/customXml" Target="../ink/ink1221.xml"/><Relationship Id="rId39" Type="http://schemas.openxmlformats.org/officeDocument/2006/relationships/image" Target="../media/image1224.png"/><Relationship Id="rId109" Type="http://schemas.openxmlformats.org/officeDocument/2006/relationships/image" Target="../media/image1259.png"/><Relationship Id="rId34" Type="http://schemas.openxmlformats.org/officeDocument/2006/relationships/customXml" Target="../ink/ink1229.xml"/><Relationship Id="rId50" Type="http://schemas.openxmlformats.org/officeDocument/2006/relationships/customXml" Target="../ink/ink1237.xml"/><Relationship Id="rId55" Type="http://schemas.openxmlformats.org/officeDocument/2006/relationships/image" Target="../media/image1232.png"/><Relationship Id="rId76" Type="http://schemas.openxmlformats.org/officeDocument/2006/relationships/customXml" Target="../ink/ink1250.xml"/><Relationship Id="rId97" Type="http://schemas.openxmlformats.org/officeDocument/2006/relationships/image" Target="../media/image1253.png"/><Relationship Id="rId104" Type="http://schemas.openxmlformats.org/officeDocument/2006/relationships/customXml" Target="../ink/ink1264.xml"/><Relationship Id="rId120" Type="http://schemas.openxmlformats.org/officeDocument/2006/relationships/customXml" Target="../ink/ink1272.xml"/><Relationship Id="rId125" Type="http://schemas.openxmlformats.org/officeDocument/2006/relationships/image" Target="../media/image1267.png"/><Relationship Id="rId7" Type="http://schemas.openxmlformats.org/officeDocument/2006/relationships/image" Target="../media/image1208.png"/><Relationship Id="rId71" Type="http://schemas.openxmlformats.org/officeDocument/2006/relationships/image" Target="../media/image1240.png"/><Relationship Id="rId92" Type="http://schemas.openxmlformats.org/officeDocument/2006/relationships/customXml" Target="../ink/ink1258.xml"/><Relationship Id="rId2" Type="http://schemas.openxmlformats.org/officeDocument/2006/relationships/customXml" Target="../ink/ink1213.xml"/><Relationship Id="rId29" Type="http://schemas.openxmlformats.org/officeDocument/2006/relationships/image" Target="../media/image1219.png"/><Relationship Id="rId24" Type="http://schemas.openxmlformats.org/officeDocument/2006/relationships/customXml" Target="../ink/ink1224.xml"/><Relationship Id="rId40" Type="http://schemas.openxmlformats.org/officeDocument/2006/relationships/customXml" Target="../ink/ink1232.xml"/><Relationship Id="rId45" Type="http://schemas.openxmlformats.org/officeDocument/2006/relationships/image" Target="../media/image1227.png"/><Relationship Id="rId66" Type="http://schemas.openxmlformats.org/officeDocument/2006/relationships/customXml" Target="../ink/ink1245.xml"/><Relationship Id="rId87" Type="http://schemas.openxmlformats.org/officeDocument/2006/relationships/image" Target="../media/image1248.png"/><Relationship Id="rId110" Type="http://schemas.openxmlformats.org/officeDocument/2006/relationships/customXml" Target="../ink/ink1267.xml"/><Relationship Id="rId115" Type="http://schemas.openxmlformats.org/officeDocument/2006/relationships/image" Target="../media/image1262.png"/><Relationship Id="rId131" Type="http://schemas.openxmlformats.org/officeDocument/2006/relationships/image" Target="../media/image1270.png"/><Relationship Id="rId61" Type="http://schemas.openxmlformats.org/officeDocument/2006/relationships/image" Target="../media/image1235.png"/><Relationship Id="rId82" Type="http://schemas.openxmlformats.org/officeDocument/2006/relationships/customXml" Target="../ink/ink1253.xml"/><Relationship Id="rId19" Type="http://schemas.openxmlformats.org/officeDocument/2006/relationships/image" Target="../media/image1214.png"/><Relationship Id="rId14" Type="http://schemas.openxmlformats.org/officeDocument/2006/relationships/customXml" Target="../ink/ink1219.xml"/><Relationship Id="rId30" Type="http://schemas.openxmlformats.org/officeDocument/2006/relationships/customXml" Target="../ink/ink1227.xml"/><Relationship Id="rId35" Type="http://schemas.openxmlformats.org/officeDocument/2006/relationships/image" Target="../media/image1222.png"/><Relationship Id="rId56" Type="http://schemas.openxmlformats.org/officeDocument/2006/relationships/customXml" Target="../ink/ink1240.xml"/><Relationship Id="rId77" Type="http://schemas.openxmlformats.org/officeDocument/2006/relationships/image" Target="../media/image1243.png"/><Relationship Id="rId100" Type="http://schemas.openxmlformats.org/officeDocument/2006/relationships/customXml" Target="../ink/ink1262.xml"/><Relationship Id="rId105" Type="http://schemas.openxmlformats.org/officeDocument/2006/relationships/image" Target="../media/image1257.png"/><Relationship Id="rId126" Type="http://schemas.openxmlformats.org/officeDocument/2006/relationships/customXml" Target="../ink/ink1275.xml"/><Relationship Id="rId8" Type="http://schemas.openxmlformats.org/officeDocument/2006/relationships/customXml" Target="../ink/ink1216.xml"/><Relationship Id="rId51" Type="http://schemas.openxmlformats.org/officeDocument/2006/relationships/image" Target="../media/image1230.png"/><Relationship Id="rId72" Type="http://schemas.openxmlformats.org/officeDocument/2006/relationships/customXml" Target="../ink/ink1248.xml"/><Relationship Id="rId93" Type="http://schemas.openxmlformats.org/officeDocument/2006/relationships/image" Target="../media/image1251.png"/><Relationship Id="rId98" Type="http://schemas.openxmlformats.org/officeDocument/2006/relationships/customXml" Target="../ink/ink1261.xml"/><Relationship Id="rId121" Type="http://schemas.openxmlformats.org/officeDocument/2006/relationships/image" Target="../media/image1265.png"/><Relationship Id="rId3" Type="http://schemas.openxmlformats.org/officeDocument/2006/relationships/image" Target="../media/image1206.png"/><Relationship Id="rId25" Type="http://schemas.openxmlformats.org/officeDocument/2006/relationships/image" Target="../media/image1217.png"/><Relationship Id="rId46" Type="http://schemas.openxmlformats.org/officeDocument/2006/relationships/customXml" Target="../ink/ink1235.xml"/><Relationship Id="rId67" Type="http://schemas.openxmlformats.org/officeDocument/2006/relationships/image" Target="../media/image1238.png"/><Relationship Id="rId116" Type="http://schemas.openxmlformats.org/officeDocument/2006/relationships/customXml" Target="../ink/ink1270.xml"/><Relationship Id="rId20" Type="http://schemas.openxmlformats.org/officeDocument/2006/relationships/customXml" Target="../ink/ink1222.xml"/><Relationship Id="rId41" Type="http://schemas.openxmlformats.org/officeDocument/2006/relationships/image" Target="../media/image1225.png"/><Relationship Id="rId62" Type="http://schemas.openxmlformats.org/officeDocument/2006/relationships/customXml" Target="../ink/ink1243.xml"/><Relationship Id="rId83" Type="http://schemas.openxmlformats.org/officeDocument/2006/relationships/image" Target="../media/image1246.png"/><Relationship Id="rId88" Type="http://schemas.openxmlformats.org/officeDocument/2006/relationships/customXml" Target="../ink/ink1256.xml"/><Relationship Id="rId111" Type="http://schemas.openxmlformats.org/officeDocument/2006/relationships/image" Target="../media/image1260.png"/><Relationship Id="rId132" Type="http://schemas.openxmlformats.org/officeDocument/2006/relationships/customXml" Target="../ink/ink1278.xml"/><Relationship Id="rId15" Type="http://schemas.openxmlformats.org/officeDocument/2006/relationships/image" Target="../media/image1212.png"/><Relationship Id="rId36" Type="http://schemas.openxmlformats.org/officeDocument/2006/relationships/customXml" Target="../ink/ink1230.xml"/><Relationship Id="rId57" Type="http://schemas.openxmlformats.org/officeDocument/2006/relationships/image" Target="../media/image1233.png"/><Relationship Id="rId106" Type="http://schemas.openxmlformats.org/officeDocument/2006/relationships/customXml" Target="../ink/ink1265.xml"/><Relationship Id="rId127" Type="http://schemas.openxmlformats.org/officeDocument/2006/relationships/image" Target="../media/image1268.png"/><Relationship Id="rId10" Type="http://schemas.openxmlformats.org/officeDocument/2006/relationships/customXml" Target="../ink/ink1217.xml"/><Relationship Id="rId31" Type="http://schemas.openxmlformats.org/officeDocument/2006/relationships/image" Target="../media/image1220.png"/><Relationship Id="rId52" Type="http://schemas.openxmlformats.org/officeDocument/2006/relationships/customXml" Target="../ink/ink1238.xml"/><Relationship Id="rId73" Type="http://schemas.openxmlformats.org/officeDocument/2006/relationships/image" Target="../media/image1241.png"/><Relationship Id="rId78" Type="http://schemas.openxmlformats.org/officeDocument/2006/relationships/customXml" Target="../ink/ink1251.xml"/><Relationship Id="rId94" Type="http://schemas.openxmlformats.org/officeDocument/2006/relationships/customXml" Target="../ink/ink1259.xml"/><Relationship Id="rId99" Type="http://schemas.openxmlformats.org/officeDocument/2006/relationships/image" Target="../media/image1254.png"/><Relationship Id="rId101" Type="http://schemas.openxmlformats.org/officeDocument/2006/relationships/image" Target="../media/image1255.png"/><Relationship Id="rId122" Type="http://schemas.openxmlformats.org/officeDocument/2006/relationships/customXml" Target="../ink/ink1273.xml"/><Relationship Id="rId4" Type="http://schemas.openxmlformats.org/officeDocument/2006/relationships/customXml" Target="../ink/ink1214.xml"/><Relationship Id="rId9" Type="http://schemas.openxmlformats.org/officeDocument/2006/relationships/image" Target="../media/image1209.png"/><Relationship Id="rId26" Type="http://schemas.openxmlformats.org/officeDocument/2006/relationships/customXml" Target="../ink/ink1225.xml"/><Relationship Id="rId47" Type="http://schemas.openxmlformats.org/officeDocument/2006/relationships/image" Target="../media/image1228.png"/><Relationship Id="rId68" Type="http://schemas.openxmlformats.org/officeDocument/2006/relationships/customXml" Target="../ink/ink1246.xml"/><Relationship Id="rId89" Type="http://schemas.openxmlformats.org/officeDocument/2006/relationships/image" Target="../media/image1249.png"/><Relationship Id="rId112" Type="http://schemas.openxmlformats.org/officeDocument/2006/relationships/customXml" Target="../ink/ink1268.xml"/><Relationship Id="rId133" Type="http://schemas.openxmlformats.org/officeDocument/2006/relationships/image" Target="../media/image1271.png"/></Relationships>
</file>

<file path=ppt/slides/_rels/slide29.xml.rels><?xml version="1.0" encoding="UTF-8" standalone="yes"?>
<Relationships xmlns="http://schemas.openxmlformats.org/package/2006/relationships"><Relationship Id="rId117" Type="http://schemas.openxmlformats.org/officeDocument/2006/relationships/image" Target="../media/image1329.png"/><Relationship Id="rId21" Type="http://schemas.openxmlformats.org/officeDocument/2006/relationships/image" Target="../media/image1281.png"/><Relationship Id="rId42" Type="http://schemas.openxmlformats.org/officeDocument/2006/relationships/customXml" Target="../ink/ink1299.xml"/><Relationship Id="rId63" Type="http://schemas.openxmlformats.org/officeDocument/2006/relationships/image" Target="../media/image1302.png"/><Relationship Id="rId84" Type="http://schemas.openxmlformats.org/officeDocument/2006/relationships/customXml" Target="../ink/ink1320.xml"/><Relationship Id="rId138" Type="http://schemas.openxmlformats.org/officeDocument/2006/relationships/customXml" Target="../ink/ink1347.xml"/><Relationship Id="rId159" Type="http://schemas.openxmlformats.org/officeDocument/2006/relationships/image" Target="../media/image1349.png"/><Relationship Id="rId107" Type="http://schemas.openxmlformats.org/officeDocument/2006/relationships/image" Target="../media/image1324.png"/><Relationship Id="rId11" Type="http://schemas.openxmlformats.org/officeDocument/2006/relationships/image" Target="../media/image1276.png"/><Relationship Id="rId32" Type="http://schemas.openxmlformats.org/officeDocument/2006/relationships/customXml" Target="../ink/ink1294.xml"/><Relationship Id="rId53" Type="http://schemas.openxmlformats.org/officeDocument/2006/relationships/image" Target="../media/image1297.png"/><Relationship Id="rId74" Type="http://schemas.openxmlformats.org/officeDocument/2006/relationships/customXml" Target="../ink/ink1315.xml"/><Relationship Id="rId128" Type="http://schemas.openxmlformats.org/officeDocument/2006/relationships/customXml" Target="../ink/ink1342.xml"/><Relationship Id="rId149" Type="http://schemas.openxmlformats.org/officeDocument/2006/relationships/image" Target="../media/image1344.png"/><Relationship Id="rId5" Type="http://schemas.openxmlformats.org/officeDocument/2006/relationships/image" Target="../media/image1273.png"/><Relationship Id="rId95" Type="http://schemas.openxmlformats.org/officeDocument/2006/relationships/image" Target="../media/image1318.png"/><Relationship Id="rId160" Type="http://schemas.openxmlformats.org/officeDocument/2006/relationships/customXml" Target="../ink/ink1358.xml"/><Relationship Id="rId22" Type="http://schemas.openxmlformats.org/officeDocument/2006/relationships/customXml" Target="../ink/ink1289.xml"/><Relationship Id="rId43" Type="http://schemas.openxmlformats.org/officeDocument/2006/relationships/image" Target="../media/image1292.png"/><Relationship Id="rId64" Type="http://schemas.openxmlformats.org/officeDocument/2006/relationships/customXml" Target="../ink/ink1310.xml"/><Relationship Id="rId118" Type="http://schemas.openxmlformats.org/officeDocument/2006/relationships/customXml" Target="../ink/ink1337.xml"/><Relationship Id="rId139" Type="http://schemas.openxmlformats.org/officeDocument/2006/relationships/image" Target="../media/image1339.png"/><Relationship Id="rId85" Type="http://schemas.openxmlformats.org/officeDocument/2006/relationships/image" Target="../media/image1313.png"/><Relationship Id="rId150" Type="http://schemas.openxmlformats.org/officeDocument/2006/relationships/customXml" Target="../ink/ink1353.xml"/><Relationship Id="rId12" Type="http://schemas.openxmlformats.org/officeDocument/2006/relationships/customXml" Target="../ink/ink1284.xml"/><Relationship Id="rId17" Type="http://schemas.openxmlformats.org/officeDocument/2006/relationships/image" Target="../media/image1279.png"/><Relationship Id="rId33" Type="http://schemas.openxmlformats.org/officeDocument/2006/relationships/image" Target="../media/image1287.png"/><Relationship Id="rId38" Type="http://schemas.openxmlformats.org/officeDocument/2006/relationships/customXml" Target="../ink/ink1297.xml"/><Relationship Id="rId59" Type="http://schemas.openxmlformats.org/officeDocument/2006/relationships/image" Target="../media/image1300.png"/><Relationship Id="rId103" Type="http://schemas.openxmlformats.org/officeDocument/2006/relationships/image" Target="../media/image1322.png"/><Relationship Id="rId108" Type="http://schemas.openxmlformats.org/officeDocument/2006/relationships/customXml" Target="../ink/ink1332.xml"/><Relationship Id="rId124" Type="http://schemas.openxmlformats.org/officeDocument/2006/relationships/customXml" Target="../ink/ink1340.xml"/><Relationship Id="rId129" Type="http://schemas.openxmlformats.org/officeDocument/2006/relationships/image" Target="../media/image1335.png"/><Relationship Id="rId54" Type="http://schemas.openxmlformats.org/officeDocument/2006/relationships/customXml" Target="../ink/ink1305.xml"/><Relationship Id="rId70" Type="http://schemas.openxmlformats.org/officeDocument/2006/relationships/customXml" Target="../ink/ink1313.xml"/><Relationship Id="rId75" Type="http://schemas.openxmlformats.org/officeDocument/2006/relationships/image" Target="../media/image1308.png"/><Relationship Id="rId91" Type="http://schemas.openxmlformats.org/officeDocument/2006/relationships/image" Target="../media/image1316.png"/><Relationship Id="rId96" Type="http://schemas.openxmlformats.org/officeDocument/2006/relationships/customXml" Target="../ink/ink1326.xml"/><Relationship Id="rId140" Type="http://schemas.openxmlformats.org/officeDocument/2006/relationships/customXml" Target="../ink/ink1348.xml"/><Relationship Id="rId145" Type="http://schemas.openxmlformats.org/officeDocument/2006/relationships/image" Target="../media/image1342.png"/><Relationship Id="rId161" Type="http://schemas.openxmlformats.org/officeDocument/2006/relationships/image" Target="../media/image1350.png"/><Relationship Id="rId1" Type="http://schemas.openxmlformats.org/officeDocument/2006/relationships/slideLayout" Target="../slideLayouts/slideLayout7.xml"/><Relationship Id="rId6" Type="http://schemas.openxmlformats.org/officeDocument/2006/relationships/customXml" Target="../ink/ink1281.xml"/><Relationship Id="rId23" Type="http://schemas.openxmlformats.org/officeDocument/2006/relationships/image" Target="../media/image1282.png"/><Relationship Id="rId28" Type="http://schemas.openxmlformats.org/officeDocument/2006/relationships/customXml" Target="../ink/ink1292.xml"/><Relationship Id="rId49" Type="http://schemas.openxmlformats.org/officeDocument/2006/relationships/image" Target="../media/image1295.png"/><Relationship Id="rId114" Type="http://schemas.openxmlformats.org/officeDocument/2006/relationships/customXml" Target="../ink/ink1335.xml"/><Relationship Id="rId119" Type="http://schemas.openxmlformats.org/officeDocument/2006/relationships/image" Target="../media/image1330.png"/><Relationship Id="rId44" Type="http://schemas.openxmlformats.org/officeDocument/2006/relationships/customXml" Target="../ink/ink1300.xml"/><Relationship Id="rId60" Type="http://schemas.openxmlformats.org/officeDocument/2006/relationships/customXml" Target="../ink/ink1308.xml"/><Relationship Id="rId65" Type="http://schemas.openxmlformats.org/officeDocument/2006/relationships/image" Target="../media/image1303.png"/><Relationship Id="rId81" Type="http://schemas.openxmlformats.org/officeDocument/2006/relationships/image" Target="../media/image1311.png"/><Relationship Id="rId86" Type="http://schemas.openxmlformats.org/officeDocument/2006/relationships/customXml" Target="../ink/ink1321.xml"/><Relationship Id="rId130" Type="http://schemas.openxmlformats.org/officeDocument/2006/relationships/customXml" Target="../ink/ink1343.xml"/><Relationship Id="rId135" Type="http://schemas.openxmlformats.org/officeDocument/2006/relationships/image" Target="../media/image68.png"/><Relationship Id="rId151" Type="http://schemas.openxmlformats.org/officeDocument/2006/relationships/image" Target="../media/image1345.png"/><Relationship Id="rId156" Type="http://schemas.openxmlformats.org/officeDocument/2006/relationships/customXml" Target="../ink/ink1356.xml"/><Relationship Id="rId13" Type="http://schemas.openxmlformats.org/officeDocument/2006/relationships/image" Target="../media/image1277.png"/><Relationship Id="rId18" Type="http://schemas.openxmlformats.org/officeDocument/2006/relationships/customXml" Target="../ink/ink1287.xml"/><Relationship Id="rId39" Type="http://schemas.openxmlformats.org/officeDocument/2006/relationships/image" Target="../media/image1290.png"/><Relationship Id="rId109" Type="http://schemas.openxmlformats.org/officeDocument/2006/relationships/image" Target="../media/image1325.png"/><Relationship Id="rId34" Type="http://schemas.openxmlformats.org/officeDocument/2006/relationships/customXml" Target="../ink/ink1295.xml"/><Relationship Id="rId50" Type="http://schemas.openxmlformats.org/officeDocument/2006/relationships/customXml" Target="../ink/ink1303.xml"/><Relationship Id="rId55" Type="http://schemas.openxmlformats.org/officeDocument/2006/relationships/image" Target="../media/image1298.png"/><Relationship Id="rId76" Type="http://schemas.openxmlformats.org/officeDocument/2006/relationships/customXml" Target="../ink/ink1316.xml"/><Relationship Id="rId97" Type="http://schemas.openxmlformats.org/officeDocument/2006/relationships/image" Target="../media/image1319.png"/><Relationship Id="rId104" Type="http://schemas.openxmlformats.org/officeDocument/2006/relationships/customXml" Target="../ink/ink1330.xml"/><Relationship Id="rId120" Type="http://schemas.openxmlformats.org/officeDocument/2006/relationships/customXml" Target="../ink/ink1338.xml"/><Relationship Id="rId125" Type="http://schemas.openxmlformats.org/officeDocument/2006/relationships/image" Target="../media/image1333.png"/><Relationship Id="rId141" Type="http://schemas.openxmlformats.org/officeDocument/2006/relationships/image" Target="../media/image1340.png"/><Relationship Id="rId146" Type="http://schemas.openxmlformats.org/officeDocument/2006/relationships/customXml" Target="../ink/ink1351.xml"/><Relationship Id="rId7" Type="http://schemas.openxmlformats.org/officeDocument/2006/relationships/image" Target="../media/image1274.png"/><Relationship Id="rId71" Type="http://schemas.openxmlformats.org/officeDocument/2006/relationships/image" Target="../media/image1306.png"/><Relationship Id="rId92" Type="http://schemas.openxmlformats.org/officeDocument/2006/relationships/customXml" Target="../ink/ink1324.xml"/><Relationship Id="rId162" Type="http://schemas.openxmlformats.org/officeDocument/2006/relationships/customXml" Target="../ink/ink1359.xml"/><Relationship Id="rId2" Type="http://schemas.openxmlformats.org/officeDocument/2006/relationships/customXml" Target="../ink/ink1279.xml"/><Relationship Id="rId29" Type="http://schemas.openxmlformats.org/officeDocument/2006/relationships/image" Target="../media/image1285.png"/><Relationship Id="rId24" Type="http://schemas.openxmlformats.org/officeDocument/2006/relationships/customXml" Target="../ink/ink1290.xml"/><Relationship Id="rId40" Type="http://schemas.openxmlformats.org/officeDocument/2006/relationships/customXml" Target="../ink/ink1298.xml"/><Relationship Id="rId45" Type="http://schemas.openxmlformats.org/officeDocument/2006/relationships/image" Target="../media/image1293.png"/><Relationship Id="rId66" Type="http://schemas.openxmlformats.org/officeDocument/2006/relationships/customXml" Target="../ink/ink1311.xml"/><Relationship Id="rId87" Type="http://schemas.openxmlformats.org/officeDocument/2006/relationships/image" Target="../media/image1314.png"/><Relationship Id="rId110" Type="http://schemas.openxmlformats.org/officeDocument/2006/relationships/customXml" Target="../ink/ink1333.xml"/><Relationship Id="rId115" Type="http://schemas.openxmlformats.org/officeDocument/2006/relationships/image" Target="../media/image1328.png"/><Relationship Id="rId131" Type="http://schemas.openxmlformats.org/officeDocument/2006/relationships/image" Target="../media/image1336.png"/><Relationship Id="rId136" Type="http://schemas.openxmlformats.org/officeDocument/2006/relationships/customXml" Target="../ink/ink1346.xml"/><Relationship Id="rId157" Type="http://schemas.openxmlformats.org/officeDocument/2006/relationships/image" Target="../media/image1348.png"/><Relationship Id="rId61" Type="http://schemas.openxmlformats.org/officeDocument/2006/relationships/image" Target="../media/image1301.png"/><Relationship Id="rId82" Type="http://schemas.openxmlformats.org/officeDocument/2006/relationships/customXml" Target="../ink/ink1319.xml"/><Relationship Id="rId152" Type="http://schemas.openxmlformats.org/officeDocument/2006/relationships/customXml" Target="../ink/ink1354.xml"/><Relationship Id="rId19" Type="http://schemas.openxmlformats.org/officeDocument/2006/relationships/image" Target="../media/image1280.png"/><Relationship Id="rId14" Type="http://schemas.openxmlformats.org/officeDocument/2006/relationships/customXml" Target="../ink/ink1285.xml"/><Relationship Id="rId30" Type="http://schemas.openxmlformats.org/officeDocument/2006/relationships/customXml" Target="../ink/ink1293.xml"/><Relationship Id="rId35" Type="http://schemas.openxmlformats.org/officeDocument/2006/relationships/image" Target="../media/image1288.png"/><Relationship Id="rId56" Type="http://schemas.openxmlformats.org/officeDocument/2006/relationships/customXml" Target="../ink/ink1306.xml"/><Relationship Id="rId77" Type="http://schemas.openxmlformats.org/officeDocument/2006/relationships/image" Target="../media/image1309.png"/><Relationship Id="rId100" Type="http://schemas.openxmlformats.org/officeDocument/2006/relationships/customXml" Target="../ink/ink1328.xml"/><Relationship Id="rId105" Type="http://schemas.openxmlformats.org/officeDocument/2006/relationships/image" Target="../media/image1323.png"/><Relationship Id="rId126" Type="http://schemas.openxmlformats.org/officeDocument/2006/relationships/customXml" Target="../ink/ink1341.xml"/><Relationship Id="rId147" Type="http://schemas.openxmlformats.org/officeDocument/2006/relationships/image" Target="../media/image1343.png"/><Relationship Id="rId8" Type="http://schemas.openxmlformats.org/officeDocument/2006/relationships/customXml" Target="../ink/ink1282.xml"/><Relationship Id="rId51" Type="http://schemas.openxmlformats.org/officeDocument/2006/relationships/image" Target="../media/image1296.png"/><Relationship Id="rId72" Type="http://schemas.openxmlformats.org/officeDocument/2006/relationships/customXml" Target="../ink/ink1314.xml"/><Relationship Id="rId93" Type="http://schemas.openxmlformats.org/officeDocument/2006/relationships/image" Target="../media/image1317.png"/><Relationship Id="rId98" Type="http://schemas.openxmlformats.org/officeDocument/2006/relationships/customXml" Target="../ink/ink1327.xml"/><Relationship Id="rId121" Type="http://schemas.openxmlformats.org/officeDocument/2006/relationships/image" Target="../media/image1331.png"/><Relationship Id="rId142" Type="http://schemas.openxmlformats.org/officeDocument/2006/relationships/customXml" Target="../ink/ink1349.xml"/><Relationship Id="rId163" Type="http://schemas.openxmlformats.org/officeDocument/2006/relationships/image" Target="../media/image1351.png"/><Relationship Id="rId3" Type="http://schemas.openxmlformats.org/officeDocument/2006/relationships/image" Target="../media/image1272.png"/><Relationship Id="rId25" Type="http://schemas.openxmlformats.org/officeDocument/2006/relationships/image" Target="../media/image1283.png"/><Relationship Id="rId46" Type="http://schemas.openxmlformats.org/officeDocument/2006/relationships/customXml" Target="../ink/ink1301.xml"/><Relationship Id="rId67" Type="http://schemas.openxmlformats.org/officeDocument/2006/relationships/image" Target="../media/image1304.png"/><Relationship Id="rId116" Type="http://schemas.openxmlformats.org/officeDocument/2006/relationships/customXml" Target="../ink/ink1336.xml"/><Relationship Id="rId137" Type="http://schemas.openxmlformats.org/officeDocument/2006/relationships/image" Target="../media/image1338.png"/><Relationship Id="rId158" Type="http://schemas.openxmlformats.org/officeDocument/2006/relationships/customXml" Target="../ink/ink1357.xml"/><Relationship Id="rId20" Type="http://schemas.openxmlformats.org/officeDocument/2006/relationships/customXml" Target="../ink/ink1288.xml"/><Relationship Id="rId41" Type="http://schemas.openxmlformats.org/officeDocument/2006/relationships/image" Target="../media/image1291.png"/><Relationship Id="rId62" Type="http://schemas.openxmlformats.org/officeDocument/2006/relationships/customXml" Target="../ink/ink1309.xml"/><Relationship Id="rId83" Type="http://schemas.openxmlformats.org/officeDocument/2006/relationships/image" Target="../media/image1312.png"/><Relationship Id="rId88" Type="http://schemas.openxmlformats.org/officeDocument/2006/relationships/customXml" Target="../ink/ink1322.xml"/><Relationship Id="rId111" Type="http://schemas.openxmlformats.org/officeDocument/2006/relationships/image" Target="../media/image1326.png"/><Relationship Id="rId132" Type="http://schemas.openxmlformats.org/officeDocument/2006/relationships/customXml" Target="../ink/ink1344.xml"/><Relationship Id="rId153" Type="http://schemas.openxmlformats.org/officeDocument/2006/relationships/image" Target="../media/image1346.png"/><Relationship Id="rId15" Type="http://schemas.openxmlformats.org/officeDocument/2006/relationships/image" Target="../media/image1278.png"/><Relationship Id="rId36" Type="http://schemas.openxmlformats.org/officeDocument/2006/relationships/customXml" Target="../ink/ink1296.xml"/><Relationship Id="rId57" Type="http://schemas.openxmlformats.org/officeDocument/2006/relationships/image" Target="../media/image1299.png"/><Relationship Id="rId106" Type="http://schemas.openxmlformats.org/officeDocument/2006/relationships/customXml" Target="../ink/ink1331.xml"/><Relationship Id="rId127" Type="http://schemas.openxmlformats.org/officeDocument/2006/relationships/image" Target="../media/image1334.png"/><Relationship Id="rId10" Type="http://schemas.openxmlformats.org/officeDocument/2006/relationships/customXml" Target="../ink/ink1283.xml"/><Relationship Id="rId31" Type="http://schemas.openxmlformats.org/officeDocument/2006/relationships/image" Target="../media/image1286.png"/><Relationship Id="rId52" Type="http://schemas.openxmlformats.org/officeDocument/2006/relationships/customXml" Target="../ink/ink1304.xml"/><Relationship Id="rId73" Type="http://schemas.openxmlformats.org/officeDocument/2006/relationships/image" Target="../media/image1307.png"/><Relationship Id="rId78" Type="http://schemas.openxmlformats.org/officeDocument/2006/relationships/customXml" Target="../ink/ink1317.xml"/><Relationship Id="rId94" Type="http://schemas.openxmlformats.org/officeDocument/2006/relationships/customXml" Target="../ink/ink1325.xml"/><Relationship Id="rId99" Type="http://schemas.openxmlformats.org/officeDocument/2006/relationships/image" Target="../media/image1320.png"/><Relationship Id="rId101" Type="http://schemas.openxmlformats.org/officeDocument/2006/relationships/image" Target="../media/image1321.png"/><Relationship Id="rId122" Type="http://schemas.openxmlformats.org/officeDocument/2006/relationships/customXml" Target="../ink/ink1339.xml"/><Relationship Id="rId143" Type="http://schemas.openxmlformats.org/officeDocument/2006/relationships/image" Target="../media/image1341.png"/><Relationship Id="rId148" Type="http://schemas.openxmlformats.org/officeDocument/2006/relationships/customXml" Target="../ink/ink1352.xml"/><Relationship Id="rId164" Type="http://schemas.openxmlformats.org/officeDocument/2006/relationships/customXml" Target="../ink/ink1360.xml"/><Relationship Id="rId4" Type="http://schemas.openxmlformats.org/officeDocument/2006/relationships/customXml" Target="../ink/ink1280.xml"/><Relationship Id="rId9" Type="http://schemas.openxmlformats.org/officeDocument/2006/relationships/image" Target="../media/image1275.png"/><Relationship Id="rId26" Type="http://schemas.openxmlformats.org/officeDocument/2006/relationships/customXml" Target="../ink/ink1291.xml"/><Relationship Id="rId47" Type="http://schemas.openxmlformats.org/officeDocument/2006/relationships/image" Target="../media/image1294.png"/><Relationship Id="rId68" Type="http://schemas.openxmlformats.org/officeDocument/2006/relationships/customXml" Target="../ink/ink1312.xml"/><Relationship Id="rId89" Type="http://schemas.openxmlformats.org/officeDocument/2006/relationships/image" Target="../media/image1315.png"/><Relationship Id="rId112" Type="http://schemas.openxmlformats.org/officeDocument/2006/relationships/customXml" Target="../ink/ink1334.xml"/><Relationship Id="rId133" Type="http://schemas.openxmlformats.org/officeDocument/2006/relationships/image" Target="../media/image1337.png"/><Relationship Id="rId154" Type="http://schemas.openxmlformats.org/officeDocument/2006/relationships/customXml" Target="../ink/ink1355.xml"/><Relationship Id="rId16" Type="http://schemas.openxmlformats.org/officeDocument/2006/relationships/customXml" Target="../ink/ink1286.xml"/><Relationship Id="rId37" Type="http://schemas.openxmlformats.org/officeDocument/2006/relationships/image" Target="../media/image1289.png"/><Relationship Id="rId58" Type="http://schemas.openxmlformats.org/officeDocument/2006/relationships/customXml" Target="../ink/ink1307.xml"/><Relationship Id="rId79" Type="http://schemas.openxmlformats.org/officeDocument/2006/relationships/image" Target="../media/image1310.png"/><Relationship Id="rId102" Type="http://schemas.openxmlformats.org/officeDocument/2006/relationships/customXml" Target="../ink/ink1329.xml"/><Relationship Id="rId123" Type="http://schemas.openxmlformats.org/officeDocument/2006/relationships/image" Target="../media/image1332.png"/><Relationship Id="rId144" Type="http://schemas.openxmlformats.org/officeDocument/2006/relationships/customXml" Target="../ink/ink1350.xml"/><Relationship Id="rId90" Type="http://schemas.openxmlformats.org/officeDocument/2006/relationships/customXml" Target="../ink/ink1323.xml"/><Relationship Id="rId165" Type="http://schemas.openxmlformats.org/officeDocument/2006/relationships/image" Target="../media/image1352.png"/><Relationship Id="rId27" Type="http://schemas.openxmlformats.org/officeDocument/2006/relationships/image" Target="../media/image1284.png"/><Relationship Id="rId48" Type="http://schemas.openxmlformats.org/officeDocument/2006/relationships/customXml" Target="../ink/ink1302.xml"/><Relationship Id="rId69" Type="http://schemas.openxmlformats.org/officeDocument/2006/relationships/image" Target="../media/image1305.png"/><Relationship Id="rId113" Type="http://schemas.openxmlformats.org/officeDocument/2006/relationships/image" Target="../media/image1327.png"/><Relationship Id="rId134" Type="http://schemas.openxmlformats.org/officeDocument/2006/relationships/customXml" Target="../ink/ink1345.xml"/><Relationship Id="rId80" Type="http://schemas.openxmlformats.org/officeDocument/2006/relationships/customXml" Target="../ink/ink1318.xml"/><Relationship Id="rId155" Type="http://schemas.openxmlformats.org/officeDocument/2006/relationships/image" Target="../media/image13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17" Type="http://schemas.openxmlformats.org/officeDocument/2006/relationships/image" Target="../media/image1409.png"/><Relationship Id="rId21" Type="http://schemas.openxmlformats.org/officeDocument/2006/relationships/image" Target="../media/image1362.png"/><Relationship Id="rId42" Type="http://schemas.openxmlformats.org/officeDocument/2006/relationships/customXml" Target="../ink/ink1381.xml"/><Relationship Id="rId63" Type="http://schemas.openxmlformats.org/officeDocument/2006/relationships/image" Target="../media/image1383.png"/><Relationship Id="rId84" Type="http://schemas.openxmlformats.org/officeDocument/2006/relationships/customXml" Target="../ink/ink1402.xml"/><Relationship Id="rId138" Type="http://schemas.openxmlformats.org/officeDocument/2006/relationships/customXml" Target="../ink/ink1429.xml"/><Relationship Id="rId107" Type="http://schemas.openxmlformats.org/officeDocument/2006/relationships/image" Target="../media/image1404.png"/><Relationship Id="rId11" Type="http://schemas.openxmlformats.org/officeDocument/2006/relationships/image" Target="../media/image1357.png"/><Relationship Id="rId32" Type="http://schemas.openxmlformats.org/officeDocument/2006/relationships/customXml" Target="../ink/ink1376.xml"/><Relationship Id="rId37" Type="http://schemas.openxmlformats.org/officeDocument/2006/relationships/image" Target="../media/image1370.png"/><Relationship Id="rId53" Type="http://schemas.openxmlformats.org/officeDocument/2006/relationships/image" Target="../media/image1378.png"/><Relationship Id="rId58" Type="http://schemas.openxmlformats.org/officeDocument/2006/relationships/customXml" Target="../ink/ink1389.xml"/><Relationship Id="rId74" Type="http://schemas.openxmlformats.org/officeDocument/2006/relationships/customXml" Target="../ink/ink1397.xml"/><Relationship Id="rId79" Type="http://schemas.openxmlformats.org/officeDocument/2006/relationships/image" Target="../media/image1390.png"/><Relationship Id="rId102" Type="http://schemas.openxmlformats.org/officeDocument/2006/relationships/customXml" Target="../ink/ink1411.xml"/><Relationship Id="rId123" Type="http://schemas.openxmlformats.org/officeDocument/2006/relationships/image" Target="../media/image1412.png"/><Relationship Id="rId128" Type="http://schemas.openxmlformats.org/officeDocument/2006/relationships/customXml" Target="../ink/ink1424.xml"/><Relationship Id="rId5" Type="http://schemas.openxmlformats.org/officeDocument/2006/relationships/image" Target="../media/image1354.png"/><Relationship Id="rId90" Type="http://schemas.openxmlformats.org/officeDocument/2006/relationships/customXml" Target="../ink/ink1405.xml"/><Relationship Id="rId95" Type="http://schemas.openxmlformats.org/officeDocument/2006/relationships/image" Target="../media/image1398.png"/><Relationship Id="rId22" Type="http://schemas.openxmlformats.org/officeDocument/2006/relationships/customXml" Target="../ink/ink1371.xml"/><Relationship Id="rId27" Type="http://schemas.openxmlformats.org/officeDocument/2006/relationships/image" Target="../media/image1365.png"/><Relationship Id="rId43" Type="http://schemas.openxmlformats.org/officeDocument/2006/relationships/image" Target="../media/image1373.png"/><Relationship Id="rId48" Type="http://schemas.openxmlformats.org/officeDocument/2006/relationships/customXml" Target="../ink/ink1384.xml"/><Relationship Id="rId64" Type="http://schemas.openxmlformats.org/officeDocument/2006/relationships/customXml" Target="../ink/ink1392.xml"/><Relationship Id="rId69" Type="http://schemas.openxmlformats.org/officeDocument/2006/relationships/image" Target="../media/image1386.png"/><Relationship Id="rId113" Type="http://schemas.openxmlformats.org/officeDocument/2006/relationships/image" Target="../media/image1407.png"/><Relationship Id="rId118" Type="http://schemas.openxmlformats.org/officeDocument/2006/relationships/customXml" Target="../ink/ink1419.xml"/><Relationship Id="rId134" Type="http://schemas.openxmlformats.org/officeDocument/2006/relationships/customXml" Target="../ink/ink1427.xml"/><Relationship Id="rId139" Type="http://schemas.openxmlformats.org/officeDocument/2006/relationships/image" Target="../media/image1420.png"/><Relationship Id="rId80" Type="http://schemas.openxmlformats.org/officeDocument/2006/relationships/customXml" Target="../ink/ink1400.xml"/><Relationship Id="rId85" Type="http://schemas.openxmlformats.org/officeDocument/2006/relationships/image" Target="../media/image1393.png"/><Relationship Id="rId12" Type="http://schemas.openxmlformats.org/officeDocument/2006/relationships/customXml" Target="../ink/ink1366.xml"/><Relationship Id="rId17" Type="http://schemas.openxmlformats.org/officeDocument/2006/relationships/image" Target="../media/image1360.png"/><Relationship Id="rId33" Type="http://schemas.openxmlformats.org/officeDocument/2006/relationships/image" Target="../media/image1368.png"/><Relationship Id="rId38" Type="http://schemas.openxmlformats.org/officeDocument/2006/relationships/customXml" Target="../ink/ink1379.xml"/><Relationship Id="rId59" Type="http://schemas.openxmlformats.org/officeDocument/2006/relationships/image" Target="../media/image1381.png"/><Relationship Id="rId103" Type="http://schemas.openxmlformats.org/officeDocument/2006/relationships/image" Target="../media/image1402.png"/><Relationship Id="rId108" Type="http://schemas.openxmlformats.org/officeDocument/2006/relationships/customXml" Target="../ink/ink1414.xml"/><Relationship Id="rId124" Type="http://schemas.openxmlformats.org/officeDocument/2006/relationships/customXml" Target="../ink/ink1422.xml"/><Relationship Id="rId129" Type="http://schemas.openxmlformats.org/officeDocument/2006/relationships/image" Target="../media/image1415.png"/><Relationship Id="rId54" Type="http://schemas.openxmlformats.org/officeDocument/2006/relationships/customXml" Target="../ink/ink1387.xml"/><Relationship Id="rId70" Type="http://schemas.openxmlformats.org/officeDocument/2006/relationships/customXml" Target="../ink/ink1395.xml"/><Relationship Id="rId75" Type="http://schemas.openxmlformats.org/officeDocument/2006/relationships/image" Target="../media/image1388.png"/><Relationship Id="rId91" Type="http://schemas.openxmlformats.org/officeDocument/2006/relationships/image" Target="../media/image1396.png"/><Relationship Id="rId96" Type="http://schemas.openxmlformats.org/officeDocument/2006/relationships/customXml" Target="../ink/ink1408.xml"/><Relationship Id="rId140" Type="http://schemas.openxmlformats.org/officeDocument/2006/relationships/customXml" Target="../ink/ink1430.xml"/><Relationship Id="rId1" Type="http://schemas.openxmlformats.org/officeDocument/2006/relationships/slideLayout" Target="../slideLayouts/slideLayout7.xml"/><Relationship Id="rId6" Type="http://schemas.openxmlformats.org/officeDocument/2006/relationships/customXml" Target="../ink/ink1363.xml"/><Relationship Id="rId23" Type="http://schemas.openxmlformats.org/officeDocument/2006/relationships/image" Target="../media/image1363.png"/><Relationship Id="rId28" Type="http://schemas.openxmlformats.org/officeDocument/2006/relationships/customXml" Target="../ink/ink1374.xml"/><Relationship Id="rId49" Type="http://schemas.openxmlformats.org/officeDocument/2006/relationships/image" Target="../media/image1376.png"/><Relationship Id="rId114" Type="http://schemas.openxmlformats.org/officeDocument/2006/relationships/customXml" Target="../ink/ink1417.xml"/><Relationship Id="rId119" Type="http://schemas.openxmlformats.org/officeDocument/2006/relationships/image" Target="../media/image1410.png"/><Relationship Id="rId44" Type="http://schemas.openxmlformats.org/officeDocument/2006/relationships/customXml" Target="../ink/ink1382.xml"/><Relationship Id="rId60" Type="http://schemas.openxmlformats.org/officeDocument/2006/relationships/customXml" Target="../ink/ink1390.xml"/><Relationship Id="rId65" Type="http://schemas.openxmlformats.org/officeDocument/2006/relationships/image" Target="../media/image1384.png"/><Relationship Id="rId81" Type="http://schemas.openxmlformats.org/officeDocument/2006/relationships/image" Target="../media/image1391.png"/><Relationship Id="rId86" Type="http://schemas.openxmlformats.org/officeDocument/2006/relationships/customXml" Target="../ink/ink1403.xml"/><Relationship Id="rId130" Type="http://schemas.openxmlformats.org/officeDocument/2006/relationships/customXml" Target="../ink/ink1425.xml"/><Relationship Id="rId135" Type="http://schemas.openxmlformats.org/officeDocument/2006/relationships/image" Target="../media/image1418.png"/><Relationship Id="rId13" Type="http://schemas.openxmlformats.org/officeDocument/2006/relationships/image" Target="../media/image1358.png"/><Relationship Id="rId18" Type="http://schemas.openxmlformats.org/officeDocument/2006/relationships/customXml" Target="../ink/ink1369.xml"/><Relationship Id="rId39" Type="http://schemas.openxmlformats.org/officeDocument/2006/relationships/image" Target="../media/image1371.png"/><Relationship Id="rId109" Type="http://schemas.openxmlformats.org/officeDocument/2006/relationships/image" Target="../media/image1405.png"/><Relationship Id="rId34" Type="http://schemas.openxmlformats.org/officeDocument/2006/relationships/customXml" Target="../ink/ink1377.xml"/><Relationship Id="rId50" Type="http://schemas.openxmlformats.org/officeDocument/2006/relationships/customXml" Target="../ink/ink1385.xml"/><Relationship Id="rId55" Type="http://schemas.openxmlformats.org/officeDocument/2006/relationships/image" Target="../media/image1379.png"/><Relationship Id="rId76" Type="http://schemas.openxmlformats.org/officeDocument/2006/relationships/customXml" Target="../ink/ink1398.xml"/><Relationship Id="rId97" Type="http://schemas.openxmlformats.org/officeDocument/2006/relationships/image" Target="../media/image1399.png"/><Relationship Id="rId104" Type="http://schemas.openxmlformats.org/officeDocument/2006/relationships/customXml" Target="../ink/ink1412.xml"/><Relationship Id="rId120" Type="http://schemas.openxmlformats.org/officeDocument/2006/relationships/customXml" Target="../ink/ink1420.xml"/><Relationship Id="rId125" Type="http://schemas.openxmlformats.org/officeDocument/2006/relationships/image" Target="../media/image1413.png"/><Relationship Id="rId141" Type="http://schemas.openxmlformats.org/officeDocument/2006/relationships/image" Target="../media/image1421.png"/><Relationship Id="rId7" Type="http://schemas.openxmlformats.org/officeDocument/2006/relationships/image" Target="../media/image1355.png"/><Relationship Id="rId71" Type="http://schemas.openxmlformats.org/officeDocument/2006/relationships/image" Target="../media/image1387.png"/><Relationship Id="rId92" Type="http://schemas.openxmlformats.org/officeDocument/2006/relationships/customXml" Target="../ink/ink1406.xml"/><Relationship Id="rId2" Type="http://schemas.openxmlformats.org/officeDocument/2006/relationships/customXml" Target="../ink/ink1361.xml"/><Relationship Id="rId29" Type="http://schemas.openxmlformats.org/officeDocument/2006/relationships/image" Target="../media/image1366.png"/><Relationship Id="rId24" Type="http://schemas.openxmlformats.org/officeDocument/2006/relationships/customXml" Target="../ink/ink1372.xml"/><Relationship Id="rId40" Type="http://schemas.openxmlformats.org/officeDocument/2006/relationships/customXml" Target="../ink/ink1380.xml"/><Relationship Id="rId45" Type="http://schemas.openxmlformats.org/officeDocument/2006/relationships/image" Target="../media/image1374.png"/><Relationship Id="rId66" Type="http://schemas.openxmlformats.org/officeDocument/2006/relationships/customXml" Target="../ink/ink1393.xml"/><Relationship Id="rId87" Type="http://schemas.openxmlformats.org/officeDocument/2006/relationships/image" Target="../media/image1394.png"/><Relationship Id="rId110" Type="http://schemas.openxmlformats.org/officeDocument/2006/relationships/customXml" Target="../ink/ink1415.xml"/><Relationship Id="rId115" Type="http://schemas.openxmlformats.org/officeDocument/2006/relationships/image" Target="../media/image1408.png"/><Relationship Id="rId131" Type="http://schemas.openxmlformats.org/officeDocument/2006/relationships/image" Target="../media/image1416.png"/><Relationship Id="rId136" Type="http://schemas.openxmlformats.org/officeDocument/2006/relationships/customXml" Target="../ink/ink1428.xml"/><Relationship Id="rId61" Type="http://schemas.openxmlformats.org/officeDocument/2006/relationships/image" Target="../media/image1382.png"/><Relationship Id="rId82" Type="http://schemas.openxmlformats.org/officeDocument/2006/relationships/customXml" Target="../ink/ink1401.xml"/><Relationship Id="rId19" Type="http://schemas.openxmlformats.org/officeDocument/2006/relationships/image" Target="../media/image1361.png"/><Relationship Id="rId14" Type="http://schemas.openxmlformats.org/officeDocument/2006/relationships/customXml" Target="../ink/ink1367.xml"/><Relationship Id="rId30" Type="http://schemas.openxmlformats.org/officeDocument/2006/relationships/customXml" Target="../ink/ink1375.xml"/><Relationship Id="rId35" Type="http://schemas.openxmlformats.org/officeDocument/2006/relationships/image" Target="../media/image1369.png"/><Relationship Id="rId56" Type="http://schemas.openxmlformats.org/officeDocument/2006/relationships/customXml" Target="../ink/ink1388.xml"/><Relationship Id="rId77" Type="http://schemas.openxmlformats.org/officeDocument/2006/relationships/image" Target="../media/image1389.png"/><Relationship Id="rId100" Type="http://schemas.openxmlformats.org/officeDocument/2006/relationships/customXml" Target="../ink/ink1410.xml"/><Relationship Id="rId105" Type="http://schemas.openxmlformats.org/officeDocument/2006/relationships/image" Target="../media/image1403.png"/><Relationship Id="rId126" Type="http://schemas.openxmlformats.org/officeDocument/2006/relationships/customXml" Target="../ink/ink1423.xml"/><Relationship Id="rId8" Type="http://schemas.openxmlformats.org/officeDocument/2006/relationships/customXml" Target="../ink/ink1364.xml"/><Relationship Id="rId51" Type="http://schemas.openxmlformats.org/officeDocument/2006/relationships/image" Target="../media/image1377.png"/><Relationship Id="rId72" Type="http://schemas.openxmlformats.org/officeDocument/2006/relationships/customXml" Target="../ink/ink1396.xml"/><Relationship Id="rId93" Type="http://schemas.openxmlformats.org/officeDocument/2006/relationships/image" Target="../media/image1397.png"/><Relationship Id="rId98" Type="http://schemas.openxmlformats.org/officeDocument/2006/relationships/customXml" Target="../ink/ink1409.xml"/><Relationship Id="rId121" Type="http://schemas.openxmlformats.org/officeDocument/2006/relationships/image" Target="../media/image1411.png"/><Relationship Id="rId142" Type="http://schemas.openxmlformats.org/officeDocument/2006/relationships/customXml" Target="../ink/ink1431.xml"/><Relationship Id="rId3" Type="http://schemas.openxmlformats.org/officeDocument/2006/relationships/image" Target="../media/image1353.png"/><Relationship Id="rId25" Type="http://schemas.openxmlformats.org/officeDocument/2006/relationships/image" Target="../media/image1364.png"/><Relationship Id="rId46" Type="http://schemas.openxmlformats.org/officeDocument/2006/relationships/customXml" Target="../ink/ink1383.xml"/><Relationship Id="rId67" Type="http://schemas.openxmlformats.org/officeDocument/2006/relationships/image" Target="../media/image1385.png"/><Relationship Id="rId116" Type="http://schemas.openxmlformats.org/officeDocument/2006/relationships/customXml" Target="../ink/ink1418.xml"/><Relationship Id="rId137" Type="http://schemas.openxmlformats.org/officeDocument/2006/relationships/image" Target="../media/image1419.png"/><Relationship Id="rId20" Type="http://schemas.openxmlformats.org/officeDocument/2006/relationships/customXml" Target="../ink/ink1370.xml"/><Relationship Id="rId41" Type="http://schemas.openxmlformats.org/officeDocument/2006/relationships/image" Target="../media/image1372.png"/><Relationship Id="rId62" Type="http://schemas.openxmlformats.org/officeDocument/2006/relationships/customXml" Target="../ink/ink1391.xml"/><Relationship Id="rId83" Type="http://schemas.openxmlformats.org/officeDocument/2006/relationships/image" Target="../media/image1392.png"/><Relationship Id="rId88" Type="http://schemas.openxmlformats.org/officeDocument/2006/relationships/customXml" Target="../ink/ink1404.xml"/><Relationship Id="rId111" Type="http://schemas.openxmlformats.org/officeDocument/2006/relationships/image" Target="../media/image1406.png"/><Relationship Id="rId132" Type="http://schemas.openxmlformats.org/officeDocument/2006/relationships/customXml" Target="../ink/ink1426.xml"/><Relationship Id="rId15" Type="http://schemas.openxmlformats.org/officeDocument/2006/relationships/image" Target="../media/image1359.png"/><Relationship Id="rId36" Type="http://schemas.openxmlformats.org/officeDocument/2006/relationships/customXml" Target="../ink/ink1378.xml"/><Relationship Id="rId57" Type="http://schemas.openxmlformats.org/officeDocument/2006/relationships/image" Target="../media/image1380.png"/><Relationship Id="rId106" Type="http://schemas.openxmlformats.org/officeDocument/2006/relationships/customXml" Target="../ink/ink1413.xml"/><Relationship Id="rId127" Type="http://schemas.openxmlformats.org/officeDocument/2006/relationships/image" Target="../media/image1414.png"/><Relationship Id="rId10" Type="http://schemas.openxmlformats.org/officeDocument/2006/relationships/customXml" Target="../ink/ink1365.xml"/><Relationship Id="rId31" Type="http://schemas.openxmlformats.org/officeDocument/2006/relationships/image" Target="../media/image1367.png"/><Relationship Id="rId52" Type="http://schemas.openxmlformats.org/officeDocument/2006/relationships/customXml" Target="../ink/ink1386.xml"/><Relationship Id="rId73" Type="http://schemas.openxmlformats.org/officeDocument/2006/relationships/image" Target="../media/image965.png"/><Relationship Id="rId78" Type="http://schemas.openxmlformats.org/officeDocument/2006/relationships/customXml" Target="../ink/ink1399.xml"/><Relationship Id="rId94" Type="http://schemas.openxmlformats.org/officeDocument/2006/relationships/customXml" Target="../ink/ink1407.xml"/><Relationship Id="rId99" Type="http://schemas.openxmlformats.org/officeDocument/2006/relationships/image" Target="../media/image1400.png"/><Relationship Id="rId101" Type="http://schemas.openxmlformats.org/officeDocument/2006/relationships/image" Target="../media/image1401.png"/><Relationship Id="rId122" Type="http://schemas.openxmlformats.org/officeDocument/2006/relationships/customXml" Target="../ink/ink1421.xml"/><Relationship Id="rId143" Type="http://schemas.openxmlformats.org/officeDocument/2006/relationships/image" Target="../media/image1422.png"/><Relationship Id="rId4" Type="http://schemas.openxmlformats.org/officeDocument/2006/relationships/customXml" Target="../ink/ink1362.xml"/><Relationship Id="rId9" Type="http://schemas.openxmlformats.org/officeDocument/2006/relationships/image" Target="../media/image1356.png"/><Relationship Id="rId26" Type="http://schemas.openxmlformats.org/officeDocument/2006/relationships/customXml" Target="../ink/ink1373.xml"/><Relationship Id="rId47" Type="http://schemas.openxmlformats.org/officeDocument/2006/relationships/image" Target="../media/image1375.png"/><Relationship Id="rId68" Type="http://schemas.openxmlformats.org/officeDocument/2006/relationships/customXml" Target="../ink/ink1394.xml"/><Relationship Id="rId89" Type="http://schemas.openxmlformats.org/officeDocument/2006/relationships/image" Target="../media/image1395.png"/><Relationship Id="rId112" Type="http://schemas.openxmlformats.org/officeDocument/2006/relationships/customXml" Target="../ink/ink1416.xml"/><Relationship Id="rId133" Type="http://schemas.openxmlformats.org/officeDocument/2006/relationships/image" Target="../media/image1417.png"/><Relationship Id="rId16" Type="http://schemas.openxmlformats.org/officeDocument/2006/relationships/customXml" Target="../ink/ink1368.xml"/></Relationships>
</file>

<file path=ppt/slides/_rels/slide31.xml.rels><?xml version="1.0" encoding="UTF-8" standalone="yes"?>
<Relationships xmlns="http://schemas.openxmlformats.org/package/2006/relationships"><Relationship Id="rId117" Type="http://schemas.openxmlformats.org/officeDocument/2006/relationships/image" Target="../media/image1480.png"/><Relationship Id="rId21" Type="http://schemas.openxmlformats.org/officeDocument/2006/relationships/image" Target="../media/image1432.png"/><Relationship Id="rId42" Type="http://schemas.openxmlformats.org/officeDocument/2006/relationships/customXml" Target="../ink/ink1452.xml"/><Relationship Id="rId63" Type="http://schemas.openxmlformats.org/officeDocument/2006/relationships/image" Target="../media/image1453.png"/><Relationship Id="rId84" Type="http://schemas.openxmlformats.org/officeDocument/2006/relationships/customXml" Target="../ink/ink1473.xml"/><Relationship Id="rId138" Type="http://schemas.openxmlformats.org/officeDocument/2006/relationships/customXml" Target="../ink/ink1500.xml"/><Relationship Id="rId159" Type="http://schemas.openxmlformats.org/officeDocument/2006/relationships/image" Target="../media/image1501.png"/><Relationship Id="rId170" Type="http://schemas.openxmlformats.org/officeDocument/2006/relationships/customXml" Target="../ink/ink1516.xml"/><Relationship Id="rId191" Type="http://schemas.openxmlformats.org/officeDocument/2006/relationships/image" Target="../media/image1517.png"/><Relationship Id="rId205" Type="http://schemas.openxmlformats.org/officeDocument/2006/relationships/image" Target="../media/image1524.png"/><Relationship Id="rId107" Type="http://schemas.openxmlformats.org/officeDocument/2006/relationships/image" Target="../media/image1475.png"/><Relationship Id="rId11" Type="http://schemas.openxmlformats.org/officeDocument/2006/relationships/image" Target="../media/image1427.png"/><Relationship Id="rId32" Type="http://schemas.openxmlformats.org/officeDocument/2006/relationships/customXml" Target="../ink/ink1447.xml"/><Relationship Id="rId53" Type="http://schemas.openxmlformats.org/officeDocument/2006/relationships/image" Target="../media/image1448.png"/><Relationship Id="rId74" Type="http://schemas.openxmlformats.org/officeDocument/2006/relationships/customXml" Target="../ink/ink1468.xml"/><Relationship Id="rId128" Type="http://schemas.openxmlformats.org/officeDocument/2006/relationships/customXml" Target="../ink/ink1495.xml"/><Relationship Id="rId149" Type="http://schemas.openxmlformats.org/officeDocument/2006/relationships/image" Target="../media/image1496.png"/><Relationship Id="rId5" Type="http://schemas.openxmlformats.org/officeDocument/2006/relationships/image" Target="../media/image1424.png"/><Relationship Id="rId95" Type="http://schemas.openxmlformats.org/officeDocument/2006/relationships/image" Target="../media/image1469.png"/><Relationship Id="rId160" Type="http://schemas.openxmlformats.org/officeDocument/2006/relationships/customXml" Target="../ink/ink1511.xml"/><Relationship Id="rId181" Type="http://schemas.openxmlformats.org/officeDocument/2006/relationships/image" Target="../media/image1512.png"/><Relationship Id="rId22" Type="http://schemas.openxmlformats.org/officeDocument/2006/relationships/customXml" Target="../ink/ink1442.xml"/><Relationship Id="rId43" Type="http://schemas.openxmlformats.org/officeDocument/2006/relationships/image" Target="../media/image1443.png"/><Relationship Id="rId64" Type="http://schemas.openxmlformats.org/officeDocument/2006/relationships/customXml" Target="../ink/ink1463.xml"/><Relationship Id="rId118" Type="http://schemas.openxmlformats.org/officeDocument/2006/relationships/customXml" Target="../ink/ink1490.xml"/><Relationship Id="rId139" Type="http://schemas.openxmlformats.org/officeDocument/2006/relationships/image" Target="../media/image1491.png"/><Relationship Id="rId85" Type="http://schemas.openxmlformats.org/officeDocument/2006/relationships/image" Target="../media/image1464.png"/><Relationship Id="rId150" Type="http://schemas.openxmlformats.org/officeDocument/2006/relationships/customXml" Target="../ink/ink1506.xml"/><Relationship Id="rId171" Type="http://schemas.openxmlformats.org/officeDocument/2006/relationships/image" Target="../media/image1507.png"/><Relationship Id="rId192" Type="http://schemas.openxmlformats.org/officeDocument/2006/relationships/customXml" Target="../ink/ink1527.xml"/><Relationship Id="rId206" Type="http://schemas.openxmlformats.org/officeDocument/2006/relationships/customXml" Target="../ink/ink1534.xml"/><Relationship Id="rId12" Type="http://schemas.openxmlformats.org/officeDocument/2006/relationships/customXml" Target="../ink/ink1437.xml"/><Relationship Id="rId33" Type="http://schemas.openxmlformats.org/officeDocument/2006/relationships/image" Target="../media/image1438.png"/><Relationship Id="rId108" Type="http://schemas.openxmlformats.org/officeDocument/2006/relationships/customXml" Target="../ink/ink1485.xml"/><Relationship Id="rId129" Type="http://schemas.openxmlformats.org/officeDocument/2006/relationships/image" Target="../media/image1486.png"/><Relationship Id="rId54" Type="http://schemas.openxmlformats.org/officeDocument/2006/relationships/customXml" Target="../ink/ink1458.xml"/><Relationship Id="rId75" Type="http://schemas.openxmlformats.org/officeDocument/2006/relationships/image" Target="../media/image1459.png"/><Relationship Id="rId96" Type="http://schemas.openxmlformats.org/officeDocument/2006/relationships/customXml" Target="../ink/ink1479.xml"/><Relationship Id="rId140" Type="http://schemas.openxmlformats.org/officeDocument/2006/relationships/customXml" Target="../ink/ink1501.xml"/><Relationship Id="rId161" Type="http://schemas.openxmlformats.org/officeDocument/2006/relationships/image" Target="../media/image1502.png"/><Relationship Id="rId182" Type="http://schemas.openxmlformats.org/officeDocument/2006/relationships/customXml" Target="../ink/ink1522.xml"/><Relationship Id="rId6" Type="http://schemas.openxmlformats.org/officeDocument/2006/relationships/customXml" Target="../ink/ink1434.xml"/><Relationship Id="rId23" Type="http://schemas.openxmlformats.org/officeDocument/2006/relationships/image" Target="../media/image1433.png"/><Relationship Id="rId119" Type="http://schemas.openxmlformats.org/officeDocument/2006/relationships/image" Target="../media/image1481.png"/><Relationship Id="rId44" Type="http://schemas.openxmlformats.org/officeDocument/2006/relationships/customXml" Target="../ink/ink1453.xml"/><Relationship Id="rId65" Type="http://schemas.openxmlformats.org/officeDocument/2006/relationships/image" Target="../media/image1454.png"/><Relationship Id="rId86" Type="http://schemas.openxmlformats.org/officeDocument/2006/relationships/customXml" Target="../ink/ink1474.xml"/><Relationship Id="rId130" Type="http://schemas.openxmlformats.org/officeDocument/2006/relationships/customXml" Target="../ink/ink1496.xml"/><Relationship Id="rId151" Type="http://schemas.openxmlformats.org/officeDocument/2006/relationships/image" Target="../media/image1497.png"/><Relationship Id="rId172" Type="http://schemas.openxmlformats.org/officeDocument/2006/relationships/customXml" Target="../ink/ink1517.xml"/><Relationship Id="rId193" Type="http://schemas.openxmlformats.org/officeDocument/2006/relationships/image" Target="../media/image1518.png"/><Relationship Id="rId207" Type="http://schemas.openxmlformats.org/officeDocument/2006/relationships/image" Target="../media/image1525.png"/><Relationship Id="rId13" Type="http://schemas.openxmlformats.org/officeDocument/2006/relationships/image" Target="../media/image1428.png"/><Relationship Id="rId109" Type="http://schemas.openxmlformats.org/officeDocument/2006/relationships/image" Target="../media/image1476.png"/><Relationship Id="rId34" Type="http://schemas.openxmlformats.org/officeDocument/2006/relationships/customXml" Target="../ink/ink1448.xml"/><Relationship Id="rId55" Type="http://schemas.openxmlformats.org/officeDocument/2006/relationships/image" Target="../media/image1449.png"/><Relationship Id="rId76" Type="http://schemas.openxmlformats.org/officeDocument/2006/relationships/customXml" Target="../ink/ink1469.xml"/><Relationship Id="rId97" Type="http://schemas.openxmlformats.org/officeDocument/2006/relationships/image" Target="../media/image1470.png"/><Relationship Id="rId120" Type="http://schemas.openxmlformats.org/officeDocument/2006/relationships/customXml" Target="../ink/ink1491.xml"/><Relationship Id="rId141" Type="http://schemas.openxmlformats.org/officeDocument/2006/relationships/image" Target="../media/image1492.png"/><Relationship Id="rId7" Type="http://schemas.openxmlformats.org/officeDocument/2006/relationships/image" Target="../media/image1425.png"/><Relationship Id="rId162" Type="http://schemas.openxmlformats.org/officeDocument/2006/relationships/customXml" Target="../ink/ink1512.xml"/><Relationship Id="rId183" Type="http://schemas.openxmlformats.org/officeDocument/2006/relationships/image" Target="../media/image1513.png"/><Relationship Id="rId24" Type="http://schemas.openxmlformats.org/officeDocument/2006/relationships/customXml" Target="../ink/ink1443.xml"/><Relationship Id="rId40" Type="http://schemas.openxmlformats.org/officeDocument/2006/relationships/customXml" Target="../ink/ink1451.xml"/><Relationship Id="rId45" Type="http://schemas.openxmlformats.org/officeDocument/2006/relationships/image" Target="../media/image1444.png"/><Relationship Id="rId66" Type="http://schemas.openxmlformats.org/officeDocument/2006/relationships/customXml" Target="../ink/ink1464.xml"/><Relationship Id="rId87" Type="http://schemas.openxmlformats.org/officeDocument/2006/relationships/image" Target="../media/image1465.png"/><Relationship Id="rId110" Type="http://schemas.openxmlformats.org/officeDocument/2006/relationships/customXml" Target="../ink/ink1486.xml"/><Relationship Id="rId115" Type="http://schemas.openxmlformats.org/officeDocument/2006/relationships/image" Target="../media/image1479.png"/><Relationship Id="rId131" Type="http://schemas.openxmlformats.org/officeDocument/2006/relationships/image" Target="../media/image1487.png"/><Relationship Id="rId136" Type="http://schemas.openxmlformats.org/officeDocument/2006/relationships/customXml" Target="../ink/ink1499.xml"/><Relationship Id="rId157" Type="http://schemas.openxmlformats.org/officeDocument/2006/relationships/image" Target="../media/image1500.png"/><Relationship Id="rId178" Type="http://schemas.openxmlformats.org/officeDocument/2006/relationships/customXml" Target="../ink/ink1520.xml"/><Relationship Id="rId61" Type="http://schemas.openxmlformats.org/officeDocument/2006/relationships/image" Target="../media/image1452.png"/><Relationship Id="rId82" Type="http://schemas.openxmlformats.org/officeDocument/2006/relationships/customXml" Target="../ink/ink1472.xml"/><Relationship Id="rId152" Type="http://schemas.openxmlformats.org/officeDocument/2006/relationships/customXml" Target="../ink/ink1507.xml"/><Relationship Id="rId173" Type="http://schemas.openxmlformats.org/officeDocument/2006/relationships/image" Target="../media/image1508.png"/><Relationship Id="rId194" Type="http://schemas.openxmlformats.org/officeDocument/2006/relationships/customXml" Target="../ink/ink1528.xml"/><Relationship Id="rId199" Type="http://schemas.openxmlformats.org/officeDocument/2006/relationships/image" Target="../media/image1521.png"/><Relationship Id="rId203" Type="http://schemas.openxmlformats.org/officeDocument/2006/relationships/image" Target="../media/image1523.png"/><Relationship Id="rId19" Type="http://schemas.openxmlformats.org/officeDocument/2006/relationships/image" Target="../media/image1431.png"/><Relationship Id="rId14" Type="http://schemas.openxmlformats.org/officeDocument/2006/relationships/customXml" Target="../ink/ink1438.xml"/><Relationship Id="rId30" Type="http://schemas.openxmlformats.org/officeDocument/2006/relationships/customXml" Target="../ink/ink1446.xml"/><Relationship Id="rId35" Type="http://schemas.openxmlformats.org/officeDocument/2006/relationships/image" Target="../media/image1439.png"/><Relationship Id="rId56" Type="http://schemas.openxmlformats.org/officeDocument/2006/relationships/customXml" Target="../ink/ink1459.xml"/><Relationship Id="rId77" Type="http://schemas.openxmlformats.org/officeDocument/2006/relationships/image" Target="../media/image1460.png"/><Relationship Id="rId100" Type="http://schemas.openxmlformats.org/officeDocument/2006/relationships/customXml" Target="../ink/ink1481.xml"/><Relationship Id="rId105" Type="http://schemas.openxmlformats.org/officeDocument/2006/relationships/image" Target="../media/image1474.png"/><Relationship Id="rId126" Type="http://schemas.openxmlformats.org/officeDocument/2006/relationships/customXml" Target="../ink/ink1494.xml"/><Relationship Id="rId147" Type="http://schemas.openxmlformats.org/officeDocument/2006/relationships/image" Target="../media/image1495.png"/><Relationship Id="rId168" Type="http://schemas.openxmlformats.org/officeDocument/2006/relationships/customXml" Target="../ink/ink1515.xml"/><Relationship Id="rId8" Type="http://schemas.openxmlformats.org/officeDocument/2006/relationships/customXml" Target="../ink/ink1435.xml"/><Relationship Id="rId51" Type="http://schemas.openxmlformats.org/officeDocument/2006/relationships/image" Target="../media/image1447.png"/><Relationship Id="rId72" Type="http://schemas.openxmlformats.org/officeDocument/2006/relationships/customXml" Target="../ink/ink1467.xml"/><Relationship Id="rId93" Type="http://schemas.openxmlformats.org/officeDocument/2006/relationships/image" Target="../media/image1468.png"/><Relationship Id="rId98" Type="http://schemas.openxmlformats.org/officeDocument/2006/relationships/customXml" Target="../ink/ink1480.xml"/><Relationship Id="rId121" Type="http://schemas.openxmlformats.org/officeDocument/2006/relationships/image" Target="../media/image1482.png"/><Relationship Id="rId142" Type="http://schemas.openxmlformats.org/officeDocument/2006/relationships/customXml" Target="../ink/ink1502.xml"/><Relationship Id="rId163" Type="http://schemas.openxmlformats.org/officeDocument/2006/relationships/image" Target="../media/image1503.png"/><Relationship Id="rId184" Type="http://schemas.openxmlformats.org/officeDocument/2006/relationships/customXml" Target="../ink/ink1523.xml"/><Relationship Id="rId189" Type="http://schemas.openxmlformats.org/officeDocument/2006/relationships/image" Target="../media/image1516.png"/><Relationship Id="rId3" Type="http://schemas.openxmlformats.org/officeDocument/2006/relationships/image" Target="../media/image1423.png"/><Relationship Id="rId25" Type="http://schemas.openxmlformats.org/officeDocument/2006/relationships/image" Target="../media/image1434.png"/><Relationship Id="rId46" Type="http://schemas.openxmlformats.org/officeDocument/2006/relationships/customXml" Target="../ink/ink1454.xml"/><Relationship Id="rId67" Type="http://schemas.openxmlformats.org/officeDocument/2006/relationships/image" Target="../media/image1455.png"/><Relationship Id="rId116" Type="http://schemas.openxmlformats.org/officeDocument/2006/relationships/customXml" Target="../ink/ink1489.xml"/><Relationship Id="rId137" Type="http://schemas.openxmlformats.org/officeDocument/2006/relationships/image" Target="../media/image1490.png"/><Relationship Id="rId158" Type="http://schemas.openxmlformats.org/officeDocument/2006/relationships/customXml" Target="../ink/ink1510.xml"/><Relationship Id="rId20" Type="http://schemas.openxmlformats.org/officeDocument/2006/relationships/customXml" Target="../ink/ink1441.xml"/><Relationship Id="rId41" Type="http://schemas.openxmlformats.org/officeDocument/2006/relationships/image" Target="../media/image1442.png"/><Relationship Id="rId62" Type="http://schemas.openxmlformats.org/officeDocument/2006/relationships/customXml" Target="../ink/ink1462.xml"/><Relationship Id="rId83" Type="http://schemas.openxmlformats.org/officeDocument/2006/relationships/image" Target="../media/image1463.png"/><Relationship Id="rId88" Type="http://schemas.openxmlformats.org/officeDocument/2006/relationships/customXml" Target="../ink/ink1475.xml"/><Relationship Id="rId111" Type="http://schemas.openxmlformats.org/officeDocument/2006/relationships/image" Target="../media/image1477.png"/><Relationship Id="rId132" Type="http://schemas.openxmlformats.org/officeDocument/2006/relationships/customXml" Target="../ink/ink1497.xml"/><Relationship Id="rId153" Type="http://schemas.openxmlformats.org/officeDocument/2006/relationships/image" Target="../media/image1498.png"/><Relationship Id="rId174" Type="http://schemas.openxmlformats.org/officeDocument/2006/relationships/customXml" Target="../ink/ink1518.xml"/><Relationship Id="rId179" Type="http://schemas.openxmlformats.org/officeDocument/2006/relationships/image" Target="../media/image1511.png"/><Relationship Id="rId195" Type="http://schemas.openxmlformats.org/officeDocument/2006/relationships/image" Target="../media/image1519.png"/><Relationship Id="rId190" Type="http://schemas.openxmlformats.org/officeDocument/2006/relationships/customXml" Target="../ink/ink1526.xml"/><Relationship Id="rId204" Type="http://schemas.openxmlformats.org/officeDocument/2006/relationships/customXml" Target="../ink/ink1533.xml"/><Relationship Id="rId15" Type="http://schemas.openxmlformats.org/officeDocument/2006/relationships/image" Target="../media/image1429.png"/><Relationship Id="rId36" Type="http://schemas.openxmlformats.org/officeDocument/2006/relationships/customXml" Target="../ink/ink1449.xml"/><Relationship Id="rId57" Type="http://schemas.openxmlformats.org/officeDocument/2006/relationships/image" Target="../media/image1450.png"/><Relationship Id="rId106" Type="http://schemas.openxmlformats.org/officeDocument/2006/relationships/customXml" Target="../ink/ink1484.xml"/><Relationship Id="rId127" Type="http://schemas.openxmlformats.org/officeDocument/2006/relationships/image" Target="../media/image1485.png"/><Relationship Id="rId10" Type="http://schemas.openxmlformats.org/officeDocument/2006/relationships/customXml" Target="../ink/ink1436.xml"/><Relationship Id="rId31" Type="http://schemas.openxmlformats.org/officeDocument/2006/relationships/image" Target="../media/image1437.png"/><Relationship Id="rId52" Type="http://schemas.openxmlformats.org/officeDocument/2006/relationships/customXml" Target="../ink/ink1457.xml"/><Relationship Id="rId73" Type="http://schemas.openxmlformats.org/officeDocument/2006/relationships/image" Target="../media/image1458.png"/><Relationship Id="rId78" Type="http://schemas.openxmlformats.org/officeDocument/2006/relationships/customXml" Target="../ink/ink1470.xml"/><Relationship Id="rId94" Type="http://schemas.openxmlformats.org/officeDocument/2006/relationships/customXml" Target="../ink/ink1478.xml"/><Relationship Id="rId99" Type="http://schemas.openxmlformats.org/officeDocument/2006/relationships/image" Target="../media/image1471.png"/><Relationship Id="rId101" Type="http://schemas.openxmlformats.org/officeDocument/2006/relationships/image" Target="../media/image1472.png"/><Relationship Id="rId122" Type="http://schemas.openxmlformats.org/officeDocument/2006/relationships/customXml" Target="../ink/ink1492.xml"/><Relationship Id="rId143" Type="http://schemas.openxmlformats.org/officeDocument/2006/relationships/image" Target="../media/image1493.png"/><Relationship Id="rId148" Type="http://schemas.openxmlformats.org/officeDocument/2006/relationships/customXml" Target="../ink/ink1505.xml"/><Relationship Id="rId164" Type="http://schemas.openxmlformats.org/officeDocument/2006/relationships/customXml" Target="../ink/ink1513.xml"/><Relationship Id="rId169" Type="http://schemas.openxmlformats.org/officeDocument/2006/relationships/image" Target="../media/image1506.png"/><Relationship Id="rId185" Type="http://schemas.openxmlformats.org/officeDocument/2006/relationships/image" Target="../media/image1514.png"/><Relationship Id="rId4" Type="http://schemas.openxmlformats.org/officeDocument/2006/relationships/customXml" Target="../ink/ink1433.xml"/><Relationship Id="rId9" Type="http://schemas.openxmlformats.org/officeDocument/2006/relationships/image" Target="../media/image1426.png"/><Relationship Id="rId180" Type="http://schemas.openxmlformats.org/officeDocument/2006/relationships/customXml" Target="../ink/ink1521.xml"/><Relationship Id="rId26" Type="http://schemas.openxmlformats.org/officeDocument/2006/relationships/customXml" Target="../ink/ink1444.xml"/><Relationship Id="rId47" Type="http://schemas.openxmlformats.org/officeDocument/2006/relationships/image" Target="../media/image1445.png"/><Relationship Id="rId68" Type="http://schemas.openxmlformats.org/officeDocument/2006/relationships/customXml" Target="../ink/ink1465.xml"/><Relationship Id="rId89" Type="http://schemas.openxmlformats.org/officeDocument/2006/relationships/image" Target="../media/image1466.png"/><Relationship Id="rId112" Type="http://schemas.openxmlformats.org/officeDocument/2006/relationships/customXml" Target="../ink/ink1487.xml"/><Relationship Id="rId133" Type="http://schemas.openxmlformats.org/officeDocument/2006/relationships/image" Target="../media/image1488.png"/><Relationship Id="rId154" Type="http://schemas.openxmlformats.org/officeDocument/2006/relationships/customXml" Target="../ink/ink1508.xml"/><Relationship Id="rId175" Type="http://schemas.openxmlformats.org/officeDocument/2006/relationships/image" Target="../media/image1509.png"/><Relationship Id="rId196" Type="http://schemas.openxmlformats.org/officeDocument/2006/relationships/customXml" Target="../ink/ink1529.xml"/><Relationship Id="rId200" Type="http://schemas.openxmlformats.org/officeDocument/2006/relationships/customXml" Target="../ink/ink1531.xml"/><Relationship Id="rId16" Type="http://schemas.openxmlformats.org/officeDocument/2006/relationships/customXml" Target="../ink/ink1439.xml"/><Relationship Id="rId37" Type="http://schemas.openxmlformats.org/officeDocument/2006/relationships/image" Target="../media/image1440.png"/><Relationship Id="rId58" Type="http://schemas.openxmlformats.org/officeDocument/2006/relationships/customXml" Target="../ink/ink1460.xml"/><Relationship Id="rId79" Type="http://schemas.openxmlformats.org/officeDocument/2006/relationships/image" Target="../media/image1461.png"/><Relationship Id="rId102" Type="http://schemas.openxmlformats.org/officeDocument/2006/relationships/customXml" Target="../ink/ink1482.xml"/><Relationship Id="rId123" Type="http://schemas.openxmlformats.org/officeDocument/2006/relationships/image" Target="../media/image1483.png"/><Relationship Id="rId144" Type="http://schemas.openxmlformats.org/officeDocument/2006/relationships/customXml" Target="../ink/ink1503.xml"/><Relationship Id="rId90" Type="http://schemas.openxmlformats.org/officeDocument/2006/relationships/customXml" Target="../ink/ink1476.xml"/><Relationship Id="rId165" Type="http://schemas.openxmlformats.org/officeDocument/2006/relationships/image" Target="../media/image1504.png"/><Relationship Id="rId186" Type="http://schemas.openxmlformats.org/officeDocument/2006/relationships/customXml" Target="../ink/ink1524.xml"/><Relationship Id="rId27" Type="http://schemas.openxmlformats.org/officeDocument/2006/relationships/image" Target="../media/image1435.png"/><Relationship Id="rId48" Type="http://schemas.openxmlformats.org/officeDocument/2006/relationships/customXml" Target="../ink/ink1455.xml"/><Relationship Id="rId69" Type="http://schemas.openxmlformats.org/officeDocument/2006/relationships/image" Target="../media/image1456.png"/><Relationship Id="rId113" Type="http://schemas.openxmlformats.org/officeDocument/2006/relationships/image" Target="../media/image1478.png"/><Relationship Id="rId134" Type="http://schemas.openxmlformats.org/officeDocument/2006/relationships/customXml" Target="../ink/ink1498.xml"/><Relationship Id="rId80" Type="http://schemas.openxmlformats.org/officeDocument/2006/relationships/customXml" Target="../ink/ink1471.xml"/><Relationship Id="rId155" Type="http://schemas.openxmlformats.org/officeDocument/2006/relationships/image" Target="../media/image1499.png"/><Relationship Id="rId176" Type="http://schemas.openxmlformats.org/officeDocument/2006/relationships/customXml" Target="../ink/ink1519.xml"/><Relationship Id="rId197" Type="http://schemas.openxmlformats.org/officeDocument/2006/relationships/image" Target="../media/image1520.png"/><Relationship Id="rId201" Type="http://schemas.openxmlformats.org/officeDocument/2006/relationships/image" Target="../media/image1522.png"/><Relationship Id="rId17" Type="http://schemas.openxmlformats.org/officeDocument/2006/relationships/image" Target="../media/image1430.png"/><Relationship Id="rId38" Type="http://schemas.openxmlformats.org/officeDocument/2006/relationships/customXml" Target="../ink/ink1450.xml"/><Relationship Id="rId59" Type="http://schemas.openxmlformats.org/officeDocument/2006/relationships/image" Target="../media/image1451.png"/><Relationship Id="rId103" Type="http://schemas.openxmlformats.org/officeDocument/2006/relationships/image" Target="../media/image1473.png"/><Relationship Id="rId124" Type="http://schemas.openxmlformats.org/officeDocument/2006/relationships/customXml" Target="../ink/ink1493.xml"/><Relationship Id="rId70" Type="http://schemas.openxmlformats.org/officeDocument/2006/relationships/customXml" Target="../ink/ink1466.xml"/><Relationship Id="rId91" Type="http://schemas.openxmlformats.org/officeDocument/2006/relationships/image" Target="../media/image1467.png"/><Relationship Id="rId145" Type="http://schemas.openxmlformats.org/officeDocument/2006/relationships/image" Target="../media/image1494.png"/><Relationship Id="rId166" Type="http://schemas.openxmlformats.org/officeDocument/2006/relationships/customXml" Target="../ink/ink1514.xml"/><Relationship Id="rId187" Type="http://schemas.openxmlformats.org/officeDocument/2006/relationships/image" Target="../media/image1515.png"/><Relationship Id="rId1" Type="http://schemas.openxmlformats.org/officeDocument/2006/relationships/slideLayout" Target="../slideLayouts/slideLayout7.xml"/><Relationship Id="rId28" Type="http://schemas.openxmlformats.org/officeDocument/2006/relationships/customXml" Target="../ink/ink1445.xml"/><Relationship Id="rId49" Type="http://schemas.openxmlformats.org/officeDocument/2006/relationships/image" Target="../media/image1446.png"/><Relationship Id="rId114" Type="http://schemas.openxmlformats.org/officeDocument/2006/relationships/customXml" Target="../ink/ink1488.xml"/><Relationship Id="rId60" Type="http://schemas.openxmlformats.org/officeDocument/2006/relationships/customXml" Target="../ink/ink1461.xml"/><Relationship Id="rId81" Type="http://schemas.openxmlformats.org/officeDocument/2006/relationships/image" Target="../media/image1462.png"/><Relationship Id="rId135" Type="http://schemas.openxmlformats.org/officeDocument/2006/relationships/image" Target="../media/image1489.png"/><Relationship Id="rId156" Type="http://schemas.openxmlformats.org/officeDocument/2006/relationships/customXml" Target="../ink/ink1509.xml"/><Relationship Id="rId177" Type="http://schemas.openxmlformats.org/officeDocument/2006/relationships/image" Target="../media/image1510.png"/><Relationship Id="rId198" Type="http://schemas.openxmlformats.org/officeDocument/2006/relationships/customXml" Target="../ink/ink1530.xml"/><Relationship Id="rId202" Type="http://schemas.openxmlformats.org/officeDocument/2006/relationships/customXml" Target="../ink/ink1532.xml"/><Relationship Id="rId18" Type="http://schemas.openxmlformats.org/officeDocument/2006/relationships/customXml" Target="../ink/ink1440.xml"/><Relationship Id="rId39" Type="http://schemas.openxmlformats.org/officeDocument/2006/relationships/image" Target="../media/image1441.png"/><Relationship Id="rId50" Type="http://schemas.openxmlformats.org/officeDocument/2006/relationships/customXml" Target="../ink/ink1456.xml"/><Relationship Id="rId104" Type="http://schemas.openxmlformats.org/officeDocument/2006/relationships/customXml" Target="../ink/ink1483.xml"/><Relationship Id="rId125" Type="http://schemas.openxmlformats.org/officeDocument/2006/relationships/image" Target="../media/image1484.png"/><Relationship Id="rId146" Type="http://schemas.openxmlformats.org/officeDocument/2006/relationships/customXml" Target="../ink/ink1504.xml"/><Relationship Id="rId167" Type="http://schemas.openxmlformats.org/officeDocument/2006/relationships/image" Target="../media/image1505.png"/><Relationship Id="rId188" Type="http://schemas.openxmlformats.org/officeDocument/2006/relationships/customXml" Target="../ink/ink1525.xml"/><Relationship Id="rId71" Type="http://schemas.openxmlformats.org/officeDocument/2006/relationships/image" Target="../media/image1457.png"/><Relationship Id="rId92" Type="http://schemas.openxmlformats.org/officeDocument/2006/relationships/customXml" Target="../ink/ink1477.xml"/><Relationship Id="rId2" Type="http://schemas.openxmlformats.org/officeDocument/2006/relationships/customXml" Target="../ink/ink1432.xml"/><Relationship Id="rId29" Type="http://schemas.openxmlformats.org/officeDocument/2006/relationships/image" Target="../media/image1436.png"/></Relationships>
</file>

<file path=ppt/slides/_rels/slide32.xml.rels><?xml version="1.0" encoding="UTF-8" standalone="yes"?>
<Relationships xmlns="http://schemas.openxmlformats.org/package/2006/relationships"><Relationship Id="rId117" Type="http://schemas.openxmlformats.org/officeDocument/2006/relationships/image" Target="../media/image1581.png"/><Relationship Id="rId21" Type="http://schemas.openxmlformats.org/officeDocument/2006/relationships/image" Target="../media/image1535.png"/><Relationship Id="rId42" Type="http://schemas.openxmlformats.org/officeDocument/2006/relationships/customXml" Target="../ink/ink1555.xml"/><Relationship Id="rId63" Type="http://schemas.openxmlformats.org/officeDocument/2006/relationships/image" Target="../media/image1555.png"/><Relationship Id="rId84" Type="http://schemas.openxmlformats.org/officeDocument/2006/relationships/customXml" Target="../ink/ink1576.xml"/><Relationship Id="rId138" Type="http://schemas.openxmlformats.org/officeDocument/2006/relationships/customXml" Target="../ink/ink1603.xml"/><Relationship Id="rId159" Type="http://schemas.openxmlformats.org/officeDocument/2006/relationships/image" Target="../media/image1602.png"/><Relationship Id="rId170" Type="http://schemas.openxmlformats.org/officeDocument/2006/relationships/customXml" Target="../ink/ink1619.xml"/><Relationship Id="rId191" Type="http://schemas.openxmlformats.org/officeDocument/2006/relationships/image" Target="../media/image1618.png"/><Relationship Id="rId205" Type="http://schemas.openxmlformats.org/officeDocument/2006/relationships/image" Target="../media/image1625.png"/><Relationship Id="rId107" Type="http://schemas.openxmlformats.org/officeDocument/2006/relationships/image" Target="../media/image1576.png"/><Relationship Id="rId11" Type="http://schemas.openxmlformats.org/officeDocument/2006/relationships/image" Target="../media/image1530.png"/><Relationship Id="rId32" Type="http://schemas.openxmlformats.org/officeDocument/2006/relationships/customXml" Target="../ink/ink1550.xml"/><Relationship Id="rId53" Type="http://schemas.openxmlformats.org/officeDocument/2006/relationships/image" Target="../media/image1550.png"/><Relationship Id="rId74" Type="http://schemas.openxmlformats.org/officeDocument/2006/relationships/customXml" Target="../ink/ink1571.xml"/><Relationship Id="rId128" Type="http://schemas.openxmlformats.org/officeDocument/2006/relationships/customXml" Target="../ink/ink1598.xml"/><Relationship Id="rId149" Type="http://schemas.openxmlformats.org/officeDocument/2006/relationships/image" Target="../media/image1597.png"/><Relationship Id="rId5" Type="http://schemas.openxmlformats.org/officeDocument/2006/relationships/image" Target="../media/image1527.png"/><Relationship Id="rId95" Type="http://schemas.openxmlformats.org/officeDocument/2006/relationships/image" Target="../media/image1570.png"/><Relationship Id="rId160" Type="http://schemas.openxmlformats.org/officeDocument/2006/relationships/customXml" Target="../ink/ink1614.xml"/><Relationship Id="rId181" Type="http://schemas.openxmlformats.org/officeDocument/2006/relationships/image" Target="../media/image1613.png"/><Relationship Id="rId216" Type="http://schemas.openxmlformats.org/officeDocument/2006/relationships/customXml" Target="../ink/ink1642.xml"/><Relationship Id="rId22" Type="http://schemas.openxmlformats.org/officeDocument/2006/relationships/customXml" Target="../ink/ink1545.xml"/><Relationship Id="rId43" Type="http://schemas.openxmlformats.org/officeDocument/2006/relationships/image" Target="../media/image1545.png"/><Relationship Id="rId64" Type="http://schemas.openxmlformats.org/officeDocument/2006/relationships/customXml" Target="../ink/ink1566.xml"/><Relationship Id="rId118" Type="http://schemas.openxmlformats.org/officeDocument/2006/relationships/customXml" Target="../ink/ink1593.xml"/><Relationship Id="rId139" Type="http://schemas.openxmlformats.org/officeDocument/2006/relationships/image" Target="../media/image1592.png"/><Relationship Id="rId85" Type="http://schemas.openxmlformats.org/officeDocument/2006/relationships/image" Target="../media/image1565.png"/><Relationship Id="rId150" Type="http://schemas.openxmlformats.org/officeDocument/2006/relationships/customXml" Target="../ink/ink1609.xml"/><Relationship Id="rId171" Type="http://schemas.openxmlformats.org/officeDocument/2006/relationships/image" Target="../media/image1608.png"/><Relationship Id="rId192" Type="http://schemas.openxmlformats.org/officeDocument/2006/relationships/customXml" Target="../ink/ink1630.xml"/><Relationship Id="rId206" Type="http://schemas.openxmlformats.org/officeDocument/2006/relationships/customXml" Target="../ink/ink1637.xml"/><Relationship Id="rId12" Type="http://schemas.openxmlformats.org/officeDocument/2006/relationships/customXml" Target="../ink/ink1540.xml"/><Relationship Id="rId33" Type="http://schemas.openxmlformats.org/officeDocument/2006/relationships/image" Target="../media/image1541.png"/><Relationship Id="rId108" Type="http://schemas.openxmlformats.org/officeDocument/2006/relationships/customXml" Target="../ink/ink1588.xml"/><Relationship Id="rId129" Type="http://schemas.openxmlformats.org/officeDocument/2006/relationships/image" Target="../media/image1587.png"/><Relationship Id="rId54" Type="http://schemas.openxmlformats.org/officeDocument/2006/relationships/customXml" Target="../ink/ink1561.xml"/><Relationship Id="rId75" Type="http://schemas.openxmlformats.org/officeDocument/2006/relationships/image" Target="../media/image1561.png"/><Relationship Id="rId96" Type="http://schemas.openxmlformats.org/officeDocument/2006/relationships/customXml" Target="../ink/ink1582.xml"/><Relationship Id="rId140" Type="http://schemas.openxmlformats.org/officeDocument/2006/relationships/customXml" Target="../ink/ink1604.xml"/><Relationship Id="rId161" Type="http://schemas.openxmlformats.org/officeDocument/2006/relationships/image" Target="../media/image1603.png"/><Relationship Id="rId182" Type="http://schemas.openxmlformats.org/officeDocument/2006/relationships/customXml" Target="../ink/ink1625.xml"/><Relationship Id="rId217" Type="http://schemas.openxmlformats.org/officeDocument/2006/relationships/image" Target="../media/image1631.png"/><Relationship Id="rId6" Type="http://schemas.openxmlformats.org/officeDocument/2006/relationships/customXml" Target="../ink/ink1537.xml"/><Relationship Id="rId23" Type="http://schemas.openxmlformats.org/officeDocument/2006/relationships/image" Target="../media/image1536.png"/><Relationship Id="rId119" Type="http://schemas.openxmlformats.org/officeDocument/2006/relationships/image" Target="../media/image1582.png"/><Relationship Id="rId44" Type="http://schemas.openxmlformats.org/officeDocument/2006/relationships/customXml" Target="../ink/ink1556.xml"/><Relationship Id="rId65" Type="http://schemas.openxmlformats.org/officeDocument/2006/relationships/image" Target="../media/image1556.png"/><Relationship Id="rId86" Type="http://schemas.openxmlformats.org/officeDocument/2006/relationships/customXml" Target="../ink/ink1577.xml"/><Relationship Id="rId130" Type="http://schemas.openxmlformats.org/officeDocument/2006/relationships/customXml" Target="../ink/ink1599.xml"/><Relationship Id="rId151" Type="http://schemas.openxmlformats.org/officeDocument/2006/relationships/image" Target="../media/image1598.png"/><Relationship Id="rId172" Type="http://schemas.openxmlformats.org/officeDocument/2006/relationships/customXml" Target="../ink/ink1620.xml"/><Relationship Id="rId193" Type="http://schemas.openxmlformats.org/officeDocument/2006/relationships/image" Target="../media/image1619.png"/><Relationship Id="rId207" Type="http://schemas.openxmlformats.org/officeDocument/2006/relationships/image" Target="../media/image1626.png"/><Relationship Id="rId13" Type="http://schemas.openxmlformats.org/officeDocument/2006/relationships/image" Target="../media/image1531.png"/><Relationship Id="rId109" Type="http://schemas.openxmlformats.org/officeDocument/2006/relationships/image" Target="../media/image1577.png"/><Relationship Id="rId34" Type="http://schemas.openxmlformats.org/officeDocument/2006/relationships/customXml" Target="../ink/ink1551.xml"/><Relationship Id="rId55" Type="http://schemas.openxmlformats.org/officeDocument/2006/relationships/image" Target="../media/image1551.png"/><Relationship Id="rId76" Type="http://schemas.openxmlformats.org/officeDocument/2006/relationships/customXml" Target="../ink/ink1572.xml"/><Relationship Id="rId97" Type="http://schemas.openxmlformats.org/officeDocument/2006/relationships/image" Target="../media/image1571.png"/><Relationship Id="rId120" Type="http://schemas.openxmlformats.org/officeDocument/2006/relationships/customXml" Target="../ink/ink1594.xml"/><Relationship Id="rId141" Type="http://schemas.openxmlformats.org/officeDocument/2006/relationships/image" Target="../media/image1593.png"/><Relationship Id="rId7" Type="http://schemas.openxmlformats.org/officeDocument/2006/relationships/image" Target="../media/image1528.png"/><Relationship Id="rId162" Type="http://schemas.openxmlformats.org/officeDocument/2006/relationships/customXml" Target="../ink/ink1615.xml"/><Relationship Id="rId183" Type="http://schemas.openxmlformats.org/officeDocument/2006/relationships/image" Target="../media/image1614.png"/><Relationship Id="rId218" Type="http://schemas.openxmlformats.org/officeDocument/2006/relationships/customXml" Target="../ink/ink1643.xml"/><Relationship Id="rId24" Type="http://schemas.openxmlformats.org/officeDocument/2006/relationships/customXml" Target="../ink/ink1546.xml"/><Relationship Id="rId45" Type="http://schemas.openxmlformats.org/officeDocument/2006/relationships/image" Target="../media/image1546.png"/><Relationship Id="rId66" Type="http://schemas.openxmlformats.org/officeDocument/2006/relationships/customXml" Target="../ink/ink1567.xml"/><Relationship Id="rId87" Type="http://schemas.openxmlformats.org/officeDocument/2006/relationships/image" Target="../media/image1566.png"/><Relationship Id="rId110" Type="http://schemas.openxmlformats.org/officeDocument/2006/relationships/customXml" Target="../ink/ink1589.xml"/><Relationship Id="rId131" Type="http://schemas.openxmlformats.org/officeDocument/2006/relationships/image" Target="../media/image1588.png"/><Relationship Id="rId152" Type="http://schemas.openxmlformats.org/officeDocument/2006/relationships/customXml" Target="../ink/ink1610.xml"/><Relationship Id="rId173" Type="http://schemas.openxmlformats.org/officeDocument/2006/relationships/image" Target="../media/image1609.png"/><Relationship Id="rId194" Type="http://schemas.openxmlformats.org/officeDocument/2006/relationships/customXml" Target="../ink/ink1631.xml"/><Relationship Id="rId208" Type="http://schemas.openxmlformats.org/officeDocument/2006/relationships/customXml" Target="../ink/ink1638.xml"/><Relationship Id="rId14" Type="http://schemas.openxmlformats.org/officeDocument/2006/relationships/customXml" Target="../ink/ink1541.xml"/><Relationship Id="rId35" Type="http://schemas.openxmlformats.org/officeDocument/2006/relationships/image" Target="../media/image1542.png"/><Relationship Id="rId56" Type="http://schemas.openxmlformats.org/officeDocument/2006/relationships/customXml" Target="../ink/ink1562.xml"/><Relationship Id="rId77" Type="http://schemas.openxmlformats.org/officeDocument/2006/relationships/image" Target="../media/image657.png"/><Relationship Id="rId100" Type="http://schemas.openxmlformats.org/officeDocument/2006/relationships/customXml" Target="../ink/ink1584.xml"/><Relationship Id="rId8" Type="http://schemas.openxmlformats.org/officeDocument/2006/relationships/customXml" Target="../ink/ink1538.xml"/><Relationship Id="rId98" Type="http://schemas.openxmlformats.org/officeDocument/2006/relationships/customXml" Target="../ink/ink1583.xml"/><Relationship Id="rId121" Type="http://schemas.openxmlformats.org/officeDocument/2006/relationships/image" Target="../media/image1583.png"/><Relationship Id="rId142" Type="http://schemas.openxmlformats.org/officeDocument/2006/relationships/customXml" Target="../ink/ink1605.xml"/><Relationship Id="rId163" Type="http://schemas.openxmlformats.org/officeDocument/2006/relationships/image" Target="../media/image1604.png"/><Relationship Id="rId184" Type="http://schemas.openxmlformats.org/officeDocument/2006/relationships/customXml" Target="../ink/ink1626.xml"/><Relationship Id="rId219" Type="http://schemas.openxmlformats.org/officeDocument/2006/relationships/image" Target="../media/image1632.png"/><Relationship Id="rId3" Type="http://schemas.openxmlformats.org/officeDocument/2006/relationships/image" Target="../media/image1526.png"/><Relationship Id="rId214" Type="http://schemas.openxmlformats.org/officeDocument/2006/relationships/customXml" Target="../ink/ink1641.xml"/><Relationship Id="rId25" Type="http://schemas.openxmlformats.org/officeDocument/2006/relationships/image" Target="../media/image1537.png"/><Relationship Id="rId46" Type="http://schemas.openxmlformats.org/officeDocument/2006/relationships/customXml" Target="../ink/ink1557.xml"/><Relationship Id="rId67" Type="http://schemas.openxmlformats.org/officeDocument/2006/relationships/image" Target="../media/image1557.png"/><Relationship Id="rId116" Type="http://schemas.openxmlformats.org/officeDocument/2006/relationships/customXml" Target="../ink/ink1592.xml"/><Relationship Id="rId137" Type="http://schemas.openxmlformats.org/officeDocument/2006/relationships/image" Target="../media/image1591.png"/><Relationship Id="rId158" Type="http://schemas.openxmlformats.org/officeDocument/2006/relationships/customXml" Target="../ink/ink1613.xml"/><Relationship Id="rId20" Type="http://schemas.openxmlformats.org/officeDocument/2006/relationships/customXml" Target="../ink/ink1544.xml"/><Relationship Id="rId41" Type="http://schemas.openxmlformats.org/officeDocument/2006/relationships/image" Target="../media/image288.png"/><Relationship Id="rId62" Type="http://schemas.openxmlformats.org/officeDocument/2006/relationships/customXml" Target="../ink/ink1565.xml"/><Relationship Id="rId83" Type="http://schemas.openxmlformats.org/officeDocument/2006/relationships/image" Target="../media/image1564.png"/><Relationship Id="rId88" Type="http://schemas.openxmlformats.org/officeDocument/2006/relationships/customXml" Target="../ink/ink1578.xml"/><Relationship Id="rId111" Type="http://schemas.openxmlformats.org/officeDocument/2006/relationships/image" Target="../media/image1578.png"/><Relationship Id="rId132" Type="http://schemas.openxmlformats.org/officeDocument/2006/relationships/customXml" Target="../ink/ink1600.xml"/><Relationship Id="rId153" Type="http://schemas.openxmlformats.org/officeDocument/2006/relationships/image" Target="../media/image1599.png"/><Relationship Id="rId174" Type="http://schemas.openxmlformats.org/officeDocument/2006/relationships/customXml" Target="../ink/ink1621.xml"/><Relationship Id="rId179" Type="http://schemas.openxmlformats.org/officeDocument/2006/relationships/image" Target="../media/image1612.png"/><Relationship Id="rId195" Type="http://schemas.openxmlformats.org/officeDocument/2006/relationships/image" Target="../media/image1620.png"/><Relationship Id="rId209" Type="http://schemas.openxmlformats.org/officeDocument/2006/relationships/image" Target="../media/image1627.png"/><Relationship Id="rId190" Type="http://schemas.openxmlformats.org/officeDocument/2006/relationships/customXml" Target="../ink/ink1629.xml"/><Relationship Id="rId204" Type="http://schemas.openxmlformats.org/officeDocument/2006/relationships/customXml" Target="../ink/ink1636.xml"/><Relationship Id="rId220" Type="http://schemas.openxmlformats.org/officeDocument/2006/relationships/customXml" Target="../ink/ink1644.xml"/><Relationship Id="rId225" Type="http://schemas.openxmlformats.org/officeDocument/2006/relationships/image" Target="../media/image1635.png"/><Relationship Id="rId15" Type="http://schemas.openxmlformats.org/officeDocument/2006/relationships/image" Target="../media/image1532.png"/><Relationship Id="rId36" Type="http://schemas.openxmlformats.org/officeDocument/2006/relationships/customXml" Target="../ink/ink1552.xml"/><Relationship Id="rId57" Type="http://schemas.openxmlformats.org/officeDocument/2006/relationships/image" Target="../media/image1552.png"/><Relationship Id="rId106" Type="http://schemas.openxmlformats.org/officeDocument/2006/relationships/customXml" Target="../ink/ink1587.xml"/><Relationship Id="rId127" Type="http://schemas.openxmlformats.org/officeDocument/2006/relationships/image" Target="../media/image1586.png"/><Relationship Id="rId10" Type="http://schemas.openxmlformats.org/officeDocument/2006/relationships/customXml" Target="../ink/ink1539.xml"/><Relationship Id="rId31" Type="http://schemas.openxmlformats.org/officeDocument/2006/relationships/image" Target="../media/image1540.png"/><Relationship Id="rId52" Type="http://schemas.openxmlformats.org/officeDocument/2006/relationships/customXml" Target="../ink/ink1560.xml"/><Relationship Id="rId73" Type="http://schemas.openxmlformats.org/officeDocument/2006/relationships/image" Target="../media/image1560.png"/><Relationship Id="rId78" Type="http://schemas.openxmlformats.org/officeDocument/2006/relationships/customXml" Target="../ink/ink1573.xml"/><Relationship Id="rId94" Type="http://schemas.openxmlformats.org/officeDocument/2006/relationships/customXml" Target="../ink/ink1581.xml"/><Relationship Id="rId99" Type="http://schemas.openxmlformats.org/officeDocument/2006/relationships/image" Target="../media/image1572.png"/><Relationship Id="rId101" Type="http://schemas.openxmlformats.org/officeDocument/2006/relationships/image" Target="../media/image1573.png"/><Relationship Id="rId122" Type="http://schemas.openxmlformats.org/officeDocument/2006/relationships/customXml" Target="../ink/ink1595.xml"/><Relationship Id="rId143" Type="http://schemas.openxmlformats.org/officeDocument/2006/relationships/image" Target="../media/image1594.png"/><Relationship Id="rId148" Type="http://schemas.openxmlformats.org/officeDocument/2006/relationships/customXml" Target="../ink/ink1608.xml"/><Relationship Id="rId164" Type="http://schemas.openxmlformats.org/officeDocument/2006/relationships/customXml" Target="../ink/ink1616.xml"/><Relationship Id="rId169" Type="http://schemas.openxmlformats.org/officeDocument/2006/relationships/image" Target="../media/image1607.png"/><Relationship Id="rId185" Type="http://schemas.openxmlformats.org/officeDocument/2006/relationships/image" Target="../media/image1615.png"/><Relationship Id="rId4" Type="http://schemas.openxmlformats.org/officeDocument/2006/relationships/customXml" Target="../ink/ink1536.xml"/><Relationship Id="rId9" Type="http://schemas.openxmlformats.org/officeDocument/2006/relationships/image" Target="../media/image1529.png"/><Relationship Id="rId180" Type="http://schemas.openxmlformats.org/officeDocument/2006/relationships/customXml" Target="../ink/ink1624.xml"/><Relationship Id="rId210" Type="http://schemas.openxmlformats.org/officeDocument/2006/relationships/customXml" Target="../ink/ink1639.xml"/><Relationship Id="rId215" Type="http://schemas.openxmlformats.org/officeDocument/2006/relationships/image" Target="../media/image1630.png"/><Relationship Id="rId26" Type="http://schemas.openxmlformats.org/officeDocument/2006/relationships/customXml" Target="../ink/ink1547.xml"/><Relationship Id="rId47" Type="http://schemas.openxmlformats.org/officeDocument/2006/relationships/image" Target="../media/image1547.png"/><Relationship Id="rId68" Type="http://schemas.openxmlformats.org/officeDocument/2006/relationships/customXml" Target="../ink/ink1568.xml"/><Relationship Id="rId89" Type="http://schemas.openxmlformats.org/officeDocument/2006/relationships/image" Target="../media/image1567.png"/><Relationship Id="rId112" Type="http://schemas.openxmlformats.org/officeDocument/2006/relationships/customXml" Target="../ink/ink1590.xml"/><Relationship Id="rId133" Type="http://schemas.openxmlformats.org/officeDocument/2006/relationships/image" Target="../media/image1589.png"/><Relationship Id="rId154" Type="http://schemas.openxmlformats.org/officeDocument/2006/relationships/customXml" Target="../ink/ink1611.xml"/><Relationship Id="rId175" Type="http://schemas.openxmlformats.org/officeDocument/2006/relationships/image" Target="../media/image1610.png"/><Relationship Id="rId196" Type="http://schemas.openxmlformats.org/officeDocument/2006/relationships/customXml" Target="../ink/ink1632.xml"/><Relationship Id="rId200" Type="http://schemas.openxmlformats.org/officeDocument/2006/relationships/customXml" Target="../ink/ink1634.xml"/><Relationship Id="rId16" Type="http://schemas.openxmlformats.org/officeDocument/2006/relationships/customXml" Target="../ink/ink1542.xml"/><Relationship Id="rId221" Type="http://schemas.openxmlformats.org/officeDocument/2006/relationships/image" Target="../media/image1633.png"/><Relationship Id="rId37" Type="http://schemas.openxmlformats.org/officeDocument/2006/relationships/image" Target="../media/image1543.png"/><Relationship Id="rId58" Type="http://schemas.openxmlformats.org/officeDocument/2006/relationships/customXml" Target="../ink/ink1563.xml"/><Relationship Id="rId79" Type="http://schemas.openxmlformats.org/officeDocument/2006/relationships/image" Target="../media/image1562.png"/><Relationship Id="rId102" Type="http://schemas.openxmlformats.org/officeDocument/2006/relationships/customXml" Target="../ink/ink1585.xml"/><Relationship Id="rId123" Type="http://schemas.openxmlformats.org/officeDocument/2006/relationships/image" Target="../media/image1584.png"/><Relationship Id="rId144" Type="http://schemas.openxmlformats.org/officeDocument/2006/relationships/customXml" Target="../ink/ink1606.xml"/><Relationship Id="rId90" Type="http://schemas.openxmlformats.org/officeDocument/2006/relationships/customXml" Target="../ink/ink1579.xml"/><Relationship Id="rId165" Type="http://schemas.openxmlformats.org/officeDocument/2006/relationships/image" Target="../media/image1605.png"/><Relationship Id="rId186" Type="http://schemas.openxmlformats.org/officeDocument/2006/relationships/customXml" Target="../ink/ink1627.xml"/><Relationship Id="rId211" Type="http://schemas.openxmlformats.org/officeDocument/2006/relationships/image" Target="../media/image1628.png"/><Relationship Id="rId27" Type="http://schemas.openxmlformats.org/officeDocument/2006/relationships/image" Target="../media/image1538.png"/><Relationship Id="rId48" Type="http://schemas.openxmlformats.org/officeDocument/2006/relationships/customXml" Target="../ink/ink1558.xml"/><Relationship Id="rId69" Type="http://schemas.openxmlformats.org/officeDocument/2006/relationships/image" Target="../media/image1558.png"/><Relationship Id="rId113" Type="http://schemas.openxmlformats.org/officeDocument/2006/relationships/image" Target="../media/image1579.png"/><Relationship Id="rId134" Type="http://schemas.openxmlformats.org/officeDocument/2006/relationships/customXml" Target="../ink/ink1601.xml"/><Relationship Id="rId80" Type="http://schemas.openxmlformats.org/officeDocument/2006/relationships/customXml" Target="../ink/ink1574.xml"/><Relationship Id="rId155" Type="http://schemas.openxmlformats.org/officeDocument/2006/relationships/image" Target="../media/image1600.png"/><Relationship Id="rId176" Type="http://schemas.openxmlformats.org/officeDocument/2006/relationships/customXml" Target="../ink/ink1622.xml"/><Relationship Id="rId197" Type="http://schemas.openxmlformats.org/officeDocument/2006/relationships/image" Target="../media/image1621.png"/><Relationship Id="rId201" Type="http://schemas.openxmlformats.org/officeDocument/2006/relationships/image" Target="../media/image1623.png"/><Relationship Id="rId222" Type="http://schemas.openxmlformats.org/officeDocument/2006/relationships/customXml" Target="../ink/ink1645.xml"/><Relationship Id="rId17" Type="http://schemas.openxmlformats.org/officeDocument/2006/relationships/image" Target="../media/image1533.png"/><Relationship Id="rId38" Type="http://schemas.openxmlformats.org/officeDocument/2006/relationships/customXml" Target="../ink/ink1553.xml"/><Relationship Id="rId59" Type="http://schemas.openxmlformats.org/officeDocument/2006/relationships/image" Target="../media/image1553.png"/><Relationship Id="rId103" Type="http://schemas.openxmlformats.org/officeDocument/2006/relationships/image" Target="../media/image1574.png"/><Relationship Id="rId124" Type="http://schemas.openxmlformats.org/officeDocument/2006/relationships/customXml" Target="../ink/ink1596.xml"/><Relationship Id="rId70" Type="http://schemas.openxmlformats.org/officeDocument/2006/relationships/customXml" Target="../ink/ink1569.xml"/><Relationship Id="rId91" Type="http://schemas.openxmlformats.org/officeDocument/2006/relationships/image" Target="../media/image1568.png"/><Relationship Id="rId145" Type="http://schemas.openxmlformats.org/officeDocument/2006/relationships/image" Target="../media/image1595.png"/><Relationship Id="rId166" Type="http://schemas.openxmlformats.org/officeDocument/2006/relationships/customXml" Target="../ink/ink1617.xml"/><Relationship Id="rId187" Type="http://schemas.openxmlformats.org/officeDocument/2006/relationships/image" Target="../media/image1616.png"/><Relationship Id="rId1" Type="http://schemas.openxmlformats.org/officeDocument/2006/relationships/slideLayout" Target="../slideLayouts/slideLayout7.xml"/><Relationship Id="rId212" Type="http://schemas.openxmlformats.org/officeDocument/2006/relationships/customXml" Target="../ink/ink1640.xml"/><Relationship Id="rId28" Type="http://schemas.openxmlformats.org/officeDocument/2006/relationships/customXml" Target="../ink/ink1548.xml"/><Relationship Id="rId49" Type="http://schemas.openxmlformats.org/officeDocument/2006/relationships/image" Target="../media/image1548.png"/><Relationship Id="rId114" Type="http://schemas.openxmlformats.org/officeDocument/2006/relationships/customXml" Target="../ink/ink1591.xml"/><Relationship Id="rId60" Type="http://schemas.openxmlformats.org/officeDocument/2006/relationships/customXml" Target="../ink/ink1564.xml"/><Relationship Id="rId81" Type="http://schemas.openxmlformats.org/officeDocument/2006/relationships/image" Target="../media/image1563.png"/><Relationship Id="rId135" Type="http://schemas.openxmlformats.org/officeDocument/2006/relationships/image" Target="../media/image1590.png"/><Relationship Id="rId156" Type="http://schemas.openxmlformats.org/officeDocument/2006/relationships/customXml" Target="../ink/ink1612.xml"/><Relationship Id="rId177" Type="http://schemas.openxmlformats.org/officeDocument/2006/relationships/image" Target="../media/image1611.png"/><Relationship Id="rId198" Type="http://schemas.openxmlformats.org/officeDocument/2006/relationships/customXml" Target="../ink/ink1633.xml"/><Relationship Id="rId202" Type="http://schemas.openxmlformats.org/officeDocument/2006/relationships/customXml" Target="../ink/ink1635.xml"/><Relationship Id="rId223" Type="http://schemas.openxmlformats.org/officeDocument/2006/relationships/image" Target="../media/image1634.png"/><Relationship Id="rId18" Type="http://schemas.openxmlformats.org/officeDocument/2006/relationships/customXml" Target="../ink/ink1543.xml"/><Relationship Id="rId39" Type="http://schemas.openxmlformats.org/officeDocument/2006/relationships/image" Target="../media/image1544.png"/><Relationship Id="rId50" Type="http://schemas.openxmlformats.org/officeDocument/2006/relationships/customXml" Target="../ink/ink1559.xml"/><Relationship Id="rId104" Type="http://schemas.openxmlformats.org/officeDocument/2006/relationships/customXml" Target="../ink/ink1586.xml"/><Relationship Id="rId125" Type="http://schemas.openxmlformats.org/officeDocument/2006/relationships/image" Target="../media/image1585.png"/><Relationship Id="rId146" Type="http://schemas.openxmlformats.org/officeDocument/2006/relationships/customXml" Target="../ink/ink1607.xml"/><Relationship Id="rId167" Type="http://schemas.openxmlformats.org/officeDocument/2006/relationships/image" Target="../media/image1606.png"/><Relationship Id="rId188" Type="http://schemas.openxmlformats.org/officeDocument/2006/relationships/customXml" Target="../ink/ink1628.xml"/><Relationship Id="rId71" Type="http://schemas.openxmlformats.org/officeDocument/2006/relationships/image" Target="../media/image1559.png"/><Relationship Id="rId92" Type="http://schemas.openxmlformats.org/officeDocument/2006/relationships/customXml" Target="../ink/ink1580.xml"/><Relationship Id="rId213" Type="http://schemas.openxmlformats.org/officeDocument/2006/relationships/image" Target="../media/image1629.png"/><Relationship Id="rId2" Type="http://schemas.openxmlformats.org/officeDocument/2006/relationships/customXml" Target="../ink/ink1535.xml"/><Relationship Id="rId29" Type="http://schemas.openxmlformats.org/officeDocument/2006/relationships/image" Target="../media/image1539.png"/><Relationship Id="rId40" Type="http://schemas.openxmlformats.org/officeDocument/2006/relationships/customXml" Target="../ink/ink1554.xml"/><Relationship Id="rId115" Type="http://schemas.openxmlformats.org/officeDocument/2006/relationships/image" Target="../media/image1580.png"/><Relationship Id="rId136" Type="http://schemas.openxmlformats.org/officeDocument/2006/relationships/customXml" Target="../ink/ink1602.xml"/><Relationship Id="rId157" Type="http://schemas.openxmlformats.org/officeDocument/2006/relationships/image" Target="../media/image1601.png"/><Relationship Id="rId178" Type="http://schemas.openxmlformats.org/officeDocument/2006/relationships/customXml" Target="../ink/ink1623.xml"/><Relationship Id="rId61" Type="http://schemas.openxmlformats.org/officeDocument/2006/relationships/image" Target="../media/image1554.png"/><Relationship Id="rId82" Type="http://schemas.openxmlformats.org/officeDocument/2006/relationships/customXml" Target="../ink/ink1575.xml"/><Relationship Id="rId199" Type="http://schemas.openxmlformats.org/officeDocument/2006/relationships/image" Target="../media/image1622.png"/><Relationship Id="rId203" Type="http://schemas.openxmlformats.org/officeDocument/2006/relationships/image" Target="../media/image1624.png"/><Relationship Id="rId19" Type="http://schemas.openxmlformats.org/officeDocument/2006/relationships/image" Target="../media/image1534.png"/><Relationship Id="rId224" Type="http://schemas.openxmlformats.org/officeDocument/2006/relationships/customXml" Target="../ink/ink1646.xml"/><Relationship Id="rId30" Type="http://schemas.openxmlformats.org/officeDocument/2006/relationships/customXml" Target="../ink/ink1549.xml"/><Relationship Id="rId105" Type="http://schemas.openxmlformats.org/officeDocument/2006/relationships/image" Target="../media/image1575.png"/><Relationship Id="rId126" Type="http://schemas.openxmlformats.org/officeDocument/2006/relationships/customXml" Target="../ink/ink1597.xml"/><Relationship Id="rId147" Type="http://schemas.openxmlformats.org/officeDocument/2006/relationships/image" Target="../media/image1596.png"/><Relationship Id="rId168" Type="http://schemas.openxmlformats.org/officeDocument/2006/relationships/customXml" Target="../ink/ink1618.xml"/><Relationship Id="rId51" Type="http://schemas.openxmlformats.org/officeDocument/2006/relationships/image" Target="../media/image1549.png"/><Relationship Id="rId72" Type="http://schemas.openxmlformats.org/officeDocument/2006/relationships/customXml" Target="../ink/ink1570.xml"/><Relationship Id="rId93" Type="http://schemas.openxmlformats.org/officeDocument/2006/relationships/image" Target="../media/image1569.png"/><Relationship Id="rId189" Type="http://schemas.openxmlformats.org/officeDocument/2006/relationships/image" Target="../media/image1617.png"/></Relationships>
</file>

<file path=ppt/slides/_rels/slide33.xml.rels><?xml version="1.0" encoding="UTF-8" standalone="yes"?>
<Relationships xmlns="http://schemas.openxmlformats.org/package/2006/relationships"><Relationship Id="rId117" Type="http://schemas.openxmlformats.org/officeDocument/2006/relationships/image" Target="../media/image1693.png"/><Relationship Id="rId21" Type="http://schemas.openxmlformats.org/officeDocument/2006/relationships/image" Target="../media/image1645.png"/><Relationship Id="rId42" Type="http://schemas.openxmlformats.org/officeDocument/2006/relationships/customXml" Target="../ink/ink1667.xml"/><Relationship Id="rId63" Type="http://schemas.openxmlformats.org/officeDocument/2006/relationships/image" Target="../media/image1666.png"/><Relationship Id="rId84" Type="http://schemas.openxmlformats.org/officeDocument/2006/relationships/customXml" Target="../ink/ink1688.xml"/><Relationship Id="rId138" Type="http://schemas.openxmlformats.org/officeDocument/2006/relationships/customXml" Target="../ink/ink1715.xml"/><Relationship Id="rId107" Type="http://schemas.openxmlformats.org/officeDocument/2006/relationships/image" Target="../media/image1688.png"/><Relationship Id="rId11" Type="http://schemas.openxmlformats.org/officeDocument/2006/relationships/image" Target="../media/image1640.png"/><Relationship Id="rId32" Type="http://schemas.openxmlformats.org/officeDocument/2006/relationships/customXml" Target="../ink/ink1662.xml"/><Relationship Id="rId37" Type="http://schemas.openxmlformats.org/officeDocument/2006/relationships/image" Target="../media/image1653.png"/><Relationship Id="rId53" Type="http://schemas.openxmlformats.org/officeDocument/2006/relationships/image" Target="../media/image1661.png"/><Relationship Id="rId58" Type="http://schemas.openxmlformats.org/officeDocument/2006/relationships/customXml" Target="../ink/ink1675.xml"/><Relationship Id="rId74" Type="http://schemas.openxmlformats.org/officeDocument/2006/relationships/customXml" Target="../ink/ink1683.xml"/><Relationship Id="rId79" Type="http://schemas.openxmlformats.org/officeDocument/2006/relationships/image" Target="../media/image1674.png"/><Relationship Id="rId102" Type="http://schemas.openxmlformats.org/officeDocument/2006/relationships/customXml" Target="../ink/ink1697.xml"/><Relationship Id="rId123" Type="http://schemas.openxmlformats.org/officeDocument/2006/relationships/image" Target="../media/image1696.png"/><Relationship Id="rId128" Type="http://schemas.openxmlformats.org/officeDocument/2006/relationships/customXml" Target="../ink/ink1710.xml"/><Relationship Id="rId5" Type="http://schemas.openxmlformats.org/officeDocument/2006/relationships/image" Target="../media/image1637.png"/><Relationship Id="rId90" Type="http://schemas.openxmlformats.org/officeDocument/2006/relationships/customXml" Target="../ink/ink1691.xml"/><Relationship Id="rId95" Type="http://schemas.openxmlformats.org/officeDocument/2006/relationships/image" Target="../media/image1682.png"/><Relationship Id="rId22" Type="http://schemas.openxmlformats.org/officeDocument/2006/relationships/customXml" Target="../ink/ink1657.xml"/><Relationship Id="rId27" Type="http://schemas.openxmlformats.org/officeDocument/2006/relationships/image" Target="../media/image1648.png"/><Relationship Id="rId43" Type="http://schemas.openxmlformats.org/officeDocument/2006/relationships/image" Target="../media/image1656.png"/><Relationship Id="rId48" Type="http://schemas.openxmlformats.org/officeDocument/2006/relationships/customXml" Target="../ink/ink1670.xml"/><Relationship Id="rId64" Type="http://schemas.openxmlformats.org/officeDocument/2006/relationships/customXml" Target="../ink/ink1678.xml"/><Relationship Id="rId69" Type="http://schemas.openxmlformats.org/officeDocument/2006/relationships/image" Target="../media/image1669.png"/><Relationship Id="rId113" Type="http://schemas.openxmlformats.org/officeDocument/2006/relationships/image" Target="../media/image1691.png"/><Relationship Id="rId118" Type="http://schemas.openxmlformats.org/officeDocument/2006/relationships/customXml" Target="../ink/ink1705.xml"/><Relationship Id="rId134" Type="http://schemas.openxmlformats.org/officeDocument/2006/relationships/customXml" Target="../ink/ink1713.xml"/><Relationship Id="rId139" Type="http://schemas.openxmlformats.org/officeDocument/2006/relationships/image" Target="../media/image1704.png"/><Relationship Id="rId80" Type="http://schemas.openxmlformats.org/officeDocument/2006/relationships/customXml" Target="../ink/ink1686.xml"/><Relationship Id="rId85" Type="http://schemas.openxmlformats.org/officeDocument/2006/relationships/image" Target="../media/image1677.png"/><Relationship Id="rId12" Type="http://schemas.openxmlformats.org/officeDocument/2006/relationships/customXml" Target="../ink/ink1652.xml"/><Relationship Id="rId17" Type="http://schemas.openxmlformats.org/officeDocument/2006/relationships/image" Target="../media/image1643.png"/><Relationship Id="rId33" Type="http://schemas.openxmlformats.org/officeDocument/2006/relationships/image" Target="../media/image1651.png"/><Relationship Id="rId38" Type="http://schemas.openxmlformats.org/officeDocument/2006/relationships/customXml" Target="../ink/ink1665.xml"/><Relationship Id="rId59" Type="http://schemas.openxmlformats.org/officeDocument/2006/relationships/image" Target="../media/image1664.png"/><Relationship Id="rId103" Type="http://schemas.openxmlformats.org/officeDocument/2006/relationships/image" Target="../media/image1686.png"/><Relationship Id="rId108" Type="http://schemas.openxmlformats.org/officeDocument/2006/relationships/customXml" Target="../ink/ink1700.xml"/><Relationship Id="rId124" Type="http://schemas.openxmlformats.org/officeDocument/2006/relationships/customXml" Target="../ink/ink1708.xml"/><Relationship Id="rId129" Type="http://schemas.openxmlformats.org/officeDocument/2006/relationships/image" Target="../media/image1699.png"/><Relationship Id="rId54" Type="http://schemas.openxmlformats.org/officeDocument/2006/relationships/customXml" Target="../ink/ink1673.xml"/><Relationship Id="rId70" Type="http://schemas.openxmlformats.org/officeDocument/2006/relationships/customXml" Target="../ink/ink1681.xml"/><Relationship Id="rId75" Type="http://schemas.openxmlformats.org/officeDocument/2006/relationships/image" Target="../media/image1672.png"/><Relationship Id="rId91" Type="http://schemas.openxmlformats.org/officeDocument/2006/relationships/image" Target="../media/image1680.png"/><Relationship Id="rId96" Type="http://schemas.openxmlformats.org/officeDocument/2006/relationships/customXml" Target="../ink/ink1694.xml"/><Relationship Id="rId140" Type="http://schemas.openxmlformats.org/officeDocument/2006/relationships/customXml" Target="../ink/ink1716.xml"/><Relationship Id="rId1" Type="http://schemas.openxmlformats.org/officeDocument/2006/relationships/slideLayout" Target="../slideLayouts/slideLayout7.xml"/><Relationship Id="rId6" Type="http://schemas.openxmlformats.org/officeDocument/2006/relationships/customXml" Target="../ink/ink1649.xml"/><Relationship Id="rId23" Type="http://schemas.openxmlformats.org/officeDocument/2006/relationships/image" Target="../media/image1646.png"/><Relationship Id="rId28" Type="http://schemas.openxmlformats.org/officeDocument/2006/relationships/customXml" Target="../ink/ink1660.xml"/><Relationship Id="rId49" Type="http://schemas.openxmlformats.org/officeDocument/2006/relationships/image" Target="../media/image1659.png"/><Relationship Id="rId114" Type="http://schemas.openxmlformats.org/officeDocument/2006/relationships/customXml" Target="../ink/ink1703.xml"/><Relationship Id="rId119" Type="http://schemas.openxmlformats.org/officeDocument/2006/relationships/image" Target="../media/image1694.png"/><Relationship Id="rId44" Type="http://schemas.openxmlformats.org/officeDocument/2006/relationships/customXml" Target="../ink/ink1668.xml"/><Relationship Id="rId60" Type="http://schemas.openxmlformats.org/officeDocument/2006/relationships/customXml" Target="../ink/ink1676.xml"/><Relationship Id="rId65" Type="http://schemas.openxmlformats.org/officeDocument/2006/relationships/image" Target="../media/image1667.png"/><Relationship Id="rId81" Type="http://schemas.openxmlformats.org/officeDocument/2006/relationships/image" Target="../media/image1675.png"/><Relationship Id="rId86" Type="http://schemas.openxmlformats.org/officeDocument/2006/relationships/customXml" Target="../ink/ink1689.xml"/><Relationship Id="rId130" Type="http://schemas.openxmlformats.org/officeDocument/2006/relationships/customXml" Target="../ink/ink1711.xml"/><Relationship Id="rId135" Type="http://schemas.openxmlformats.org/officeDocument/2006/relationships/image" Target="../media/image1702.png"/><Relationship Id="rId13" Type="http://schemas.openxmlformats.org/officeDocument/2006/relationships/image" Target="../media/image1641.png"/><Relationship Id="rId18" Type="http://schemas.openxmlformats.org/officeDocument/2006/relationships/customXml" Target="../ink/ink1655.xml"/><Relationship Id="rId39" Type="http://schemas.openxmlformats.org/officeDocument/2006/relationships/image" Target="../media/image1654.png"/><Relationship Id="rId109" Type="http://schemas.openxmlformats.org/officeDocument/2006/relationships/image" Target="../media/image1689.png"/><Relationship Id="rId34" Type="http://schemas.openxmlformats.org/officeDocument/2006/relationships/customXml" Target="../ink/ink1663.xml"/><Relationship Id="rId50" Type="http://schemas.openxmlformats.org/officeDocument/2006/relationships/customXml" Target="../ink/ink1671.xml"/><Relationship Id="rId55" Type="http://schemas.openxmlformats.org/officeDocument/2006/relationships/image" Target="../media/image1662.png"/><Relationship Id="rId76" Type="http://schemas.openxmlformats.org/officeDocument/2006/relationships/customXml" Target="../ink/ink1684.xml"/><Relationship Id="rId97" Type="http://schemas.openxmlformats.org/officeDocument/2006/relationships/image" Target="../media/image1683.png"/><Relationship Id="rId104" Type="http://schemas.openxmlformats.org/officeDocument/2006/relationships/customXml" Target="../ink/ink1698.xml"/><Relationship Id="rId120" Type="http://schemas.openxmlformats.org/officeDocument/2006/relationships/customXml" Target="../ink/ink1706.xml"/><Relationship Id="rId125" Type="http://schemas.openxmlformats.org/officeDocument/2006/relationships/image" Target="../media/image1697.png"/><Relationship Id="rId141" Type="http://schemas.openxmlformats.org/officeDocument/2006/relationships/image" Target="../media/image1705.png"/><Relationship Id="rId7" Type="http://schemas.openxmlformats.org/officeDocument/2006/relationships/image" Target="../media/image1638.png"/><Relationship Id="rId71" Type="http://schemas.openxmlformats.org/officeDocument/2006/relationships/image" Target="../media/image1670.png"/><Relationship Id="rId92" Type="http://schemas.openxmlformats.org/officeDocument/2006/relationships/customXml" Target="../ink/ink1692.xml"/><Relationship Id="rId2" Type="http://schemas.openxmlformats.org/officeDocument/2006/relationships/customXml" Target="../ink/ink1647.xml"/><Relationship Id="rId29" Type="http://schemas.openxmlformats.org/officeDocument/2006/relationships/image" Target="../media/image1649.png"/><Relationship Id="rId24" Type="http://schemas.openxmlformats.org/officeDocument/2006/relationships/customXml" Target="../ink/ink1658.xml"/><Relationship Id="rId40" Type="http://schemas.openxmlformats.org/officeDocument/2006/relationships/customXml" Target="../ink/ink1666.xml"/><Relationship Id="rId45" Type="http://schemas.openxmlformats.org/officeDocument/2006/relationships/image" Target="../media/image1657.png"/><Relationship Id="rId66" Type="http://schemas.openxmlformats.org/officeDocument/2006/relationships/customXml" Target="../ink/ink1679.xml"/><Relationship Id="rId87" Type="http://schemas.openxmlformats.org/officeDocument/2006/relationships/image" Target="../media/image1678.png"/><Relationship Id="rId110" Type="http://schemas.openxmlformats.org/officeDocument/2006/relationships/customXml" Target="../ink/ink1701.xml"/><Relationship Id="rId115" Type="http://schemas.openxmlformats.org/officeDocument/2006/relationships/image" Target="../media/image1692.png"/><Relationship Id="rId131" Type="http://schemas.openxmlformats.org/officeDocument/2006/relationships/image" Target="../media/image1700.png"/><Relationship Id="rId136" Type="http://schemas.openxmlformats.org/officeDocument/2006/relationships/customXml" Target="../ink/ink1714.xml"/><Relationship Id="rId61" Type="http://schemas.openxmlformats.org/officeDocument/2006/relationships/image" Target="../media/image1665.png"/><Relationship Id="rId82" Type="http://schemas.openxmlformats.org/officeDocument/2006/relationships/customXml" Target="../ink/ink1687.xml"/><Relationship Id="rId19" Type="http://schemas.openxmlformats.org/officeDocument/2006/relationships/image" Target="../media/image1644.png"/><Relationship Id="rId14" Type="http://schemas.openxmlformats.org/officeDocument/2006/relationships/customXml" Target="../ink/ink1653.xml"/><Relationship Id="rId30" Type="http://schemas.openxmlformats.org/officeDocument/2006/relationships/customXml" Target="../ink/ink1661.xml"/><Relationship Id="rId35" Type="http://schemas.openxmlformats.org/officeDocument/2006/relationships/image" Target="../media/image1652.png"/><Relationship Id="rId56" Type="http://schemas.openxmlformats.org/officeDocument/2006/relationships/customXml" Target="../ink/ink1674.xml"/><Relationship Id="rId77" Type="http://schemas.openxmlformats.org/officeDocument/2006/relationships/image" Target="../media/image1673.png"/><Relationship Id="rId100" Type="http://schemas.openxmlformats.org/officeDocument/2006/relationships/customXml" Target="../ink/ink1696.xml"/><Relationship Id="rId105" Type="http://schemas.openxmlformats.org/officeDocument/2006/relationships/image" Target="../media/image1687.png"/><Relationship Id="rId126" Type="http://schemas.openxmlformats.org/officeDocument/2006/relationships/customXml" Target="../ink/ink1709.xml"/><Relationship Id="rId8" Type="http://schemas.openxmlformats.org/officeDocument/2006/relationships/customXml" Target="../ink/ink1650.xml"/><Relationship Id="rId51" Type="http://schemas.openxmlformats.org/officeDocument/2006/relationships/image" Target="../media/image1660.png"/><Relationship Id="rId72" Type="http://schemas.openxmlformats.org/officeDocument/2006/relationships/customXml" Target="../ink/ink1682.xml"/><Relationship Id="rId93" Type="http://schemas.openxmlformats.org/officeDocument/2006/relationships/image" Target="../media/image1681.png"/><Relationship Id="rId98" Type="http://schemas.openxmlformats.org/officeDocument/2006/relationships/customXml" Target="../ink/ink1695.xml"/><Relationship Id="rId121" Type="http://schemas.openxmlformats.org/officeDocument/2006/relationships/image" Target="../media/image1695.png"/><Relationship Id="rId3" Type="http://schemas.openxmlformats.org/officeDocument/2006/relationships/image" Target="../media/image1636.png"/><Relationship Id="rId25" Type="http://schemas.openxmlformats.org/officeDocument/2006/relationships/image" Target="../media/image1647.png"/><Relationship Id="rId46" Type="http://schemas.openxmlformats.org/officeDocument/2006/relationships/customXml" Target="../ink/ink1669.xml"/><Relationship Id="rId67" Type="http://schemas.openxmlformats.org/officeDocument/2006/relationships/image" Target="../media/image1668.png"/><Relationship Id="rId116" Type="http://schemas.openxmlformats.org/officeDocument/2006/relationships/customXml" Target="../ink/ink1704.xml"/><Relationship Id="rId137" Type="http://schemas.openxmlformats.org/officeDocument/2006/relationships/image" Target="../media/image1703.png"/><Relationship Id="rId20" Type="http://schemas.openxmlformats.org/officeDocument/2006/relationships/customXml" Target="../ink/ink1656.xml"/><Relationship Id="rId41" Type="http://schemas.openxmlformats.org/officeDocument/2006/relationships/image" Target="../media/image1655.png"/><Relationship Id="rId62" Type="http://schemas.openxmlformats.org/officeDocument/2006/relationships/customXml" Target="../ink/ink1677.xml"/><Relationship Id="rId83" Type="http://schemas.openxmlformats.org/officeDocument/2006/relationships/image" Target="../media/image1676.png"/><Relationship Id="rId88" Type="http://schemas.openxmlformats.org/officeDocument/2006/relationships/customXml" Target="../ink/ink1690.xml"/><Relationship Id="rId111" Type="http://schemas.openxmlformats.org/officeDocument/2006/relationships/image" Target="../media/image1690.png"/><Relationship Id="rId132" Type="http://schemas.openxmlformats.org/officeDocument/2006/relationships/customXml" Target="../ink/ink1712.xml"/><Relationship Id="rId15" Type="http://schemas.openxmlformats.org/officeDocument/2006/relationships/image" Target="../media/image1642.png"/><Relationship Id="rId36" Type="http://schemas.openxmlformats.org/officeDocument/2006/relationships/customXml" Target="../ink/ink1664.xml"/><Relationship Id="rId57" Type="http://schemas.openxmlformats.org/officeDocument/2006/relationships/image" Target="../media/image1663.png"/><Relationship Id="rId106" Type="http://schemas.openxmlformats.org/officeDocument/2006/relationships/customXml" Target="../ink/ink1699.xml"/><Relationship Id="rId127" Type="http://schemas.openxmlformats.org/officeDocument/2006/relationships/image" Target="../media/image1698.png"/><Relationship Id="rId10" Type="http://schemas.openxmlformats.org/officeDocument/2006/relationships/customXml" Target="../ink/ink1651.xml"/><Relationship Id="rId31" Type="http://schemas.openxmlformats.org/officeDocument/2006/relationships/image" Target="../media/image1650.png"/><Relationship Id="rId52" Type="http://schemas.openxmlformats.org/officeDocument/2006/relationships/customXml" Target="../ink/ink1672.xml"/><Relationship Id="rId73" Type="http://schemas.openxmlformats.org/officeDocument/2006/relationships/image" Target="../media/image1671.png"/><Relationship Id="rId78" Type="http://schemas.openxmlformats.org/officeDocument/2006/relationships/customXml" Target="../ink/ink1685.xml"/><Relationship Id="rId94" Type="http://schemas.openxmlformats.org/officeDocument/2006/relationships/customXml" Target="../ink/ink1693.xml"/><Relationship Id="rId99" Type="http://schemas.openxmlformats.org/officeDocument/2006/relationships/image" Target="../media/image1684.png"/><Relationship Id="rId101" Type="http://schemas.openxmlformats.org/officeDocument/2006/relationships/image" Target="../media/image1685.png"/><Relationship Id="rId122" Type="http://schemas.openxmlformats.org/officeDocument/2006/relationships/customXml" Target="../ink/ink1707.xml"/><Relationship Id="rId4" Type="http://schemas.openxmlformats.org/officeDocument/2006/relationships/customXml" Target="../ink/ink1648.xml"/><Relationship Id="rId9" Type="http://schemas.openxmlformats.org/officeDocument/2006/relationships/image" Target="../media/image1639.png"/><Relationship Id="rId26" Type="http://schemas.openxmlformats.org/officeDocument/2006/relationships/customXml" Target="../ink/ink1659.xml"/><Relationship Id="rId47" Type="http://schemas.openxmlformats.org/officeDocument/2006/relationships/image" Target="../media/image1658.png"/><Relationship Id="rId68" Type="http://schemas.openxmlformats.org/officeDocument/2006/relationships/customXml" Target="../ink/ink1680.xml"/><Relationship Id="rId89" Type="http://schemas.openxmlformats.org/officeDocument/2006/relationships/image" Target="../media/image1679.png"/><Relationship Id="rId112" Type="http://schemas.openxmlformats.org/officeDocument/2006/relationships/customXml" Target="../ink/ink1702.xml"/><Relationship Id="rId133" Type="http://schemas.openxmlformats.org/officeDocument/2006/relationships/image" Target="../media/image1701.png"/><Relationship Id="rId16" Type="http://schemas.openxmlformats.org/officeDocument/2006/relationships/customXml" Target="../ink/ink1654.xml"/></Relationships>
</file>

<file path=ppt/slides/_rels/slide34.xml.rels><?xml version="1.0" encoding="UTF-8" standalone="yes"?>
<Relationships xmlns="http://schemas.openxmlformats.org/package/2006/relationships"><Relationship Id="rId117" Type="http://schemas.openxmlformats.org/officeDocument/2006/relationships/image" Target="../media/image1762.png"/><Relationship Id="rId21" Type="http://schemas.openxmlformats.org/officeDocument/2006/relationships/image" Target="../media/image1715.png"/><Relationship Id="rId63" Type="http://schemas.openxmlformats.org/officeDocument/2006/relationships/image" Target="../media/image1735.png"/><Relationship Id="rId159" Type="http://schemas.openxmlformats.org/officeDocument/2006/relationships/image" Target="../media/image1783.png"/><Relationship Id="rId170" Type="http://schemas.openxmlformats.org/officeDocument/2006/relationships/customXml" Target="../ink/ink1801.xml"/><Relationship Id="rId226" Type="http://schemas.openxmlformats.org/officeDocument/2006/relationships/customXml" Target="../ink/ink1829.xml"/><Relationship Id="rId268" Type="http://schemas.openxmlformats.org/officeDocument/2006/relationships/customXml" Target="../ink/ink1850.xml"/><Relationship Id="rId11" Type="http://schemas.openxmlformats.org/officeDocument/2006/relationships/image" Target="../media/image1710.png"/><Relationship Id="rId32" Type="http://schemas.openxmlformats.org/officeDocument/2006/relationships/customXml" Target="../ink/ink1732.xml"/><Relationship Id="rId53" Type="http://schemas.openxmlformats.org/officeDocument/2006/relationships/image" Target="../media/image1730.png"/><Relationship Id="rId74" Type="http://schemas.openxmlformats.org/officeDocument/2006/relationships/customXml" Target="../ink/ink1753.xml"/><Relationship Id="rId128" Type="http://schemas.openxmlformats.org/officeDocument/2006/relationships/customXml" Target="../ink/ink1780.xml"/><Relationship Id="rId149" Type="http://schemas.openxmlformats.org/officeDocument/2006/relationships/image" Target="../media/image1778.png"/><Relationship Id="rId5" Type="http://schemas.openxmlformats.org/officeDocument/2006/relationships/image" Target="../media/image1707.png"/><Relationship Id="rId95" Type="http://schemas.openxmlformats.org/officeDocument/2006/relationships/image" Target="../media/image1751.png"/><Relationship Id="rId160" Type="http://schemas.openxmlformats.org/officeDocument/2006/relationships/customXml" Target="../ink/ink1796.xml"/><Relationship Id="rId181" Type="http://schemas.openxmlformats.org/officeDocument/2006/relationships/image" Target="../media/image1794.png"/><Relationship Id="rId216" Type="http://schemas.openxmlformats.org/officeDocument/2006/relationships/customXml" Target="../ink/ink1824.xml"/><Relationship Id="rId237" Type="http://schemas.openxmlformats.org/officeDocument/2006/relationships/image" Target="../media/image1822.png"/><Relationship Id="rId258" Type="http://schemas.openxmlformats.org/officeDocument/2006/relationships/customXml" Target="../ink/ink1845.xml"/><Relationship Id="rId22" Type="http://schemas.openxmlformats.org/officeDocument/2006/relationships/customXml" Target="../ink/ink1727.xml"/><Relationship Id="rId43" Type="http://schemas.openxmlformats.org/officeDocument/2006/relationships/image" Target="../media/image1725.png"/><Relationship Id="rId64" Type="http://schemas.openxmlformats.org/officeDocument/2006/relationships/customXml" Target="../ink/ink1748.xml"/><Relationship Id="rId118" Type="http://schemas.openxmlformats.org/officeDocument/2006/relationships/customXml" Target="../ink/ink1775.xml"/><Relationship Id="rId139" Type="http://schemas.openxmlformats.org/officeDocument/2006/relationships/image" Target="../media/image1773.png"/><Relationship Id="rId85" Type="http://schemas.openxmlformats.org/officeDocument/2006/relationships/image" Target="../media/image1746.png"/><Relationship Id="rId150" Type="http://schemas.openxmlformats.org/officeDocument/2006/relationships/customXml" Target="../ink/ink1791.xml"/><Relationship Id="rId171" Type="http://schemas.openxmlformats.org/officeDocument/2006/relationships/image" Target="../media/image1789.png"/><Relationship Id="rId192" Type="http://schemas.openxmlformats.org/officeDocument/2006/relationships/customXml" Target="../ink/ink1812.xml"/><Relationship Id="rId206" Type="http://schemas.openxmlformats.org/officeDocument/2006/relationships/customXml" Target="../ink/ink1819.xml"/><Relationship Id="rId227" Type="http://schemas.openxmlformats.org/officeDocument/2006/relationships/image" Target="../media/image1817.png"/><Relationship Id="rId248" Type="http://schemas.openxmlformats.org/officeDocument/2006/relationships/customXml" Target="../ink/ink1840.xml"/><Relationship Id="rId269" Type="http://schemas.openxmlformats.org/officeDocument/2006/relationships/image" Target="../media/image1838.png"/><Relationship Id="rId12" Type="http://schemas.openxmlformats.org/officeDocument/2006/relationships/customXml" Target="../ink/ink1722.xml"/><Relationship Id="rId33" Type="http://schemas.openxmlformats.org/officeDocument/2006/relationships/image" Target="../media/image1720.png"/><Relationship Id="rId108" Type="http://schemas.openxmlformats.org/officeDocument/2006/relationships/customXml" Target="../ink/ink1770.xml"/><Relationship Id="rId129" Type="http://schemas.openxmlformats.org/officeDocument/2006/relationships/image" Target="../media/image1768.png"/><Relationship Id="rId54" Type="http://schemas.openxmlformats.org/officeDocument/2006/relationships/customXml" Target="../ink/ink1743.xml"/><Relationship Id="rId75" Type="http://schemas.openxmlformats.org/officeDocument/2006/relationships/image" Target="../media/image1741.png"/><Relationship Id="rId96" Type="http://schemas.openxmlformats.org/officeDocument/2006/relationships/customXml" Target="../ink/ink1764.xml"/><Relationship Id="rId140" Type="http://schemas.openxmlformats.org/officeDocument/2006/relationships/customXml" Target="../ink/ink1786.xml"/><Relationship Id="rId161" Type="http://schemas.openxmlformats.org/officeDocument/2006/relationships/image" Target="../media/image1784.png"/><Relationship Id="rId182" Type="http://schemas.openxmlformats.org/officeDocument/2006/relationships/customXml" Target="../ink/ink1807.xml"/><Relationship Id="rId217" Type="http://schemas.openxmlformats.org/officeDocument/2006/relationships/image" Target="../media/image1812.png"/><Relationship Id="rId6" Type="http://schemas.openxmlformats.org/officeDocument/2006/relationships/customXml" Target="../ink/ink1719.xml"/><Relationship Id="rId238" Type="http://schemas.openxmlformats.org/officeDocument/2006/relationships/customXml" Target="../ink/ink1835.xml"/><Relationship Id="rId259" Type="http://schemas.openxmlformats.org/officeDocument/2006/relationships/image" Target="../media/image1833.png"/><Relationship Id="rId23" Type="http://schemas.openxmlformats.org/officeDocument/2006/relationships/image" Target="../media/image1716.png"/><Relationship Id="rId119" Type="http://schemas.openxmlformats.org/officeDocument/2006/relationships/image" Target="../media/image1763.png"/><Relationship Id="rId44" Type="http://schemas.openxmlformats.org/officeDocument/2006/relationships/customXml" Target="../ink/ink1738.xml"/><Relationship Id="rId65" Type="http://schemas.openxmlformats.org/officeDocument/2006/relationships/image" Target="../media/image1736.png"/><Relationship Id="rId86" Type="http://schemas.openxmlformats.org/officeDocument/2006/relationships/customXml" Target="../ink/ink1759.xml"/><Relationship Id="rId130" Type="http://schemas.openxmlformats.org/officeDocument/2006/relationships/customXml" Target="../ink/ink1781.xml"/><Relationship Id="rId151" Type="http://schemas.openxmlformats.org/officeDocument/2006/relationships/image" Target="../media/image1779.png"/><Relationship Id="rId172" Type="http://schemas.openxmlformats.org/officeDocument/2006/relationships/customXml" Target="../ink/ink1802.xml"/><Relationship Id="rId193" Type="http://schemas.openxmlformats.org/officeDocument/2006/relationships/image" Target="../media/image1800.png"/><Relationship Id="rId207" Type="http://schemas.openxmlformats.org/officeDocument/2006/relationships/image" Target="../media/image1807.png"/><Relationship Id="rId228" Type="http://schemas.openxmlformats.org/officeDocument/2006/relationships/customXml" Target="../ink/ink1830.xml"/><Relationship Id="rId249" Type="http://schemas.openxmlformats.org/officeDocument/2006/relationships/image" Target="../media/image1828.png"/><Relationship Id="rId13" Type="http://schemas.openxmlformats.org/officeDocument/2006/relationships/image" Target="../media/image1711.png"/><Relationship Id="rId109" Type="http://schemas.openxmlformats.org/officeDocument/2006/relationships/image" Target="../media/image1758.png"/><Relationship Id="rId260" Type="http://schemas.openxmlformats.org/officeDocument/2006/relationships/customXml" Target="../ink/ink1846.xml"/><Relationship Id="rId34" Type="http://schemas.openxmlformats.org/officeDocument/2006/relationships/customXml" Target="../ink/ink1733.xml"/><Relationship Id="rId55" Type="http://schemas.openxmlformats.org/officeDocument/2006/relationships/image" Target="../media/image1731.png"/><Relationship Id="rId76" Type="http://schemas.openxmlformats.org/officeDocument/2006/relationships/customXml" Target="../ink/ink1754.xml"/><Relationship Id="rId97" Type="http://schemas.openxmlformats.org/officeDocument/2006/relationships/image" Target="../media/image1752.png"/><Relationship Id="rId120" Type="http://schemas.openxmlformats.org/officeDocument/2006/relationships/customXml" Target="../ink/ink1776.xml"/><Relationship Id="rId141" Type="http://schemas.openxmlformats.org/officeDocument/2006/relationships/image" Target="../media/image1774.png"/><Relationship Id="rId7" Type="http://schemas.openxmlformats.org/officeDocument/2006/relationships/image" Target="../media/image1708.png"/><Relationship Id="rId162" Type="http://schemas.openxmlformats.org/officeDocument/2006/relationships/customXml" Target="../ink/ink1797.xml"/><Relationship Id="rId183" Type="http://schemas.openxmlformats.org/officeDocument/2006/relationships/image" Target="../media/image1795.png"/><Relationship Id="rId218" Type="http://schemas.openxmlformats.org/officeDocument/2006/relationships/customXml" Target="../ink/ink1825.xml"/><Relationship Id="rId239" Type="http://schemas.openxmlformats.org/officeDocument/2006/relationships/image" Target="../media/image1823.png"/><Relationship Id="rId250" Type="http://schemas.openxmlformats.org/officeDocument/2006/relationships/customXml" Target="../ink/ink1841.xml"/><Relationship Id="rId24" Type="http://schemas.openxmlformats.org/officeDocument/2006/relationships/customXml" Target="../ink/ink1728.xml"/><Relationship Id="rId45" Type="http://schemas.openxmlformats.org/officeDocument/2006/relationships/image" Target="../media/image1726.png"/><Relationship Id="rId66" Type="http://schemas.openxmlformats.org/officeDocument/2006/relationships/customXml" Target="../ink/ink1749.xml"/><Relationship Id="rId87" Type="http://schemas.openxmlformats.org/officeDocument/2006/relationships/image" Target="../media/image1747.png"/><Relationship Id="rId110" Type="http://schemas.openxmlformats.org/officeDocument/2006/relationships/customXml" Target="../ink/ink1771.xml"/><Relationship Id="rId131" Type="http://schemas.openxmlformats.org/officeDocument/2006/relationships/image" Target="../media/image1769.png"/><Relationship Id="rId152" Type="http://schemas.openxmlformats.org/officeDocument/2006/relationships/customXml" Target="../ink/ink1792.xml"/><Relationship Id="rId173" Type="http://schemas.openxmlformats.org/officeDocument/2006/relationships/image" Target="../media/image1790.png"/><Relationship Id="rId194" Type="http://schemas.openxmlformats.org/officeDocument/2006/relationships/customXml" Target="../ink/ink1813.xml"/><Relationship Id="rId208" Type="http://schemas.openxmlformats.org/officeDocument/2006/relationships/customXml" Target="../ink/ink1820.xml"/><Relationship Id="rId229" Type="http://schemas.openxmlformats.org/officeDocument/2006/relationships/image" Target="../media/image1818.png"/><Relationship Id="rId240" Type="http://schemas.openxmlformats.org/officeDocument/2006/relationships/customXml" Target="../ink/ink1836.xml"/><Relationship Id="rId261" Type="http://schemas.openxmlformats.org/officeDocument/2006/relationships/image" Target="../media/image1834.png"/><Relationship Id="rId14" Type="http://schemas.openxmlformats.org/officeDocument/2006/relationships/customXml" Target="../ink/ink1723.xml"/><Relationship Id="rId35" Type="http://schemas.openxmlformats.org/officeDocument/2006/relationships/image" Target="../media/image1721.png"/><Relationship Id="rId56" Type="http://schemas.openxmlformats.org/officeDocument/2006/relationships/customXml" Target="../ink/ink1744.xml"/><Relationship Id="rId77" Type="http://schemas.openxmlformats.org/officeDocument/2006/relationships/image" Target="../media/image1742.png"/><Relationship Id="rId100" Type="http://schemas.openxmlformats.org/officeDocument/2006/relationships/customXml" Target="../ink/ink1766.xml"/><Relationship Id="rId8" Type="http://schemas.openxmlformats.org/officeDocument/2006/relationships/customXml" Target="../ink/ink1720.xml"/><Relationship Id="rId98" Type="http://schemas.openxmlformats.org/officeDocument/2006/relationships/customXml" Target="../ink/ink1765.xml"/><Relationship Id="rId121" Type="http://schemas.openxmlformats.org/officeDocument/2006/relationships/image" Target="../media/image1764.png"/><Relationship Id="rId142" Type="http://schemas.openxmlformats.org/officeDocument/2006/relationships/customXml" Target="../ink/ink1787.xml"/><Relationship Id="rId163" Type="http://schemas.openxmlformats.org/officeDocument/2006/relationships/image" Target="../media/image1785.png"/><Relationship Id="rId184" Type="http://schemas.openxmlformats.org/officeDocument/2006/relationships/customXml" Target="../ink/ink1808.xml"/><Relationship Id="rId219" Type="http://schemas.openxmlformats.org/officeDocument/2006/relationships/image" Target="../media/image1813.png"/><Relationship Id="rId230" Type="http://schemas.openxmlformats.org/officeDocument/2006/relationships/customXml" Target="../ink/ink1831.xml"/><Relationship Id="rId251" Type="http://schemas.openxmlformats.org/officeDocument/2006/relationships/image" Target="../media/image1829.png"/><Relationship Id="rId25" Type="http://schemas.openxmlformats.org/officeDocument/2006/relationships/image" Target="../media/image288.png"/><Relationship Id="rId46" Type="http://schemas.openxmlformats.org/officeDocument/2006/relationships/customXml" Target="../ink/ink1739.xml"/><Relationship Id="rId67" Type="http://schemas.openxmlformats.org/officeDocument/2006/relationships/image" Target="../media/image1737.png"/><Relationship Id="rId88" Type="http://schemas.openxmlformats.org/officeDocument/2006/relationships/customXml" Target="../ink/ink1760.xml"/><Relationship Id="rId111" Type="http://schemas.openxmlformats.org/officeDocument/2006/relationships/image" Target="../media/image1759.png"/><Relationship Id="rId132" Type="http://schemas.openxmlformats.org/officeDocument/2006/relationships/customXml" Target="../ink/ink1782.xml"/><Relationship Id="rId153" Type="http://schemas.openxmlformats.org/officeDocument/2006/relationships/image" Target="../media/image1780.png"/><Relationship Id="rId174" Type="http://schemas.openxmlformats.org/officeDocument/2006/relationships/customXml" Target="../ink/ink1803.xml"/><Relationship Id="rId195" Type="http://schemas.openxmlformats.org/officeDocument/2006/relationships/image" Target="../media/image1801.png"/><Relationship Id="rId209" Type="http://schemas.openxmlformats.org/officeDocument/2006/relationships/image" Target="../media/image1808.png"/><Relationship Id="rId220" Type="http://schemas.openxmlformats.org/officeDocument/2006/relationships/customXml" Target="../ink/ink1826.xml"/><Relationship Id="rId241" Type="http://schemas.openxmlformats.org/officeDocument/2006/relationships/image" Target="../media/image1824.png"/><Relationship Id="rId15" Type="http://schemas.openxmlformats.org/officeDocument/2006/relationships/image" Target="../media/image1712.png"/><Relationship Id="rId36" Type="http://schemas.openxmlformats.org/officeDocument/2006/relationships/customXml" Target="../ink/ink1734.xml"/><Relationship Id="rId57" Type="http://schemas.openxmlformats.org/officeDocument/2006/relationships/image" Target="../media/image1732.png"/><Relationship Id="rId262" Type="http://schemas.openxmlformats.org/officeDocument/2006/relationships/customXml" Target="../ink/ink1847.xml"/><Relationship Id="rId78" Type="http://schemas.openxmlformats.org/officeDocument/2006/relationships/customXml" Target="../ink/ink1755.xml"/><Relationship Id="rId99" Type="http://schemas.openxmlformats.org/officeDocument/2006/relationships/image" Target="../media/image1753.png"/><Relationship Id="rId101" Type="http://schemas.openxmlformats.org/officeDocument/2006/relationships/image" Target="../media/image1754.png"/><Relationship Id="rId122" Type="http://schemas.openxmlformats.org/officeDocument/2006/relationships/customXml" Target="../ink/ink1777.xml"/><Relationship Id="rId143" Type="http://schemas.openxmlformats.org/officeDocument/2006/relationships/image" Target="../media/image1775.png"/><Relationship Id="rId164" Type="http://schemas.openxmlformats.org/officeDocument/2006/relationships/customXml" Target="../ink/ink1798.xml"/><Relationship Id="rId185" Type="http://schemas.openxmlformats.org/officeDocument/2006/relationships/image" Target="../media/image1796.png"/><Relationship Id="rId9" Type="http://schemas.openxmlformats.org/officeDocument/2006/relationships/image" Target="../media/image1709.png"/><Relationship Id="rId210" Type="http://schemas.openxmlformats.org/officeDocument/2006/relationships/customXml" Target="../ink/ink1821.xml"/><Relationship Id="rId26" Type="http://schemas.openxmlformats.org/officeDocument/2006/relationships/customXml" Target="../ink/ink1729.xml"/><Relationship Id="rId231" Type="http://schemas.openxmlformats.org/officeDocument/2006/relationships/image" Target="../media/image1819.png"/><Relationship Id="rId252" Type="http://schemas.openxmlformats.org/officeDocument/2006/relationships/customXml" Target="../ink/ink1842.xml"/><Relationship Id="rId47" Type="http://schemas.openxmlformats.org/officeDocument/2006/relationships/image" Target="../media/image1727.png"/><Relationship Id="rId68" Type="http://schemas.openxmlformats.org/officeDocument/2006/relationships/customXml" Target="../ink/ink1750.xml"/><Relationship Id="rId89" Type="http://schemas.openxmlformats.org/officeDocument/2006/relationships/image" Target="../media/image1748.png"/><Relationship Id="rId112" Type="http://schemas.openxmlformats.org/officeDocument/2006/relationships/customXml" Target="../ink/ink1772.xml"/><Relationship Id="rId133" Type="http://schemas.openxmlformats.org/officeDocument/2006/relationships/image" Target="../media/image1770.png"/><Relationship Id="rId154" Type="http://schemas.openxmlformats.org/officeDocument/2006/relationships/customXml" Target="../ink/ink1793.xml"/><Relationship Id="rId175" Type="http://schemas.openxmlformats.org/officeDocument/2006/relationships/image" Target="../media/image1791.png"/><Relationship Id="rId196" Type="http://schemas.openxmlformats.org/officeDocument/2006/relationships/customXml" Target="../ink/ink1814.xml"/><Relationship Id="rId200" Type="http://schemas.openxmlformats.org/officeDocument/2006/relationships/customXml" Target="../ink/ink1816.xml"/><Relationship Id="rId16" Type="http://schemas.openxmlformats.org/officeDocument/2006/relationships/customXml" Target="../ink/ink1724.xml"/><Relationship Id="rId221" Type="http://schemas.openxmlformats.org/officeDocument/2006/relationships/image" Target="../media/image1814.png"/><Relationship Id="rId242" Type="http://schemas.openxmlformats.org/officeDocument/2006/relationships/customXml" Target="../ink/ink1837.xml"/><Relationship Id="rId263" Type="http://schemas.openxmlformats.org/officeDocument/2006/relationships/image" Target="../media/image1835.png"/><Relationship Id="rId37" Type="http://schemas.openxmlformats.org/officeDocument/2006/relationships/image" Target="../media/image1722.png"/><Relationship Id="rId58" Type="http://schemas.openxmlformats.org/officeDocument/2006/relationships/customXml" Target="../ink/ink1745.xml"/><Relationship Id="rId79" Type="http://schemas.openxmlformats.org/officeDocument/2006/relationships/image" Target="../media/image1743.png"/><Relationship Id="rId102" Type="http://schemas.openxmlformats.org/officeDocument/2006/relationships/customXml" Target="../ink/ink1767.xml"/><Relationship Id="rId123" Type="http://schemas.openxmlformats.org/officeDocument/2006/relationships/image" Target="../media/image1765.png"/><Relationship Id="rId144" Type="http://schemas.openxmlformats.org/officeDocument/2006/relationships/customXml" Target="../ink/ink1788.xml"/><Relationship Id="rId90" Type="http://schemas.openxmlformats.org/officeDocument/2006/relationships/customXml" Target="../ink/ink1761.xml"/><Relationship Id="rId165" Type="http://schemas.openxmlformats.org/officeDocument/2006/relationships/image" Target="../media/image1786.png"/><Relationship Id="rId186" Type="http://schemas.openxmlformats.org/officeDocument/2006/relationships/customXml" Target="../ink/ink1809.xml"/><Relationship Id="rId211" Type="http://schemas.openxmlformats.org/officeDocument/2006/relationships/image" Target="../media/image1809.png"/><Relationship Id="rId232" Type="http://schemas.openxmlformats.org/officeDocument/2006/relationships/customXml" Target="../ink/ink1832.xml"/><Relationship Id="rId253" Type="http://schemas.openxmlformats.org/officeDocument/2006/relationships/image" Target="../media/image1830.png"/><Relationship Id="rId27" Type="http://schemas.openxmlformats.org/officeDocument/2006/relationships/image" Target="../media/image1717.png"/><Relationship Id="rId48" Type="http://schemas.openxmlformats.org/officeDocument/2006/relationships/customXml" Target="../ink/ink1740.xml"/><Relationship Id="rId69" Type="http://schemas.openxmlformats.org/officeDocument/2006/relationships/image" Target="../media/image1738.png"/><Relationship Id="rId113" Type="http://schemas.openxmlformats.org/officeDocument/2006/relationships/image" Target="../media/image1760.png"/><Relationship Id="rId134" Type="http://schemas.openxmlformats.org/officeDocument/2006/relationships/customXml" Target="../ink/ink1783.xml"/><Relationship Id="rId80" Type="http://schemas.openxmlformats.org/officeDocument/2006/relationships/customXml" Target="../ink/ink1756.xml"/><Relationship Id="rId155" Type="http://schemas.openxmlformats.org/officeDocument/2006/relationships/image" Target="../media/image1781.png"/><Relationship Id="rId176" Type="http://schemas.openxmlformats.org/officeDocument/2006/relationships/customXml" Target="../ink/ink1804.xml"/><Relationship Id="rId197" Type="http://schemas.openxmlformats.org/officeDocument/2006/relationships/image" Target="../media/image1802.png"/><Relationship Id="rId201" Type="http://schemas.openxmlformats.org/officeDocument/2006/relationships/image" Target="../media/image1804.png"/><Relationship Id="rId222" Type="http://schemas.openxmlformats.org/officeDocument/2006/relationships/customXml" Target="../ink/ink1827.xml"/><Relationship Id="rId243" Type="http://schemas.openxmlformats.org/officeDocument/2006/relationships/image" Target="../media/image1825.png"/><Relationship Id="rId264" Type="http://schemas.openxmlformats.org/officeDocument/2006/relationships/customXml" Target="../ink/ink1848.xml"/><Relationship Id="rId17" Type="http://schemas.openxmlformats.org/officeDocument/2006/relationships/image" Target="../media/image1713.png"/><Relationship Id="rId38" Type="http://schemas.openxmlformats.org/officeDocument/2006/relationships/customXml" Target="../ink/ink1735.xml"/><Relationship Id="rId59" Type="http://schemas.openxmlformats.org/officeDocument/2006/relationships/image" Target="../media/image1733.png"/><Relationship Id="rId103" Type="http://schemas.openxmlformats.org/officeDocument/2006/relationships/image" Target="../media/image1755.png"/><Relationship Id="rId124" Type="http://schemas.openxmlformats.org/officeDocument/2006/relationships/customXml" Target="../ink/ink1778.xml"/><Relationship Id="rId70" Type="http://schemas.openxmlformats.org/officeDocument/2006/relationships/customXml" Target="../ink/ink1751.xml"/><Relationship Id="rId91" Type="http://schemas.openxmlformats.org/officeDocument/2006/relationships/image" Target="../media/image1749.png"/><Relationship Id="rId145" Type="http://schemas.openxmlformats.org/officeDocument/2006/relationships/image" Target="../media/image1776.png"/><Relationship Id="rId166" Type="http://schemas.openxmlformats.org/officeDocument/2006/relationships/customXml" Target="../ink/ink1799.xml"/><Relationship Id="rId187" Type="http://schemas.openxmlformats.org/officeDocument/2006/relationships/image" Target="../media/image1797.png"/><Relationship Id="rId1" Type="http://schemas.openxmlformats.org/officeDocument/2006/relationships/slideLayout" Target="../slideLayouts/slideLayout7.xml"/><Relationship Id="rId212" Type="http://schemas.openxmlformats.org/officeDocument/2006/relationships/customXml" Target="../ink/ink1822.xml"/><Relationship Id="rId233" Type="http://schemas.openxmlformats.org/officeDocument/2006/relationships/image" Target="../media/image1820.png"/><Relationship Id="rId254" Type="http://schemas.openxmlformats.org/officeDocument/2006/relationships/customXml" Target="../ink/ink1843.xml"/><Relationship Id="rId28" Type="http://schemas.openxmlformats.org/officeDocument/2006/relationships/customXml" Target="../ink/ink1730.xml"/><Relationship Id="rId49" Type="http://schemas.openxmlformats.org/officeDocument/2006/relationships/image" Target="../media/image1728.png"/><Relationship Id="rId114" Type="http://schemas.openxmlformats.org/officeDocument/2006/relationships/customXml" Target="../ink/ink1773.xml"/><Relationship Id="rId60" Type="http://schemas.openxmlformats.org/officeDocument/2006/relationships/customXml" Target="../ink/ink1746.xml"/><Relationship Id="rId81" Type="http://schemas.openxmlformats.org/officeDocument/2006/relationships/image" Target="../media/image1744.png"/><Relationship Id="rId135" Type="http://schemas.openxmlformats.org/officeDocument/2006/relationships/image" Target="../media/image1771.png"/><Relationship Id="rId156" Type="http://schemas.openxmlformats.org/officeDocument/2006/relationships/customXml" Target="../ink/ink1794.xml"/><Relationship Id="rId177" Type="http://schemas.openxmlformats.org/officeDocument/2006/relationships/image" Target="../media/image1792.png"/><Relationship Id="rId198" Type="http://schemas.openxmlformats.org/officeDocument/2006/relationships/customXml" Target="../ink/ink1815.xml"/><Relationship Id="rId202" Type="http://schemas.openxmlformats.org/officeDocument/2006/relationships/customXml" Target="../ink/ink1817.xml"/><Relationship Id="rId223" Type="http://schemas.openxmlformats.org/officeDocument/2006/relationships/image" Target="../media/image1815.png"/><Relationship Id="rId244" Type="http://schemas.openxmlformats.org/officeDocument/2006/relationships/customXml" Target="../ink/ink1838.xml"/><Relationship Id="rId18" Type="http://schemas.openxmlformats.org/officeDocument/2006/relationships/customXml" Target="../ink/ink1725.xml"/><Relationship Id="rId39" Type="http://schemas.openxmlformats.org/officeDocument/2006/relationships/image" Target="../media/image1723.png"/><Relationship Id="rId265" Type="http://schemas.openxmlformats.org/officeDocument/2006/relationships/image" Target="../media/image1836.png"/><Relationship Id="rId50" Type="http://schemas.openxmlformats.org/officeDocument/2006/relationships/customXml" Target="../ink/ink1741.xml"/><Relationship Id="rId104" Type="http://schemas.openxmlformats.org/officeDocument/2006/relationships/customXml" Target="../ink/ink1768.xml"/><Relationship Id="rId125" Type="http://schemas.openxmlformats.org/officeDocument/2006/relationships/image" Target="../media/image1766.png"/><Relationship Id="rId146" Type="http://schemas.openxmlformats.org/officeDocument/2006/relationships/customXml" Target="../ink/ink1789.xml"/><Relationship Id="rId167" Type="http://schemas.openxmlformats.org/officeDocument/2006/relationships/image" Target="../media/image1787.png"/><Relationship Id="rId188" Type="http://schemas.openxmlformats.org/officeDocument/2006/relationships/customXml" Target="../ink/ink1810.xml"/><Relationship Id="rId71" Type="http://schemas.openxmlformats.org/officeDocument/2006/relationships/image" Target="../media/image1739.png"/><Relationship Id="rId92" Type="http://schemas.openxmlformats.org/officeDocument/2006/relationships/customXml" Target="../ink/ink1762.xml"/><Relationship Id="rId213" Type="http://schemas.openxmlformats.org/officeDocument/2006/relationships/image" Target="../media/image1810.png"/><Relationship Id="rId234" Type="http://schemas.openxmlformats.org/officeDocument/2006/relationships/customXml" Target="../ink/ink1833.xml"/><Relationship Id="rId2" Type="http://schemas.openxmlformats.org/officeDocument/2006/relationships/customXml" Target="../ink/ink1717.xml"/><Relationship Id="rId29" Type="http://schemas.openxmlformats.org/officeDocument/2006/relationships/image" Target="../media/image1718.png"/><Relationship Id="rId255" Type="http://schemas.openxmlformats.org/officeDocument/2006/relationships/image" Target="../media/image1831.png"/><Relationship Id="rId40" Type="http://schemas.openxmlformats.org/officeDocument/2006/relationships/customXml" Target="../ink/ink1736.xml"/><Relationship Id="rId115" Type="http://schemas.openxmlformats.org/officeDocument/2006/relationships/image" Target="../media/image1761.png"/><Relationship Id="rId136" Type="http://schemas.openxmlformats.org/officeDocument/2006/relationships/customXml" Target="../ink/ink1784.xml"/><Relationship Id="rId157" Type="http://schemas.openxmlformats.org/officeDocument/2006/relationships/image" Target="../media/image1782.png"/><Relationship Id="rId178" Type="http://schemas.openxmlformats.org/officeDocument/2006/relationships/customXml" Target="../ink/ink1805.xml"/><Relationship Id="rId61" Type="http://schemas.openxmlformats.org/officeDocument/2006/relationships/image" Target="../media/image1734.png"/><Relationship Id="rId82" Type="http://schemas.openxmlformats.org/officeDocument/2006/relationships/customXml" Target="../ink/ink1757.xml"/><Relationship Id="rId199" Type="http://schemas.openxmlformats.org/officeDocument/2006/relationships/image" Target="../media/image1803.png"/><Relationship Id="rId203" Type="http://schemas.openxmlformats.org/officeDocument/2006/relationships/image" Target="../media/image1805.png"/><Relationship Id="rId19" Type="http://schemas.openxmlformats.org/officeDocument/2006/relationships/image" Target="../media/image1714.png"/><Relationship Id="rId224" Type="http://schemas.openxmlformats.org/officeDocument/2006/relationships/customXml" Target="../ink/ink1828.xml"/><Relationship Id="rId245" Type="http://schemas.openxmlformats.org/officeDocument/2006/relationships/image" Target="../media/image1826.png"/><Relationship Id="rId266" Type="http://schemas.openxmlformats.org/officeDocument/2006/relationships/customXml" Target="../ink/ink1849.xml"/><Relationship Id="rId30" Type="http://schemas.openxmlformats.org/officeDocument/2006/relationships/customXml" Target="../ink/ink1731.xml"/><Relationship Id="rId105" Type="http://schemas.openxmlformats.org/officeDocument/2006/relationships/image" Target="../media/image1756.png"/><Relationship Id="rId126" Type="http://schemas.openxmlformats.org/officeDocument/2006/relationships/customXml" Target="../ink/ink1779.xml"/><Relationship Id="rId147" Type="http://schemas.openxmlformats.org/officeDocument/2006/relationships/image" Target="../media/image1777.png"/><Relationship Id="rId168" Type="http://schemas.openxmlformats.org/officeDocument/2006/relationships/customXml" Target="../ink/ink1800.xml"/><Relationship Id="rId51" Type="http://schemas.openxmlformats.org/officeDocument/2006/relationships/image" Target="../media/image1729.png"/><Relationship Id="rId72" Type="http://schemas.openxmlformats.org/officeDocument/2006/relationships/customXml" Target="../ink/ink1752.xml"/><Relationship Id="rId93" Type="http://schemas.openxmlformats.org/officeDocument/2006/relationships/image" Target="../media/image1750.png"/><Relationship Id="rId189" Type="http://schemas.openxmlformats.org/officeDocument/2006/relationships/image" Target="../media/image1798.png"/><Relationship Id="rId3" Type="http://schemas.openxmlformats.org/officeDocument/2006/relationships/image" Target="../media/image1706.png"/><Relationship Id="rId214" Type="http://schemas.openxmlformats.org/officeDocument/2006/relationships/customXml" Target="../ink/ink1823.xml"/><Relationship Id="rId235" Type="http://schemas.openxmlformats.org/officeDocument/2006/relationships/image" Target="../media/image1821.png"/><Relationship Id="rId256" Type="http://schemas.openxmlformats.org/officeDocument/2006/relationships/customXml" Target="../ink/ink1844.xml"/><Relationship Id="rId116" Type="http://schemas.openxmlformats.org/officeDocument/2006/relationships/customXml" Target="../ink/ink1774.xml"/><Relationship Id="rId137" Type="http://schemas.openxmlformats.org/officeDocument/2006/relationships/image" Target="../media/image1772.png"/><Relationship Id="rId158" Type="http://schemas.openxmlformats.org/officeDocument/2006/relationships/customXml" Target="../ink/ink1795.xml"/><Relationship Id="rId20" Type="http://schemas.openxmlformats.org/officeDocument/2006/relationships/customXml" Target="../ink/ink1726.xml"/><Relationship Id="rId41" Type="http://schemas.openxmlformats.org/officeDocument/2006/relationships/image" Target="../media/image1724.png"/><Relationship Id="rId62" Type="http://schemas.openxmlformats.org/officeDocument/2006/relationships/customXml" Target="../ink/ink1747.xml"/><Relationship Id="rId83" Type="http://schemas.openxmlformats.org/officeDocument/2006/relationships/image" Target="../media/image1745.png"/><Relationship Id="rId179" Type="http://schemas.openxmlformats.org/officeDocument/2006/relationships/image" Target="../media/image1793.png"/><Relationship Id="rId190" Type="http://schemas.openxmlformats.org/officeDocument/2006/relationships/customXml" Target="../ink/ink1811.xml"/><Relationship Id="rId204" Type="http://schemas.openxmlformats.org/officeDocument/2006/relationships/customXml" Target="../ink/ink1818.xml"/><Relationship Id="rId225" Type="http://schemas.openxmlformats.org/officeDocument/2006/relationships/image" Target="../media/image1816.png"/><Relationship Id="rId246" Type="http://schemas.openxmlformats.org/officeDocument/2006/relationships/customXml" Target="../ink/ink1839.xml"/><Relationship Id="rId267" Type="http://schemas.openxmlformats.org/officeDocument/2006/relationships/image" Target="../media/image1837.png"/><Relationship Id="rId106" Type="http://schemas.openxmlformats.org/officeDocument/2006/relationships/customXml" Target="../ink/ink1769.xml"/><Relationship Id="rId127" Type="http://schemas.openxmlformats.org/officeDocument/2006/relationships/image" Target="../media/image1767.png"/><Relationship Id="rId10" Type="http://schemas.openxmlformats.org/officeDocument/2006/relationships/customXml" Target="../ink/ink1721.xml"/><Relationship Id="rId31" Type="http://schemas.openxmlformats.org/officeDocument/2006/relationships/image" Target="../media/image1719.png"/><Relationship Id="rId52" Type="http://schemas.openxmlformats.org/officeDocument/2006/relationships/customXml" Target="../ink/ink1742.xml"/><Relationship Id="rId73" Type="http://schemas.openxmlformats.org/officeDocument/2006/relationships/image" Target="../media/image1740.png"/><Relationship Id="rId94" Type="http://schemas.openxmlformats.org/officeDocument/2006/relationships/customXml" Target="../ink/ink1763.xml"/><Relationship Id="rId148" Type="http://schemas.openxmlformats.org/officeDocument/2006/relationships/customXml" Target="../ink/ink1790.xml"/><Relationship Id="rId169" Type="http://schemas.openxmlformats.org/officeDocument/2006/relationships/image" Target="../media/image1788.png"/><Relationship Id="rId4" Type="http://schemas.openxmlformats.org/officeDocument/2006/relationships/customXml" Target="../ink/ink1718.xml"/><Relationship Id="rId180" Type="http://schemas.openxmlformats.org/officeDocument/2006/relationships/customXml" Target="../ink/ink1806.xml"/><Relationship Id="rId215" Type="http://schemas.openxmlformats.org/officeDocument/2006/relationships/image" Target="../media/image1811.png"/><Relationship Id="rId236" Type="http://schemas.openxmlformats.org/officeDocument/2006/relationships/customXml" Target="../ink/ink1834.xml"/><Relationship Id="rId257" Type="http://schemas.openxmlformats.org/officeDocument/2006/relationships/image" Target="../media/image1832.png"/><Relationship Id="rId42" Type="http://schemas.openxmlformats.org/officeDocument/2006/relationships/customXml" Target="../ink/ink1737.xml"/><Relationship Id="rId84" Type="http://schemas.openxmlformats.org/officeDocument/2006/relationships/customXml" Target="../ink/ink1758.xml"/><Relationship Id="rId138" Type="http://schemas.openxmlformats.org/officeDocument/2006/relationships/customXml" Target="../ink/ink1785.xml"/><Relationship Id="rId191" Type="http://schemas.openxmlformats.org/officeDocument/2006/relationships/image" Target="../media/image1799.png"/><Relationship Id="rId205" Type="http://schemas.openxmlformats.org/officeDocument/2006/relationships/image" Target="../media/image1806.png"/><Relationship Id="rId247" Type="http://schemas.openxmlformats.org/officeDocument/2006/relationships/image" Target="../media/image1827.png"/><Relationship Id="rId107" Type="http://schemas.openxmlformats.org/officeDocument/2006/relationships/image" Target="../media/image1757.png"/></Relationships>
</file>

<file path=ppt/slides/_rels/slide35.xml.rels><?xml version="1.0" encoding="UTF-8" standalone="yes"?>
<Relationships xmlns="http://schemas.openxmlformats.org/package/2006/relationships"><Relationship Id="rId117" Type="http://schemas.openxmlformats.org/officeDocument/2006/relationships/customXml" Target="../ink/ink1854.xml"/><Relationship Id="rId138" Type="http://schemas.openxmlformats.org/officeDocument/2006/relationships/image" Target="../media/image1852.png"/><Relationship Id="rId159" Type="http://schemas.openxmlformats.org/officeDocument/2006/relationships/customXml" Target="../ink/ink1875.xml"/><Relationship Id="rId170" Type="http://schemas.openxmlformats.org/officeDocument/2006/relationships/image" Target="../media/image1868.png"/><Relationship Id="rId191" Type="http://schemas.openxmlformats.org/officeDocument/2006/relationships/customXml" Target="../ink/ink1891.xml"/><Relationship Id="rId205" Type="http://schemas.openxmlformats.org/officeDocument/2006/relationships/customXml" Target="../ink/ink1898.xml"/><Relationship Id="rId226" Type="http://schemas.openxmlformats.org/officeDocument/2006/relationships/image" Target="../media/image1896.png"/><Relationship Id="rId247" Type="http://schemas.openxmlformats.org/officeDocument/2006/relationships/customXml" Target="../ink/ink1919.xml"/><Relationship Id="rId268" Type="http://schemas.openxmlformats.org/officeDocument/2006/relationships/image" Target="../media/image1917.png"/><Relationship Id="rId289" Type="http://schemas.openxmlformats.org/officeDocument/2006/relationships/customXml" Target="../ink/ink1940.xml"/><Relationship Id="rId128" Type="http://schemas.openxmlformats.org/officeDocument/2006/relationships/image" Target="../media/image1847.png"/><Relationship Id="rId149" Type="http://schemas.openxmlformats.org/officeDocument/2006/relationships/customXml" Target="../ink/ink1870.xml"/><Relationship Id="rId5" Type="http://schemas.openxmlformats.org/officeDocument/2006/relationships/customXml" Target="../ink/ink1851.xml"/><Relationship Id="rId160" Type="http://schemas.openxmlformats.org/officeDocument/2006/relationships/image" Target="../media/image1863.png"/><Relationship Id="rId181" Type="http://schemas.openxmlformats.org/officeDocument/2006/relationships/customXml" Target="../ink/ink1886.xml"/><Relationship Id="rId216" Type="http://schemas.openxmlformats.org/officeDocument/2006/relationships/image" Target="../media/image1891.png"/><Relationship Id="rId237" Type="http://schemas.openxmlformats.org/officeDocument/2006/relationships/customXml" Target="../ink/ink1914.xml"/><Relationship Id="rId258" Type="http://schemas.openxmlformats.org/officeDocument/2006/relationships/image" Target="../media/image1912.png"/><Relationship Id="rId279" Type="http://schemas.openxmlformats.org/officeDocument/2006/relationships/customXml" Target="../ink/ink1935.xml"/><Relationship Id="rId118" Type="http://schemas.openxmlformats.org/officeDocument/2006/relationships/image" Target="../media/image1842.png"/><Relationship Id="rId139" Type="http://schemas.openxmlformats.org/officeDocument/2006/relationships/customXml" Target="../ink/ink1865.xml"/><Relationship Id="rId290" Type="http://schemas.openxmlformats.org/officeDocument/2006/relationships/image" Target="../media/image1928.png"/><Relationship Id="rId150" Type="http://schemas.openxmlformats.org/officeDocument/2006/relationships/image" Target="../media/image1858.png"/><Relationship Id="rId171" Type="http://schemas.openxmlformats.org/officeDocument/2006/relationships/customXml" Target="../ink/ink1881.xml"/><Relationship Id="rId192" Type="http://schemas.openxmlformats.org/officeDocument/2006/relationships/image" Target="../media/image1879.png"/><Relationship Id="rId206" Type="http://schemas.openxmlformats.org/officeDocument/2006/relationships/image" Target="../media/image1886.png"/><Relationship Id="rId227" Type="http://schemas.openxmlformats.org/officeDocument/2006/relationships/customXml" Target="../ink/ink1909.xml"/><Relationship Id="rId248" Type="http://schemas.openxmlformats.org/officeDocument/2006/relationships/image" Target="../media/image1907.png"/><Relationship Id="rId269" Type="http://schemas.openxmlformats.org/officeDocument/2006/relationships/customXml" Target="../ink/ink1930.xml"/><Relationship Id="rId129" Type="http://schemas.openxmlformats.org/officeDocument/2006/relationships/customXml" Target="../ink/ink1860.xml"/><Relationship Id="rId280" Type="http://schemas.openxmlformats.org/officeDocument/2006/relationships/image" Target="../media/image1923.png"/><Relationship Id="rId140" Type="http://schemas.openxmlformats.org/officeDocument/2006/relationships/image" Target="../media/image1853.png"/><Relationship Id="rId161" Type="http://schemas.openxmlformats.org/officeDocument/2006/relationships/customXml" Target="../ink/ink1876.xml"/><Relationship Id="rId182" Type="http://schemas.openxmlformats.org/officeDocument/2006/relationships/image" Target="../media/image1874.png"/><Relationship Id="rId217" Type="http://schemas.openxmlformats.org/officeDocument/2006/relationships/customXml" Target="../ink/ink1904.xml"/><Relationship Id="rId238" Type="http://schemas.openxmlformats.org/officeDocument/2006/relationships/image" Target="../media/image1902.png"/><Relationship Id="rId259" Type="http://schemas.openxmlformats.org/officeDocument/2006/relationships/customXml" Target="../ink/ink1925.xml"/><Relationship Id="rId119" Type="http://schemas.openxmlformats.org/officeDocument/2006/relationships/customXml" Target="../ink/ink1855.xml"/><Relationship Id="rId270" Type="http://schemas.openxmlformats.org/officeDocument/2006/relationships/image" Target="../media/image1918.png"/><Relationship Id="rId291" Type="http://schemas.openxmlformats.org/officeDocument/2006/relationships/customXml" Target="../ink/ink1941.xml"/><Relationship Id="rId130" Type="http://schemas.openxmlformats.org/officeDocument/2006/relationships/image" Target="../media/image1848.png"/><Relationship Id="rId151" Type="http://schemas.openxmlformats.org/officeDocument/2006/relationships/customXml" Target="../ink/ink1871.xml"/><Relationship Id="rId172" Type="http://schemas.openxmlformats.org/officeDocument/2006/relationships/image" Target="../media/image1869.png"/><Relationship Id="rId193" Type="http://schemas.openxmlformats.org/officeDocument/2006/relationships/customXml" Target="../ink/ink1892.xml"/><Relationship Id="rId202" Type="http://schemas.openxmlformats.org/officeDocument/2006/relationships/image" Target="../media/image1884.png"/><Relationship Id="rId207" Type="http://schemas.openxmlformats.org/officeDocument/2006/relationships/customXml" Target="../ink/ink1899.xml"/><Relationship Id="rId223" Type="http://schemas.openxmlformats.org/officeDocument/2006/relationships/customXml" Target="../ink/ink1907.xml"/><Relationship Id="rId228" Type="http://schemas.openxmlformats.org/officeDocument/2006/relationships/image" Target="../media/image1897.png"/><Relationship Id="rId244" Type="http://schemas.openxmlformats.org/officeDocument/2006/relationships/image" Target="../media/image1905.png"/><Relationship Id="rId249" Type="http://schemas.openxmlformats.org/officeDocument/2006/relationships/customXml" Target="../ink/ink1920.xml"/><Relationship Id="rId260" Type="http://schemas.openxmlformats.org/officeDocument/2006/relationships/image" Target="../media/image1913.png"/><Relationship Id="rId265" Type="http://schemas.openxmlformats.org/officeDocument/2006/relationships/customXml" Target="../ink/ink1928.xml"/><Relationship Id="rId281" Type="http://schemas.openxmlformats.org/officeDocument/2006/relationships/customXml" Target="../ink/ink1936.xml"/><Relationship Id="rId286" Type="http://schemas.openxmlformats.org/officeDocument/2006/relationships/image" Target="../media/image1926.png"/><Relationship Id="rId120" Type="http://schemas.openxmlformats.org/officeDocument/2006/relationships/image" Target="../media/image1843.png"/><Relationship Id="rId125" Type="http://schemas.openxmlformats.org/officeDocument/2006/relationships/customXml" Target="../ink/ink1858.xml"/><Relationship Id="rId141" Type="http://schemas.openxmlformats.org/officeDocument/2006/relationships/customXml" Target="../ink/ink1866.xml"/><Relationship Id="rId146" Type="http://schemas.openxmlformats.org/officeDocument/2006/relationships/image" Target="../media/image1856.png"/><Relationship Id="rId167" Type="http://schemas.openxmlformats.org/officeDocument/2006/relationships/customXml" Target="../ink/ink1879.xml"/><Relationship Id="rId188" Type="http://schemas.openxmlformats.org/officeDocument/2006/relationships/image" Target="../media/image1877.png"/><Relationship Id="rId162" Type="http://schemas.openxmlformats.org/officeDocument/2006/relationships/image" Target="../media/image1864.png"/><Relationship Id="rId183" Type="http://schemas.openxmlformats.org/officeDocument/2006/relationships/customXml" Target="../ink/ink1887.xml"/><Relationship Id="rId213" Type="http://schemas.openxmlformats.org/officeDocument/2006/relationships/customXml" Target="../ink/ink1902.xml"/><Relationship Id="rId218" Type="http://schemas.openxmlformats.org/officeDocument/2006/relationships/image" Target="../media/image1892.png"/><Relationship Id="rId234" Type="http://schemas.openxmlformats.org/officeDocument/2006/relationships/image" Target="../media/image1900.png"/><Relationship Id="rId239" Type="http://schemas.openxmlformats.org/officeDocument/2006/relationships/customXml" Target="../ink/ink1915.xml"/><Relationship Id="rId2" Type="http://schemas.openxmlformats.org/officeDocument/2006/relationships/hyperlink" Target="https://en.wikipedia.org/wiki/X%CC%85_and_s_chart" TargetMode="External"/><Relationship Id="rId250" Type="http://schemas.openxmlformats.org/officeDocument/2006/relationships/image" Target="../media/image1908.png"/><Relationship Id="rId255" Type="http://schemas.openxmlformats.org/officeDocument/2006/relationships/customXml" Target="../ink/ink1923.xml"/><Relationship Id="rId271" Type="http://schemas.openxmlformats.org/officeDocument/2006/relationships/customXml" Target="../ink/ink1931.xml"/><Relationship Id="rId276" Type="http://schemas.openxmlformats.org/officeDocument/2006/relationships/image" Target="../media/image1921.png"/><Relationship Id="rId292" Type="http://schemas.openxmlformats.org/officeDocument/2006/relationships/image" Target="../media/image1929.png"/><Relationship Id="rId115" Type="http://schemas.openxmlformats.org/officeDocument/2006/relationships/customXml" Target="../ink/ink1853.xml"/><Relationship Id="rId131" Type="http://schemas.openxmlformats.org/officeDocument/2006/relationships/customXml" Target="../ink/ink1861.xml"/><Relationship Id="rId136" Type="http://schemas.openxmlformats.org/officeDocument/2006/relationships/image" Target="../media/image1851.png"/><Relationship Id="rId157" Type="http://schemas.openxmlformats.org/officeDocument/2006/relationships/customXml" Target="../ink/ink1874.xml"/><Relationship Id="rId178" Type="http://schemas.openxmlformats.org/officeDocument/2006/relationships/image" Target="../media/image1872.png"/><Relationship Id="rId152" Type="http://schemas.openxmlformats.org/officeDocument/2006/relationships/image" Target="../media/image1859.png"/><Relationship Id="rId173" Type="http://schemas.openxmlformats.org/officeDocument/2006/relationships/customXml" Target="../ink/ink1882.xml"/><Relationship Id="rId194" Type="http://schemas.openxmlformats.org/officeDocument/2006/relationships/image" Target="../media/image1880.png"/><Relationship Id="rId199" Type="http://schemas.openxmlformats.org/officeDocument/2006/relationships/customXml" Target="../ink/ink1895.xml"/><Relationship Id="rId203" Type="http://schemas.openxmlformats.org/officeDocument/2006/relationships/customXml" Target="../ink/ink1897.xml"/><Relationship Id="rId208" Type="http://schemas.openxmlformats.org/officeDocument/2006/relationships/image" Target="../media/image1887.png"/><Relationship Id="rId229" Type="http://schemas.openxmlformats.org/officeDocument/2006/relationships/customXml" Target="../ink/ink1910.xml"/><Relationship Id="rId224" Type="http://schemas.openxmlformats.org/officeDocument/2006/relationships/image" Target="../media/image1895.png"/><Relationship Id="rId240" Type="http://schemas.openxmlformats.org/officeDocument/2006/relationships/image" Target="../media/image1903.png"/><Relationship Id="rId245" Type="http://schemas.openxmlformats.org/officeDocument/2006/relationships/customXml" Target="../ink/ink1918.xml"/><Relationship Id="rId261" Type="http://schemas.openxmlformats.org/officeDocument/2006/relationships/customXml" Target="../ink/ink1926.xml"/><Relationship Id="rId266" Type="http://schemas.openxmlformats.org/officeDocument/2006/relationships/image" Target="../media/image1916.png"/><Relationship Id="rId287" Type="http://schemas.openxmlformats.org/officeDocument/2006/relationships/customXml" Target="../ink/ink1939.xml"/><Relationship Id="rId126" Type="http://schemas.openxmlformats.org/officeDocument/2006/relationships/image" Target="../media/image1846.png"/><Relationship Id="rId147" Type="http://schemas.openxmlformats.org/officeDocument/2006/relationships/customXml" Target="../ink/ink1869.xml"/><Relationship Id="rId168" Type="http://schemas.openxmlformats.org/officeDocument/2006/relationships/image" Target="../media/image1867.png"/><Relationship Id="rId282" Type="http://schemas.openxmlformats.org/officeDocument/2006/relationships/image" Target="../media/image1924.png"/><Relationship Id="rId121" Type="http://schemas.openxmlformats.org/officeDocument/2006/relationships/customXml" Target="../ink/ink1856.xml"/><Relationship Id="rId142" Type="http://schemas.openxmlformats.org/officeDocument/2006/relationships/image" Target="../media/image1854.png"/><Relationship Id="rId163" Type="http://schemas.openxmlformats.org/officeDocument/2006/relationships/customXml" Target="../ink/ink1877.xml"/><Relationship Id="rId184" Type="http://schemas.openxmlformats.org/officeDocument/2006/relationships/image" Target="../media/image1875.png"/><Relationship Id="rId189" Type="http://schemas.openxmlformats.org/officeDocument/2006/relationships/customXml" Target="../ink/ink1890.xml"/><Relationship Id="rId219" Type="http://schemas.openxmlformats.org/officeDocument/2006/relationships/customXml" Target="../ink/ink1905.xml"/><Relationship Id="rId3" Type="http://schemas.openxmlformats.org/officeDocument/2006/relationships/image" Target="../media/image10970.png"/><Relationship Id="rId214" Type="http://schemas.openxmlformats.org/officeDocument/2006/relationships/image" Target="../media/image1890.png"/><Relationship Id="rId230" Type="http://schemas.openxmlformats.org/officeDocument/2006/relationships/image" Target="../media/image1898.png"/><Relationship Id="rId235" Type="http://schemas.openxmlformats.org/officeDocument/2006/relationships/customXml" Target="../ink/ink1913.xml"/><Relationship Id="rId251" Type="http://schemas.openxmlformats.org/officeDocument/2006/relationships/customXml" Target="../ink/ink1921.xml"/><Relationship Id="rId256" Type="http://schemas.openxmlformats.org/officeDocument/2006/relationships/image" Target="../media/image1911.png"/><Relationship Id="rId277" Type="http://schemas.openxmlformats.org/officeDocument/2006/relationships/customXml" Target="../ink/ink1934.xml"/><Relationship Id="rId116" Type="http://schemas.openxmlformats.org/officeDocument/2006/relationships/image" Target="../media/image1841.png"/><Relationship Id="rId137" Type="http://schemas.openxmlformats.org/officeDocument/2006/relationships/customXml" Target="../ink/ink1864.xml"/><Relationship Id="rId158" Type="http://schemas.openxmlformats.org/officeDocument/2006/relationships/image" Target="../media/image1862.png"/><Relationship Id="rId272" Type="http://schemas.openxmlformats.org/officeDocument/2006/relationships/image" Target="../media/image1919.png"/><Relationship Id="rId293" Type="http://schemas.openxmlformats.org/officeDocument/2006/relationships/customXml" Target="../ink/ink1942.xml"/><Relationship Id="rId132" Type="http://schemas.openxmlformats.org/officeDocument/2006/relationships/image" Target="../media/image1849.png"/><Relationship Id="rId153" Type="http://schemas.openxmlformats.org/officeDocument/2006/relationships/customXml" Target="../ink/ink1872.xml"/><Relationship Id="rId174" Type="http://schemas.openxmlformats.org/officeDocument/2006/relationships/image" Target="../media/image1870.png"/><Relationship Id="rId179" Type="http://schemas.openxmlformats.org/officeDocument/2006/relationships/customXml" Target="../ink/ink1885.xml"/><Relationship Id="rId195" Type="http://schemas.openxmlformats.org/officeDocument/2006/relationships/customXml" Target="../ink/ink1893.xml"/><Relationship Id="rId209" Type="http://schemas.openxmlformats.org/officeDocument/2006/relationships/customXml" Target="../ink/ink1900.xml"/><Relationship Id="rId190" Type="http://schemas.openxmlformats.org/officeDocument/2006/relationships/image" Target="../media/image1878.png"/><Relationship Id="rId204" Type="http://schemas.openxmlformats.org/officeDocument/2006/relationships/image" Target="../media/image1885.png"/><Relationship Id="rId220" Type="http://schemas.openxmlformats.org/officeDocument/2006/relationships/image" Target="../media/image1893.png"/><Relationship Id="rId225" Type="http://schemas.openxmlformats.org/officeDocument/2006/relationships/customXml" Target="../ink/ink1908.xml"/><Relationship Id="rId241" Type="http://schemas.openxmlformats.org/officeDocument/2006/relationships/customXml" Target="../ink/ink1916.xml"/><Relationship Id="rId246" Type="http://schemas.openxmlformats.org/officeDocument/2006/relationships/image" Target="../media/image1906.png"/><Relationship Id="rId267" Type="http://schemas.openxmlformats.org/officeDocument/2006/relationships/customXml" Target="../ink/ink1929.xml"/><Relationship Id="rId288" Type="http://schemas.openxmlformats.org/officeDocument/2006/relationships/image" Target="../media/image1927.png"/><Relationship Id="rId127" Type="http://schemas.openxmlformats.org/officeDocument/2006/relationships/customXml" Target="../ink/ink1859.xml"/><Relationship Id="rId262" Type="http://schemas.openxmlformats.org/officeDocument/2006/relationships/image" Target="../media/image1914.png"/><Relationship Id="rId283" Type="http://schemas.openxmlformats.org/officeDocument/2006/relationships/customXml" Target="../ink/ink1937.xml"/><Relationship Id="rId122" Type="http://schemas.openxmlformats.org/officeDocument/2006/relationships/image" Target="../media/image1844.png"/><Relationship Id="rId143" Type="http://schemas.openxmlformats.org/officeDocument/2006/relationships/customXml" Target="../ink/ink1867.xml"/><Relationship Id="rId148" Type="http://schemas.openxmlformats.org/officeDocument/2006/relationships/image" Target="../media/image1857.png"/><Relationship Id="rId164" Type="http://schemas.openxmlformats.org/officeDocument/2006/relationships/image" Target="../media/image1865.png"/><Relationship Id="rId169" Type="http://schemas.openxmlformats.org/officeDocument/2006/relationships/customXml" Target="../ink/ink1880.xml"/><Relationship Id="rId185" Type="http://schemas.openxmlformats.org/officeDocument/2006/relationships/customXml" Target="../ink/ink1888.xml"/><Relationship Id="rId4" Type="http://schemas.openxmlformats.org/officeDocument/2006/relationships/image" Target="../media/image1839.png"/><Relationship Id="rId180" Type="http://schemas.openxmlformats.org/officeDocument/2006/relationships/image" Target="../media/image1873.png"/><Relationship Id="rId210" Type="http://schemas.openxmlformats.org/officeDocument/2006/relationships/image" Target="../media/image1888.png"/><Relationship Id="rId215" Type="http://schemas.openxmlformats.org/officeDocument/2006/relationships/customXml" Target="../ink/ink1903.xml"/><Relationship Id="rId236" Type="http://schemas.openxmlformats.org/officeDocument/2006/relationships/image" Target="../media/image1901.png"/><Relationship Id="rId257" Type="http://schemas.openxmlformats.org/officeDocument/2006/relationships/customXml" Target="../ink/ink1924.xml"/><Relationship Id="rId278" Type="http://schemas.openxmlformats.org/officeDocument/2006/relationships/image" Target="../media/image1922.png"/><Relationship Id="rId231" Type="http://schemas.openxmlformats.org/officeDocument/2006/relationships/customXml" Target="../ink/ink1911.xml"/><Relationship Id="rId252" Type="http://schemas.openxmlformats.org/officeDocument/2006/relationships/image" Target="../media/image1909.png"/><Relationship Id="rId273" Type="http://schemas.openxmlformats.org/officeDocument/2006/relationships/customXml" Target="../ink/ink1932.xml"/><Relationship Id="rId294" Type="http://schemas.openxmlformats.org/officeDocument/2006/relationships/image" Target="../media/image1930.png"/><Relationship Id="rId112" Type="http://schemas.openxmlformats.org/officeDocument/2006/relationships/image" Target="../media/image11520.png"/><Relationship Id="rId133" Type="http://schemas.openxmlformats.org/officeDocument/2006/relationships/customXml" Target="../ink/ink1862.xml"/><Relationship Id="rId154" Type="http://schemas.openxmlformats.org/officeDocument/2006/relationships/image" Target="../media/image1860.png"/><Relationship Id="rId175" Type="http://schemas.openxmlformats.org/officeDocument/2006/relationships/customXml" Target="../ink/ink1883.xml"/><Relationship Id="rId196" Type="http://schemas.openxmlformats.org/officeDocument/2006/relationships/image" Target="../media/image1881.png"/><Relationship Id="rId200" Type="http://schemas.openxmlformats.org/officeDocument/2006/relationships/image" Target="../media/image1883.png"/><Relationship Id="rId221" Type="http://schemas.openxmlformats.org/officeDocument/2006/relationships/customXml" Target="../ink/ink1906.xml"/><Relationship Id="rId242" Type="http://schemas.openxmlformats.org/officeDocument/2006/relationships/image" Target="../media/image1904.png"/><Relationship Id="rId263" Type="http://schemas.openxmlformats.org/officeDocument/2006/relationships/customXml" Target="../ink/ink1927.xml"/><Relationship Id="rId284" Type="http://schemas.openxmlformats.org/officeDocument/2006/relationships/image" Target="../media/image1925.png"/><Relationship Id="rId123" Type="http://schemas.openxmlformats.org/officeDocument/2006/relationships/customXml" Target="../ink/ink1857.xml"/><Relationship Id="rId144" Type="http://schemas.openxmlformats.org/officeDocument/2006/relationships/image" Target="../media/image1855.png"/><Relationship Id="rId165" Type="http://schemas.openxmlformats.org/officeDocument/2006/relationships/customXml" Target="../ink/ink1878.xml"/><Relationship Id="rId186" Type="http://schemas.openxmlformats.org/officeDocument/2006/relationships/image" Target="../media/image1876.png"/><Relationship Id="rId211" Type="http://schemas.openxmlformats.org/officeDocument/2006/relationships/customXml" Target="../ink/ink1901.xml"/><Relationship Id="rId232" Type="http://schemas.openxmlformats.org/officeDocument/2006/relationships/image" Target="../media/image1899.png"/><Relationship Id="rId253" Type="http://schemas.openxmlformats.org/officeDocument/2006/relationships/customXml" Target="../ink/ink1922.xml"/><Relationship Id="rId274" Type="http://schemas.openxmlformats.org/officeDocument/2006/relationships/image" Target="../media/image1920.png"/><Relationship Id="rId113" Type="http://schemas.openxmlformats.org/officeDocument/2006/relationships/customXml" Target="../ink/ink1852.xml"/><Relationship Id="rId134" Type="http://schemas.openxmlformats.org/officeDocument/2006/relationships/image" Target="../media/image1850.png"/><Relationship Id="rId155" Type="http://schemas.openxmlformats.org/officeDocument/2006/relationships/customXml" Target="../ink/ink1873.xml"/><Relationship Id="rId176" Type="http://schemas.openxmlformats.org/officeDocument/2006/relationships/image" Target="../media/image1871.png"/><Relationship Id="rId197" Type="http://schemas.openxmlformats.org/officeDocument/2006/relationships/customXml" Target="../ink/ink1894.xml"/><Relationship Id="rId201" Type="http://schemas.openxmlformats.org/officeDocument/2006/relationships/customXml" Target="../ink/ink1896.xml"/><Relationship Id="rId222" Type="http://schemas.openxmlformats.org/officeDocument/2006/relationships/image" Target="../media/image1894.png"/><Relationship Id="rId243" Type="http://schemas.openxmlformats.org/officeDocument/2006/relationships/customXml" Target="../ink/ink1917.xml"/><Relationship Id="rId264" Type="http://schemas.openxmlformats.org/officeDocument/2006/relationships/image" Target="../media/image1915.png"/><Relationship Id="rId285" Type="http://schemas.openxmlformats.org/officeDocument/2006/relationships/customXml" Target="../ink/ink1938.xml"/><Relationship Id="rId124" Type="http://schemas.openxmlformats.org/officeDocument/2006/relationships/image" Target="../media/image1845.png"/><Relationship Id="rId145" Type="http://schemas.openxmlformats.org/officeDocument/2006/relationships/customXml" Target="../ink/ink1868.xml"/><Relationship Id="rId166" Type="http://schemas.openxmlformats.org/officeDocument/2006/relationships/image" Target="../media/image1866.png"/><Relationship Id="rId187" Type="http://schemas.openxmlformats.org/officeDocument/2006/relationships/customXml" Target="../ink/ink1889.xml"/><Relationship Id="rId1" Type="http://schemas.openxmlformats.org/officeDocument/2006/relationships/slideLayout" Target="../slideLayouts/slideLayout7.xml"/><Relationship Id="rId212" Type="http://schemas.openxmlformats.org/officeDocument/2006/relationships/image" Target="../media/image1889.png"/><Relationship Id="rId233" Type="http://schemas.openxmlformats.org/officeDocument/2006/relationships/customXml" Target="../ink/ink1912.xml"/><Relationship Id="rId254" Type="http://schemas.openxmlformats.org/officeDocument/2006/relationships/image" Target="../media/image1910.png"/><Relationship Id="rId114" Type="http://schemas.openxmlformats.org/officeDocument/2006/relationships/image" Target="../media/image1840.png"/><Relationship Id="rId275" Type="http://schemas.openxmlformats.org/officeDocument/2006/relationships/customXml" Target="../ink/ink1933.xml"/><Relationship Id="rId135" Type="http://schemas.openxmlformats.org/officeDocument/2006/relationships/customXml" Target="../ink/ink1863.xml"/><Relationship Id="rId156" Type="http://schemas.openxmlformats.org/officeDocument/2006/relationships/image" Target="../media/image1861.png"/><Relationship Id="rId177" Type="http://schemas.openxmlformats.org/officeDocument/2006/relationships/customXml" Target="../ink/ink1884.xml"/><Relationship Id="rId198" Type="http://schemas.openxmlformats.org/officeDocument/2006/relationships/image" Target="../media/image1882.png"/></Relationships>
</file>

<file path=ppt/slides/_rels/slide36.xml.rels><?xml version="1.0" encoding="UTF-8" standalone="yes"?>
<Relationships xmlns="http://schemas.openxmlformats.org/package/2006/relationships"><Relationship Id="rId117" Type="http://schemas.openxmlformats.org/officeDocument/2006/relationships/customXml" Target="../ink/ink1959.xml"/><Relationship Id="rId138" Type="http://schemas.openxmlformats.org/officeDocument/2006/relationships/image" Target="../media/image1955.png"/><Relationship Id="rId159" Type="http://schemas.openxmlformats.org/officeDocument/2006/relationships/customXml" Target="../ink/ink1980.xml"/><Relationship Id="rId170" Type="http://schemas.openxmlformats.org/officeDocument/2006/relationships/image" Target="../media/image1971.png"/><Relationship Id="rId191" Type="http://schemas.openxmlformats.org/officeDocument/2006/relationships/customXml" Target="../ink/ink1996.xml"/><Relationship Id="rId205" Type="http://schemas.openxmlformats.org/officeDocument/2006/relationships/customXml" Target="../ink/ink2003.xml"/><Relationship Id="rId226" Type="http://schemas.openxmlformats.org/officeDocument/2006/relationships/image" Target="../media/image1999.png"/><Relationship Id="rId107" Type="http://schemas.openxmlformats.org/officeDocument/2006/relationships/customXml" Target="../ink/ink1954.xml"/><Relationship Id="rId128" Type="http://schemas.openxmlformats.org/officeDocument/2006/relationships/image" Target="../media/image1950.png"/><Relationship Id="rId149" Type="http://schemas.openxmlformats.org/officeDocument/2006/relationships/customXml" Target="../ink/ink1975.xml"/><Relationship Id="rId5" Type="http://schemas.openxmlformats.org/officeDocument/2006/relationships/customXml" Target="../ink/ink1944.xml"/><Relationship Id="rId95" Type="http://schemas.openxmlformats.org/officeDocument/2006/relationships/customXml" Target="../ink/ink1948.xml"/><Relationship Id="rId160" Type="http://schemas.openxmlformats.org/officeDocument/2006/relationships/image" Target="../media/image1966.png"/><Relationship Id="rId181" Type="http://schemas.openxmlformats.org/officeDocument/2006/relationships/customXml" Target="../ink/ink1991.xml"/><Relationship Id="rId216" Type="http://schemas.openxmlformats.org/officeDocument/2006/relationships/image" Target="../media/image1994.png"/><Relationship Id="rId237" Type="http://schemas.openxmlformats.org/officeDocument/2006/relationships/customXml" Target="../ink/ink2019.xml"/><Relationship Id="rId118" Type="http://schemas.openxmlformats.org/officeDocument/2006/relationships/image" Target="../media/image1946.png"/><Relationship Id="rId139" Type="http://schemas.openxmlformats.org/officeDocument/2006/relationships/customXml" Target="../ink/ink1970.xml"/><Relationship Id="rId150" Type="http://schemas.openxmlformats.org/officeDocument/2006/relationships/image" Target="../media/image1961.png"/><Relationship Id="rId171" Type="http://schemas.openxmlformats.org/officeDocument/2006/relationships/customXml" Target="../ink/ink1986.xml"/><Relationship Id="rId192" Type="http://schemas.openxmlformats.org/officeDocument/2006/relationships/image" Target="../media/image1982.png"/><Relationship Id="rId206" Type="http://schemas.openxmlformats.org/officeDocument/2006/relationships/image" Target="../media/image1989.png"/><Relationship Id="rId227" Type="http://schemas.openxmlformats.org/officeDocument/2006/relationships/customXml" Target="../ink/ink2014.xml"/><Relationship Id="rId201" Type="http://schemas.openxmlformats.org/officeDocument/2006/relationships/customXml" Target="../ink/ink2001.xml"/><Relationship Id="rId222" Type="http://schemas.openxmlformats.org/officeDocument/2006/relationships/image" Target="../media/image1997.png"/><Relationship Id="rId243" Type="http://schemas.openxmlformats.org/officeDocument/2006/relationships/customXml" Target="../ink/ink2022.xml"/><Relationship Id="rId103" Type="http://schemas.openxmlformats.org/officeDocument/2006/relationships/customXml" Target="../ink/ink1952.xml"/><Relationship Id="rId108" Type="http://schemas.openxmlformats.org/officeDocument/2006/relationships/image" Target="../media/image1941.png"/><Relationship Id="rId124" Type="http://schemas.openxmlformats.org/officeDocument/2006/relationships/image" Target="../media/image1948.png"/><Relationship Id="rId129" Type="http://schemas.openxmlformats.org/officeDocument/2006/relationships/customXml" Target="../ink/ink1965.xml"/><Relationship Id="rId91" Type="http://schemas.openxmlformats.org/officeDocument/2006/relationships/customXml" Target="../ink/ink1946.xml"/><Relationship Id="rId96" Type="http://schemas.openxmlformats.org/officeDocument/2006/relationships/image" Target="../media/image1935.png"/><Relationship Id="rId140" Type="http://schemas.openxmlformats.org/officeDocument/2006/relationships/image" Target="../media/image1956.png"/><Relationship Id="rId145" Type="http://schemas.openxmlformats.org/officeDocument/2006/relationships/customXml" Target="../ink/ink1973.xml"/><Relationship Id="rId161" Type="http://schemas.openxmlformats.org/officeDocument/2006/relationships/customXml" Target="../ink/ink1981.xml"/><Relationship Id="rId166" Type="http://schemas.openxmlformats.org/officeDocument/2006/relationships/image" Target="../media/image1969.png"/><Relationship Id="rId182" Type="http://schemas.openxmlformats.org/officeDocument/2006/relationships/image" Target="../media/image1977.png"/><Relationship Id="rId187" Type="http://schemas.openxmlformats.org/officeDocument/2006/relationships/customXml" Target="../ink/ink1994.xml"/><Relationship Id="rId217" Type="http://schemas.openxmlformats.org/officeDocument/2006/relationships/customXml" Target="../ink/ink2009.xml"/><Relationship Id="rId1" Type="http://schemas.openxmlformats.org/officeDocument/2006/relationships/slideLayout" Target="../slideLayouts/slideLayout7.xml"/><Relationship Id="rId212" Type="http://schemas.openxmlformats.org/officeDocument/2006/relationships/image" Target="../media/image1992.png"/><Relationship Id="rId233" Type="http://schemas.openxmlformats.org/officeDocument/2006/relationships/customXml" Target="../ink/ink2017.xml"/><Relationship Id="rId238" Type="http://schemas.openxmlformats.org/officeDocument/2006/relationships/image" Target="../media/image2005.png"/><Relationship Id="rId114" Type="http://schemas.openxmlformats.org/officeDocument/2006/relationships/image" Target="../media/image1944.png"/><Relationship Id="rId119" Type="http://schemas.openxmlformats.org/officeDocument/2006/relationships/customXml" Target="../ink/ink1960.xml"/><Relationship Id="rId130" Type="http://schemas.openxmlformats.org/officeDocument/2006/relationships/image" Target="../media/image1951.png"/><Relationship Id="rId135" Type="http://schemas.openxmlformats.org/officeDocument/2006/relationships/customXml" Target="../ink/ink1968.xml"/><Relationship Id="rId151" Type="http://schemas.openxmlformats.org/officeDocument/2006/relationships/customXml" Target="../ink/ink1976.xml"/><Relationship Id="rId156" Type="http://schemas.openxmlformats.org/officeDocument/2006/relationships/image" Target="../media/image1964.png"/><Relationship Id="rId177" Type="http://schemas.openxmlformats.org/officeDocument/2006/relationships/customXml" Target="../ink/ink1989.xml"/><Relationship Id="rId198" Type="http://schemas.openxmlformats.org/officeDocument/2006/relationships/image" Target="../media/image1985.png"/><Relationship Id="rId172" Type="http://schemas.openxmlformats.org/officeDocument/2006/relationships/image" Target="../media/image1972.png"/><Relationship Id="rId193" Type="http://schemas.openxmlformats.org/officeDocument/2006/relationships/customXml" Target="../ink/ink1997.xml"/><Relationship Id="rId202" Type="http://schemas.openxmlformats.org/officeDocument/2006/relationships/image" Target="../media/image1987.png"/><Relationship Id="rId207" Type="http://schemas.openxmlformats.org/officeDocument/2006/relationships/customXml" Target="../ink/ink2004.xml"/><Relationship Id="rId223" Type="http://schemas.openxmlformats.org/officeDocument/2006/relationships/customXml" Target="../ink/ink2012.xml"/><Relationship Id="rId228" Type="http://schemas.openxmlformats.org/officeDocument/2006/relationships/image" Target="../media/image2000.png"/><Relationship Id="rId244" Type="http://schemas.openxmlformats.org/officeDocument/2006/relationships/image" Target="../media/image2008.png"/><Relationship Id="rId109" Type="http://schemas.openxmlformats.org/officeDocument/2006/relationships/customXml" Target="../ink/ink1955.xml"/><Relationship Id="rId97" Type="http://schemas.openxmlformats.org/officeDocument/2006/relationships/customXml" Target="../ink/ink1949.xml"/><Relationship Id="rId104" Type="http://schemas.openxmlformats.org/officeDocument/2006/relationships/image" Target="../media/image1939.png"/><Relationship Id="rId120" Type="http://schemas.openxmlformats.org/officeDocument/2006/relationships/image" Target="../media/image1947.png"/><Relationship Id="rId125" Type="http://schemas.openxmlformats.org/officeDocument/2006/relationships/customXml" Target="../ink/ink1963.xml"/><Relationship Id="rId141" Type="http://schemas.openxmlformats.org/officeDocument/2006/relationships/customXml" Target="../ink/ink1971.xml"/><Relationship Id="rId146" Type="http://schemas.openxmlformats.org/officeDocument/2006/relationships/image" Target="../media/image1959.png"/><Relationship Id="rId167" Type="http://schemas.openxmlformats.org/officeDocument/2006/relationships/customXml" Target="../ink/ink1984.xml"/><Relationship Id="rId188" Type="http://schemas.openxmlformats.org/officeDocument/2006/relationships/image" Target="../media/image1980.png"/><Relationship Id="rId92" Type="http://schemas.openxmlformats.org/officeDocument/2006/relationships/image" Target="../media/image1933.png"/><Relationship Id="rId162" Type="http://schemas.openxmlformats.org/officeDocument/2006/relationships/image" Target="../media/image1967.png"/><Relationship Id="rId183" Type="http://schemas.openxmlformats.org/officeDocument/2006/relationships/customXml" Target="../ink/ink1992.xml"/><Relationship Id="rId213" Type="http://schemas.openxmlformats.org/officeDocument/2006/relationships/customXml" Target="../ink/ink2007.xml"/><Relationship Id="rId218" Type="http://schemas.openxmlformats.org/officeDocument/2006/relationships/image" Target="../media/image1995.png"/><Relationship Id="rId234" Type="http://schemas.openxmlformats.org/officeDocument/2006/relationships/image" Target="../media/image2003.png"/><Relationship Id="rId239" Type="http://schemas.openxmlformats.org/officeDocument/2006/relationships/customXml" Target="../ink/ink2020.xml"/><Relationship Id="rId2" Type="http://schemas.openxmlformats.org/officeDocument/2006/relationships/image" Target="../media/image1931.tiff"/><Relationship Id="rId110" Type="http://schemas.openxmlformats.org/officeDocument/2006/relationships/image" Target="../media/image1942.png"/><Relationship Id="rId115" Type="http://schemas.openxmlformats.org/officeDocument/2006/relationships/customXml" Target="../ink/ink1958.xml"/><Relationship Id="rId131" Type="http://schemas.openxmlformats.org/officeDocument/2006/relationships/customXml" Target="../ink/ink1966.xml"/><Relationship Id="rId136" Type="http://schemas.openxmlformats.org/officeDocument/2006/relationships/image" Target="../media/image1954.png"/><Relationship Id="rId157" Type="http://schemas.openxmlformats.org/officeDocument/2006/relationships/customXml" Target="../ink/ink1979.xml"/><Relationship Id="rId178" Type="http://schemas.openxmlformats.org/officeDocument/2006/relationships/image" Target="../media/image1975.png"/><Relationship Id="rId152" Type="http://schemas.openxmlformats.org/officeDocument/2006/relationships/image" Target="../media/image1962.png"/><Relationship Id="rId173" Type="http://schemas.openxmlformats.org/officeDocument/2006/relationships/customXml" Target="../ink/ink1987.xml"/><Relationship Id="rId194" Type="http://schemas.openxmlformats.org/officeDocument/2006/relationships/image" Target="../media/image1983.png"/><Relationship Id="rId199" Type="http://schemas.openxmlformats.org/officeDocument/2006/relationships/customXml" Target="../ink/ink2000.xml"/><Relationship Id="rId203" Type="http://schemas.openxmlformats.org/officeDocument/2006/relationships/customXml" Target="../ink/ink2002.xml"/><Relationship Id="rId208" Type="http://schemas.openxmlformats.org/officeDocument/2006/relationships/image" Target="../media/image1990.png"/><Relationship Id="rId229" Type="http://schemas.openxmlformats.org/officeDocument/2006/relationships/customXml" Target="../ink/ink2015.xml"/><Relationship Id="rId224" Type="http://schemas.openxmlformats.org/officeDocument/2006/relationships/image" Target="../media/image1998.png"/><Relationship Id="rId240" Type="http://schemas.openxmlformats.org/officeDocument/2006/relationships/image" Target="../media/image2006.png"/><Relationship Id="rId245" Type="http://schemas.openxmlformats.org/officeDocument/2006/relationships/customXml" Target="../ink/ink2023.xml"/><Relationship Id="rId100" Type="http://schemas.openxmlformats.org/officeDocument/2006/relationships/image" Target="../media/image1937.png"/><Relationship Id="rId105" Type="http://schemas.openxmlformats.org/officeDocument/2006/relationships/customXml" Target="../ink/ink1953.xml"/><Relationship Id="rId126" Type="http://schemas.openxmlformats.org/officeDocument/2006/relationships/image" Target="../media/image1949.png"/><Relationship Id="rId147" Type="http://schemas.openxmlformats.org/officeDocument/2006/relationships/customXml" Target="../ink/ink1974.xml"/><Relationship Id="rId168" Type="http://schemas.openxmlformats.org/officeDocument/2006/relationships/image" Target="../media/image1970.png"/><Relationship Id="rId93" Type="http://schemas.openxmlformats.org/officeDocument/2006/relationships/customXml" Target="../ink/ink1947.xml"/><Relationship Id="rId98" Type="http://schemas.openxmlformats.org/officeDocument/2006/relationships/image" Target="../media/image1936.png"/><Relationship Id="rId121" Type="http://schemas.openxmlformats.org/officeDocument/2006/relationships/customXml" Target="../ink/ink1961.xml"/><Relationship Id="rId142" Type="http://schemas.openxmlformats.org/officeDocument/2006/relationships/image" Target="../media/image1957.png"/><Relationship Id="rId163" Type="http://schemas.openxmlformats.org/officeDocument/2006/relationships/customXml" Target="../ink/ink1982.xml"/><Relationship Id="rId184" Type="http://schemas.openxmlformats.org/officeDocument/2006/relationships/image" Target="../media/image1978.png"/><Relationship Id="rId189" Type="http://schemas.openxmlformats.org/officeDocument/2006/relationships/customXml" Target="../ink/ink1995.xml"/><Relationship Id="rId219" Type="http://schemas.openxmlformats.org/officeDocument/2006/relationships/customXml" Target="../ink/ink2010.xml"/><Relationship Id="rId3" Type="http://schemas.openxmlformats.org/officeDocument/2006/relationships/customXml" Target="../ink/ink1943.xml"/><Relationship Id="rId214" Type="http://schemas.openxmlformats.org/officeDocument/2006/relationships/image" Target="../media/image1993.png"/><Relationship Id="rId230" Type="http://schemas.openxmlformats.org/officeDocument/2006/relationships/image" Target="../media/image2001.png"/><Relationship Id="rId235" Type="http://schemas.openxmlformats.org/officeDocument/2006/relationships/customXml" Target="../ink/ink2018.xml"/><Relationship Id="rId116" Type="http://schemas.openxmlformats.org/officeDocument/2006/relationships/image" Target="../media/image1945.png"/><Relationship Id="rId137" Type="http://schemas.openxmlformats.org/officeDocument/2006/relationships/customXml" Target="../ink/ink1969.xml"/><Relationship Id="rId158" Type="http://schemas.openxmlformats.org/officeDocument/2006/relationships/image" Target="../media/image1965.png"/><Relationship Id="rId88" Type="http://schemas.openxmlformats.org/officeDocument/2006/relationships/image" Target="../media/image19120.png"/><Relationship Id="rId111" Type="http://schemas.openxmlformats.org/officeDocument/2006/relationships/customXml" Target="../ink/ink1956.xml"/><Relationship Id="rId132" Type="http://schemas.openxmlformats.org/officeDocument/2006/relationships/image" Target="../media/image1952.png"/><Relationship Id="rId153" Type="http://schemas.openxmlformats.org/officeDocument/2006/relationships/customXml" Target="../ink/ink1977.xml"/><Relationship Id="rId174" Type="http://schemas.openxmlformats.org/officeDocument/2006/relationships/image" Target="../media/image1973.png"/><Relationship Id="rId179" Type="http://schemas.openxmlformats.org/officeDocument/2006/relationships/customXml" Target="../ink/ink1990.xml"/><Relationship Id="rId195" Type="http://schemas.openxmlformats.org/officeDocument/2006/relationships/customXml" Target="../ink/ink1998.xml"/><Relationship Id="rId209" Type="http://schemas.openxmlformats.org/officeDocument/2006/relationships/customXml" Target="../ink/ink2005.xml"/><Relationship Id="rId190" Type="http://schemas.openxmlformats.org/officeDocument/2006/relationships/image" Target="../media/image1981.png"/><Relationship Id="rId204" Type="http://schemas.openxmlformats.org/officeDocument/2006/relationships/image" Target="../media/image1988.png"/><Relationship Id="rId220" Type="http://schemas.openxmlformats.org/officeDocument/2006/relationships/image" Target="../media/image1996.png"/><Relationship Id="rId225" Type="http://schemas.openxmlformats.org/officeDocument/2006/relationships/customXml" Target="../ink/ink2013.xml"/><Relationship Id="rId241" Type="http://schemas.openxmlformats.org/officeDocument/2006/relationships/customXml" Target="../ink/ink2021.xml"/><Relationship Id="rId246" Type="http://schemas.openxmlformats.org/officeDocument/2006/relationships/image" Target="../media/image2009.png"/><Relationship Id="rId106" Type="http://schemas.openxmlformats.org/officeDocument/2006/relationships/image" Target="../media/image1940.png"/><Relationship Id="rId127" Type="http://schemas.openxmlformats.org/officeDocument/2006/relationships/customXml" Target="../ink/ink1964.xml"/><Relationship Id="rId94" Type="http://schemas.openxmlformats.org/officeDocument/2006/relationships/image" Target="../media/image1934.png"/><Relationship Id="rId99" Type="http://schemas.openxmlformats.org/officeDocument/2006/relationships/customXml" Target="../ink/ink1950.xml"/><Relationship Id="rId101" Type="http://schemas.openxmlformats.org/officeDocument/2006/relationships/customXml" Target="../ink/ink1951.xml"/><Relationship Id="rId122" Type="http://schemas.openxmlformats.org/officeDocument/2006/relationships/image" Target="../media/image68.png"/><Relationship Id="rId143" Type="http://schemas.openxmlformats.org/officeDocument/2006/relationships/customXml" Target="../ink/ink1972.xml"/><Relationship Id="rId148" Type="http://schemas.openxmlformats.org/officeDocument/2006/relationships/image" Target="../media/image1960.png"/><Relationship Id="rId164" Type="http://schemas.openxmlformats.org/officeDocument/2006/relationships/image" Target="../media/image1968.png"/><Relationship Id="rId169" Type="http://schemas.openxmlformats.org/officeDocument/2006/relationships/customXml" Target="../ink/ink1985.xml"/><Relationship Id="rId185" Type="http://schemas.openxmlformats.org/officeDocument/2006/relationships/customXml" Target="../ink/ink1993.xml"/><Relationship Id="rId4" Type="http://schemas.openxmlformats.org/officeDocument/2006/relationships/image" Target="../media/image1931.png"/><Relationship Id="rId180" Type="http://schemas.openxmlformats.org/officeDocument/2006/relationships/image" Target="../media/image1976.png"/><Relationship Id="rId210" Type="http://schemas.openxmlformats.org/officeDocument/2006/relationships/image" Target="../media/image1991.png"/><Relationship Id="rId215" Type="http://schemas.openxmlformats.org/officeDocument/2006/relationships/customXml" Target="../ink/ink2008.xml"/><Relationship Id="rId236" Type="http://schemas.openxmlformats.org/officeDocument/2006/relationships/image" Target="../media/image2004.png"/><Relationship Id="rId231" Type="http://schemas.openxmlformats.org/officeDocument/2006/relationships/customXml" Target="../ink/ink2016.xml"/><Relationship Id="rId89" Type="http://schemas.openxmlformats.org/officeDocument/2006/relationships/customXml" Target="../ink/ink1945.xml"/><Relationship Id="rId112" Type="http://schemas.openxmlformats.org/officeDocument/2006/relationships/image" Target="../media/image1943.png"/><Relationship Id="rId133" Type="http://schemas.openxmlformats.org/officeDocument/2006/relationships/customXml" Target="../ink/ink1967.xml"/><Relationship Id="rId154" Type="http://schemas.openxmlformats.org/officeDocument/2006/relationships/image" Target="../media/image1963.png"/><Relationship Id="rId175" Type="http://schemas.openxmlformats.org/officeDocument/2006/relationships/customXml" Target="../ink/ink1988.xml"/><Relationship Id="rId196" Type="http://schemas.openxmlformats.org/officeDocument/2006/relationships/image" Target="../media/image1984.png"/><Relationship Id="rId200" Type="http://schemas.openxmlformats.org/officeDocument/2006/relationships/image" Target="../media/image1986.png"/><Relationship Id="rId221" Type="http://schemas.openxmlformats.org/officeDocument/2006/relationships/customXml" Target="../ink/ink2011.xml"/><Relationship Id="rId242" Type="http://schemas.openxmlformats.org/officeDocument/2006/relationships/image" Target="../media/image2007.png"/><Relationship Id="rId102" Type="http://schemas.openxmlformats.org/officeDocument/2006/relationships/image" Target="../media/image1938.png"/><Relationship Id="rId123" Type="http://schemas.openxmlformats.org/officeDocument/2006/relationships/customXml" Target="../ink/ink1962.xml"/><Relationship Id="rId144" Type="http://schemas.openxmlformats.org/officeDocument/2006/relationships/image" Target="../media/image1958.png"/><Relationship Id="rId90" Type="http://schemas.openxmlformats.org/officeDocument/2006/relationships/image" Target="../media/image1932.png"/><Relationship Id="rId165" Type="http://schemas.openxmlformats.org/officeDocument/2006/relationships/customXml" Target="../ink/ink1983.xml"/><Relationship Id="rId186" Type="http://schemas.openxmlformats.org/officeDocument/2006/relationships/image" Target="../media/image1979.png"/><Relationship Id="rId211" Type="http://schemas.openxmlformats.org/officeDocument/2006/relationships/customXml" Target="../ink/ink2006.xml"/><Relationship Id="rId232" Type="http://schemas.openxmlformats.org/officeDocument/2006/relationships/image" Target="../media/image2002.png"/><Relationship Id="rId113" Type="http://schemas.openxmlformats.org/officeDocument/2006/relationships/customXml" Target="../ink/ink1957.xml"/><Relationship Id="rId134" Type="http://schemas.openxmlformats.org/officeDocument/2006/relationships/image" Target="../media/image1953.png"/><Relationship Id="rId155" Type="http://schemas.openxmlformats.org/officeDocument/2006/relationships/customXml" Target="../ink/ink1978.xml"/><Relationship Id="rId176" Type="http://schemas.openxmlformats.org/officeDocument/2006/relationships/image" Target="../media/image1974.png"/><Relationship Id="rId197" Type="http://schemas.openxmlformats.org/officeDocument/2006/relationships/customXml" Target="../ink/ink1999.xml"/></Relationships>
</file>

<file path=ppt/slides/_rels/slide37.xml.rels><?xml version="1.0" encoding="UTF-8" standalone="yes"?>
<Relationships xmlns="http://schemas.openxmlformats.org/package/2006/relationships"><Relationship Id="rId117" Type="http://schemas.openxmlformats.org/officeDocument/2006/relationships/customXml" Target="../ink/ink2081.xml"/><Relationship Id="rId21" Type="http://schemas.openxmlformats.org/officeDocument/2006/relationships/customXml" Target="../ink/ink2033.xml"/><Relationship Id="rId42" Type="http://schemas.openxmlformats.org/officeDocument/2006/relationships/image" Target="../media/image2029.png"/><Relationship Id="rId63" Type="http://schemas.openxmlformats.org/officeDocument/2006/relationships/customXml" Target="../ink/ink2054.xml"/><Relationship Id="rId84" Type="http://schemas.openxmlformats.org/officeDocument/2006/relationships/image" Target="../media/image2049.png"/><Relationship Id="rId138" Type="http://schemas.openxmlformats.org/officeDocument/2006/relationships/image" Target="../media/image2076.png"/><Relationship Id="rId159" Type="http://schemas.openxmlformats.org/officeDocument/2006/relationships/customXml" Target="../ink/ink2102.xml"/><Relationship Id="rId170" Type="http://schemas.openxmlformats.org/officeDocument/2006/relationships/image" Target="../media/image2092.png"/><Relationship Id="rId191" Type="http://schemas.openxmlformats.org/officeDocument/2006/relationships/customXml" Target="../ink/ink2118.xml"/><Relationship Id="rId205" Type="http://schemas.openxmlformats.org/officeDocument/2006/relationships/customXml" Target="../ink/ink2126.xml"/><Relationship Id="rId226" Type="http://schemas.openxmlformats.org/officeDocument/2006/relationships/image" Target="../media/image2116.png"/><Relationship Id="rId247" Type="http://schemas.openxmlformats.org/officeDocument/2006/relationships/customXml" Target="../ink/ink2152.xml"/><Relationship Id="rId107" Type="http://schemas.openxmlformats.org/officeDocument/2006/relationships/customXml" Target="../ink/ink2076.xml"/><Relationship Id="rId11" Type="http://schemas.openxmlformats.org/officeDocument/2006/relationships/customXml" Target="../ink/ink2028.xml"/><Relationship Id="rId32" Type="http://schemas.openxmlformats.org/officeDocument/2006/relationships/image" Target="../media/image2024.png"/><Relationship Id="rId53" Type="http://schemas.openxmlformats.org/officeDocument/2006/relationships/customXml" Target="../ink/ink2049.xml"/><Relationship Id="rId74" Type="http://schemas.openxmlformats.org/officeDocument/2006/relationships/image" Target="../media/image2044.png"/><Relationship Id="rId128" Type="http://schemas.openxmlformats.org/officeDocument/2006/relationships/image" Target="../media/image2071.png"/><Relationship Id="rId149" Type="http://schemas.openxmlformats.org/officeDocument/2006/relationships/customXml" Target="../ink/ink2097.xml"/><Relationship Id="rId5" Type="http://schemas.openxmlformats.org/officeDocument/2006/relationships/customXml" Target="../ink/ink2025.xml"/><Relationship Id="rId95" Type="http://schemas.openxmlformats.org/officeDocument/2006/relationships/customXml" Target="../ink/ink2070.xml"/><Relationship Id="rId160" Type="http://schemas.openxmlformats.org/officeDocument/2006/relationships/image" Target="../media/image2087.png"/><Relationship Id="rId181" Type="http://schemas.openxmlformats.org/officeDocument/2006/relationships/customXml" Target="../ink/ink2113.xml"/><Relationship Id="rId216" Type="http://schemas.openxmlformats.org/officeDocument/2006/relationships/customXml" Target="../ink/ink2133.xml"/><Relationship Id="rId237" Type="http://schemas.openxmlformats.org/officeDocument/2006/relationships/customXml" Target="../ink/ink2147.xml"/><Relationship Id="rId22" Type="http://schemas.openxmlformats.org/officeDocument/2006/relationships/image" Target="../media/image2019.png"/><Relationship Id="rId43" Type="http://schemas.openxmlformats.org/officeDocument/2006/relationships/customXml" Target="../ink/ink2044.xml"/><Relationship Id="rId64" Type="http://schemas.openxmlformats.org/officeDocument/2006/relationships/image" Target="../media/image2039.png"/><Relationship Id="rId118" Type="http://schemas.openxmlformats.org/officeDocument/2006/relationships/image" Target="../media/image2066.png"/><Relationship Id="rId139" Type="http://schemas.openxmlformats.org/officeDocument/2006/relationships/customXml" Target="../ink/ink2092.xml"/><Relationship Id="rId85" Type="http://schemas.openxmlformats.org/officeDocument/2006/relationships/customXml" Target="../ink/ink2065.xml"/><Relationship Id="rId150" Type="http://schemas.openxmlformats.org/officeDocument/2006/relationships/image" Target="../media/image2082.png"/><Relationship Id="rId171" Type="http://schemas.openxmlformats.org/officeDocument/2006/relationships/customXml" Target="../ink/ink2108.xml"/><Relationship Id="rId192" Type="http://schemas.openxmlformats.org/officeDocument/2006/relationships/image" Target="../media/image2103.png"/><Relationship Id="rId206" Type="http://schemas.openxmlformats.org/officeDocument/2006/relationships/customXml" Target="../ink/ink2127.xml"/><Relationship Id="rId227" Type="http://schemas.openxmlformats.org/officeDocument/2006/relationships/customXml" Target="../ink/ink2140.xml"/><Relationship Id="rId248" Type="http://schemas.openxmlformats.org/officeDocument/2006/relationships/image" Target="../media/image2125.png"/><Relationship Id="rId12" Type="http://schemas.openxmlformats.org/officeDocument/2006/relationships/image" Target="../media/image2014.png"/><Relationship Id="rId33" Type="http://schemas.openxmlformats.org/officeDocument/2006/relationships/customXml" Target="../ink/ink2039.xml"/><Relationship Id="rId108" Type="http://schemas.openxmlformats.org/officeDocument/2006/relationships/image" Target="../media/image2061.png"/><Relationship Id="rId129" Type="http://schemas.openxmlformats.org/officeDocument/2006/relationships/customXml" Target="../ink/ink2087.xml"/><Relationship Id="rId54" Type="http://schemas.openxmlformats.org/officeDocument/2006/relationships/image" Target="../media/image2034.png"/><Relationship Id="rId75" Type="http://schemas.openxmlformats.org/officeDocument/2006/relationships/customXml" Target="../ink/ink2060.xml"/><Relationship Id="rId96" Type="http://schemas.openxmlformats.org/officeDocument/2006/relationships/image" Target="../media/image2055.png"/><Relationship Id="rId140" Type="http://schemas.openxmlformats.org/officeDocument/2006/relationships/image" Target="../media/image2077.png"/><Relationship Id="rId161" Type="http://schemas.openxmlformats.org/officeDocument/2006/relationships/customXml" Target="../ink/ink2103.xml"/><Relationship Id="rId182" Type="http://schemas.openxmlformats.org/officeDocument/2006/relationships/image" Target="../media/image2098.png"/><Relationship Id="rId217" Type="http://schemas.openxmlformats.org/officeDocument/2006/relationships/customXml" Target="../ink/ink2134.xml"/><Relationship Id="rId6" Type="http://schemas.openxmlformats.org/officeDocument/2006/relationships/image" Target="../media/image2011.png"/><Relationship Id="rId238" Type="http://schemas.openxmlformats.org/officeDocument/2006/relationships/image" Target="../media/image2120.png"/><Relationship Id="rId23" Type="http://schemas.openxmlformats.org/officeDocument/2006/relationships/customXml" Target="../ink/ink2034.xml"/><Relationship Id="rId119" Type="http://schemas.openxmlformats.org/officeDocument/2006/relationships/customXml" Target="../ink/ink2082.xml"/><Relationship Id="rId44" Type="http://schemas.openxmlformats.org/officeDocument/2006/relationships/image" Target="../media/image2030.png"/><Relationship Id="rId65" Type="http://schemas.openxmlformats.org/officeDocument/2006/relationships/customXml" Target="../ink/ink2055.xml"/><Relationship Id="rId86" Type="http://schemas.openxmlformats.org/officeDocument/2006/relationships/image" Target="../media/image2050.png"/><Relationship Id="rId130" Type="http://schemas.openxmlformats.org/officeDocument/2006/relationships/image" Target="../media/image2072.png"/><Relationship Id="rId151" Type="http://schemas.openxmlformats.org/officeDocument/2006/relationships/customXml" Target="../ink/ink2098.xml"/><Relationship Id="rId172" Type="http://schemas.openxmlformats.org/officeDocument/2006/relationships/image" Target="../media/image2093.png"/><Relationship Id="rId193" Type="http://schemas.openxmlformats.org/officeDocument/2006/relationships/customXml" Target="../ink/ink2119.xml"/><Relationship Id="rId207" Type="http://schemas.openxmlformats.org/officeDocument/2006/relationships/customXml" Target="../ink/ink2128.xml"/><Relationship Id="rId228" Type="http://schemas.openxmlformats.org/officeDocument/2006/relationships/customXml" Target="../ink/ink2141.xml"/><Relationship Id="rId249" Type="http://schemas.openxmlformats.org/officeDocument/2006/relationships/customXml" Target="../ink/ink2153.xml"/><Relationship Id="rId13" Type="http://schemas.openxmlformats.org/officeDocument/2006/relationships/customXml" Target="../ink/ink2029.xml"/><Relationship Id="rId109" Type="http://schemas.openxmlformats.org/officeDocument/2006/relationships/customXml" Target="../ink/ink2077.xml"/><Relationship Id="rId34" Type="http://schemas.openxmlformats.org/officeDocument/2006/relationships/image" Target="../media/image2025.png"/><Relationship Id="rId55" Type="http://schemas.openxmlformats.org/officeDocument/2006/relationships/customXml" Target="../ink/ink2050.xml"/><Relationship Id="rId76" Type="http://schemas.openxmlformats.org/officeDocument/2006/relationships/image" Target="../media/image2045.png"/><Relationship Id="rId97" Type="http://schemas.openxmlformats.org/officeDocument/2006/relationships/customXml" Target="../ink/ink2071.xml"/><Relationship Id="rId120" Type="http://schemas.openxmlformats.org/officeDocument/2006/relationships/image" Target="../media/image2067.png"/><Relationship Id="rId141" Type="http://schemas.openxmlformats.org/officeDocument/2006/relationships/customXml" Target="../ink/ink2093.xml"/><Relationship Id="rId7" Type="http://schemas.openxmlformats.org/officeDocument/2006/relationships/customXml" Target="../ink/ink2026.xml"/><Relationship Id="rId162" Type="http://schemas.openxmlformats.org/officeDocument/2006/relationships/image" Target="../media/image2088.png"/><Relationship Id="rId183" Type="http://schemas.openxmlformats.org/officeDocument/2006/relationships/customXml" Target="../ink/ink2114.xml"/><Relationship Id="rId218" Type="http://schemas.openxmlformats.org/officeDocument/2006/relationships/customXml" Target="../ink/ink2135.xml"/><Relationship Id="rId239" Type="http://schemas.openxmlformats.org/officeDocument/2006/relationships/customXml" Target="../ink/ink2148.xml"/><Relationship Id="rId250" Type="http://schemas.openxmlformats.org/officeDocument/2006/relationships/image" Target="../media/image2126.png"/><Relationship Id="rId24" Type="http://schemas.openxmlformats.org/officeDocument/2006/relationships/image" Target="../media/image2020.png"/><Relationship Id="rId45" Type="http://schemas.openxmlformats.org/officeDocument/2006/relationships/customXml" Target="../ink/ink2045.xml"/><Relationship Id="rId66" Type="http://schemas.openxmlformats.org/officeDocument/2006/relationships/image" Target="../media/image2040.png"/><Relationship Id="rId87" Type="http://schemas.openxmlformats.org/officeDocument/2006/relationships/customXml" Target="../ink/ink2066.xml"/><Relationship Id="rId110" Type="http://schemas.openxmlformats.org/officeDocument/2006/relationships/image" Target="../media/image2062.png"/><Relationship Id="rId131" Type="http://schemas.openxmlformats.org/officeDocument/2006/relationships/customXml" Target="../ink/ink2088.xml"/><Relationship Id="rId152" Type="http://schemas.openxmlformats.org/officeDocument/2006/relationships/image" Target="../media/image2083.png"/><Relationship Id="rId173" Type="http://schemas.openxmlformats.org/officeDocument/2006/relationships/customXml" Target="../ink/ink2109.xml"/><Relationship Id="rId194" Type="http://schemas.openxmlformats.org/officeDocument/2006/relationships/image" Target="../media/image2104.png"/><Relationship Id="rId208" Type="http://schemas.openxmlformats.org/officeDocument/2006/relationships/image" Target="../media/image2109.png"/><Relationship Id="rId229" Type="http://schemas.openxmlformats.org/officeDocument/2006/relationships/customXml" Target="../ink/ink2142.xml"/><Relationship Id="rId240" Type="http://schemas.openxmlformats.org/officeDocument/2006/relationships/image" Target="../media/image2121.png"/><Relationship Id="rId14" Type="http://schemas.openxmlformats.org/officeDocument/2006/relationships/image" Target="../media/image2015.png"/><Relationship Id="rId35" Type="http://schemas.openxmlformats.org/officeDocument/2006/relationships/customXml" Target="../ink/ink2040.xml"/><Relationship Id="rId56" Type="http://schemas.openxmlformats.org/officeDocument/2006/relationships/image" Target="../media/image2035.png"/><Relationship Id="rId77" Type="http://schemas.openxmlformats.org/officeDocument/2006/relationships/customXml" Target="../ink/ink2061.xml"/><Relationship Id="rId100" Type="http://schemas.openxmlformats.org/officeDocument/2006/relationships/image" Target="../media/image2057.png"/><Relationship Id="rId8" Type="http://schemas.openxmlformats.org/officeDocument/2006/relationships/image" Target="../media/image2012.png"/><Relationship Id="rId98" Type="http://schemas.openxmlformats.org/officeDocument/2006/relationships/image" Target="../media/image2056.png"/><Relationship Id="rId121" Type="http://schemas.openxmlformats.org/officeDocument/2006/relationships/customXml" Target="../ink/ink2083.xml"/><Relationship Id="rId142" Type="http://schemas.openxmlformats.org/officeDocument/2006/relationships/image" Target="../media/image2078.png"/><Relationship Id="rId163" Type="http://schemas.openxmlformats.org/officeDocument/2006/relationships/customXml" Target="../ink/ink2104.xml"/><Relationship Id="rId184" Type="http://schemas.openxmlformats.org/officeDocument/2006/relationships/image" Target="../media/image2099.png"/><Relationship Id="rId219" Type="http://schemas.openxmlformats.org/officeDocument/2006/relationships/customXml" Target="../ink/ink2136.xml"/><Relationship Id="rId230" Type="http://schemas.openxmlformats.org/officeDocument/2006/relationships/customXml" Target="../ink/ink2143.xml"/><Relationship Id="rId251" Type="http://schemas.openxmlformats.org/officeDocument/2006/relationships/customXml" Target="../ink/ink2154.xml"/><Relationship Id="rId25" Type="http://schemas.openxmlformats.org/officeDocument/2006/relationships/customXml" Target="../ink/ink2035.xml"/><Relationship Id="rId46" Type="http://schemas.openxmlformats.org/officeDocument/2006/relationships/image" Target="../media/image2031.png"/><Relationship Id="rId67" Type="http://schemas.openxmlformats.org/officeDocument/2006/relationships/customXml" Target="../ink/ink2056.xml"/><Relationship Id="rId88" Type="http://schemas.openxmlformats.org/officeDocument/2006/relationships/image" Target="../media/image2051.png"/><Relationship Id="rId111" Type="http://schemas.openxmlformats.org/officeDocument/2006/relationships/customXml" Target="../ink/ink2078.xml"/><Relationship Id="rId132" Type="http://schemas.openxmlformats.org/officeDocument/2006/relationships/image" Target="../media/image2073.png"/><Relationship Id="rId153" Type="http://schemas.openxmlformats.org/officeDocument/2006/relationships/customXml" Target="../ink/ink2099.xml"/><Relationship Id="rId174" Type="http://schemas.openxmlformats.org/officeDocument/2006/relationships/image" Target="../media/image2094.png"/><Relationship Id="rId195" Type="http://schemas.openxmlformats.org/officeDocument/2006/relationships/customXml" Target="../ink/ink2120.xml"/><Relationship Id="rId209" Type="http://schemas.openxmlformats.org/officeDocument/2006/relationships/customXml" Target="../ink/ink2129.xml"/><Relationship Id="rId220" Type="http://schemas.openxmlformats.org/officeDocument/2006/relationships/image" Target="../media/image2113.png"/><Relationship Id="rId241" Type="http://schemas.openxmlformats.org/officeDocument/2006/relationships/customXml" Target="../ink/ink2149.xml"/><Relationship Id="rId15" Type="http://schemas.openxmlformats.org/officeDocument/2006/relationships/customXml" Target="../ink/ink2030.xml"/><Relationship Id="rId36" Type="http://schemas.openxmlformats.org/officeDocument/2006/relationships/image" Target="../media/image2026.png"/><Relationship Id="rId57" Type="http://schemas.openxmlformats.org/officeDocument/2006/relationships/customXml" Target="../ink/ink2051.xml"/><Relationship Id="rId78" Type="http://schemas.openxmlformats.org/officeDocument/2006/relationships/image" Target="../media/image2046.png"/><Relationship Id="rId99" Type="http://schemas.openxmlformats.org/officeDocument/2006/relationships/customXml" Target="../ink/ink2072.xml"/><Relationship Id="rId101" Type="http://schemas.openxmlformats.org/officeDocument/2006/relationships/customXml" Target="../ink/ink2073.xml"/><Relationship Id="rId122" Type="http://schemas.openxmlformats.org/officeDocument/2006/relationships/image" Target="../media/image2068.png"/><Relationship Id="rId143" Type="http://schemas.openxmlformats.org/officeDocument/2006/relationships/customXml" Target="../ink/ink2094.xml"/><Relationship Id="rId164" Type="http://schemas.openxmlformats.org/officeDocument/2006/relationships/image" Target="../media/image2089.png"/><Relationship Id="rId185" Type="http://schemas.openxmlformats.org/officeDocument/2006/relationships/customXml" Target="../ink/ink2115.xml"/><Relationship Id="rId4" Type="http://schemas.openxmlformats.org/officeDocument/2006/relationships/image" Target="../media/image2010.png"/><Relationship Id="rId9" Type="http://schemas.openxmlformats.org/officeDocument/2006/relationships/customXml" Target="../ink/ink2027.xml"/><Relationship Id="rId180" Type="http://schemas.openxmlformats.org/officeDocument/2006/relationships/image" Target="../media/image2097.png"/><Relationship Id="rId210" Type="http://schemas.openxmlformats.org/officeDocument/2006/relationships/image" Target="../media/image2110.png"/><Relationship Id="rId215" Type="http://schemas.openxmlformats.org/officeDocument/2006/relationships/customXml" Target="../ink/ink2132.xml"/><Relationship Id="rId236" Type="http://schemas.openxmlformats.org/officeDocument/2006/relationships/image" Target="../media/image2119.png"/><Relationship Id="rId26" Type="http://schemas.openxmlformats.org/officeDocument/2006/relationships/image" Target="../media/image2021.png"/><Relationship Id="rId231" Type="http://schemas.openxmlformats.org/officeDocument/2006/relationships/customXml" Target="../ink/ink2144.xml"/><Relationship Id="rId252" Type="http://schemas.openxmlformats.org/officeDocument/2006/relationships/image" Target="../media/image2127.png"/><Relationship Id="rId47" Type="http://schemas.openxmlformats.org/officeDocument/2006/relationships/customXml" Target="../ink/ink2046.xml"/><Relationship Id="rId68" Type="http://schemas.openxmlformats.org/officeDocument/2006/relationships/image" Target="../media/image2041.png"/><Relationship Id="rId89" Type="http://schemas.openxmlformats.org/officeDocument/2006/relationships/customXml" Target="../ink/ink2067.xml"/><Relationship Id="rId112" Type="http://schemas.openxmlformats.org/officeDocument/2006/relationships/image" Target="../media/image2063.png"/><Relationship Id="rId133" Type="http://schemas.openxmlformats.org/officeDocument/2006/relationships/customXml" Target="../ink/ink2089.xml"/><Relationship Id="rId154" Type="http://schemas.openxmlformats.org/officeDocument/2006/relationships/image" Target="../media/image2084.png"/><Relationship Id="rId175" Type="http://schemas.openxmlformats.org/officeDocument/2006/relationships/customXml" Target="../ink/ink2110.xml"/><Relationship Id="rId196" Type="http://schemas.openxmlformats.org/officeDocument/2006/relationships/customXml" Target="../ink/ink2121.xml"/><Relationship Id="rId200" Type="http://schemas.openxmlformats.org/officeDocument/2006/relationships/customXml" Target="../ink/ink2123.xml"/><Relationship Id="rId16" Type="http://schemas.openxmlformats.org/officeDocument/2006/relationships/image" Target="../media/image2016.png"/><Relationship Id="rId221" Type="http://schemas.openxmlformats.org/officeDocument/2006/relationships/customXml" Target="../ink/ink2137.xml"/><Relationship Id="rId242" Type="http://schemas.openxmlformats.org/officeDocument/2006/relationships/image" Target="../media/image2122.png"/><Relationship Id="rId37" Type="http://schemas.openxmlformats.org/officeDocument/2006/relationships/customXml" Target="../ink/ink2041.xml"/><Relationship Id="rId58" Type="http://schemas.openxmlformats.org/officeDocument/2006/relationships/image" Target="../media/image2036.png"/><Relationship Id="rId79" Type="http://schemas.openxmlformats.org/officeDocument/2006/relationships/customXml" Target="../ink/ink2062.xml"/><Relationship Id="rId102" Type="http://schemas.openxmlformats.org/officeDocument/2006/relationships/image" Target="../media/image2058.png"/><Relationship Id="rId123" Type="http://schemas.openxmlformats.org/officeDocument/2006/relationships/customXml" Target="../ink/ink2084.xml"/><Relationship Id="rId144" Type="http://schemas.openxmlformats.org/officeDocument/2006/relationships/image" Target="../media/image2079.png"/><Relationship Id="rId90" Type="http://schemas.openxmlformats.org/officeDocument/2006/relationships/image" Target="../media/image2052.png"/><Relationship Id="rId165" Type="http://schemas.openxmlformats.org/officeDocument/2006/relationships/customXml" Target="../ink/ink2105.xml"/><Relationship Id="rId186" Type="http://schemas.openxmlformats.org/officeDocument/2006/relationships/image" Target="../media/image2100.png"/><Relationship Id="rId211" Type="http://schemas.openxmlformats.org/officeDocument/2006/relationships/customXml" Target="../ink/ink2130.xml"/><Relationship Id="rId232" Type="http://schemas.openxmlformats.org/officeDocument/2006/relationships/image" Target="../media/image2117.png"/><Relationship Id="rId27" Type="http://schemas.openxmlformats.org/officeDocument/2006/relationships/customXml" Target="../ink/ink2036.xml"/><Relationship Id="rId48" Type="http://schemas.openxmlformats.org/officeDocument/2006/relationships/image" Target="../media/image2032.png"/><Relationship Id="rId69" Type="http://schemas.openxmlformats.org/officeDocument/2006/relationships/customXml" Target="../ink/ink2057.xml"/><Relationship Id="rId113" Type="http://schemas.openxmlformats.org/officeDocument/2006/relationships/customXml" Target="../ink/ink2079.xml"/><Relationship Id="rId134" Type="http://schemas.openxmlformats.org/officeDocument/2006/relationships/image" Target="../media/image2074.png"/><Relationship Id="rId80" Type="http://schemas.openxmlformats.org/officeDocument/2006/relationships/image" Target="../media/image2047.png"/><Relationship Id="rId155" Type="http://schemas.openxmlformats.org/officeDocument/2006/relationships/customXml" Target="../ink/ink2100.xml"/><Relationship Id="rId176" Type="http://schemas.openxmlformats.org/officeDocument/2006/relationships/image" Target="../media/image2095.png"/><Relationship Id="rId197" Type="http://schemas.openxmlformats.org/officeDocument/2006/relationships/image" Target="../media/image2105.png"/><Relationship Id="rId201" Type="http://schemas.openxmlformats.org/officeDocument/2006/relationships/customXml" Target="../ink/ink2124.xml"/><Relationship Id="rId222" Type="http://schemas.openxmlformats.org/officeDocument/2006/relationships/image" Target="../media/image2114.png"/><Relationship Id="rId243" Type="http://schemas.openxmlformats.org/officeDocument/2006/relationships/customXml" Target="../ink/ink2150.xml"/><Relationship Id="rId17" Type="http://schemas.openxmlformats.org/officeDocument/2006/relationships/customXml" Target="../ink/ink2031.xml"/><Relationship Id="rId38" Type="http://schemas.openxmlformats.org/officeDocument/2006/relationships/image" Target="../media/image2027.png"/><Relationship Id="rId59" Type="http://schemas.openxmlformats.org/officeDocument/2006/relationships/customXml" Target="../ink/ink2052.xml"/><Relationship Id="rId103" Type="http://schemas.openxmlformats.org/officeDocument/2006/relationships/customXml" Target="../ink/ink2074.xml"/><Relationship Id="rId124" Type="http://schemas.openxmlformats.org/officeDocument/2006/relationships/image" Target="../media/image2069.png"/><Relationship Id="rId70" Type="http://schemas.openxmlformats.org/officeDocument/2006/relationships/image" Target="../media/image2042.png"/><Relationship Id="rId91" Type="http://schemas.openxmlformats.org/officeDocument/2006/relationships/customXml" Target="../ink/ink2068.xml"/><Relationship Id="rId145" Type="http://schemas.openxmlformats.org/officeDocument/2006/relationships/customXml" Target="../ink/ink2095.xml"/><Relationship Id="rId166" Type="http://schemas.openxmlformats.org/officeDocument/2006/relationships/image" Target="../media/image2090.png"/><Relationship Id="rId187" Type="http://schemas.openxmlformats.org/officeDocument/2006/relationships/customXml" Target="../ink/ink2116.xml"/><Relationship Id="rId1" Type="http://schemas.openxmlformats.org/officeDocument/2006/relationships/slideLayout" Target="../slideLayouts/slideLayout7.xml"/><Relationship Id="rId212" Type="http://schemas.openxmlformats.org/officeDocument/2006/relationships/image" Target="../media/image2111.png"/><Relationship Id="rId233" Type="http://schemas.openxmlformats.org/officeDocument/2006/relationships/customXml" Target="../ink/ink2145.xml"/><Relationship Id="rId28" Type="http://schemas.openxmlformats.org/officeDocument/2006/relationships/image" Target="../media/image2022.png"/><Relationship Id="rId49" Type="http://schemas.openxmlformats.org/officeDocument/2006/relationships/customXml" Target="../ink/ink2047.xml"/><Relationship Id="rId114" Type="http://schemas.openxmlformats.org/officeDocument/2006/relationships/image" Target="../media/image2064.png"/><Relationship Id="rId60" Type="http://schemas.openxmlformats.org/officeDocument/2006/relationships/image" Target="../media/image2037.png"/><Relationship Id="rId81" Type="http://schemas.openxmlformats.org/officeDocument/2006/relationships/customXml" Target="../ink/ink2063.xml"/><Relationship Id="rId135" Type="http://schemas.openxmlformats.org/officeDocument/2006/relationships/customXml" Target="../ink/ink2090.xml"/><Relationship Id="rId156" Type="http://schemas.openxmlformats.org/officeDocument/2006/relationships/image" Target="../media/image2085.png"/><Relationship Id="rId177" Type="http://schemas.openxmlformats.org/officeDocument/2006/relationships/customXml" Target="../ink/ink2111.xml"/><Relationship Id="rId198" Type="http://schemas.openxmlformats.org/officeDocument/2006/relationships/customXml" Target="../ink/ink2122.xml"/><Relationship Id="rId202" Type="http://schemas.openxmlformats.org/officeDocument/2006/relationships/image" Target="../media/image2107.png"/><Relationship Id="rId223" Type="http://schemas.openxmlformats.org/officeDocument/2006/relationships/customXml" Target="../ink/ink2138.xml"/><Relationship Id="rId244" Type="http://schemas.openxmlformats.org/officeDocument/2006/relationships/image" Target="../media/image2123.png"/><Relationship Id="rId18" Type="http://schemas.openxmlformats.org/officeDocument/2006/relationships/image" Target="../media/image2017.png"/><Relationship Id="rId39" Type="http://schemas.openxmlformats.org/officeDocument/2006/relationships/customXml" Target="../ink/ink2042.xml"/><Relationship Id="rId50" Type="http://schemas.openxmlformats.org/officeDocument/2006/relationships/image" Target="../media/image912.png"/><Relationship Id="rId104" Type="http://schemas.openxmlformats.org/officeDocument/2006/relationships/image" Target="../media/image2059.png"/><Relationship Id="rId125" Type="http://schemas.openxmlformats.org/officeDocument/2006/relationships/customXml" Target="../ink/ink2085.xml"/><Relationship Id="rId146" Type="http://schemas.openxmlformats.org/officeDocument/2006/relationships/image" Target="../media/image2080.png"/><Relationship Id="rId167" Type="http://schemas.openxmlformats.org/officeDocument/2006/relationships/customXml" Target="../ink/ink2106.xml"/><Relationship Id="rId188" Type="http://schemas.openxmlformats.org/officeDocument/2006/relationships/image" Target="../media/image2101.png"/><Relationship Id="rId71" Type="http://schemas.openxmlformats.org/officeDocument/2006/relationships/customXml" Target="../ink/ink2058.xml"/><Relationship Id="rId92" Type="http://schemas.openxmlformats.org/officeDocument/2006/relationships/image" Target="../media/image2053.png"/><Relationship Id="rId213" Type="http://schemas.openxmlformats.org/officeDocument/2006/relationships/customXml" Target="../ink/ink2131.xml"/><Relationship Id="rId234" Type="http://schemas.openxmlformats.org/officeDocument/2006/relationships/image" Target="../media/image2118.png"/><Relationship Id="rId2" Type="http://schemas.openxmlformats.org/officeDocument/2006/relationships/image" Target="../media/image1931.tiff"/><Relationship Id="rId29" Type="http://schemas.openxmlformats.org/officeDocument/2006/relationships/customXml" Target="../ink/ink2037.xml"/><Relationship Id="rId40" Type="http://schemas.openxmlformats.org/officeDocument/2006/relationships/image" Target="../media/image2028.png"/><Relationship Id="rId115" Type="http://schemas.openxmlformats.org/officeDocument/2006/relationships/customXml" Target="../ink/ink2080.xml"/><Relationship Id="rId136" Type="http://schemas.openxmlformats.org/officeDocument/2006/relationships/image" Target="../media/image2075.png"/><Relationship Id="rId157" Type="http://schemas.openxmlformats.org/officeDocument/2006/relationships/customXml" Target="../ink/ink2101.xml"/><Relationship Id="rId178" Type="http://schemas.openxmlformats.org/officeDocument/2006/relationships/image" Target="../media/image2096.png"/><Relationship Id="rId61" Type="http://schemas.openxmlformats.org/officeDocument/2006/relationships/customXml" Target="../ink/ink2053.xml"/><Relationship Id="rId82" Type="http://schemas.openxmlformats.org/officeDocument/2006/relationships/image" Target="../media/image2048.png"/><Relationship Id="rId199" Type="http://schemas.openxmlformats.org/officeDocument/2006/relationships/image" Target="../media/image2106.png"/><Relationship Id="rId203" Type="http://schemas.openxmlformats.org/officeDocument/2006/relationships/customXml" Target="../ink/ink2125.xml"/><Relationship Id="rId19" Type="http://schemas.openxmlformats.org/officeDocument/2006/relationships/customXml" Target="../ink/ink2032.xml"/><Relationship Id="rId224" Type="http://schemas.openxmlformats.org/officeDocument/2006/relationships/image" Target="../media/image2115.png"/><Relationship Id="rId245" Type="http://schemas.openxmlformats.org/officeDocument/2006/relationships/customXml" Target="../ink/ink2151.xml"/><Relationship Id="rId30" Type="http://schemas.openxmlformats.org/officeDocument/2006/relationships/image" Target="../media/image2023.png"/><Relationship Id="rId105" Type="http://schemas.openxmlformats.org/officeDocument/2006/relationships/customXml" Target="../ink/ink2075.xml"/><Relationship Id="rId126" Type="http://schemas.openxmlformats.org/officeDocument/2006/relationships/image" Target="../media/image2070.png"/><Relationship Id="rId147" Type="http://schemas.openxmlformats.org/officeDocument/2006/relationships/customXml" Target="../ink/ink2096.xml"/><Relationship Id="rId168" Type="http://schemas.openxmlformats.org/officeDocument/2006/relationships/image" Target="../media/image2091.png"/><Relationship Id="rId51" Type="http://schemas.openxmlformats.org/officeDocument/2006/relationships/customXml" Target="../ink/ink2048.xml"/><Relationship Id="rId72" Type="http://schemas.openxmlformats.org/officeDocument/2006/relationships/image" Target="../media/image2043.png"/><Relationship Id="rId93" Type="http://schemas.openxmlformats.org/officeDocument/2006/relationships/customXml" Target="../ink/ink2069.xml"/><Relationship Id="rId189" Type="http://schemas.openxmlformats.org/officeDocument/2006/relationships/customXml" Target="../ink/ink2117.xml"/><Relationship Id="rId3" Type="http://schemas.openxmlformats.org/officeDocument/2006/relationships/customXml" Target="../ink/ink2024.xml"/><Relationship Id="rId214" Type="http://schemas.openxmlformats.org/officeDocument/2006/relationships/image" Target="../media/image2112.png"/><Relationship Id="rId235" Type="http://schemas.openxmlformats.org/officeDocument/2006/relationships/customXml" Target="../ink/ink2146.xml"/><Relationship Id="rId116" Type="http://schemas.openxmlformats.org/officeDocument/2006/relationships/image" Target="../media/image2065.png"/><Relationship Id="rId137" Type="http://schemas.openxmlformats.org/officeDocument/2006/relationships/customXml" Target="../ink/ink2091.xml"/><Relationship Id="rId158" Type="http://schemas.openxmlformats.org/officeDocument/2006/relationships/image" Target="../media/image2086.png"/><Relationship Id="rId20" Type="http://schemas.openxmlformats.org/officeDocument/2006/relationships/image" Target="../media/image2018.png"/><Relationship Id="rId41" Type="http://schemas.openxmlformats.org/officeDocument/2006/relationships/customXml" Target="../ink/ink2043.xml"/><Relationship Id="rId62" Type="http://schemas.openxmlformats.org/officeDocument/2006/relationships/image" Target="../media/image2038.png"/><Relationship Id="rId83" Type="http://schemas.openxmlformats.org/officeDocument/2006/relationships/customXml" Target="../ink/ink2064.xml"/><Relationship Id="rId179" Type="http://schemas.openxmlformats.org/officeDocument/2006/relationships/customXml" Target="../ink/ink2112.xml"/><Relationship Id="rId190" Type="http://schemas.openxmlformats.org/officeDocument/2006/relationships/image" Target="../media/image2102.png"/><Relationship Id="rId204" Type="http://schemas.openxmlformats.org/officeDocument/2006/relationships/image" Target="../media/image2108.png"/><Relationship Id="rId225" Type="http://schemas.openxmlformats.org/officeDocument/2006/relationships/customXml" Target="../ink/ink2139.xml"/><Relationship Id="rId246" Type="http://schemas.openxmlformats.org/officeDocument/2006/relationships/image" Target="../media/image2124.png"/><Relationship Id="rId106" Type="http://schemas.openxmlformats.org/officeDocument/2006/relationships/image" Target="../media/image2060.png"/><Relationship Id="rId127" Type="http://schemas.openxmlformats.org/officeDocument/2006/relationships/customXml" Target="../ink/ink2086.xml"/><Relationship Id="rId10" Type="http://schemas.openxmlformats.org/officeDocument/2006/relationships/image" Target="../media/image2013.png"/><Relationship Id="rId31" Type="http://schemas.openxmlformats.org/officeDocument/2006/relationships/customXml" Target="../ink/ink2038.xml"/><Relationship Id="rId52" Type="http://schemas.openxmlformats.org/officeDocument/2006/relationships/image" Target="../media/image2033.png"/><Relationship Id="rId73" Type="http://schemas.openxmlformats.org/officeDocument/2006/relationships/customXml" Target="../ink/ink2059.xml"/><Relationship Id="rId94" Type="http://schemas.openxmlformats.org/officeDocument/2006/relationships/image" Target="../media/image2054.png"/><Relationship Id="rId148" Type="http://schemas.openxmlformats.org/officeDocument/2006/relationships/image" Target="../media/image2081.png"/><Relationship Id="rId169" Type="http://schemas.openxmlformats.org/officeDocument/2006/relationships/customXml" Target="../ink/ink2107.xml"/></Relationships>
</file>

<file path=ppt/slides/_rels/slide38.xml.rels><?xml version="1.0" encoding="UTF-8" standalone="yes"?>
<Relationships xmlns="http://schemas.openxmlformats.org/package/2006/relationships"><Relationship Id="rId26" Type="http://schemas.openxmlformats.org/officeDocument/2006/relationships/image" Target="../media/image22100.png"/><Relationship Id="rId21" Type="http://schemas.openxmlformats.org/officeDocument/2006/relationships/customXml" Target="../ink/ink2160.xml"/><Relationship Id="rId42" Type="http://schemas.openxmlformats.org/officeDocument/2006/relationships/image" Target="../media/image2135.png"/><Relationship Id="rId47" Type="http://schemas.openxmlformats.org/officeDocument/2006/relationships/customXml" Target="../ink/ink2173.xml"/><Relationship Id="rId63" Type="http://schemas.openxmlformats.org/officeDocument/2006/relationships/customXml" Target="../ink/ink2181.xml"/><Relationship Id="rId68" Type="http://schemas.openxmlformats.org/officeDocument/2006/relationships/image" Target="../media/image2148.png"/><Relationship Id="rId84" Type="http://schemas.openxmlformats.org/officeDocument/2006/relationships/image" Target="../media/image2156.png"/><Relationship Id="rId89" Type="http://schemas.openxmlformats.org/officeDocument/2006/relationships/customXml" Target="../ink/ink2194.xml"/><Relationship Id="rId112" Type="http://schemas.openxmlformats.org/officeDocument/2006/relationships/image" Target="../media/image2170.png"/><Relationship Id="rId16" Type="http://schemas.openxmlformats.org/officeDocument/2006/relationships/image" Target="../media/image2710.png"/><Relationship Id="rId107" Type="http://schemas.openxmlformats.org/officeDocument/2006/relationships/customXml" Target="../ink/ink2203.xml"/><Relationship Id="rId32" Type="http://schemas.openxmlformats.org/officeDocument/2006/relationships/image" Target="../media/image2130.png"/><Relationship Id="rId37" Type="http://schemas.openxmlformats.org/officeDocument/2006/relationships/customXml" Target="../ink/ink2168.xml"/><Relationship Id="rId53" Type="http://schemas.openxmlformats.org/officeDocument/2006/relationships/customXml" Target="../ink/ink2176.xml"/><Relationship Id="rId58" Type="http://schemas.openxmlformats.org/officeDocument/2006/relationships/image" Target="../media/image2143.png"/><Relationship Id="rId74" Type="http://schemas.openxmlformats.org/officeDocument/2006/relationships/image" Target="../media/image2151.png"/><Relationship Id="rId79" Type="http://schemas.openxmlformats.org/officeDocument/2006/relationships/customXml" Target="../ink/ink2189.xml"/><Relationship Id="rId102" Type="http://schemas.openxmlformats.org/officeDocument/2006/relationships/image" Target="../media/image2165.png"/><Relationship Id="rId5" Type="http://schemas.openxmlformats.org/officeDocument/2006/relationships/customXml" Target="../ink/ink2156.xml"/><Relationship Id="rId90" Type="http://schemas.openxmlformats.org/officeDocument/2006/relationships/image" Target="../media/image2159.png"/><Relationship Id="rId95" Type="http://schemas.openxmlformats.org/officeDocument/2006/relationships/customXml" Target="../ink/ink2197.xml"/><Relationship Id="rId22" Type="http://schemas.openxmlformats.org/officeDocument/2006/relationships/image" Target="../media/image19270.png"/><Relationship Id="rId27" Type="http://schemas.openxmlformats.org/officeDocument/2006/relationships/customXml" Target="../ink/ink2163.xml"/><Relationship Id="rId43" Type="http://schemas.openxmlformats.org/officeDocument/2006/relationships/customXml" Target="../ink/ink2171.xml"/><Relationship Id="rId48" Type="http://schemas.openxmlformats.org/officeDocument/2006/relationships/image" Target="../media/image2138.png"/><Relationship Id="rId64" Type="http://schemas.openxmlformats.org/officeDocument/2006/relationships/image" Target="../media/image2146.png"/><Relationship Id="rId69" Type="http://schemas.openxmlformats.org/officeDocument/2006/relationships/customXml" Target="../ink/ink2184.xml"/><Relationship Id="rId113" Type="http://schemas.openxmlformats.org/officeDocument/2006/relationships/customXml" Target="../ink/ink2206.xml"/><Relationship Id="rId80" Type="http://schemas.openxmlformats.org/officeDocument/2006/relationships/image" Target="../media/image2154.png"/><Relationship Id="rId85" Type="http://schemas.openxmlformats.org/officeDocument/2006/relationships/customXml" Target="../ink/ink2192.xml"/><Relationship Id="rId17" Type="http://schemas.openxmlformats.org/officeDocument/2006/relationships/customXml" Target="../ink/ink2158.xml"/><Relationship Id="rId33" Type="http://schemas.openxmlformats.org/officeDocument/2006/relationships/customXml" Target="../ink/ink2166.xml"/><Relationship Id="rId38" Type="http://schemas.openxmlformats.org/officeDocument/2006/relationships/image" Target="../media/image2133.png"/><Relationship Id="rId59" Type="http://schemas.openxmlformats.org/officeDocument/2006/relationships/customXml" Target="../ink/ink2179.xml"/><Relationship Id="rId103" Type="http://schemas.openxmlformats.org/officeDocument/2006/relationships/customXml" Target="../ink/ink2201.xml"/><Relationship Id="rId108" Type="http://schemas.openxmlformats.org/officeDocument/2006/relationships/image" Target="../media/image2168.png"/><Relationship Id="rId20" Type="http://schemas.openxmlformats.org/officeDocument/2006/relationships/image" Target="../media/image19260.png"/><Relationship Id="rId41" Type="http://schemas.openxmlformats.org/officeDocument/2006/relationships/customXml" Target="../ink/ink2170.xml"/><Relationship Id="rId54" Type="http://schemas.openxmlformats.org/officeDocument/2006/relationships/image" Target="../media/image2141.png"/><Relationship Id="rId62" Type="http://schemas.openxmlformats.org/officeDocument/2006/relationships/image" Target="../media/image2145.png"/><Relationship Id="rId70" Type="http://schemas.openxmlformats.org/officeDocument/2006/relationships/image" Target="../media/image2149.png"/><Relationship Id="rId75" Type="http://schemas.openxmlformats.org/officeDocument/2006/relationships/customXml" Target="../ink/ink2187.xml"/><Relationship Id="rId83" Type="http://schemas.openxmlformats.org/officeDocument/2006/relationships/customXml" Target="../ink/ink2191.xml"/><Relationship Id="rId88" Type="http://schemas.openxmlformats.org/officeDocument/2006/relationships/image" Target="../media/image2158.png"/><Relationship Id="rId91" Type="http://schemas.openxmlformats.org/officeDocument/2006/relationships/customXml" Target="../ink/ink2195.xml"/><Relationship Id="rId96" Type="http://schemas.openxmlformats.org/officeDocument/2006/relationships/image" Target="../media/image2162.png"/><Relationship Id="rId111" Type="http://schemas.openxmlformats.org/officeDocument/2006/relationships/customXml" Target="../ink/ink2205.xml"/><Relationship Id="rId1" Type="http://schemas.openxmlformats.org/officeDocument/2006/relationships/slideLayout" Target="../slideLayouts/slideLayout7.xml"/><Relationship Id="rId6" Type="http://schemas.openxmlformats.org/officeDocument/2006/relationships/image" Target="../media/image2210.png"/><Relationship Id="rId23" Type="http://schemas.openxmlformats.org/officeDocument/2006/relationships/customXml" Target="../ink/ink2161.xml"/><Relationship Id="rId28" Type="http://schemas.openxmlformats.org/officeDocument/2006/relationships/image" Target="../media/image23100.png"/><Relationship Id="rId36" Type="http://schemas.openxmlformats.org/officeDocument/2006/relationships/image" Target="../media/image2132.png"/><Relationship Id="rId49" Type="http://schemas.openxmlformats.org/officeDocument/2006/relationships/customXml" Target="../ink/ink2174.xml"/><Relationship Id="rId57" Type="http://schemas.openxmlformats.org/officeDocument/2006/relationships/customXml" Target="../ink/ink2178.xml"/><Relationship Id="rId106" Type="http://schemas.openxmlformats.org/officeDocument/2006/relationships/image" Target="../media/image2167.png"/><Relationship Id="rId114" Type="http://schemas.openxmlformats.org/officeDocument/2006/relationships/image" Target="../media/image2171.png"/><Relationship Id="rId31" Type="http://schemas.openxmlformats.org/officeDocument/2006/relationships/customXml" Target="../ink/ink2165.xml"/><Relationship Id="rId44" Type="http://schemas.openxmlformats.org/officeDocument/2006/relationships/image" Target="../media/image2136.png"/><Relationship Id="rId52" Type="http://schemas.openxmlformats.org/officeDocument/2006/relationships/image" Target="../media/image2140.png"/><Relationship Id="rId60" Type="http://schemas.openxmlformats.org/officeDocument/2006/relationships/image" Target="../media/image2144.png"/><Relationship Id="rId65" Type="http://schemas.openxmlformats.org/officeDocument/2006/relationships/customXml" Target="../ink/ink2182.xml"/><Relationship Id="rId73" Type="http://schemas.openxmlformats.org/officeDocument/2006/relationships/customXml" Target="../ink/ink2186.xml"/><Relationship Id="rId78" Type="http://schemas.openxmlformats.org/officeDocument/2006/relationships/image" Target="../media/image2153.png"/><Relationship Id="rId81" Type="http://schemas.openxmlformats.org/officeDocument/2006/relationships/customXml" Target="../ink/ink2190.xml"/><Relationship Id="rId86" Type="http://schemas.openxmlformats.org/officeDocument/2006/relationships/image" Target="../media/image2157.png"/><Relationship Id="rId94" Type="http://schemas.openxmlformats.org/officeDocument/2006/relationships/image" Target="../media/image2161.png"/><Relationship Id="rId99" Type="http://schemas.openxmlformats.org/officeDocument/2006/relationships/customXml" Target="../ink/ink2199.xml"/><Relationship Id="rId101" Type="http://schemas.openxmlformats.org/officeDocument/2006/relationships/customXml" Target="../ink/ink2200.xml"/><Relationship Id="rId4" Type="http://schemas.openxmlformats.org/officeDocument/2006/relationships/image" Target="../media/image21100.png"/><Relationship Id="rId18" Type="http://schemas.openxmlformats.org/officeDocument/2006/relationships/image" Target="../media/image2810.png"/><Relationship Id="rId39" Type="http://schemas.openxmlformats.org/officeDocument/2006/relationships/customXml" Target="../ink/ink2169.xml"/><Relationship Id="rId109" Type="http://schemas.openxmlformats.org/officeDocument/2006/relationships/customXml" Target="../ink/ink2204.xml"/><Relationship Id="rId34" Type="http://schemas.openxmlformats.org/officeDocument/2006/relationships/image" Target="../media/image2131.png"/><Relationship Id="rId50" Type="http://schemas.openxmlformats.org/officeDocument/2006/relationships/image" Target="../media/image2139.png"/><Relationship Id="rId55" Type="http://schemas.openxmlformats.org/officeDocument/2006/relationships/customXml" Target="../ink/ink2177.xml"/><Relationship Id="rId76" Type="http://schemas.openxmlformats.org/officeDocument/2006/relationships/image" Target="../media/image2152.png"/><Relationship Id="rId97" Type="http://schemas.openxmlformats.org/officeDocument/2006/relationships/customXml" Target="../ink/ink2198.xml"/><Relationship Id="rId104" Type="http://schemas.openxmlformats.org/officeDocument/2006/relationships/image" Target="../media/image2166.png"/><Relationship Id="rId7" Type="http://schemas.openxmlformats.org/officeDocument/2006/relationships/customXml" Target="../ink/ink2157.xml"/><Relationship Id="rId71" Type="http://schemas.openxmlformats.org/officeDocument/2006/relationships/customXml" Target="../ink/ink2185.xml"/><Relationship Id="rId92" Type="http://schemas.openxmlformats.org/officeDocument/2006/relationships/image" Target="../media/image2160.png"/><Relationship Id="rId2" Type="http://schemas.openxmlformats.org/officeDocument/2006/relationships/image" Target="../media/image2128.png"/><Relationship Id="rId29" Type="http://schemas.openxmlformats.org/officeDocument/2006/relationships/customXml" Target="../ink/ink2164.xml"/><Relationship Id="rId24" Type="http://schemas.openxmlformats.org/officeDocument/2006/relationships/image" Target="../media/image21101.png"/><Relationship Id="rId40" Type="http://schemas.openxmlformats.org/officeDocument/2006/relationships/image" Target="../media/image2134.png"/><Relationship Id="rId45" Type="http://schemas.openxmlformats.org/officeDocument/2006/relationships/customXml" Target="../ink/ink2172.xml"/><Relationship Id="rId66" Type="http://schemas.openxmlformats.org/officeDocument/2006/relationships/image" Target="../media/image2147.png"/><Relationship Id="rId87" Type="http://schemas.openxmlformats.org/officeDocument/2006/relationships/customXml" Target="../ink/ink2193.xml"/><Relationship Id="rId110" Type="http://schemas.openxmlformats.org/officeDocument/2006/relationships/image" Target="../media/image2169.png"/><Relationship Id="rId61" Type="http://schemas.openxmlformats.org/officeDocument/2006/relationships/customXml" Target="../ink/ink2180.xml"/><Relationship Id="rId82" Type="http://schemas.openxmlformats.org/officeDocument/2006/relationships/image" Target="../media/image2155.png"/><Relationship Id="rId19" Type="http://schemas.openxmlformats.org/officeDocument/2006/relationships/customXml" Target="../ink/ink2159.xml"/><Relationship Id="rId30" Type="http://schemas.openxmlformats.org/officeDocument/2006/relationships/image" Target="../media/image2129.png"/><Relationship Id="rId35" Type="http://schemas.openxmlformats.org/officeDocument/2006/relationships/customXml" Target="../ink/ink2167.xml"/><Relationship Id="rId56" Type="http://schemas.openxmlformats.org/officeDocument/2006/relationships/image" Target="../media/image2142.png"/><Relationship Id="rId77" Type="http://schemas.openxmlformats.org/officeDocument/2006/relationships/customXml" Target="../ink/ink2188.xml"/><Relationship Id="rId100" Type="http://schemas.openxmlformats.org/officeDocument/2006/relationships/image" Target="../media/image2164.png"/><Relationship Id="rId105" Type="http://schemas.openxmlformats.org/officeDocument/2006/relationships/customXml" Target="../ink/ink2202.xml"/><Relationship Id="rId51" Type="http://schemas.openxmlformats.org/officeDocument/2006/relationships/customXml" Target="../ink/ink2175.xml"/><Relationship Id="rId72" Type="http://schemas.openxmlformats.org/officeDocument/2006/relationships/image" Target="../media/image2150.png"/><Relationship Id="rId93" Type="http://schemas.openxmlformats.org/officeDocument/2006/relationships/customXml" Target="../ink/ink2196.xml"/><Relationship Id="rId98" Type="http://schemas.openxmlformats.org/officeDocument/2006/relationships/image" Target="../media/image2163.png"/><Relationship Id="rId3" Type="http://schemas.openxmlformats.org/officeDocument/2006/relationships/customXml" Target="../ink/ink2155.xml"/><Relationship Id="rId25" Type="http://schemas.openxmlformats.org/officeDocument/2006/relationships/customXml" Target="../ink/ink2162.xml"/><Relationship Id="rId46" Type="http://schemas.openxmlformats.org/officeDocument/2006/relationships/image" Target="../media/image2137.png"/><Relationship Id="rId67" Type="http://schemas.openxmlformats.org/officeDocument/2006/relationships/customXml" Target="../ink/ink2183.xml"/></Relationships>
</file>

<file path=ppt/slides/_rels/slide39.xml.rels><?xml version="1.0" encoding="UTF-8" standalone="yes"?>
<Relationships xmlns="http://schemas.openxmlformats.org/package/2006/relationships"><Relationship Id="rId117" Type="http://schemas.openxmlformats.org/officeDocument/2006/relationships/image" Target="../media/image2229.png"/><Relationship Id="rId299" Type="http://schemas.openxmlformats.org/officeDocument/2006/relationships/image" Target="../media/image2320.png"/><Relationship Id="rId21" Type="http://schemas.openxmlformats.org/officeDocument/2006/relationships/image" Target="../media/image2181.png"/><Relationship Id="rId63" Type="http://schemas.openxmlformats.org/officeDocument/2006/relationships/image" Target="../media/image2202.png"/><Relationship Id="rId159" Type="http://schemas.openxmlformats.org/officeDocument/2006/relationships/image" Target="../media/image2250.png"/><Relationship Id="rId324" Type="http://schemas.openxmlformats.org/officeDocument/2006/relationships/customXml" Target="../ink/ink2368.xml"/><Relationship Id="rId366" Type="http://schemas.openxmlformats.org/officeDocument/2006/relationships/customXml" Target="../ink/ink2389.xml"/><Relationship Id="rId170" Type="http://schemas.openxmlformats.org/officeDocument/2006/relationships/customXml" Target="../ink/ink2291.xml"/><Relationship Id="rId226" Type="http://schemas.openxmlformats.org/officeDocument/2006/relationships/customXml" Target="../ink/ink2319.xml"/><Relationship Id="rId268" Type="http://schemas.openxmlformats.org/officeDocument/2006/relationships/customXml" Target="../ink/ink2340.xml"/><Relationship Id="rId32" Type="http://schemas.openxmlformats.org/officeDocument/2006/relationships/customXml" Target="../ink/ink2222.xml"/><Relationship Id="rId74" Type="http://schemas.openxmlformats.org/officeDocument/2006/relationships/customXml" Target="../ink/ink2243.xml"/><Relationship Id="rId128" Type="http://schemas.openxmlformats.org/officeDocument/2006/relationships/customXml" Target="../ink/ink2270.xml"/><Relationship Id="rId335" Type="http://schemas.openxmlformats.org/officeDocument/2006/relationships/image" Target="../media/image2338.png"/><Relationship Id="rId377" Type="http://schemas.openxmlformats.org/officeDocument/2006/relationships/image" Target="../media/image2359.png"/><Relationship Id="rId5" Type="http://schemas.openxmlformats.org/officeDocument/2006/relationships/image" Target="../media/image2173.png"/><Relationship Id="rId181" Type="http://schemas.openxmlformats.org/officeDocument/2006/relationships/image" Target="../media/image2261.png"/><Relationship Id="rId237" Type="http://schemas.openxmlformats.org/officeDocument/2006/relationships/image" Target="../media/image2289.png"/><Relationship Id="rId279" Type="http://schemas.openxmlformats.org/officeDocument/2006/relationships/image" Target="../media/image2310.png"/><Relationship Id="rId43" Type="http://schemas.openxmlformats.org/officeDocument/2006/relationships/image" Target="../media/image2192.png"/><Relationship Id="rId139" Type="http://schemas.openxmlformats.org/officeDocument/2006/relationships/image" Target="../media/image2240.png"/><Relationship Id="rId290" Type="http://schemas.openxmlformats.org/officeDocument/2006/relationships/customXml" Target="../ink/ink2351.xml"/><Relationship Id="rId304" Type="http://schemas.openxmlformats.org/officeDocument/2006/relationships/customXml" Target="../ink/ink2358.xml"/><Relationship Id="rId346" Type="http://schemas.openxmlformats.org/officeDocument/2006/relationships/customXml" Target="../ink/ink2379.xml"/><Relationship Id="rId388" Type="http://schemas.openxmlformats.org/officeDocument/2006/relationships/customXml" Target="../ink/ink2400.xml"/><Relationship Id="rId85" Type="http://schemas.openxmlformats.org/officeDocument/2006/relationships/image" Target="../media/image2214.png"/><Relationship Id="rId150" Type="http://schemas.openxmlformats.org/officeDocument/2006/relationships/customXml" Target="../ink/ink2281.xml"/><Relationship Id="rId192" Type="http://schemas.openxmlformats.org/officeDocument/2006/relationships/customXml" Target="../ink/ink2302.xml"/><Relationship Id="rId206" Type="http://schemas.openxmlformats.org/officeDocument/2006/relationships/customXml" Target="../ink/ink2309.xml"/><Relationship Id="rId248" Type="http://schemas.openxmlformats.org/officeDocument/2006/relationships/customXml" Target="../ink/ink2330.xml"/><Relationship Id="rId12" Type="http://schemas.openxmlformats.org/officeDocument/2006/relationships/customXml" Target="../ink/ink2212.xml"/><Relationship Id="rId108" Type="http://schemas.openxmlformats.org/officeDocument/2006/relationships/customXml" Target="../ink/ink2260.xml"/><Relationship Id="rId315" Type="http://schemas.openxmlformats.org/officeDocument/2006/relationships/image" Target="../media/image2328.png"/><Relationship Id="rId357" Type="http://schemas.openxmlformats.org/officeDocument/2006/relationships/image" Target="../media/image2349.png"/><Relationship Id="rId54" Type="http://schemas.openxmlformats.org/officeDocument/2006/relationships/customXml" Target="../ink/ink2233.xml"/><Relationship Id="rId96" Type="http://schemas.openxmlformats.org/officeDocument/2006/relationships/customXml" Target="../ink/ink2254.xml"/><Relationship Id="rId161" Type="http://schemas.openxmlformats.org/officeDocument/2006/relationships/image" Target="../media/image2251.png"/><Relationship Id="rId217" Type="http://schemas.openxmlformats.org/officeDocument/2006/relationships/image" Target="../media/image2279.png"/><Relationship Id="rId259" Type="http://schemas.openxmlformats.org/officeDocument/2006/relationships/image" Target="../media/image2300.png"/><Relationship Id="rId23" Type="http://schemas.openxmlformats.org/officeDocument/2006/relationships/image" Target="../media/image2182.png"/><Relationship Id="rId119" Type="http://schemas.openxmlformats.org/officeDocument/2006/relationships/image" Target="../media/image2230.png"/><Relationship Id="rId270" Type="http://schemas.openxmlformats.org/officeDocument/2006/relationships/customXml" Target="../ink/ink2341.xml"/><Relationship Id="rId326" Type="http://schemas.openxmlformats.org/officeDocument/2006/relationships/customXml" Target="../ink/ink2369.xml"/><Relationship Id="rId65" Type="http://schemas.openxmlformats.org/officeDocument/2006/relationships/image" Target="../media/image2203.png"/><Relationship Id="rId130" Type="http://schemas.openxmlformats.org/officeDocument/2006/relationships/customXml" Target="../ink/ink2271.xml"/><Relationship Id="rId368" Type="http://schemas.openxmlformats.org/officeDocument/2006/relationships/customXml" Target="../ink/ink2390.xml"/><Relationship Id="rId172" Type="http://schemas.openxmlformats.org/officeDocument/2006/relationships/customXml" Target="../ink/ink2292.xml"/><Relationship Id="rId228" Type="http://schemas.openxmlformats.org/officeDocument/2006/relationships/customXml" Target="../ink/ink2320.xml"/><Relationship Id="rId281" Type="http://schemas.openxmlformats.org/officeDocument/2006/relationships/image" Target="../media/image2311.png"/><Relationship Id="rId337" Type="http://schemas.openxmlformats.org/officeDocument/2006/relationships/image" Target="../media/image2339.png"/><Relationship Id="rId34" Type="http://schemas.openxmlformats.org/officeDocument/2006/relationships/customXml" Target="../ink/ink2223.xml"/><Relationship Id="rId76" Type="http://schemas.openxmlformats.org/officeDocument/2006/relationships/customXml" Target="../ink/ink2244.xml"/><Relationship Id="rId141" Type="http://schemas.openxmlformats.org/officeDocument/2006/relationships/image" Target="../media/image2241.png"/><Relationship Id="rId379" Type="http://schemas.openxmlformats.org/officeDocument/2006/relationships/image" Target="../media/image2360.png"/><Relationship Id="rId7" Type="http://schemas.openxmlformats.org/officeDocument/2006/relationships/image" Target="../media/image2174.png"/><Relationship Id="rId183" Type="http://schemas.openxmlformats.org/officeDocument/2006/relationships/image" Target="../media/image2262.png"/><Relationship Id="rId239" Type="http://schemas.openxmlformats.org/officeDocument/2006/relationships/image" Target="../media/image2290.png"/><Relationship Id="rId390" Type="http://schemas.openxmlformats.org/officeDocument/2006/relationships/customXml" Target="../ink/ink2401.xml"/><Relationship Id="rId250" Type="http://schemas.openxmlformats.org/officeDocument/2006/relationships/customXml" Target="../ink/ink2331.xml"/><Relationship Id="rId292" Type="http://schemas.openxmlformats.org/officeDocument/2006/relationships/customXml" Target="../ink/ink2352.xml"/><Relationship Id="rId306" Type="http://schemas.openxmlformats.org/officeDocument/2006/relationships/customXml" Target="../ink/ink2359.xml"/><Relationship Id="rId45" Type="http://schemas.openxmlformats.org/officeDocument/2006/relationships/image" Target="../media/image2193.png"/><Relationship Id="rId87" Type="http://schemas.openxmlformats.org/officeDocument/2006/relationships/image" Target="../media/image2215.png"/><Relationship Id="rId110" Type="http://schemas.openxmlformats.org/officeDocument/2006/relationships/customXml" Target="../ink/ink2261.xml"/><Relationship Id="rId348" Type="http://schemas.openxmlformats.org/officeDocument/2006/relationships/customXml" Target="../ink/ink2380.xml"/><Relationship Id="rId152" Type="http://schemas.openxmlformats.org/officeDocument/2006/relationships/customXml" Target="../ink/ink2282.xml"/><Relationship Id="rId194" Type="http://schemas.openxmlformats.org/officeDocument/2006/relationships/customXml" Target="../ink/ink2303.xml"/><Relationship Id="rId208" Type="http://schemas.openxmlformats.org/officeDocument/2006/relationships/customXml" Target="../ink/ink2310.xml"/><Relationship Id="rId261" Type="http://schemas.openxmlformats.org/officeDocument/2006/relationships/image" Target="../media/image2301.png"/><Relationship Id="rId14" Type="http://schemas.openxmlformats.org/officeDocument/2006/relationships/customXml" Target="../ink/ink2213.xml"/><Relationship Id="rId56" Type="http://schemas.openxmlformats.org/officeDocument/2006/relationships/customXml" Target="../ink/ink2234.xml"/><Relationship Id="rId317" Type="http://schemas.openxmlformats.org/officeDocument/2006/relationships/image" Target="../media/image2329.png"/><Relationship Id="rId359" Type="http://schemas.openxmlformats.org/officeDocument/2006/relationships/image" Target="../media/image2350.png"/><Relationship Id="rId98" Type="http://schemas.openxmlformats.org/officeDocument/2006/relationships/customXml" Target="../ink/ink2255.xml"/><Relationship Id="rId121" Type="http://schemas.openxmlformats.org/officeDocument/2006/relationships/image" Target="../media/image2231.png"/><Relationship Id="rId163" Type="http://schemas.openxmlformats.org/officeDocument/2006/relationships/image" Target="../media/image2252.png"/><Relationship Id="rId219" Type="http://schemas.openxmlformats.org/officeDocument/2006/relationships/image" Target="../media/image2280.png"/><Relationship Id="rId370" Type="http://schemas.openxmlformats.org/officeDocument/2006/relationships/customXml" Target="../ink/ink2391.xml"/><Relationship Id="rId230" Type="http://schemas.openxmlformats.org/officeDocument/2006/relationships/customXml" Target="../ink/ink2321.xml"/><Relationship Id="rId25" Type="http://schemas.openxmlformats.org/officeDocument/2006/relationships/image" Target="../media/image2183.png"/><Relationship Id="rId67" Type="http://schemas.openxmlformats.org/officeDocument/2006/relationships/image" Target="../media/image2204.png"/><Relationship Id="rId272" Type="http://schemas.openxmlformats.org/officeDocument/2006/relationships/customXml" Target="../ink/ink2342.xml"/><Relationship Id="rId328" Type="http://schemas.openxmlformats.org/officeDocument/2006/relationships/customXml" Target="../ink/ink2370.xml"/><Relationship Id="rId132" Type="http://schemas.openxmlformats.org/officeDocument/2006/relationships/customXml" Target="../ink/ink2272.xml"/><Relationship Id="rId174" Type="http://schemas.openxmlformats.org/officeDocument/2006/relationships/customXml" Target="../ink/ink2293.xml"/><Relationship Id="rId381" Type="http://schemas.openxmlformats.org/officeDocument/2006/relationships/image" Target="../media/image2361.png"/><Relationship Id="rId241" Type="http://schemas.openxmlformats.org/officeDocument/2006/relationships/image" Target="../media/image2291.png"/><Relationship Id="rId36" Type="http://schemas.openxmlformats.org/officeDocument/2006/relationships/customXml" Target="../ink/ink2224.xml"/><Relationship Id="rId283" Type="http://schemas.openxmlformats.org/officeDocument/2006/relationships/image" Target="../media/image2312.png"/><Relationship Id="rId339" Type="http://schemas.openxmlformats.org/officeDocument/2006/relationships/image" Target="../media/image2340.png"/><Relationship Id="rId78" Type="http://schemas.openxmlformats.org/officeDocument/2006/relationships/customXml" Target="../ink/ink2245.xml"/><Relationship Id="rId101" Type="http://schemas.openxmlformats.org/officeDocument/2006/relationships/image" Target="../media/image2221.png"/><Relationship Id="rId143" Type="http://schemas.openxmlformats.org/officeDocument/2006/relationships/image" Target="../media/image2242.png"/><Relationship Id="rId185" Type="http://schemas.openxmlformats.org/officeDocument/2006/relationships/image" Target="../media/image2263.png"/><Relationship Id="rId350" Type="http://schemas.openxmlformats.org/officeDocument/2006/relationships/customXml" Target="../ink/ink2381.xml"/><Relationship Id="rId9" Type="http://schemas.openxmlformats.org/officeDocument/2006/relationships/image" Target="../media/image2175.png"/><Relationship Id="rId210" Type="http://schemas.openxmlformats.org/officeDocument/2006/relationships/customXml" Target="../ink/ink2311.xml"/><Relationship Id="rId392" Type="http://schemas.openxmlformats.org/officeDocument/2006/relationships/customXml" Target="../ink/ink2402.xml"/><Relationship Id="rId252" Type="http://schemas.openxmlformats.org/officeDocument/2006/relationships/customXml" Target="../ink/ink2332.xml"/><Relationship Id="rId294" Type="http://schemas.openxmlformats.org/officeDocument/2006/relationships/customXml" Target="../ink/ink2353.xml"/><Relationship Id="rId308" Type="http://schemas.openxmlformats.org/officeDocument/2006/relationships/customXml" Target="../ink/ink2360.xml"/><Relationship Id="rId47" Type="http://schemas.openxmlformats.org/officeDocument/2006/relationships/image" Target="../media/image2194.png"/><Relationship Id="rId89" Type="http://schemas.openxmlformats.org/officeDocument/2006/relationships/image" Target="../media/image2216.png"/><Relationship Id="rId112" Type="http://schemas.openxmlformats.org/officeDocument/2006/relationships/customXml" Target="../ink/ink2262.xml"/><Relationship Id="rId154" Type="http://schemas.openxmlformats.org/officeDocument/2006/relationships/customXml" Target="../ink/ink2283.xml"/><Relationship Id="rId361" Type="http://schemas.openxmlformats.org/officeDocument/2006/relationships/image" Target="../media/image2351.png"/><Relationship Id="rId196" Type="http://schemas.openxmlformats.org/officeDocument/2006/relationships/customXml" Target="../ink/ink2304.xml"/><Relationship Id="rId16" Type="http://schemas.openxmlformats.org/officeDocument/2006/relationships/customXml" Target="../ink/ink2214.xml"/><Relationship Id="rId221" Type="http://schemas.openxmlformats.org/officeDocument/2006/relationships/image" Target="../media/image2281.png"/><Relationship Id="rId242" Type="http://schemas.openxmlformats.org/officeDocument/2006/relationships/customXml" Target="../ink/ink2327.xml"/><Relationship Id="rId263" Type="http://schemas.openxmlformats.org/officeDocument/2006/relationships/image" Target="../media/image2302.png"/><Relationship Id="rId284" Type="http://schemas.openxmlformats.org/officeDocument/2006/relationships/customXml" Target="../ink/ink2348.xml"/><Relationship Id="rId319" Type="http://schemas.openxmlformats.org/officeDocument/2006/relationships/image" Target="../media/image2330.png"/><Relationship Id="rId37" Type="http://schemas.openxmlformats.org/officeDocument/2006/relationships/image" Target="../media/image2189.png"/><Relationship Id="rId58" Type="http://schemas.openxmlformats.org/officeDocument/2006/relationships/customXml" Target="../ink/ink2235.xml"/><Relationship Id="rId79" Type="http://schemas.openxmlformats.org/officeDocument/2006/relationships/image" Target="../media/image2211.png"/><Relationship Id="rId102" Type="http://schemas.openxmlformats.org/officeDocument/2006/relationships/customXml" Target="../ink/ink2257.xml"/><Relationship Id="rId123" Type="http://schemas.openxmlformats.org/officeDocument/2006/relationships/image" Target="../media/image2232.png"/><Relationship Id="rId144" Type="http://schemas.openxmlformats.org/officeDocument/2006/relationships/customXml" Target="../ink/ink2278.xml"/><Relationship Id="rId330" Type="http://schemas.openxmlformats.org/officeDocument/2006/relationships/customXml" Target="../ink/ink2371.xml"/><Relationship Id="rId90" Type="http://schemas.openxmlformats.org/officeDocument/2006/relationships/customXml" Target="../ink/ink2251.xml"/><Relationship Id="rId165" Type="http://schemas.openxmlformats.org/officeDocument/2006/relationships/image" Target="../media/image2253.png"/><Relationship Id="rId186" Type="http://schemas.openxmlformats.org/officeDocument/2006/relationships/customXml" Target="../ink/ink2299.xml"/><Relationship Id="rId351" Type="http://schemas.openxmlformats.org/officeDocument/2006/relationships/image" Target="../media/image2346.png"/><Relationship Id="rId372" Type="http://schemas.openxmlformats.org/officeDocument/2006/relationships/customXml" Target="../ink/ink2392.xml"/><Relationship Id="rId393" Type="http://schemas.openxmlformats.org/officeDocument/2006/relationships/image" Target="../media/image2367.png"/><Relationship Id="rId211" Type="http://schemas.openxmlformats.org/officeDocument/2006/relationships/image" Target="../media/image2276.png"/><Relationship Id="rId232" Type="http://schemas.openxmlformats.org/officeDocument/2006/relationships/customXml" Target="../ink/ink2322.xml"/><Relationship Id="rId253" Type="http://schemas.openxmlformats.org/officeDocument/2006/relationships/image" Target="../media/image2297.png"/><Relationship Id="rId274" Type="http://schemas.openxmlformats.org/officeDocument/2006/relationships/customXml" Target="../ink/ink2343.xml"/><Relationship Id="rId295" Type="http://schemas.openxmlformats.org/officeDocument/2006/relationships/image" Target="../media/image2318.png"/><Relationship Id="rId309" Type="http://schemas.openxmlformats.org/officeDocument/2006/relationships/image" Target="../media/image2325.png"/><Relationship Id="rId27" Type="http://schemas.openxmlformats.org/officeDocument/2006/relationships/image" Target="../media/image2184.png"/><Relationship Id="rId48" Type="http://schemas.openxmlformats.org/officeDocument/2006/relationships/customXml" Target="../ink/ink2230.xml"/><Relationship Id="rId69" Type="http://schemas.openxmlformats.org/officeDocument/2006/relationships/image" Target="../media/image2205.png"/><Relationship Id="rId113" Type="http://schemas.openxmlformats.org/officeDocument/2006/relationships/image" Target="../media/image2227.png"/><Relationship Id="rId134" Type="http://schemas.openxmlformats.org/officeDocument/2006/relationships/customXml" Target="../ink/ink2273.xml"/><Relationship Id="rId320" Type="http://schemas.openxmlformats.org/officeDocument/2006/relationships/customXml" Target="../ink/ink2366.xml"/><Relationship Id="rId80" Type="http://schemas.openxmlformats.org/officeDocument/2006/relationships/customXml" Target="../ink/ink2246.xml"/><Relationship Id="rId155" Type="http://schemas.openxmlformats.org/officeDocument/2006/relationships/image" Target="../media/image2248.png"/><Relationship Id="rId176" Type="http://schemas.openxmlformats.org/officeDocument/2006/relationships/customXml" Target="../ink/ink2294.xml"/><Relationship Id="rId197" Type="http://schemas.openxmlformats.org/officeDocument/2006/relationships/image" Target="../media/image2269.png"/><Relationship Id="rId341" Type="http://schemas.openxmlformats.org/officeDocument/2006/relationships/image" Target="../media/image2341.png"/><Relationship Id="rId362" Type="http://schemas.openxmlformats.org/officeDocument/2006/relationships/customXml" Target="../ink/ink2387.xml"/><Relationship Id="rId383" Type="http://schemas.openxmlformats.org/officeDocument/2006/relationships/image" Target="../media/image2362.png"/><Relationship Id="rId201" Type="http://schemas.openxmlformats.org/officeDocument/2006/relationships/image" Target="../media/image2271.png"/><Relationship Id="rId222" Type="http://schemas.openxmlformats.org/officeDocument/2006/relationships/customXml" Target="../ink/ink2317.xml"/><Relationship Id="rId243" Type="http://schemas.openxmlformats.org/officeDocument/2006/relationships/image" Target="../media/image2292.png"/><Relationship Id="rId264" Type="http://schemas.openxmlformats.org/officeDocument/2006/relationships/customXml" Target="../ink/ink2338.xml"/><Relationship Id="rId285" Type="http://schemas.openxmlformats.org/officeDocument/2006/relationships/image" Target="../media/image2313.png"/><Relationship Id="rId17" Type="http://schemas.openxmlformats.org/officeDocument/2006/relationships/image" Target="../media/image2179.png"/><Relationship Id="rId38" Type="http://schemas.openxmlformats.org/officeDocument/2006/relationships/customXml" Target="../ink/ink2225.xml"/><Relationship Id="rId59" Type="http://schemas.openxmlformats.org/officeDocument/2006/relationships/image" Target="../media/image2200.png"/><Relationship Id="rId103" Type="http://schemas.openxmlformats.org/officeDocument/2006/relationships/image" Target="../media/image2222.png"/><Relationship Id="rId124" Type="http://schemas.openxmlformats.org/officeDocument/2006/relationships/customXml" Target="../ink/ink2268.xml"/><Relationship Id="rId310" Type="http://schemas.openxmlformats.org/officeDocument/2006/relationships/customXml" Target="../ink/ink2361.xml"/><Relationship Id="rId70" Type="http://schemas.openxmlformats.org/officeDocument/2006/relationships/customXml" Target="../ink/ink2241.xml"/><Relationship Id="rId91" Type="http://schemas.openxmlformats.org/officeDocument/2006/relationships/image" Target="../media/image68.png"/><Relationship Id="rId145" Type="http://schemas.openxmlformats.org/officeDocument/2006/relationships/image" Target="../media/image2243.png"/><Relationship Id="rId166" Type="http://schemas.openxmlformats.org/officeDocument/2006/relationships/customXml" Target="../ink/ink2289.xml"/><Relationship Id="rId187" Type="http://schemas.openxmlformats.org/officeDocument/2006/relationships/image" Target="../media/image2264.png"/><Relationship Id="rId331" Type="http://schemas.openxmlformats.org/officeDocument/2006/relationships/image" Target="../media/image2336.png"/><Relationship Id="rId352" Type="http://schemas.openxmlformats.org/officeDocument/2006/relationships/customXml" Target="../ink/ink2382.xml"/><Relationship Id="rId373" Type="http://schemas.openxmlformats.org/officeDocument/2006/relationships/image" Target="../media/image2357.png"/><Relationship Id="rId394" Type="http://schemas.openxmlformats.org/officeDocument/2006/relationships/customXml" Target="../ink/ink2403.xml"/><Relationship Id="rId1" Type="http://schemas.openxmlformats.org/officeDocument/2006/relationships/slideLayout" Target="../slideLayouts/slideLayout7.xml"/><Relationship Id="rId212" Type="http://schemas.openxmlformats.org/officeDocument/2006/relationships/customXml" Target="../ink/ink2312.xml"/><Relationship Id="rId233" Type="http://schemas.openxmlformats.org/officeDocument/2006/relationships/image" Target="../media/image2287.png"/><Relationship Id="rId254" Type="http://schemas.openxmlformats.org/officeDocument/2006/relationships/customXml" Target="../ink/ink2333.xml"/><Relationship Id="rId28" Type="http://schemas.openxmlformats.org/officeDocument/2006/relationships/customXml" Target="../ink/ink2220.xml"/><Relationship Id="rId49" Type="http://schemas.openxmlformats.org/officeDocument/2006/relationships/image" Target="../media/image2195.png"/><Relationship Id="rId114" Type="http://schemas.openxmlformats.org/officeDocument/2006/relationships/customXml" Target="../ink/ink2263.xml"/><Relationship Id="rId275" Type="http://schemas.openxmlformats.org/officeDocument/2006/relationships/image" Target="../media/image2308.png"/><Relationship Id="rId296" Type="http://schemas.openxmlformats.org/officeDocument/2006/relationships/customXml" Target="../ink/ink2354.xml"/><Relationship Id="rId300" Type="http://schemas.openxmlformats.org/officeDocument/2006/relationships/customXml" Target="../ink/ink2356.xml"/><Relationship Id="rId60" Type="http://schemas.openxmlformats.org/officeDocument/2006/relationships/customXml" Target="../ink/ink2236.xml"/><Relationship Id="rId81" Type="http://schemas.openxmlformats.org/officeDocument/2006/relationships/image" Target="../media/image2212.png"/><Relationship Id="rId135" Type="http://schemas.openxmlformats.org/officeDocument/2006/relationships/image" Target="../media/image2238.png"/><Relationship Id="rId156" Type="http://schemas.openxmlformats.org/officeDocument/2006/relationships/customXml" Target="../ink/ink2284.xml"/><Relationship Id="rId177" Type="http://schemas.openxmlformats.org/officeDocument/2006/relationships/image" Target="../media/image2259.png"/><Relationship Id="rId198" Type="http://schemas.openxmlformats.org/officeDocument/2006/relationships/customXml" Target="../ink/ink2305.xml"/><Relationship Id="rId321" Type="http://schemas.openxmlformats.org/officeDocument/2006/relationships/image" Target="../media/image2331.png"/><Relationship Id="rId342" Type="http://schemas.openxmlformats.org/officeDocument/2006/relationships/customXml" Target="../ink/ink2377.xml"/><Relationship Id="rId363" Type="http://schemas.openxmlformats.org/officeDocument/2006/relationships/image" Target="../media/image2352.png"/><Relationship Id="rId384" Type="http://schemas.openxmlformats.org/officeDocument/2006/relationships/customXml" Target="../ink/ink2398.xml"/><Relationship Id="rId202" Type="http://schemas.openxmlformats.org/officeDocument/2006/relationships/customXml" Target="../ink/ink2307.xml"/><Relationship Id="rId223" Type="http://schemas.openxmlformats.org/officeDocument/2006/relationships/image" Target="../media/image2282.png"/><Relationship Id="rId244" Type="http://schemas.openxmlformats.org/officeDocument/2006/relationships/customXml" Target="../ink/ink2328.xml"/><Relationship Id="rId18" Type="http://schemas.openxmlformats.org/officeDocument/2006/relationships/customXml" Target="../ink/ink2215.xml"/><Relationship Id="rId39" Type="http://schemas.openxmlformats.org/officeDocument/2006/relationships/image" Target="../media/image2190.png"/><Relationship Id="rId265" Type="http://schemas.openxmlformats.org/officeDocument/2006/relationships/image" Target="../media/image2303.png"/><Relationship Id="rId286" Type="http://schemas.openxmlformats.org/officeDocument/2006/relationships/customXml" Target="../ink/ink2349.xml"/><Relationship Id="rId50" Type="http://schemas.openxmlformats.org/officeDocument/2006/relationships/customXml" Target="../ink/ink2231.xml"/><Relationship Id="rId104" Type="http://schemas.openxmlformats.org/officeDocument/2006/relationships/customXml" Target="../ink/ink2258.xml"/><Relationship Id="rId125" Type="http://schemas.openxmlformats.org/officeDocument/2006/relationships/image" Target="../media/image2233.png"/><Relationship Id="rId146" Type="http://schemas.openxmlformats.org/officeDocument/2006/relationships/customXml" Target="../ink/ink2279.xml"/><Relationship Id="rId167" Type="http://schemas.openxmlformats.org/officeDocument/2006/relationships/image" Target="../media/image2254.png"/><Relationship Id="rId188" Type="http://schemas.openxmlformats.org/officeDocument/2006/relationships/customXml" Target="../ink/ink2300.xml"/><Relationship Id="rId311" Type="http://schemas.openxmlformats.org/officeDocument/2006/relationships/image" Target="../media/image2326.png"/><Relationship Id="rId332" Type="http://schemas.openxmlformats.org/officeDocument/2006/relationships/customXml" Target="../ink/ink2372.xml"/><Relationship Id="rId353" Type="http://schemas.openxmlformats.org/officeDocument/2006/relationships/image" Target="../media/image2347.png"/><Relationship Id="rId374" Type="http://schemas.openxmlformats.org/officeDocument/2006/relationships/customXml" Target="../ink/ink2393.xml"/><Relationship Id="rId395" Type="http://schemas.openxmlformats.org/officeDocument/2006/relationships/image" Target="../media/image2368.png"/><Relationship Id="rId71" Type="http://schemas.openxmlformats.org/officeDocument/2006/relationships/image" Target="../media/image2206.png"/><Relationship Id="rId92" Type="http://schemas.openxmlformats.org/officeDocument/2006/relationships/customXml" Target="../ink/ink2252.xml"/><Relationship Id="rId213" Type="http://schemas.openxmlformats.org/officeDocument/2006/relationships/image" Target="../media/image2277.png"/><Relationship Id="rId234" Type="http://schemas.openxmlformats.org/officeDocument/2006/relationships/customXml" Target="../ink/ink2323.xml"/><Relationship Id="rId2" Type="http://schemas.openxmlformats.org/officeDocument/2006/relationships/customXml" Target="../ink/ink2207.xml"/><Relationship Id="rId29" Type="http://schemas.openxmlformats.org/officeDocument/2006/relationships/image" Target="../media/image2185.png"/><Relationship Id="rId255" Type="http://schemas.openxmlformats.org/officeDocument/2006/relationships/image" Target="../media/image2298.png"/><Relationship Id="rId276" Type="http://schemas.openxmlformats.org/officeDocument/2006/relationships/customXml" Target="../ink/ink2344.xml"/><Relationship Id="rId297" Type="http://schemas.openxmlformats.org/officeDocument/2006/relationships/image" Target="../media/image2319.png"/><Relationship Id="rId40" Type="http://schemas.openxmlformats.org/officeDocument/2006/relationships/customXml" Target="../ink/ink2226.xml"/><Relationship Id="rId115" Type="http://schemas.openxmlformats.org/officeDocument/2006/relationships/image" Target="../media/image2228.png"/><Relationship Id="rId136" Type="http://schemas.openxmlformats.org/officeDocument/2006/relationships/customXml" Target="../ink/ink2274.xml"/><Relationship Id="rId157" Type="http://schemas.openxmlformats.org/officeDocument/2006/relationships/image" Target="../media/image2249.png"/><Relationship Id="rId178" Type="http://schemas.openxmlformats.org/officeDocument/2006/relationships/customXml" Target="../ink/ink2295.xml"/><Relationship Id="rId301" Type="http://schemas.openxmlformats.org/officeDocument/2006/relationships/image" Target="../media/image2321.png"/><Relationship Id="rId322" Type="http://schemas.openxmlformats.org/officeDocument/2006/relationships/customXml" Target="../ink/ink2367.xml"/><Relationship Id="rId343" Type="http://schemas.openxmlformats.org/officeDocument/2006/relationships/image" Target="../media/image2342.png"/><Relationship Id="rId364" Type="http://schemas.openxmlformats.org/officeDocument/2006/relationships/customXml" Target="../ink/ink2388.xml"/><Relationship Id="rId61" Type="http://schemas.openxmlformats.org/officeDocument/2006/relationships/image" Target="../media/image2201.png"/><Relationship Id="rId82" Type="http://schemas.openxmlformats.org/officeDocument/2006/relationships/customXml" Target="../ink/ink2247.xml"/><Relationship Id="rId199" Type="http://schemas.openxmlformats.org/officeDocument/2006/relationships/image" Target="../media/image2270.png"/><Relationship Id="rId203" Type="http://schemas.openxmlformats.org/officeDocument/2006/relationships/image" Target="../media/image2272.png"/><Relationship Id="rId385" Type="http://schemas.openxmlformats.org/officeDocument/2006/relationships/image" Target="../media/image2363.png"/><Relationship Id="rId19" Type="http://schemas.openxmlformats.org/officeDocument/2006/relationships/image" Target="../media/image2180.png"/><Relationship Id="rId224" Type="http://schemas.openxmlformats.org/officeDocument/2006/relationships/customXml" Target="../ink/ink2318.xml"/><Relationship Id="rId245" Type="http://schemas.openxmlformats.org/officeDocument/2006/relationships/image" Target="../media/image2293.png"/><Relationship Id="rId266" Type="http://schemas.openxmlformats.org/officeDocument/2006/relationships/customXml" Target="../ink/ink2339.xml"/><Relationship Id="rId287" Type="http://schemas.openxmlformats.org/officeDocument/2006/relationships/image" Target="../media/image2314.png"/><Relationship Id="rId30" Type="http://schemas.openxmlformats.org/officeDocument/2006/relationships/customXml" Target="../ink/ink2221.xml"/><Relationship Id="rId105" Type="http://schemas.openxmlformats.org/officeDocument/2006/relationships/image" Target="../media/image2223.png"/><Relationship Id="rId126" Type="http://schemas.openxmlformats.org/officeDocument/2006/relationships/customXml" Target="../ink/ink2269.xml"/><Relationship Id="rId147" Type="http://schemas.openxmlformats.org/officeDocument/2006/relationships/image" Target="../media/image2244.png"/><Relationship Id="rId168" Type="http://schemas.openxmlformats.org/officeDocument/2006/relationships/customXml" Target="../ink/ink2290.xml"/><Relationship Id="rId312" Type="http://schemas.openxmlformats.org/officeDocument/2006/relationships/customXml" Target="../ink/ink2362.xml"/><Relationship Id="rId333" Type="http://schemas.openxmlformats.org/officeDocument/2006/relationships/image" Target="../media/image2337.png"/><Relationship Id="rId354" Type="http://schemas.openxmlformats.org/officeDocument/2006/relationships/customXml" Target="../ink/ink2383.xml"/><Relationship Id="rId51" Type="http://schemas.openxmlformats.org/officeDocument/2006/relationships/image" Target="../media/image2196.png"/><Relationship Id="rId72" Type="http://schemas.openxmlformats.org/officeDocument/2006/relationships/customXml" Target="../ink/ink2242.xml"/><Relationship Id="rId93" Type="http://schemas.openxmlformats.org/officeDocument/2006/relationships/image" Target="../media/image2217.png"/><Relationship Id="rId189" Type="http://schemas.openxmlformats.org/officeDocument/2006/relationships/image" Target="../media/image2265.png"/><Relationship Id="rId375" Type="http://schemas.openxmlformats.org/officeDocument/2006/relationships/image" Target="../media/image2358.png"/><Relationship Id="rId3" Type="http://schemas.openxmlformats.org/officeDocument/2006/relationships/image" Target="../media/image2172.png"/><Relationship Id="rId214" Type="http://schemas.openxmlformats.org/officeDocument/2006/relationships/customXml" Target="../ink/ink2313.xml"/><Relationship Id="rId235" Type="http://schemas.openxmlformats.org/officeDocument/2006/relationships/image" Target="../media/image2288.png"/><Relationship Id="rId256" Type="http://schemas.openxmlformats.org/officeDocument/2006/relationships/customXml" Target="../ink/ink2334.xml"/><Relationship Id="rId277" Type="http://schemas.openxmlformats.org/officeDocument/2006/relationships/image" Target="../media/image2309.png"/><Relationship Id="rId298" Type="http://schemas.openxmlformats.org/officeDocument/2006/relationships/customXml" Target="../ink/ink2355.xml"/><Relationship Id="rId116" Type="http://schemas.openxmlformats.org/officeDocument/2006/relationships/customXml" Target="../ink/ink2264.xml"/><Relationship Id="rId137" Type="http://schemas.openxmlformats.org/officeDocument/2006/relationships/image" Target="../media/image2239.png"/><Relationship Id="rId158" Type="http://schemas.openxmlformats.org/officeDocument/2006/relationships/customXml" Target="../ink/ink2285.xml"/><Relationship Id="rId302" Type="http://schemas.openxmlformats.org/officeDocument/2006/relationships/customXml" Target="../ink/ink2357.xml"/><Relationship Id="rId323" Type="http://schemas.openxmlformats.org/officeDocument/2006/relationships/image" Target="../media/image2332.png"/><Relationship Id="rId344" Type="http://schemas.openxmlformats.org/officeDocument/2006/relationships/customXml" Target="../ink/ink2378.xml"/><Relationship Id="rId20" Type="http://schemas.openxmlformats.org/officeDocument/2006/relationships/customXml" Target="../ink/ink2216.xml"/><Relationship Id="rId41" Type="http://schemas.openxmlformats.org/officeDocument/2006/relationships/image" Target="../media/image2191.png"/><Relationship Id="rId62" Type="http://schemas.openxmlformats.org/officeDocument/2006/relationships/customXml" Target="../ink/ink2237.xml"/><Relationship Id="rId83" Type="http://schemas.openxmlformats.org/officeDocument/2006/relationships/image" Target="../media/image2213.png"/><Relationship Id="rId179" Type="http://schemas.openxmlformats.org/officeDocument/2006/relationships/image" Target="../media/image2260.png"/><Relationship Id="rId365" Type="http://schemas.openxmlformats.org/officeDocument/2006/relationships/image" Target="../media/image2353.png"/><Relationship Id="rId386" Type="http://schemas.openxmlformats.org/officeDocument/2006/relationships/customXml" Target="../ink/ink2399.xml"/><Relationship Id="rId190" Type="http://schemas.openxmlformats.org/officeDocument/2006/relationships/customXml" Target="../ink/ink2301.xml"/><Relationship Id="rId204" Type="http://schemas.openxmlformats.org/officeDocument/2006/relationships/customXml" Target="../ink/ink2308.xml"/><Relationship Id="rId225" Type="http://schemas.openxmlformats.org/officeDocument/2006/relationships/image" Target="../media/image2283.png"/><Relationship Id="rId246" Type="http://schemas.openxmlformats.org/officeDocument/2006/relationships/customXml" Target="../ink/ink2329.xml"/><Relationship Id="rId267" Type="http://schemas.openxmlformats.org/officeDocument/2006/relationships/image" Target="../media/image2304.png"/><Relationship Id="rId288" Type="http://schemas.openxmlformats.org/officeDocument/2006/relationships/customXml" Target="../ink/ink2350.xml"/><Relationship Id="rId106" Type="http://schemas.openxmlformats.org/officeDocument/2006/relationships/customXml" Target="../ink/ink2259.xml"/><Relationship Id="rId127" Type="http://schemas.openxmlformats.org/officeDocument/2006/relationships/image" Target="../media/image2234.png"/><Relationship Id="rId313" Type="http://schemas.openxmlformats.org/officeDocument/2006/relationships/image" Target="../media/image2327.png"/><Relationship Id="rId10" Type="http://schemas.openxmlformats.org/officeDocument/2006/relationships/customXml" Target="../ink/ink2211.xml"/><Relationship Id="rId31" Type="http://schemas.openxmlformats.org/officeDocument/2006/relationships/image" Target="../media/image2186.png"/><Relationship Id="rId52" Type="http://schemas.openxmlformats.org/officeDocument/2006/relationships/customXml" Target="../ink/ink2232.xml"/><Relationship Id="rId73" Type="http://schemas.openxmlformats.org/officeDocument/2006/relationships/image" Target="../media/image2207.png"/><Relationship Id="rId94" Type="http://schemas.openxmlformats.org/officeDocument/2006/relationships/customXml" Target="../ink/ink2253.xml"/><Relationship Id="rId148" Type="http://schemas.openxmlformats.org/officeDocument/2006/relationships/customXml" Target="../ink/ink2280.xml"/><Relationship Id="rId169" Type="http://schemas.openxmlformats.org/officeDocument/2006/relationships/image" Target="../media/image2255.png"/><Relationship Id="rId334" Type="http://schemas.openxmlformats.org/officeDocument/2006/relationships/customXml" Target="../ink/ink2373.xml"/><Relationship Id="rId355" Type="http://schemas.openxmlformats.org/officeDocument/2006/relationships/image" Target="../media/image2348.png"/><Relationship Id="rId376" Type="http://schemas.openxmlformats.org/officeDocument/2006/relationships/customXml" Target="../ink/ink2394.xml"/><Relationship Id="rId4" Type="http://schemas.openxmlformats.org/officeDocument/2006/relationships/customXml" Target="../ink/ink2208.xml"/><Relationship Id="rId180" Type="http://schemas.openxmlformats.org/officeDocument/2006/relationships/customXml" Target="../ink/ink2296.xml"/><Relationship Id="rId215" Type="http://schemas.openxmlformats.org/officeDocument/2006/relationships/image" Target="../media/image2278.png"/><Relationship Id="rId236" Type="http://schemas.openxmlformats.org/officeDocument/2006/relationships/customXml" Target="../ink/ink2324.xml"/><Relationship Id="rId257" Type="http://schemas.openxmlformats.org/officeDocument/2006/relationships/image" Target="../media/image2299.png"/><Relationship Id="rId278" Type="http://schemas.openxmlformats.org/officeDocument/2006/relationships/customXml" Target="../ink/ink2345.xml"/><Relationship Id="rId303" Type="http://schemas.openxmlformats.org/officeDocument/2006/relationships/image" Target="../media/image2322.png"/><Relationship Id="rId42" Type="http://schemas.openxmlformats.org/officeDocument/2006/relationships/customXml" Target="../ink/ink2227.xml"/><Relationship Id="rId84" Type="http://schemas.openxmlformats.org/officeDocument/2006/relationships/customXml" Target="../ink/ink2248.xml"/><Relationship Id="rId138" Type="http://schemas.openxmlformats.org/officeDocument/2006/relationships/customXml" Target="../ink/ink2275.xml"/><Relationship Id="rId345" Type="http://schemas.openxmlformats.org/officeDocument/2006/relationships/image" Target="../media/image2343.png"/><Relationship Id="rId387" Type="http://schemas.openxmlformats.org/officeDocument/2006/relationships/image" Target="../media/image2364.png"/><Relationship Id="rId191" Type="http://schemas.openxmlformats.org/officeDocument/2006/relationships/image" Target="../media/image2266.png"/><Relationship Id="rId205" Type="http://schemas.openxmlformats.org/officeDocument/2006/relationships/image" Target="../media/image2273.png"/><Relationship Id="rId247" Type="http://schemas.openxmlformats.org/officeDocument/2006/relationships/image" Target="../media/image2294.png"/><Relationship Id="rId107" Type="http://schemas.openxmlformats.org/officeDocument/2006/relationships/image" Target="../media/image2224.png"/><Relationship Id="rId289" Type="http://schemas.openxmlformats.org/officeDocument/2006/relationships/image" Target="../media/image2315.png"/><Relationship Id="rId11" Type="http://schemas.openxmlformats.org/officeDocument/2006/relationships/image" Target="../media/image2176.png"/><Relationship Id="rId53" Type="http://schemas.openxmlformats.org/officeDocument/2006/relationships/image" Target="../media/image2197.png"/><Relationship Id="rId149" Type="http://schemas.openxmlformats.org/officeDocument/2006/relationships/image" Target="../media/image2245.png"/><Relationship Id="rId314" Type="http://schemas.openxmlformats.org/officeDocument/2006/relationships/customXml" Target="../ink/ink2363.xml"/><Relationship Id="rId356" Type="http://schemas.openxmlformats.org/officeDocument/2006/relationships/customXml" Target="../ink/ink2384.xml"/><Relationship Id="rId95" Type="http://schemas.openxmlformats.org/officeDocument/2006/relationships/image" Target="../media/image2218.png"/><Relationship Id="rId160" Type="http://schemas.openxmlformats.org/officeDocument/2006/relationships/customXml" Target="../ink/ink2286.xml"/><Relationship Id="rId216" Type="http://schemas.openxmlformats.org/officeDocument/2006/relationships/customXml" Target="../ink/ink2314.xml"/><Relationship Id="rId258" Type="http://schemas.openxmlformats.org/officeDocument/2006/relationships/customXml" Target="../ink/ink2335.xml"/><Relationship Id="rId22" Type="http://schemas.openxmlformats.org/officeDocument/2006/relationships/customXml" Target="../ink/ink2217.xml"/><Relationship Id="rId64" Type="http://schemas.openxmlformats.org/officeDocument/2006/relationships/customXml" Target="../ink/ink2238.xml"/><Relationship Id="rId118" Type="http://schemas.openxmlformats.org/officeDocument/2006/relationships/customXml" Target="../ink/ink2265.xml"/><Relationship Id="rId325" Type="http://schemas.openxmlformats.org/officeDocument/2006/relationships/image" Target="../media/image2333.png"/><Relationship Id="rId367" Type="http://schemas.openxmlformats.org/officeDocument/2006/relationships/image" Target="../media/image2354.png"/><Relationship Id="rId171" Type="http://schemas.openxmlformats.org/officeDocument/2006/relationships/image" Target="../media/image2256.png"/><Relationship Id="rId227" Type="http://schemas.openxmlformats.org/officeDocument/2006/relationships/image" Target="../media/image2284.png"/><Relationship Id="rId269" Type="http://schemas.openxmlformats.org/officeDocument/2006/relationships/image" Target="../media/image2305.png"/><Relationship Id="rId33" Type="http://schemas.openxmlformats.org/officeDocument/2006/relationships/image" Target="../media/image2187.png"/><Relationship Id="rId129" Type="http://schemas.openxmlformats.org/officeDocument/2006/relationships/image" Target="../media/image2235.png"/><Relationship Id="rId280" Type="http://schemas.openxmlformats.org/officeDocument/2006/relationships/customXml" Target="../ink/ink2346.xml"/><Relationship Id="rId336" Type="http://schemas.openxmlformats.org/officeDocument/2006/relationships/customXml" Target="../ink/ink2374.xml"/><Relationship Id="rId75" Type="http://schemas.openxmlformats.org/officeDocument/2006/relationships/image" Target="../media/image2208.png"/><Relationship Id="rId140" Type="http://schemas.openxmlformats.org/officeDocument/2006/relationships/customXml" Target="../ink/ink2276.xml"/><Relationship Id="rId182" Type="http://schemas.openxmlformats.org/officeDocument/2006/relationships/customXml" Target="../ink/ink2297.xml"/><Relationship Id="rId378" Type="http://schemas.openxmlformats.org/officeDocument/2006/relationships/customXml" Target="../ink/ink2395.xml"/><Relationship Id="rId6" Type="http://schemas.openxmlformats.org/officeDocument/2006/relationships/customXml" Target="../ink/ink2209.xml"/><Relationship Id="rId238" Type="http://schemas.openxmlformats.org/officeDocument/2006/relationships/customXml" Target="../ink/ink2325.xml"/><Relationship Id="rId291" Type="http://schemas.openxmlformats.org/officeDocument/2006/relationships/image" Target="../media/image2316.png"/><Relationship Id="rId305" Type="http://schemas.openxmlformats.org/officeDocument/2006/relationships/image" Target="../media/image2323.png"/><Relationship Id="rId347" Type="http://schemas.openxmlformats.org/officeDocument/2006/relationships/image" Target="../media/image2344.png"/><Relationship Id="rId44" Type="http://schemas.openxmlformats.org/officeDocument/2006/relationships/customXml" Target="../ink/ink2228.xml"/><Relationship Id="rId86" Type="http://schemas.openxmlformats.org/officeDocument/2006/relationships/customXml" Target="../ink/ink2249.xml"/><Relationship Id="rId151" Type="http://schemas.openxmlformats.org/officeDocument/2006/relationships/image" Target="../media/image2246.png"/><Relationship Id="rId389" Type="http://schemas.openxmlformats.org/officeDocument/2006/relationships/image" Target="../media/image2365.png"/><Relationship Id="rId193" Type="http://schemas.openxmlformats.org/officeDocument/2006/relationships/image" Target="../media/image2267.png"/><Relationship Id="rId207" Type="http://schemas.openxmlformats.org/officeDocument/2006/relationships/image" Target="../media/image2274.png"/><Relationship Id="rId249" Type="http://schemas.openxmlformats.org/officeDocument/2006/relationships/image" Target="../media/image2295.png"/><Relationship Id="rId13" Type="http://schemas.openxmlformats.org/officeDocument/2006/relationships/image" Target="../media/image2177.png"/><Relationship Id="rId109" Type="http://schemas.openxmlformats.org/officeDocument/2006/relationships/image" Target="../media/image2225.png"/><Relationship Id="rId260" Type="http://schemas.openxmlformats.org/officeDocument/2006/relationships/customXml" Target="../ink/ink2336.xml"/><Relationship Id="rId316" Type="http://schemas.openxmlformats.org/officeDocument/2006/relationships/customXml" Target="../ink/ink2364.xml"/><Relationship Id="rId55" Type="http://schemas.openxmlformats.org/officeDocument/2006/relationships/image" Target="../media/image2198.png"/><Relationship Id="rId97" Type="http://schemas.openxmlformats.org/officeDocument/2006/relationships/image" Target="../media/image2219.png"/><Relationship Id="rId120" Type="http://schemas.openxmlformats.org/officeDocument/2006/relationships/customXml" Target="../ink/ink2266.xml"/><Relationship Id="rId358" Type="http://schemas.openxmlformats.org/officeDocument/2006/relationships/customXml" Target="../ink/ink2385.xml"/><Relationship Id="rId162" Type="http://schemas.openxmlformats.org/officeDocument/2006/relationships/customXml" Target="../ink/ink2287.xml"/><Relationship Id="rId218" Type="http://schemas.openxmlformats.org/officeDocument/2006/relationships/customXml" Target="../ink/ink2315.xml"/><Relationship Id="rId271" Type="http://schemas.openxmlformats.org/officeDocument/2006/relationships/image" Target="../media/image2306.png"/><Relationship Id="rId24" Type="http://schemas.openxmlformats.org/officeDocument/2006/relationships/customXml" Target="../ink/ink2218.xml"/><Relationship Id="rId66" Type="http://schemas.openxmlformats.org/officeDocument/2006/relationships/customXml" Target="../ink/ink2239.xml"/><Relationship Id="rId131" Type="http://schemas.openxmlformats.org/officeDocument/2006/relationships/image" Target="../media/image2236.png"/><Relationship Id="rId327" Type="http://schemas.openxmlformats.org/officeDocument/2006/relationships/image" Target="../media/image2334.png"/><Relationship Id="rId369" Type="http://schemas.openxmlformats.org/officeDocument/2006/relationships/image" Target="../media/image2355.png"/><Relationship Id="rId173" Type="http://schemas.openxmlformats.org/officeDocument/2006/relationships/image" Target="../media/image2257.png"/><Relationship Id="rId229" Type="http://schemas.openxmlformats.org/officeDocument/2006/relationships/image" Target="../media/image2285.png"/><Relationship Id="rId380" Type="http://schemas.openxmlformats.org/officeDocument/2006/relationships/customXml" Target="../ink/ink2396.xml"/><Relationship Id="rId240" Type="http://schemas.openxmlformats.org/officeDocument/2006/relationships/customXml" Target="../ink/ink2326.xml"/><Relationship Id="rId35" Type="http://schemas.openxmlformats.org/officeDocument/2006/relationships/image" Target="../media/image2188.png"/><Relationship Id="rId77" Type="http://schemas.openxmlformats.org/officeDocument/2006/relationships/image" Target="../media/image2209.png"/><Relationship Id="rId100" Type="http://schemas.openxmlformats.org/officeDocument/2006/relationships/customXml" Target="../ink/ink2256.xml"/><Relationship Id="rId282" Type="http://schemas.openxmlformats.org/officeDocument/2006/relationships/customXml" Target="../ink/ink2347.xml"/><Relationship Id="rId338" Type="http://schemas.openxmlformats.org/officeDocument/2006/relationships/customXml" Target="../ink/ink2375.xml"/><Relationship Id="rId8" Type="http://schemas.openxmlformats.org/officeDocument/2006/relationships/customXml" Target="../ink/ink2210.xml"/><Relationship Id="rId142" Type="http://schemas.openxmlformats.org/officeDocument/2006/relationships/customXml" Target="../ink/ink2277.xml"/><Relationship Id="rId184" Type="http://schemas.openxmlformats.org/officeDocument/2006/relationships/customXml" Target="../ink/ink2298.xml"/><Relationship Id="rId391" Type="http://schemas.openxmlformats.org/officeDocument/2006/relationships/image" Target="../media/image2366.png"/><Relationship Id="rId251" Type="http://schemas.openxmlformats.org/officeDocument/2006/relationships/image" Target="../media/image2296.png"/><Relationship Id="rId46" Type="http://schemas.openxmlformats.org/officeDocument/2006/relationships/customXml" Target="../ink/ink2229.xml"/><Relationship Id="rId293" Type="http://schemas.openxmlformats.org/officeDocument/2006/relationships/image" Target="../media/image2317.png"/><Relationship Id="rId307" Type="http://schemas.openxmlformats.org/officeDocument/2006/relationships/image" Target="../media/image2324.png"/><Relationship Id="rId349" Type="http://schemas.openxmlformats.org/officeDocument/2006/relationships/image" Target="../media/image2345.png"/><Relationship Id="rId88" Type="http://schemas.openxmlformats.org/officeDocument/2006/relationships/customXml" Target="../ink/ink2250.xml"/><Relationship Id="rId111" Type="http://schemas.openxmlformats.org/officeDocument/2006/relationships/image" Target="../media/image2226.png"/><Relationship Id="rId153" Type="http://schemas.openxmlformats.org/officeDocument/2006/relationships/image" Target="../media/image2247.png"/><Relationship Id="rId195" Type="http://schemas.openxmlformats.org/officeDocument/2006/relationships/image" Target="../media/image2268.png"/><Relationship Id="rId209" Type="http://schemas.openxmlformats.org/officeDocument/2006/relationships/image" Target="../media/image2275.png"/><Relationship Id="rId360" Type="http://schemas.openxmlformats.org/officeDocument/2006/relationships/customXml" Target="../ink/ink2386.xml"/><Relationship Id="rId220" Type="http://schemas.openxmlformats.org/officeDocument/2006/relationships/customXml" Target="../ink/ink2316.xml"/><Relationship Id="rId15" Type="http://schemas.openxmlformats.org/officeDocument/2006/relationships/image" Target="../media/image2178.png"/><Relationship Id="rId57" Type="http://schemas.openxmlformats.org/officeDocument/2006/relationships/image" Target="../media/image2199.png"/><Relationship Id="rId262" Type="http://schemas.openxmlformats.org/officeDocument/2006/relationships/customXml" Target="../ink/ink2337.xml"/><Relationship Id="rId318" Type="http://schemas.openxmlformats.org/officeDocument/2006/relationships/customXml" Target="../ink/ink2365.xml"/><Relationship Id="rId99" Type="http://schemas.openxmlformats.org/officeDocument/2006/relationships/image" Target="../media/image2220.png"/><Relationship Id="rId122" Type="http://schemas.openxmlformats.org/officeDocument/2006/relationships/customXml" Target="../ink/ink2267.xml"/><Relationship Id="rId164" Type="http://schemas.openxmlformats.org/officeDocument/2006/relationships/customXml" Target="../ink/ink2288.xml"/><Relationship Id="rId371" Type="http://schemas.openxmlformats.org/officeDocument/2006/relationships/image" Target="../media/image2356.png"/><Relationship Id="rId26" Type="http://schemas.openxmlformats.org/officeDocument/2006/relationships/customXml" Target="../ink/ink2219.xml"/><Relationship Id="rId231" Type="http://schemas.openxmlformats.org/officeDocument/2006/relationships/image" Target="../media/image2286.png"/><Relationship Id="rId273" Type="http://schemas.openxmlformats.org/officeDocument/2006/relationships/image" Target="../media/image2307.png"/><Relationship Id="rId329" Type="http://schemas.openxmlformats.org/officeDocument/2006/relationships/image" Target="../media/image2335.png"/><Relationship Id="rId68" Type="http://schemas.openxmlformats.org/officeDocument/2006/relationships/customXml" Target="../ink/ink2240.xml"/><Relationship Id="rId133" Type="http://schemas.openxmlformats.org/officeDocument/2006/relationships/image" Target="../media/image2237.png"/><Relationship Id="rId175" Type="http://schemas.openxmlformats.org/officeDocument/2006/relationships/image" Target="../media/image2258.png"/><Relationship Id="rId340" Type="http://schemas.openxmlformats.org/officeDocument/2006/relationships/customXml" Target="../ink/ink2376.xml"/><Relationship Id="rId200" Type="http://schemas.openxmlformats.org/officeDocument/2006/relationships/customXml" Target="../ink/ink2306.xml"/><Relationship Id="rId382" Type="http://schemas.openxmlformats.org/officeDocument/2006/relationships/customXml" Target="../ink/ink239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17" Type="http://schemas.openxmlformats.org/officeDocument/2006/relationships/image" Target="../media/image2424.png"/><Relationship Id="rId21" Type="http://schemas.openxmlformats.org/officeDocument/2006/relationships/image" Target="../media/image2377.png"/><Relationship Id="rId42" Type="http://schemas.openxmlformats.org/officeDocument/2006/relationships/customXml" Target="../ink/ink2424.xml"/><Relationship Id="rId63" Type="http://schemas.openxmlformats.org/officeDocument/2006/relationships/image" Target="../media/image2397.png"/><Relationship Id="rId84" Type="http://schemas.openxmlformats.org/officeDocument/2006/relationships/customXml" Target="../ink/ink2445.xml"/><Relationship Id="rId138" Type="http://schemas.openxmlformats.org/officeDocument/2006/relationships/customXml" Target="../ink/ink2472.xml"/><Relationship Id="rId159" Type="http://schemas.openxmlformats.org/officeDocument/2006/relationships/image" Target="../media/image2444.png"/><Relationship Id="rId170" Type="http://schemas.openxmlformats.org/officeDocument/2006/relationships/customXml" Target="../ink/ink2488.xml"/><Relationship Id="rId191" Type="http://schemas.openxmlformats.org/officeDocument/2006/relationships/image" Target="../media/image2460.png"/><Relationship Id="rId205" Type="http://schemas.openxmlformats.org/officeDocument/2006/relationships/image" Target="../media/image2467.png"/><Relationship Id="rId226" Type="http://schemas.openxmlformats.org/officeDocument/2006/relationships/customXml" Target="../ink/ink2516.xml"/><Relationship Id="rId247" Type="http://schemas.openxmlformats.org/officeDocument/2006/relationships/image" Target="../media/image2488.png"/><Relationship Id="rId107" Type="http://schemas.openxmlformats.org/officeDocument/2006/relationships/image" Target="../media/image2419.png"/><Relationship Id="rId11" Type="http://schemas.openxmlformats.org/officeDocument/2006/relationships/image" Target="../media/image2372.png"/><Relationship Id="rId32" Type="http://schemas.openxmlformats.org/officeDocument/2006/relationships/customXml" Target="../ink/ink2419.xml"/><Relationship Id="rId53" Type="http://schemas.openxmlformats.org/officeDocument/2006/relationships/image" Target="../media/image2392.png"/><Relationship Id="rId74" Type="http://schemas.openxmlformats.org/officeDocument/2006/relationships/customXml" Target="../ink/ink2440.xml"/><Relationship Id="rId128" Type="http://schemas.openxmlformats.org/officeDocument/2006/relationships/customXml" Target="../ink/ink2467.xml"/><Relationship Id="rId149" Type="http://schemas.openxmlformats.org/officeDocument/2006/relationships/image" Target="../media/image2439.png"/><Relationship Id="rId5" Type="http://schemas.openxmlformats.org/officeDocument/2006/relationships/image" Target="../media/image2370.png"/><Relationship Id="rId95" Type="http://schemas.openxmlformats.org/officeDocument/2006/relationships/image" Target="../media/image2413.png"/><Relationship Id="rId160" Type="http://schemas.openxmlformats.org/officeDocument/2006/relationships/customXml" Target="../ink/ink2483.xml"/><Relationship Id="rId181" Type="http://schemas.openxmlformats.org/officeDocument/2006/relationships/image" Target="../media/image2455.png"/><Relationship Id="rId216" Type="http://schemas.openxmlformats.org/officeDocument/2006/relationships/customXml" Target="../ink/ink2511.xml"/><Relationship Id="rId237" Type="http://schemas.openxmlformats.org/officeDocument/2006/relationships/image" Target="../media/image2483.png"/><Relationship Id="rId22" Type="http://schemas.openxmlformats.org/officeDocument/2006/relationships/customXml" Target="../ink/ink2414.xml"/><Relationship Id="rId43" Type="http://schemas.openxmlformats.org/officeDocument/2006/relationships/image" Target="../media/image2387.png"/><Relationship Id="rId64" Type="http://schemas.openxmlformats.org/officeDocument/2006/relationships/customXml" Target="../ink/ink2435.xml"/><Relationship Id="rId118" Type="http://schemas.openxmlformats.org/officeDocument/2006/relationships/customXml" Target="../ink/ink2462.xml"/><Relationship Id="rId139" Type="http://schemas.openxmlformats.org/officeDocument/2006/relationships/image" Target="../media/image965.png"/><Relationship Id="rId85" Type="http://schemas.openxmlformats.org/officeDocument/2006/relationships/image" Target="../media/image2408.png"/><Relationship Id="rId150" Type="http://schemas.openxmlformats.org/officeDocument/2006/relationships/customXml" Target="../ink/ink2478.xml"/><Relationship Id="rId171" Type="http://schemas.openxmlformats.org/officeDocument/2006/relationships/image" Target="../media/image2450.png"/><Relationship Id="rId192" Type="http://schemas.openxmlformats.org/officeDocument/2006/relationships/customXml" Target="../ink/ink2499.xml"/><Relationship Id="rId206" Type="http://schemas.openxmlformats.org/officeDocument/2006/relationships/customXml" Target="../ink/ink2506.xml"/><Relationship Id="rId227" Type="http://schemas.openxmlformats.org/officeDocument/2006/relationships/image" Target="../media/image2478.png"/><Relationship Id="rId248" Type="http://schemas.openxmlformats.org/officeDocument/2006/relationships/customXml" Target="../ink/ink2527.xml"/><Relationship Id="rId12" Type="http://schemas.openxmlformats.org/officeDocument/2006/relationships/customXml" Target="../ink/ink2409.xml"/><Relationship Id="rId33" Type="http://schemas.openxmlformats.org/officeDocument/2006/relationships/image" Target="../media/image2382.png"/><Relationship Id="rId108" Type="http://schemas.openxmlformats.org/officeDocument/2006/relationships/customXml" Target="../ink/ink2457.xml"/><Relationship Id="rId129" Type="http://schemas.openxmlformats.org/officeDocument/2006/relationships/image" Target="../media/image2430.png"/><Relationship Id="rId54" Type="http://schemas.openxmlformats.org/officeDocument/2006/relationships/customXml" Target="../ink/ink2430.xml"/><Relationship Id="rId75" Type="http://schemas.openxmlformats.org/officeDocument/2006/relationships/image" Target="../media/image2403.png"/><Relationship Id="rId96" Type="http://schemas.openxmlformats.org/officeDocument/2006/relationships/customXml" Target="../ink/ink2451.xml"/><Relationship Id="rId140" Type="http://schemas.openxmlformats.org/officeDocument/2006/relationships/customXml" Target="../ink/ink2473.xml"/><Relationship Id="rId161" Type="http://schemas.openxmlformats.org/officeDocument/2006/relationships/image" Target="../media/image2445.png"/><Relationship Id="rId182" Type="http://schemas.openxmlformats.org/officeDocument/2006/relationships/customXml" Target="../ink/ink2494.xml"/><Relationship Id="rId217" Type="http://schemas.openxmlformats.org/officeDocument/2006/relationships/image" Target="../media/image2473.png"/><Relationship Id="rId6" Type="http://schemas.openxmlformats.org/officeDocument/2006/relationships/customXml" Target="../ink/ink2406.xml"/><Relationship Id="rId238" Type="http://schemas.openxmlformats.org/officeDocument/2006/relationships/customXml" Target="../ink/ink2522.xml"/><Relationship Id="rId23" Type="http://schemas.openxmlformats.org/officeDocument/2006/relationships/image" Target="../media/image2378.png"/><Relationship Id="rId119" Type="http://schemas.openxmlformats.org/officeDocument/2006/relationships/image" Target="../media/image2425.png"/><Relationship Id="rId44" Type="http://schemas.openxmlformats.org/officeDocument/2006/relationships/customXml" Target="../ink/ink2425.xml"/><Relationship Id="rId65" Type="http://schemas.openxmlformats.org/officeDocument/2006/relationships/image" Target="../media/image2398.png"/><Relationship Id="rId86" Type="http://schemas.openxmlformats.org/officeDocument/2006/relationships/customXml" Target="../ink/ink2446.xml"/><Relationship Id="rId130" Type="http://schemas.openxmlformats.org/officeDocument/2006/relationships/customXml" Target="../ink/ink2468.xml"/><Relationship Id="rId151" Type="http://schemas.openxmlformats.org/officeDocument/2006/relationships/image" Target="../media/image2440.png"/><Relationship Id="rId172" Type="http://schemas.openxmlformats.org/officeDocument/2006/relationships/customXml" Target="../ink/ink2489.xml"/><Relationship Id="rId193" Type="http://schemas.openxmlformats.org/officeDocument/2006/relationships/image" Target="../media/image2461.png"/><Relationship Id="rId207" Type="http://schemas.openxmlformats.org/officeDocument/2006/relationships/image" Target="../media/image2468.png"/><Relationship Id="rId228" Type="http://schemas.openxmlformats.org/officeDocument/2006/relationships/customXml" Target="../ink/ink2517.xml"/><Relationship Id="rId249" Type="http://schemas.openxmlformats.org/officeDocument/2006/relationships/image" Target="../media/image2489.png"/><Relationship Id="rId13" Type="http://schemas.openxmlformats.org/officeDocument/2006/relationships/image" Target="../media/image2373.png"/><Relationship Id="rId109" Type="http://schemas.openxmlformats.org/officeDocument/2006/relationships/image" Target="../media/image2420.png"/><Relationship Id="rId34" Type="http://schemas.openxmlformats.org/officeDocument/2006/relationships/customXml" Target="../ink/ink2420.xml"/><Relationship Id="rId55" Type="http://schemas.openxmlformats.org/officeDocument/2006/relationships/image" Target="../media/image2393.png"/><Relationship Id="rId76" Type="http://schemas.openxmlformats.org/officeDocument/2006/relationships/customXml" Target="../ink/ink2441.xml"/><Relationship Id="rId97" Type="http://schemas.openxmlformats.org/officeDocument/2006/relationships/image" Target="../media/image2414.png"/><Relationship Id="rId120" Type="http://schemas.openxmlformats.org/officeDocument/2006/relationships/customXml" Target="../ink/ink2463.xml"/><Relationship Id="rId141" Type="http://schemas.openxmlformats.org/officeDocument/2006/relationships/image" Target="../media/image2435.png"/><Relationship Id="rId7" Type="http://schemas.openxmlformats.org/officeDocument/2006/relationships/image" Target="../media/image1134.png"/><Relationship Id="rId162" Type="http://schemas.openxmlformats.org/officeDocument/2006/relationships/customXml" Target="../ink/ink2484.xml"/><Relationship Id="rId183" Type="http://schemas.openxmlformats.org/officeDocument/2006/relationships/image" Target="../media/image2456.png"/><Relationship Id="rId218" Type="http://schemas.openxmlformats.org/officeDocument/2006/relationships/customXml" Target="../ink/ink2512.xml"/><Relationship Id="rId239" Type="http://schemas.openxmlformats.org/officeDocument/2006/relationships/image" Target="../media/image2484.png"/><Relationship Id="rId24" Type="http://schemas.openxmlformats.org/officeDocument/2006/relationships/customXml" Target="../ink/ink2415.xml"/><Relationship Id="rId45" Type="http://schemas.openxmlformats.org/officeDocument/2006/relationships/image" Target="../media/image2388.png"/><Relationship Id="rId66" Type="http://schemas.openxmlformats.org/officeDocument/2006/relationships/customXml" Target="../ink/ink2436.xml"/><Relationship Id="rId87" Type="http://schemas.openxmlformats.org/officeDocument/2006/relationships/image" Target="../media/image2409.png"/><Relationship Id="rId110" Type="http://schemas.openxmlformats.org/officeDocument/2006/relationships/customXml" Target="../ink/ink2458.xml"/><Relationship Id="rId131" Type="http://schemas.openxmlformats.org/officeDocument/2006/relationships/image" Target="../media/image2431.png"/><Relationship Id="rId152" Type="http://schemas.openxmlformats.org/officeDocument/2006/relationships/customXml" Target="../ink/ink2479.xml"/><Relationship Id="rId173" Type="http://schemas.openxmlformats.org/officeDocument/2006/relationships/image" Target="../media/image2451.png"/><Relationship Id="rId194" Type="http://schemas.openxmlformats.org/officeDocument/2006/relationships/customXml" Target="../ink/ink2500.xml"/><Relationship Id="rId208" Type="http://schemas.openxmlformats.org/officeDocument/2006/relationships/customXml" Target="../ink/ink2507.xml"/><Relationship Id="rId229" Type="http://schemas.openxmlformats.org/officeDocument/2006/relationships/image" Target="../media/image2479.png"/><Relationship Id="rId240" Type="http://schemas.openxmlformats.org/officeDocument/2006/relationships/customXml" Target="../ink/ink2523.xml"/><Relationship Id="rId14" Type="http://schemas.openxmlformats.org/officeDocument/2006/relationships/customXml" Target="../ink/ink2410.xml"/><Relationship Id="rId35" Type="http://schemas.openxmlformats.org/officeDocument/2006/relationships/image" Target="../media/image2383.png"/><Relationship Id="rId56" Type="http://schemas.openxmlformats.org/officeDocument/2006/relationships/customXml" Target="../ink/ink2431.xml"/><Relationship Id="rId77" Type="http://schemas.openxmlformats.org/officeDocument/2006/relationships/image" Target="../media/image2404.png"/><Relationship Id="rId100" Type="http://schemas.openxmlformats.org/officeDocument/2006/relationships/customXml" Target="../ink/ink2453.xml"/><Relationship Id="rId8" Type="http://schemas.openxmlformats.org/officeDocument/2006/relationships/customXml" Target="../ink/ink2407.xml"/><Relationship Id="rId98" Type="http://schemas.openxmlformats.org/officeDocument/2006/relationships/customXml" Target="../ink/ink2452.xml"/><Relationship Id="rId121" Type="http://schemas.openxmlformats.org/officeDocument/2006/relationships/image" Target="../media/image2426.png"/><Relationship Id="rId142" Type="http://schemas.openxmlformats.org/officeDocument/2006/relationships/customXml" Target="../ink/ink2474.xml"/><Relationship Id="rId163" Type="http://schemas.openxmlformats.org/officeDocument/2006/relationships/image" Target="../media/image2446.png"/><Relationship Id="rId184" Type="http://schemas.openxmlformats.org/officeDocument/2006/relationships/customXml" Target="../ink/ink2495.xml"/><Relationship Id="rId219" Type="http://schemas.openxmlformats.org/officeDocument/2006/relationships/image" Target="../media/image2474.png"/><Relationship Id="rId230" Type="http://schemas.openxmlformats.org/officeDocument/2006/relationships/customXml" Target="../ink/ink2518.xml"/><Relationship Id="rId25" Type="http://schemas.openxmlformats.org/officeDocument/2006/relationships/image" Target="../media/image1058.png"/><Relationship Id="rId46" Type="http://schemas.openxmlformats.org/officeDocument/2006/relationships/customXml" Target="../ink/ink2426.xml"/><Relationship Id="rId67" Type="http://schemas.openxmlformats.org/officeDocument/2006/relationships/image" Target="../media/image2399.png"/><Relationship Id="rId88" Type="http://schemas.openxmlformats.org/officeDocument/2006/relationships/customXml" Target="../ink/ink2447.xml"/><Relationship Id="rId111" Type="http://schemas.openxmlformats.org/officeDocument/2006/relationships/image" Target="../media/image2421.png"/><Relationship Id="rId132" Type="http://schemas.openxmlformats.org/officeDocument/2006/relationships/customXml" Target="../ink/ink2469.xml"/><Relationship Id="rId153" Type="http://schemas.openxmlformats.org/officeDocument/2006/relationships/image" Target="../media/image2441.png"/><Relationship Id="rId174" Type="http://schemas.openxmlformats.org/officeDocument/2006/relationships/customXml" Target="../ink/ink2490.xml"/><Relationship Id="rId195" Type="http://schemas.openxmlformats.org/officeDocument/2006/relationships/image" Target="../media/image2462.png"/><Relationship Id="rId209" Type="http://schemas.openxmlformats.org/officeDocument/2006/relationships/image" Target="../media/image2469.png"/><Relationship Id="rId220" Type="http://schemas.openxmlformats.org/officeDocument/2006/relationships/customXml" Target="../ink/ink2513.xml"/><Relationship Id="rId241" Type="http://schemas.openxmlformats.org/officeDocument/2006/relationships/image" Target="../media/image2485.png"/><Relationship Id="rId15" Type="http://schemas.openxmlformats.org/officeDocument/2006/relationships/image" Target="../media/image2374.png"/><Relationship Id="rId36" Type="http://schemas.openxmlformats.org/officeDocument/2006/relationships/customXml" Target="../ink/ink2421.xml"/><Relationship Id="rId57" Type="http://schemas.openxmlformats.org/officeDocument/2006/relationships/image" Target="../media/image2394.png"/><Relationship Id="rId78" Type="http://schemas.openxmlformats.org/officeDocument/2006/relationships/customXml" Target="../ink/ink2442.xml"/><Relationship Id="rId99" Type="http://schemas.openxmlformats.org/officeDocument/2006/relationships/image" Target="../media/image2415.png"/><Relationship Id="rId101" Type="http://schemas.openxmlformats.org/officeDocument/2006/relationships/image" Target="../media/image2416.png"/><Relationship Id="rId122" Type="http://schemas.openxmlformats.org/officeDocument/2006/relationships/customXml" Target="../ink/ink2464.xml"/><Relationship Id="rId143" Type="http://schemas.openxmlformats.org/officeDocument/2006/relationships/image" Target="../media/image2436.png"/><Relationship Id="rId164" Type="http://schemas.openxmlformats.org/officeDocument/2006/relationships/customXml" Target="../ink/ink2485.xml"/><Relationship Id="rId185" Type="http://schemas.openxmlformats.org/officeDocument/2006/relationships/image" Target="../media/image2457.png"/><Relationship Id="rId4" Type="http://schemas.openxmlformats.org/officeDocument/2006/relationships/customXml" Target="../ink/ink2405.xml"/><Relationship Id="rId9" Type="http://schemas.openxmlformats.org/officeDocument/2006/relationships/image" Target="../media/image2371.png"/><Relationship Id="rId180" Type="http://schemas.openxmlformats.org/officeDocument/2006/relationships/customXml" Target="../ink/ink2493.xml"/><Relationship Id="rId210" Type="http://schemas.openxmlformats.org/officeDocument/2006/relationships/customXml" Target="../ink/ink2508.xml"/><Relationship Id="rId215" Type="http://schemas.openxmlformats.org/officeDocument/2006/relationships/image" Target="../media/image2472.png"/><Relationship Id="rId236" Type="http://schemas.openxmlformats.org/officeDocument/2006/relationships/customXml" Target="../ink/ink2521.xml"/><Relationship Id="rId26" Type="http://schemas.openxmlformats.org/officeDocument/2006/relationships/customXml" Target="../ink/ink2416.xml"/><Relationship Id="rId231" Type="http://schemas.openxmlformats.org/officeDocument/2006/relationships/image" Target="../media/image2480.png"/><Relationship Id="rId47" Type="http://schemas.openxmlformats.org/officeDocument/2006/relationships/image" Target="../media/image2389.png"/><Relationship Id="rId68" Type="http://schemas.openxmlformats.org/officeDocument/2006/relationships/customXml" Target="../ink/ink2437.xml"/><Relationship Id="rId89" Type="http://schemas.openxmlformats.org/officeDocument/2006/relationships/image" Target="../media/image2410.png"/><Relationship Id="rId112" Type="http://schemas.openxmlformats.org/officeDocument/2006/relationships/customXml" Target="../ink/ink2459.xml"/><Relationship Id="rId133" Type="http://schemas.openxmlformats.org/officeDocument/2006/relationships/image" Target="../media/image2432.png"/><Relationship Id="rId154" Type="http://schemas.openxmlformats.org/officeDocument/2006/relationships/customXml" Target="../ink/ink2480.xml"/><Relationship Id="rId175" Type="http://schemas.openxmlformats.org/officeDocument/2006/relationships/image" Target="../media/image2452.png"/><Relationship Id="rId196" Type="http://schemas.openxmlformats.org/officeDocument/2006/relationships/customXml" Target="../ink/ink2501.xml"/><Relationship Id="rId200" Type="http://schemas.openxmlformats.org/officeDocument/2006/relationships/customXml" Target="../ink/ink2503.xml"/><Relationship Id="rId16" Type="http://schemas.openxmlformats.org/officeDocument/2006/relationships/customXml" Target="../ink/ink2411.xml"/><Relationship Id="rId221" Type="http://schemas.openxmlformats.org/officeDocument/2006/relationships/image" Target="../media/image2475.png"/><Relationship Id="rId242" Type="http://schemas.openxmlformats.org/officeDocument/2006/relationships/customXml" Target="../ink/ink2524.xml"/><Relationship Id="rId37" Type="http://schemas.openxmlformats.org/officeDocument/2006/relationships/image" Target="../media/image2384.png"/><Relationship Id="rId58" Type="http://schemas.openxmlformats.org/officeDocument/2006/relationships/customXml" Target="../ink/ink2432.xml"/><Relationship Id="rId79" Type="http://schemas.openxmlformats.org/officeDocument/2006/relationships/image" Target="../media/image2405.png"/><Relationship Id="rId102" Type="http://schemas.openxmlformats.org/officeDocument/2006/relationships/customXml" Target="../ink/ink2454.xml"/><Relationship Id="rId123" Type="http://schemas.openxmlformats.org/officeDocument/2006/relationships/image" Target="../media/image2427.png"/><Relationship Id="rId144" Type="http://schemas.openxmlformats.org/officeDocument/2006/relationships/customXml" Target="../ink/ink2475.xml"/><Relationship Id="rId90" Type="http://schemas.openxmlformats.org/officeDocument/2006/relationships/customXml" Target="../ink/ink2448.xml"/><Relationship Id="rId165" Type="http://schemas.openxmlformats.org/officeDocument/2006/relationships/image" Target="../media/image2447.png"/><Relationship Id="rId186" Type="http://schemas.openxmlformats.org/officeDocument/2006/relationships/customXml" Target="../ink/ink2496.xml"/><Relationship Id="rId211" Type="http://schemas.openxmlformats.org/officeDocument/2006/relationships/image" Target="../media/image2470.png"/><Relationship Id="rId232" Type="http://schemas.openxmlformats.org/officeDocument/2006/relationships/customXml" Target="../ink/ink2519.xml"/><Relationship Id="rId27" Type="http://schemas.openxmlformats.org/officeDocument/2006/relationships/image" Target="../media/image2379.png"/><Relationship Id="rId48" Type="http://schemas.openxmlformats.org/officeDocument/2006/relationships/customXml" Target="../ink/ink2427.xml"/><Relationship Id="rId69" Type="http://schemas.openxmlformats.org/officeDocument/2006/relationships/image" Target="../media/image2400.png"/><Relationship Id="rId113" Type="http://schemas.openxmlformats.org/officeDocument/2006/relationships/image" Target="../media/image2422.png"/><Relationship Id="rId134" Type="http://schemas.openxmlformats.org/officeDocument/2006/relationships/customXml" Target="../ink/ink2470.xml"/><Relationship Id="rId80" Type="http://schemas.openxmlformats.org/officeDocument/2006/relationships/customXml" Target="../ink/ink2443.xml"/><Relationship Id="rId155" Type="http://schemas.openxmlformats.org/officeDocument/2006/relationships/image" Target="../media/image2442.png"/><Relationship Id="rId176" Type="http://schemas.openxmlformats.org/officeDocument/2006/relationships/customXml" Target="../ink/ink2491.xml"/><Relationship Id="rId197" Type="http://schemas.openxmlformats.org/officeDocument/2006/relationships/image" Target="../media/image2463.png"/><Relationship Id="rId201" Type="http://schemas.openxmlformats.org/officeDocument/2006/relationships/image" Target="../media/image2465.png"/><Relationship Id="rId222" Type="http://schemas.openxmlformats.org/officeDocument/2006/relationships/customXml" Target="../ink/ink2514.xml"/><Relationship Id="rId243" Type="http://schemas.openxmlformats.org/officeDocument/2006/relationships/image" Target="../media/image2486.png"/><Relationship Id="rId17" Type="http://schemas.openxmlformats.org/officeDocument/2006/relationships/image" Target="../media/image2375.png"/><Relationship Id="rId38" Type="http://schemas.openxmlformats.org/officeDocument/2006/relationships/customXml" Target="../ink/ink2422.xml"/><Relationship Id="rId59" Type="http://schemas.openxmlformats.org/officeDocument/2006/relationships/image" Target="../media/image2395.png"/><Relationship Id="rId103" Type="http://schemas.openxmlformats.org/officeDocument/2006/relationships/image" Target="../media/image2417.png"/><Relationship Id="rId124" Type="http://schemas.openxmlformats.org/officeDocument/2006/relationships/customXml" Target="../ink/ink2465.xml"/><Relationship Id="rId70" Type="http://schemas.openxmlformats.org/officeDocument/2006/relationships/customXml" Target="../ink/ink2438.xml"/><Relationship Id="rId91" Type="http://schemas.openxmlformats.org/officeDocument/2006/relationships/image" Target="../media/image2411.png"/><Relationship Id="rId145" Type="http://schemas.openxmlformats.org/officeDocument/2006/relationships/image" Target="../media/image2437.png"/><Relationship Id="rId166" Type="http://schemas.openxmlformats.org/officeDocument/2006/relationships/customXml" Target="../ink/ink2486.xml"/><Relationship Id="rId187" Type="http://schemas.openxmlformats.org/officeDocument/2006/relationships/image" Target="../media/image2458.png"/><Relationship Id="rId1" Type="http://schemas.openxmlformats.org/officeDocument/2006/relationships/slideLayout" Target="../slideLayouts/slideLayout7.xml"/><Relationship Id="rId212" Type="http://schemas.openxmlformats.org/officeDocument/2006/relationships/customXml" Target="../ink/ink2509.xml"/><Relationship Id="rId233" Type="http://schemas.openxmlformats.org/officeDocument/2006/relationships/image" Target="../media/image2481.png"/><Relationship Id="rId28" Type="http://schemas.openxmlformats.org/officeDocument/2006/relationships/customXml" Target="../ink/ink2417.xml"/><Relationship Id="rId49" Type="http://schemas.openxmlformats.org/officeDocument/2006/relationships/image" Target="../media/image2390.png"/><Relationship Id="rId114" Type="http://schemas.openxmlformats.org/officeDocument/2006/relationships/customXml" Target="../ink/ink2460.xml"/><Relationship Id="rId60" Type="http://schemas.openxmlformats.org/officeDocument/2006/relationships/customXml" Target="../ink/ink2433.xml"/><Relationship Id="rId81" Type="http://schemas.openxmlformats.org/officeDocument/2006/relationships/image" Target="../media/image2406.png"/><Relationship Id="rId135" Type="http://schemas.openxmlformats.org/officeDocument/2006/relationships/image" Target="../media/image2433.png"/><Relationship Id="rId156" Type="http://schemas.openxmlformats.org/officeDocument/2006/relationships/customXml" Target="../ink/ink2481.xml"/><Relationship Id="rId177" Type="http://schemas.openxmlformats.org/officeDocument/2006/relationships/image" Target="../media/image2453.png"/><Relationship Id="rId198" Type="http://schemas.openxmlformats.org/officeDocument/2006/relationships/customXml" Target="../ink/ink2502.xml"/><Relationship Id="rId202" Type="http://schemas.openxmlformats.org/officeDocument/2006/relationships/customXml" Target="../ink/ink2504.xml"/><Relationship Id="rId223" Type="http://schemas.openxmlformats.org/officeDocument/2006/relationships/image" Target="../media/image2476.png"/><Relationship Id="rId244" Type="http://schemas.openxmlformats.org/officeDocument/2006/relationships/customXml" Target="../ink/ink2525.xml"/><Relationship Id="rId18" Type="http://schemas.openxmlformats.org/officeDocument/2006/relationships/customXml" Target="../ink/ink2412.xml"/><Relationship Id="rId39" Type="http://schemas.openxmlformats.org/officeDocument/2006/relationships/image" Target="../media/image2385.png"/><Relationship Id="rId50" Type="http://schemas.openxmlformats.org/officeDocument/2006/relationships/customXml" Target="../ink/ink2428.xml"/><Relationship Id="rId104" Type="http://schemas.openxmlformats.org/officeDocument/2006/relationships/customXml" Target="../ink/ink2455.xml"/><Relationship Id="rId125" Type="http://schemas.openxmlformats.org/officeDocument/2006/relationships/image" Target="../media/image2428.png"/><Relationship Id="rId146" Type="http://schemas.openxmlformats.org/officeDocument/2006/relationships/customXml" Target="../ink/ink2476.xml"/><Relationship Id="rId167" Type="http://schemas.openxmlformats.org/officeDocument/2006/relationships/image" Target="../media/image2448.png"/><Relationship Id="rId188" Type="http://schemas.openxmlformats.org/officeDocument/2006/relationships/customXml" Target="../ink/ink2497.xml"/><Relationship Id="rId71" Type="http://schemas.openxmlformats.org/officeDocument/2006/relationships/image" Target="../media/image2401.png"/><Relationship Id="rId92" Type="http://schemas.openxmlformats.org/officeDocument/2006/relationships/customXml" Target="../ink/ink2449.xml"/><Relationship Id="rId213" Type="http://schemas.openxmlformats.org/officeDocument/2006/relationships/image" Target="../media/image2471.png"/><Relationship Id="rId234" Type="http://schemas.openxmlformats.org/officeDocument/2006/relationships/customXml" Target="../ink/ink2520.xml"/><Relationship Id="rId2" Type="http://schemas.openxmlformats.org/officeDocument/2006/relationships/customXml" Target="../ink/ink2404.xml"/><Relationship Id="rId29" Type="http://schemas.openxmlformats.org/officeDocument/2006/relationships/image" Target="../media/image2380.png"/><Relationship Id="rId40" Type="http://schemas.openxmlformats.org/officeDocument/2006/relationships/customXml" Target="../ink/ink2423.xml"/><Relationship Id="rId115" Type="http://schemas.openxmlformats.org/officeDocument/2006/relationships/image" Target="../media/image2423.png"/><Relationship Id="rId136" Type="http://schemas.openxmlformats.org/officeDocument/2006/relationships/customXml" Target="../ink/ink2471.xml"/><Relationship Id="rId157" Type="http://schemas.openxmlformats.org/officeDocument/2006/relationships/image" Target="../media/image2443.png"/><Relationship Id="rId178" Type="http://schemas.openxmlformats.org/officeDocument/2006/relationships/customXml" Target="../ink/ink2492.xml"/><Relationship Id="rId61" Type="http://schemas.openxmlformats.org/officeDocument/2006/relationships/image" Target="../media/image2396.png"/><Relationship Id="rId82" Type="http://schemas.openxmlformats.org/officeDocument/2006/relationships/customXml" Target="../ink/ink2444.xml"/><Relationship Id="rId199" Type="http://schemas.openxmlformats.org/officeDocument/2006/relationships/image" Target="../media/image2464.png"/><Relationship Id="rId203" Type="http://schemas.openxmlformats.org/officeDocument/2006/relationships/image" Target="../media/image2466.png"/><Relationship Id="rId19" Type="http://schemas.openxmlformats.org/officeDocument/2006/relationships/image" Target="../media/image2376.png"/><Relationship Id="rId224" Type="http://schemas.openxmlformats.org/officeDocument/2006/relationships/customXml" Target="../ink/ink2515.xml"/><Relationship Id="rId245" Type="http://schemas.openxmlformats.org/officeDocument/2006/relationships/image" Target="../media/image2487.png"/><Relationship Id="rId30" Type="http://schemas.openxmlformats.org/officeDocument/2006/relationships/customXml" Target="../ink/ink2418.xml"/><Relationship Id="rId105" Type="http://schemas.openxmlformats.org/officeDocument/2006/relationships/image" Target="../media/image2418.png"/><Relationship Id="rId126" Type="http://schemas.openxmlformats.org/officeDocument/2006/relationships/customXml" Target="../ink/ink2466.xml"/><Relationship Id="rId147" Type="http://schemas.openxmlformats.org/officeDocument/2006/relationships/image" Target="../media/image2438.png"/><Relationship Id="rId168" Type="http://schemas.openxmlformats.org/officeDocument/2006/relationships/customXml" Target="../ink/ink2487.xml"/><Relationship Id="rId51" Type="http://schemas.openxmlformats.org/officeDocument/2006/relationships/image" Target="../media/image2391.png"/><Relationship Id="rId72" Type="http://schemas.openxmlformats.org/officeDocument/2006/relationships/customXml" Target="../ink/ink2439.xml"/><Relationship Id="rId93" Type="http://schemas.openxmlformats.org/officeDocument/2006/relationships/image" Target="../media/image2412.png"/><Relationship Id="rId189" Type="http://schemas.openxmlformats.org/officeDocument/2006/relationships/image" Target="../media/image2459.png"/><Relationship Id="rId3" Type="http://schemas.openxmlformats.org/officeDocument/2006/relationships/image" Target="../media/image2369.png"/><Relationship Id="rId214" Type="http://schemas.openxmlformats.org/officeDocument/2006/relationships/customXml" Target="../ink/ink2510.xml"/><Relationship Id="rId235" Type="http://schemas.openxmlformats.org/officeDocument/2006/relationships/image" Target="../media/image2482.png"/><Relationship Id="rId116" Type="http://schemas.openxmlformats.org/officeDocument/2006/relationships/customXml" Target="../ink/ink2461.xml"/><Relationship Id="rId137" Type="http://schemas.openxmlformats.org/officeDocument/2006/relationships/image" Target="../media/image2434.png"/><Relationship Id="rId158" Type="http://schemas.openxmlformats.org/officeDocument/2006/relationships/customXml" Target="../ink/ink2482.xml"/><Relationship Id="rId20" Type="http://schemas.openxmlformats.org/officeDocument/2006/relationships/customXml" Target="../ink/ink2413.xml"/><Relationship Id="rId41" Type="http://schemas.openxmlformats.org/officeDocument/2006/relationships/image" Target="../media/image2386.png"/><Relationship Id="rId62" Type="http://schemas.openxmlformats.org/officeDocument/2006/relationships/customXml" Target="../ink/ink2434.xml"/><Relationship Id="rId83" Type="http://schemas.openxmlformats.org/officeDocument/2006/relationships/image" Target="../media/image2407.png"/><Relationship Id="rId179" Type="http://schemas.openxmlformats.org/officeDocument/2006/relationships/image" Target="../media/image2454.png"/><Relationship Id="rId190" Type="http://schemas.openxmlformats.org/officeDocument/2006/relationships/customXml" Target="../ink/ink2498.xml"/><Relationship Id="rId204" Type="http://schemas.openxmlformats.org/officeDocument/2006/relationships/customXml" Target="../ink/ink2505.xml"/><Relationship Id="rId225" Type="http://schemas.openxmlformats.org/officeDocument/2006/relationships/image" Target="../media/image2477.png"/><Relationship Id="rId246" Type="http://schemas.openxmlformats.org/officeDocument/2006/relationships/customXml" Target="../ink/ink2526.xml"/><Relationship Id="rId106" Type="http://schemas.openxmlformats.org/officeDocument/2006/relationships/customXml" Target="../ink/ink2456.xml"/><Relationship Id="rId127" Type="http://schemas.openxmlformats.org/officeDocument/2006/relationships/image" Target="../media/image2429.png"/><Relationship Id="rId10" Type="http://schemas.openxmlformats.org/officeDocument/2006/relationships/customXml" Target="../ink/ink2408.xml"/><Relationship Id="rId31" Type="http://schemas.openxmlformats.org/officeDocument/2006/relationships/image" Target="../media/image2381.png"/><Relationship Id="rId52" Type="http://schemas.openxmlformats.org/officeDocument/2006/relationships/customXml" Target="../ink/ink2429.xml"/><Relationship Id="rId73" Type="http://schemas.openxmlformats.org/officeDocument/2006/relationships/image" Target="../media/image2402.png"/><Relationship Id="rId94" Type="http://schemas.openxmlformats.org/officeDocument/2006/relationships/customXml" Target="../ink/ink2450.xml"/><Relationship Id="rId148" Type="http://schemas.openxmlformats.org/officeDocument/2006/relationships/customXml" Target="../ink/ink2477.xml"/><Relationship Id="rId169" Type="http://schemas.openxmlformats.org/officeDocument/2006/relationships/image" Target="../media/image2449.png"/></Relationships>
</file>

<file path=ppt/slides/_rels/slide41.xml.rels><?xml version="1.0" encoding="UTF-8" standalone="yes"?>
<Relationships xmlns="http://schemas.openxmlformats.org/package/2006/relationships"><Relationship Id="rId117" Type="http://schemas.openxmlformats.org/officeDocument/2006/relationships/customXml" Target="../ink/ink2585.xml"/><Relationship Id="rId21" Type="http://schemas.openxmlformats.org/officeDocument/2006/relationships/customXml" Target="../ink/ink2537.xml"/><Relationship Id="rId42" Type="http://schemas.openxmlformats.org/officeDocument/2006/relationships/image" Target="../media/image2510.png"/><Relationship Id="rId63" Type="http://schemas.openxmlformats.org/officeDocument/2006/relationships/customXml" Target="../ink/ink2558.xml"/><Relationship Id="rId84" Type="http://schemas.openxmlformats.org/officeDocument/2006/relationships/image" Target="../media/image2531.png"/><Relationship Id="rId138" Type="http://schemas.openxmlformats.org/officeDocument/2006/relationships/image" Target="../media/image2557.png"/><Relationship Id="rId159" Type="http://schemas.openxmlformats.org/officeDocument/2006/relationships/customXml" Target="../ink/ink2606.xml"/><Relationship Id="rId170" Type="http://schemas.openxmlformats.org/officeDocument/2006/relationships/image" Target="../media/image2573.png"/><Relationship Id="rId191" Type="http://schemas.openxmlformats.org/officeDocument/2006/relationships/customXml" Target="../ink/ink2622.xml"/><Relationship Id="rId107" Type="http://schemas.openxmlformats.org/officeDocument/2006/relationships/customXml" Target="../ink/ink2580.xml"/><Relationship Id="rId11" Type="http://schemas.openxmlformats.org/officeDocument/2006/relationships/customXml" Target="../ink/ink2532.xml"/><Relationship Id="rId32" Type="http://schemas.openxmlformats.org/officeDocument/2006/relationships/image" Target="../media/image2505.png"/><Relationship Id="rId53" Type="http://schemas.openxmlformats.org/officeDocument/2006/relationships/customXml" Target="../ink/ink2553.xml"/><Relationship Id="rId74" Type="http://schemas.openxmlformats.org/officeDocument/2006/relationships/image" Target="../media/image2526.png"/><Relationship Id="rId128" Type="http://schemas.openxmlformats.org/officeDocument/2006/relationships/image" Target="../media/image2552.png"/><Relationship Id="rId149" Type="http://schemas.openxmlformats.org/officeDocument/2006/relationships/customXml" Target="../ink/ink2601.xml"/><Relationship Id="rId5" Type="http://schemas.openxmlformats.org/officeDocument/2006/relationships/customXml" Target="../ink/ink2529.xml"/><Relationship Id="rId95" Type="http://schemas.openxmlformats.org/officeDocument/2006/relationships/customXml" Target="../ink/ink2574.xml"/><Relationship Id="rId160" Type="http://schemas.openxmlformats.org/officeDocument/2006/relationships/image" Target="../media/image2568.png"/><Relationship Id="rId181" Type="http://schemas.openxmlformats.org/officeDocument/2006/relationships/customXml" Target="../ink/ink2617.xml"/><Relationship Id="rId22" Type="http://schemas.openxmlformats.org/officeDocument/2006/relationships/image" Target="../media/image2500.png"/><Relationship Id="rId43" Type="http://schemas.openxmlformats.org/officeDocument/2006/relationships/customXml" Target="../ink/ink2548.xml"/><Relationship Id="rId64" Type="http://schemas.openxmlformats.org/officeDocument/2006/relationships/image" Target="../media/image2521.png"/><Relationship Id="rId118" Type="http://schemas.openxmlformats.org/officeDocument/2006/relationships/image" Target="../media/image2547.png"/><Relationship Id="rId139" Type="http://schemas.openxmlformats.org/officeDocument/2006/relationships/customXml" Target="../ink/ink2596.xml"/><Relationship Id="rId85" Type="http://schemas.openxmlformats.org/officeDocument/2006/relationships/customXml" Target="../ink/ink2569.xml"/><Relationship Id="rId150" Type="http://schemas.openxmlformats.org/officeDocument/2006/relationships/image" Target="../media/image2563.png"/><Relationship Id="rId171" Type="http://schemas.openxmlformats.org/officeDocument/2006/relationships/customXml" Target="../ink/ink2612.xml"/><Relationship Id="rId192" Type="http://schemas.openxmlformats.org/officeDocument/2006/relationships/image" Target="../media/image2584.png"/><Relationship Id="rId12" Type="http://schemas.openxmlformats.org/officeDocument/2006/relationships/image" Target="../media/image2495.png"/><Relationship Id="rId33" Type="http://schemas.openxmlformats.org/officeDocument/2006/relationships/customXml" Target="../ink/ink2543.xml"/><Relationship Id="rId108" Type="http://schemas.openxmlformats.org/officeDocument/2006/relationships/image" Target="../media/image2542.png"/><Relationship Id="rId129" Type="http://schemas.openxmlformats.org/officeDocument/2006/relationships/customXml" Target="../ink/ink2591.xml"/><Relationship Id="rId54" Type="http://schemas.openxmlformats.org/officeDocument/2006/relationships/image" Target="../media/image2516.png"/><Relationship Id="rId75" Type="http://schemas.openxmlformats.org/officeDocument/2006/relationships/customXml" Target="../ink/ink2564.xml"/><Relationship Id="rId96" Type="http://schemas.openxmlformats.org/officeDocument/2006/relationships/image" Target="../media/image2537.png"/><Relationship Id="rId140" Type="http://schemas.openxmlformats.org/officeDocument/2006/relationships/image" Target="../media/image2558.png"/><Relationship Id="rId161" Type="http://schemas.openxmlformats.org/officeDocument/2006/relationships/customXml" Target="../ink/ink2607.xml"/><Relationship Id="rId182" Type="http://schemas.openxmlformats.org/officeDocument/2006/relationships/image" Target="../media/image2579.png"/><Relationship Id="rId6" Type="http://schemas.openxmlformats.org/officeDocument/2006/relationships/image" Target="../media/image2492.png"/><Relationship Id="rId23" Type="http://schemas.openxmlformats.org/officeDocument/2006/relationships/customXml" Target="../ink/ink2538.xml"/><Relationship Id="rId119" Type="http://schemas.openxmlformats.org/officeDocument/2006/relationships/customXml" Target="../ink/ink2586.xml"/><Relationship Id="rId44" Type="http://schemas.openxmlformats.org/officeDocument/2006/relationships/image" Target="../media/image2511.png"/><Relationship Id="rId65" Type="http://schemas.openxmlformats.org/officeDocument/2006/relationships/customXml" Target="../ink/ink2559.xml"/><Relationship Id="rId86" Type="http://schemas.openxmlformats.org/officeDocument/2006/relationships/image" Target="../media/image2532.png"/><Relationship Id="rId130" Type="http://schemas.openxmlformats.org/officeDocument/2006/relationships/image" Target="../media/image2553.png"/><Relationship Id="rId151" Type="http://schemas.openxmlformats.org/officeDocument/2006/relationships/customXml" Target="../ink/ink2602.xml"/><Relationship Id="rId172" Type="http://schemas.openxmlformats.org/officeDocument/2006/relationships/image" Target="../media/image2574.png"/><Relationship Id="rId13" Type="http://schemas.openxmlformats.org/officeDocument/2006/relationships/customXml" Target="../ink/ink2533.xml"/><Relationship Id="rId18" Type="http://schemas.openxmlformats.org/officeDocument/2006/relationships/image" Target="../media/image2498.png"/><Relationship Id="rId39" Type="http://schemas.openxmlformats.org/officeDocument/2006/relationships/customXml" Target="../ink/ink2546.xml"/><Relationship Id="rId109" Type="http://schemas.openxmlformats.org/officeDocument/2006/relationships/customXml" Target="../ink/ink2581.xml"/><Relationship Id="rId34" Type="http://schemas.openxmlformats.org/officeDocument/2006/relationships/image" Target="../media/image2506.png"/><Relationship Id="rId50" Type="http://schemas.openxmlformats.org/officeDocument/2006/relationships/image" Target="../media/image2514.png"/><Relationship Id="rId55" Type="http://schemas.openxmlformats.org/officeDocument/2006/relationships/customXml" Target="../ink/ink2554.xml"/><Relationship Id="rId76" Type="http://schemas.openxmlformats.org/officeDocument/2006/relationships/image" Target="../media/image2527.png"/><Relationship Id="rId97" Type="http://schemas.openxmlformats.org/officeDocument/2006/relationships/customXml" Target="../ink/ink2575.xml"/><Relationship Id="rId104" Type="http://schemas.openxmlformats.org/officeDocument/2006/relationships/image" Target="../media/image2540.png"/><Relationship Id="rId120" Type="http://schemas.openxmlformats.org/officeDocument/2006/relationships/image" Target="../media/image2548.png"/><Relationship Id="rId125" Type="http://schemas.openxmlformats.org/officeDocument/2006/relationships/customXml" Target="../ink/ink2589.xml"/><Relationship Id="rId141" Type="http://schemas.openxmlformats.org/officeDocument/2006/relationships/customXml" Target="../ink/ink2597.xml"/><Relationship Id="rId146" Type="http://schemas.openxmlformats.org/officeDocument/2006/relationships/image" Target="../media/image2561.png"/><Relationship Id="rId167" Type="http://schemas.openxmlformats.org/officeDocument/2006/relationships/customXml" Target="../ink/ink2610.xml"/><Relationship Id="rId188" Type="http://schemas.openxmlformats.org/officeDocument/2006/relationships/image" Target="../media/image2582.png"/><Relationship Id="rId7" Type="http://schemas.openxmlformats.org/officeDocument/2006/relationships/customXml" Target="../ink/ink2530.xml"/><Relationship Id="rId71" Type="http://schemas.openxmlformats.org/officeDocument/2006/relationships/customXml" Target="../ink/ink2562.xml"/><Relationship Id="rId92" Type="http://schemas.openxmlformats.org/officeDocument/2006/relationships/image" Target="../media/image2535.png"/><Relationship Id="rId162" Type="http://schemas.openxmlformats.org/officeDocument/2006/relationships/image" Target="../media/image2569.png"/><Relationship Id="rId183" Type="http://schemas.openxmlformats.org/officeDocument/2006/relationships/customXml" Target="../ink/ink2618.xml"/><Relationship Id="rId2" Type="http://schemas.openxmlformats.org/officeDocument/2006/relationships/image" Target="../media/image2490.png"/><Relationship Id="rId29" Type="http://schemas.openxmlformats.org/officeDocument/2006/relationships/customXml" Target="../ink/ink2541.xml"/><Relationship Id="rId24" Type="http://schemas.openxmlformats.org/officeDocument/2006/relationships/image" Target="../media/image2501.png"/><Relationship Id="rId40" Type="http://schemas.openxmlformats.org/officeDocument/2006/relationships/image" Target="../media/image2509.png"/><Relationship Id="rId45" Type="http://schemas.openxmlformats.org/officeDocument/2006/relationships/customXml" Target="../ink/ink2549.xml"/><Relationship Id="rId66" Type="http://schemas.openxmlformats.org/officeDocument/2006/relationships/image" Target="../media/image2522.png"/><Relationship Id="rId87" Type="http://schemas.openxmlformats.org/officeDocument/2006/relationships/customXml" Target="../ink/ink2570.xml"/><Relationship Id="rId110" Type="http://schemas.openxmlformats.org/officeDocument/2006/relationships/image" Target="../media/image2543.png"/><Relationship Id="rId115" Type="http://schemas.openxmlformats.org/officeDocument/2006/relationships/customXml" Target="../ink/ink2584.xml"/><Relationship Id="rId131" Type="http://schemas.openxmlformats.org/officeDocument/2006/relationships/customXml" Target="../ink/ink2592.xml"/><Relationship Id="rId136" Type="http://schemas.openxmlformats.org/officeDocument/2006/relationships/image" Target="../media/image2556.png"/><Relationship Id="rId157" Type="http://schemas.openxmlformats.org/officeDocument/2006/relationships/customXml" Target="../ink/ink2605.xml"/><Relationship Id="rId178" Type="http://schemas.openxmlformats.org/officeDocument/2006/relationships/image" Target="../media/image2577.png"/><Relationship Id="rId61" Type="http://schemas.openxmlformats.org/officeDocument/2006/relationships/customXml" Target="../ink/ink2557.xml"/><Relationship Id="rId82" Type="http://schemas.openxmlformats.org/officeDocument/2006/relationships/image" Target="../media/image2530.png"/><Relationship Id="rId152" Type="http://schemas.openxmlformats.org/officeDocument/2006/relationships/image" Target="../media/image2564.png"/><Relationship Id="rId173" Type="http://schemas.openxmlformats.org/officeDocument/2006/relationships/customXml" Target="../ink/ink2613.xml"/><Relationship Id="rId19" Type="http://schemas.openxmlformats.org/officeDocument/2006/relationships/customXml" Target="../ink/ink2536.xml"/><Relationship Id="rId14" Type="http://schemas.openxmlformats.org/officeDocument/2006/relationships/image" Target="../media/image2496.png"/><Relationship Id="rId30" Type="http://schemas.openxmlformats.org/officeDocument/2006/relationships/image" Target="../media/image2504.png"/><Relationship Id="rId35" Type="http://schemas.openxmlformats.org/officeDocument/2006/relationships/customXml" Target="../ink/ink2544.xml"/><Relationship Id="rId56" Type="http://schemas.openxmlformats.org/officeDocument/2006/relationships/image" Target="../media/image2517.png"/><Relationship Id="rId77" Type="http://schemas.openxmlformats.org/officeDocument/2006/relationships/customXml" Target="../ink/ink2565.xml"/><Relationship Id="rId100" Type="http://schemas.openxmlformats.org/officeDocument/2006/relationships/image" Target="../media/image2538.png"/><Relationship Id="rId105" Type="http://schemas.openxmlformats.org/officeDocument/2006/relationships/customXml" Target="../ink/ink2579.xml"/><Relationship Id="rId126" Type="http://schemas.openxmlformats.org/officeDocument/2006/relationships/image" Target="../media/image2551.png"/><Relationship Id="rId147" Type="http://schemas.openxmlformats.org/officeDocument/2006/relationships/customXml" Target="../ink/ink2600.xml"/><Relationship Id="rId168" Type="http://schemas.openxmlformats.org/officeDocument/2006/relationships/image" Target="../media/image2572.png"/><Relationship Id="rId8" Type="http://schemas.openxmlformats.org/officeDocument/2006/relationships/image" Target="../media/image2493.png"/><Relationship Id="rId51" Type="http://schemas.openxmlformats.org/officeDocument/2006/relationships/customXml" Target="../ink/ink2552.xml"/><Relationship Id="rId72" Type="http://schemas.openxmlformats.org/officeDocument/2006/relationships/image" Target="../media/image2525.png"/><Relationship Id="rId93" Type="http://schemas.openxmlformats.org/officeDocument/2006/relationships/customXml" Target="../ink/ink2573.xml"/><Relationship Id="rId98" Type="http://schemas.openxmlformats.org/officeDocument/2006/relationships/image" Target="../media/image965.png"/><Relationship Id="rId121" Type="http://schemas.openxmlformats.org/officeDocument/2006/relationships/customXml" Target="../ink/ink2587.xml"/><Relationship Id="rId142" Type="http://schemas.openxmlformats.org/officeDocument/2006/relationships/image" Target="../media/image2559.png"/><Relationship Id="rId163" Type="http://schemas.openxmlformats.org/officeDocument/2006/relationships/customXml" Target="../ink/ink2608.xml"/><Relationship Id="rId184" Type="http://schemas.openxmlformats.org/officeDocument/2006/relationships/image" Target="../media/image2580.png"/><Relationship Id="rId189" Type="http://schemas.openxmlformats.org/officeDocument/2006/relationships/customXml" Target="../ink/ink2621.xml"/><Relationship Id="rId3" Type="http://schemas.openxmlformats.org/officeDocument/2006/relationships/customXml" Target="../ink/ink2528.xml"/><Relationship Id="rId25" Type="http://schemas.openxmlformats.org/officeDocument/2006/relationships/customXml" Target="../ink/ink2539.xml"/><Relationship Id="rId46" Type="http://schemas.openxmlformats.org/officeDocument/2006/relationships/image" Target="../media/image2512.png"/><Relationship Id="rId67" Type="http://schemas.openxmlformats.org/officeDocument/2006/relationships/customXml" Target="../ink/ink2560.xml"/><Relationship Id="rId116" Type="http://schemas.openxmlformats.org/officeDocument/2006/relationships/image" Target="../media/image2546.png"/><Relationship Id="rId137" Type="http://schemas.openxmlformats.org/officeDocument/2006/relationships/customXml" Target="../ink/ink2595.xml"/><Relationship Id="rId158" Type="http://schemas.openxmlformats.org/officeDocument/2006/relationships/image" Target="../media/image2567.png"/><Relationship Id="rId20" Type="http://schemas.openxmlformats.org/officeDocument/2006/relationships/image" Target="../media/image2499.png"/><Relationship Id="rId41" Type="http://schemas.openxmlformats.org/officeDocument/2006/relationships/customXml" Target="../ink/ink2547.xml"/><Relationship Id="rId62" Type="http://schemas.openxmlformats.org/officeDocument/2006/relationships/image" Target="../media/image2520.png"/><Relationship Id="rId83" Type="http://schemas.openxmlformats.org/officeDocument/2006/relationships/customXml" Target="../ink/ink2568.xml"/><Relationship Id="rId88" Type="http://schemas.openxmlformats.org/officeDocument/2006/relationships/image" Target="../media/image2533.png"/><Relationship Id="rId111" Type="http://schemas.openxmlformats.org/officeDocument/2006/relationships/customXml" Target="../ink/ink2582.xml"/><Relationship Id="rId132" Type="http://schemas.openxmlformats.org/officeDocument/2006/relationships/image" Target="../media/image2554.png"/><Relationship Id="rId153" Type="http://schemas.openxmlformats.org/officeDocument/2006/relationships/customXml" Target="../ink/ink2603.xml"/><Relationship Id="rId174" Type="http://schemas.openxmlformats.org/officeDocument/2006/relationships/image" Target="../media/image2575.png"/><Relationship Id="rId179" Type="http://schemas.openxmlformats.org/officeDocument/2006/relationships/customXml" Target="../ink/ink2616.xml"/><Relationship Id="rId190" Type="http://schemas.openxmlformats.org/officeDocument/2006/relationships/image" Target="../media/image2583.png"/><Relationship Id="rId15" Type="http://schemas.openxmlformats.org/officeDocument/2006/relationships/customXml" Target="../ink/ink2534.xml"/><Relationship Id="rId36" Type="http://schemas.openxmlformats.org/officeDocument/2006/relationships/image" Target="../media/image2507.png"/><Relationship Id="rId57" Type="http://schemas.openxmlformats.org/officeDocument/2006/relationships/customXml" Target="../ink/ink2555.xml"/><Relationship Id="rId106" Type="http://schemas.openxmlformats.org/officeDocument/2006/relationships/image" Target="../media/image2541.png"/><Relationship Id="rId127" Type="http://schemas.openxmlformats.org/officeDocument/2006/relationships/customXml" Target="../ink/ink2590.xml"/><Relationship Id="rId10" Type="http://schemas.openxmlformats.org/officeDocument/2006/relationships/image" Target="../media/image2494.png"/><Relationship Id="rId31" Type="http://schemas.openxmlformats.org/officeDocument/2006/relationships/customXml" Target="../ink/ink2542.xml"/><Relationship Id="rId52" Type="http://schemas.openxmlformats.org/officeDocument/2006/relationships/image" Target="../media/image2515.png"/><Relationship Id="rId73" Type="http://schemas.openxmlformats.org/officeDocument/2006/relationships/customXml" Target="../ink/ink2563.xml"/><Relationship Id="rId78" Type="http://schemas.openxmlformats.org/officeDocument/2006/relationships/image" Target="../media/image2528.png"/><Relationship Id="rId94" Type="http://schemas.openxmlformats.org/officeDocument/2006/relationships/image" Target="../media/image2536.png"/><Relationship Id="rId99" Type="http://schemas.openxmlformats.org/officeDocument/2006/relationships/customXml" Target="../ink/ink2576.xml"/><Relationship Id="rId101" Type="http://schemas.openxmlformats.org/officeDocument/2006/relationships/customXml" Target="../ink/ink2577.xml"/><Relationship Id="rId122" Type="http://schemas.openxmlformats.org/officeDocument/2006/relationships/image" Target="../media/image2549.png"/><Relationship Id="rId143" Type="http://schemas.openxmlformats.org/officeDocument/2006/relationships/customXml" Target="../ink/ink2598.xml"/><Relationship Id="rId148" Type="http://schemas.openxmlformats.org/officeDocument/2006/relationships/image" Target="../media/image2562.png"/><Relationship Id="rId164" Type="http://schemas.openxmlformats.org/officeDocument/2006/relationships/image" Target="../media/image2570.png"/><Relationship Id="rId169" Type="http://schemas.openxmlformats.org/officeDocument/2006/relationships/customXml" Target="../ink/ink2611.xml"/><Relationship Id="rId185" Type="http://schemas.openxmlformats.org/officeDocument/2006/relationships/customXml" Target="../ink/ink2619.xml"/><Relationship Id="rId4" Type="http://schemas.openxmlformats.org/officeDocument/2006/relationships/image" Target="../media/image2491.png"/><Relationship Id="rId9" Type="http://schemas.openxmlformats.org/officeDocument/2006/relationships/customXml" Target="../ink/ink2531.xml"/><Relationship Id="rId180" Type="http://schemas.openxmlformats.org/officeDocument/2006/relationships/image" Target="../media/image2578.png"/><Relationship Id="rId26" Type="http://schemas.openxmlformats.org/officeDocument/2006/relationships/image" Target="../media/image2502.png"/><Relationship Id="rId47" Type="http://schemas.openxmlformats.org/officeDocument/2006/relationships/customXml" Target="../ink/ink2550.xml"/><Relationship Id="rId68" Type="http://schemas.openxmlformats.org/officeDocument/2006/relationships/image" Target="../media/image2523.png"/><Relationship Id="rId89" Type="http://schemas.openxmlformats.org/officeDocument/2006/relationships/customXml" Target="../ink/ink2571.xml"/><Relationship Id="rId112" Type="http://schemas.openxmlformats.org/officeDocument/2006/relationships/image" Target="../media/image2544.png"/><Relationship Id="rId133" Type="http://schemas.openxmlformats.org/officeDocument/2006/relationships/customXml" Target="../ink/ink2593.xml"/><Relationship Id="rId154" Type="http://schemas.openxmlformats.org/officeDocument/2006/relationships/image" Target="../media/image2565.png"/><Relationship Id="rId175" Type="http://schemas.openxmlformats.org/officeDocument/2006/relationships/customXml" Target="../ink/ink2614.xml"/><Relationship Id="rId16" Type="http://schemas.openxmlformats.org/officeDocument/2006/relationships/image" Target="../media/image2497.png"/><Relationship Id="rId37" Type="http://schemas.openxmlformats.org/officeDocument/2006/relationships/customXml" Target="../ink/ink2545.xml"/><Relationship Id="rId58" Type="http://schemas.openxmlformats.org/officeDocument/2006/relationships/image" Target="../media/image2518.png"/><Relationship Id="rId79" Type="http://schemas.openxmlformats.org/officeDocument/2006/relationships/customXml" Target="../ink/ink2566.xml"/><Relationship Id="rId102" Type="http://schemas.openxmlformats.org/officeDocument/2006/relationships/image" Target="../media/image2539.png"/><Relationship Id="rId123" Type="http://schemas.openxmlformats.org/officeDocument/2006/relationships/customXml" Target="../ink/ink2588.xml"/><Relationship Id="rId144" Type="http://schemas.openxmlformats.org/officeDocument/2006/relationships/image" Target="../media/image2560.png"/><Relationship Id="rId90" Type="http://schemas.openxmlformats.org/officeDocument/2006/relationships/image" Target="../media/image2534.png"/><Relationship Id="rId165" Type="http://schemas.openxmlformats.org/officeDocument/2006/relationships/customXml" Target="../ink/ink2609.xml"/><Relationship Id="rId186" Type="http://schemas.openxmlformats.org/officeDocument/2006/relationships/image" Target="../media/image2581.png"/><Relationship Id="rId27" Type="http://schemas.openxmlformats.org/officeDocument/2006/relationships/customXml" Target="../ink/ink2540.xml"/><Relationship Id="rId48" Type="http://schemas.openxmlformats.org/officeDocument/2006/relationships/image" Target="../media/image2513.png"/><Relationship Id="rId69" Type="http://schemas.openxmlformats.org/officeDocument/2006/relationships/customXml" Target="../ink/ink2561.xml"/><Relationship Id="rId113" Type="http://schemas.openxmlformats.org/officeDocument/2006/relationships/customXml" Target="../ink/ink2583.xml"/><Relationship Id="rId134" Type="http://schemas.openxmlformats.org/officeDocument/2006/relationships/image" Target="../media/image2555.png"/><Relationship Id="rId80" Type="http://schemas.openxmlformats.org/officeDocument/2006/relationships/image" Target="../media/image2529.png"/><Relationship Id="rId155" Type="http://schemas.openxmlformats.org/officeDocument/2006/relationships/customXml" Target="../ink/ink2604.xml"/><Relationship Id="rId176" Type="http://schemas.openxmlformats.org/officeDocument/2006/relationships/image" Target="../media/image2576.png"/><Relationship Id="rId17" Type="http://schemas.openxmlformats.org/officeDocument/2006/relationships/customXml" Target="../ink/ink2535.xml"/><Relationship Id="rId38" Type="http://schemas.openxmlformats.org/officeDocument/2006/relationships/image" Target="../media/image2508.png"/><Relationship Id="rId59" Type="http://schemas.openxmlformats.org/officeDocument/2006/relationships/customXml" Target="../ink/ink2556.xml"/><Relationship Id="rId103" Type="http://schemas.openxmlformats.org/officeDocument/2006/relationships/customXml" Target="../ink/ink2578.xml"/><Relationship Id="rId124" Type="http://schemas.openxmlformats.org/officeDocument/2006/relationships/image" Target="../media/image2550.png"/><Relationship Id="rId70" Type="http://schemas.openxmlformats.org/officeDocument/2006/relationships/image" Target="../media/image2524.png"/><Relationship Id="rId91" Type="http://schemas.openxmlformats.org/officeDocument/2006/relationships/customXml" Target="../ink/ink2572.xml"/><Relationship Id="rId145" Type="http://schemas.openxmlformats.org/officeDocument/2006/relationships/customXml" Target="../ink/ink2599.xml"/><Relationship Id="rId166" Type="http://schemas.openxmlformats.org/officeDocument/2006/relationships/image" Target="../media/image2571.png"/><Relationship Id="rId187" Type="http://schemas.openxmlformats.org/officeDocument/2006/relationships/customXml" Target="../ink/ink2620.xml"/><Relationship Id="rId1" Type="http://schemas.openxmlformats.org/officeDocument/2006/relationships/slideLayout" Target="../slideLayouts/slideLayout7.xml"/><Relationship Id="rId28" Type="http://schemas.openxmlformats.org/officeDocument/2006/relationships/image" Target="../media/image2503.png"/><Relationship Id="rId49" Type="http://schemas.openxmlformats.org/officeDocument/2006/relationships/customXml" Target="../ink/ink2551.xml"/><Relationship Id="rId114" Type="http://schemas.openxmlformats.org/officeDocument/2006/relationships/image" Target="../media/image2545.png"/><Relationship Id="rId60" Type="http://schemas.openxmlformats.org/officeDocument/2006/relationships/image" Target="../media/image2519.png"/><Relationship Id="rId81" Type="http://schemas.openxmlformats.org/officeDocument/2006/relationships/customXml" Target="../ink/ink2567.xml"/><Relationship Id="rId135" Type="http://schemas.openxmlformats.org/officeDocument/2006/relationships/customXml" Target="../ink/ink2594.xml"/><Relationship Id="rId156" Type="http://schemas.openxmlformats.org/officeDocument/2006/relationships/image" Target="../media/image2566.png"/><Relationship Id="rId177" Type="http://schemas.openxmlformats.org/officeDocument/2006/relationships/customXml" Target="../ink/ink2615.xml"/></Relationships>
</file>

<file path=ppt/slides/_rels/slide42.xml.rels><?xml version="1.0" encoding="UTF-8" standalone="yes"?>
<Relationships xmlns="http://schemas.openxmlformats.org/package/2006/relationships"><Relationship Id="rId117" Type="http://schemas.openxmlformats.org/officeDocument/2006/relationships/image" Target="../media/image2642.png"/><Relationship Id="rId21" Type="http://schemas.openxmlformats.org/officeDocument/2006/relationships/image" Target="../media/image2594.png"/><Relationship Id="rId42" Type="http://schemas.openxmlformats.org/officeDocument/2006/relationships/customXml" Target="../ink/ink2643.xml"/><Relationship Id="rId63" Type="http://schemas.openxmlformats.org/officeDocument/2006/relationships/image" Target="../media/image2615.png"/><Relationship Id="rId84" Type="http://schemas.openxmlformats.org/officeDocument/2006/relationships/customXml" Target="../ink/ink2664.xml"/><Relationship Id="rId138" Type="http://schemas.openxmlformats.org/officeDocument/2006/relationships/customXml" Target="../ink/ink2691.xml"/><Relationship Id="rId107" Type="http://schemas.openxmlformats.org/officeDocument/2006/relationships/image" Target="../media/image2637.png"/><Relationship Id="rId11" Type="http://schemas.openxmlformats.org/officeDocument/2006/relationships/image" Target="../media/image2589.png"/><Relationship Id="rId32" Type="http://schemas.openxmlformats.org/officeDocument/2006/relationships/customXml" Target="../ink/ink2638.xml"/><Relationship Id="rId53" Type="http://schemas.openxmlformats.org/officeDocument/2006/relationships/image" Target="../media/image2610.png"/><Relationship Id="rId74" Type="http://schemas.openxmlformats.org/officeDocument/2006/relationships/customXml" Target="../ink/ink2659.xml"/><Relationship Id="rId128" Type="http://schemas.openxmlformats.org/officeDocument/2006/relationships/customXml" Target="../ink/ink2686.xml"/><Relationship Id="rId5" Type="http://schemas.openxmlformats.org/officeDocument/2006/relationships/image" Target="../media/image2586.png"/><Relationship Id="rId90" Type="http://schemas.openxmlformats.org/officeDocument/2006/relationships/customXml" Target="../ink/ink2667.xml"/><Relationship Id="rId95" Type="http://schemas.openxmlformats.org/officeDocument/2006/relationships/image" Target="../media/image2631.png"/><Relationship Id="rId22" Type="http://schemas.openxmlformats.org/officeDocument/2006/relationships/customXml" Target="../ink/ink2633.xml"/><Relationship Id="rId27" Type="http://schemas.openxmlformats.org/officeDocument/2006/relationships/image" Target="../media/image2597.png"/><Relationship Id="rId43" Type="http://schemas.openxmlformats.org/officeDocument/2006/relationships/image" Target="../media/image2605.png"/><Relationship Id="rId48" Type="http://schemas.openxmlformats.org/officeDocument/2006/relationships/customXml" Target="../ink/ink2646.xml"/><Relationship Id="rId64" Type="http://schemas.openxmlformats.org/officeDocument/2006/relationships/customXml" Target="../ink/ink2654.xml"/><Relationship Id="rId69" Type="http://schemas.openxmlformats.org/officeDocument/2006/relationships/image" Target="../media/image2618.png"/><Relationship Id="rId113" Type="http://schemas.openxmlformats.org/officeDocument/2006/relationships/image" Target="../media/image2640.png"/><Relationship Id="rId118" Type="http://schemas.openxmlformats.org/officeDocument/2006/relationships/customXml" Target="../ink/ink2681.xml"/><Relationship Id="rId134" Type="http://schemas.openxmlformats.org/officeDocument/2006/relationships/customXml" Target="../ink/ink2689.xml"/><Relationship Id="rId139" Type="http://schemas.openxmlformats.org/officeDocument/2006/relationships/image" Target="../media/image2652.png"/><Relationship Id="rId80" Type="http://schemas.openxmlformats.org/officeDocument/2006/relationships/customXml" Target="../ink/ink2662.xml"/><Relationship Id="rId85" Type="http://schemas.openxmlformats.org/officeDocument/2006/relationships/image" Target="../media/image2626.png"/><Relationship Id="rId12" Type="http://schemas.openxmlformats.org/officeDocument/2006/relationships/customXml" Target="../ink/ink2628.xml"/><Relationship Id="rId17" Type="http://schemas.openxmlformats.org/officeDocument/2006/relationships/image" Target="../media/image2592.png"/><Relationship Id="rId33" Type="http://schemas.openxmlformats.org/officeDocument/2006/relationships/image" Target="../media/image2600.png"/><Relationship Id="rId38" Type="http://schemas.openxmlformats.org/officeDocument/2006/relationships/customXml" Target="../ink/ink2641.xml"/><Relationship Id="rId59" Type="http://schemas.openxmlformats.org/officeDocument/2006/relationships/image" Target="../media/image2613.png"/><Relationship Id="rId103" Type="http://schemas.openxmlformats.org/officeDocument/2006/relationships/image" Target="../media/image2635.png"/><Relationship Id="rId108" Type="http://schemas.openxmlformats.org/officeDocument/2006/relationships/customXml" Target="../ink/ink2676.xml"/><Relationship Id="rId124" Type="http://schemas.openxmlformats.org/officeDocument/2006/relationships/customXml" Target="../ink/ink2684.xml"/><Relationship Id="rId129" Type="http://schemas.openxmlformats.org/officeDocument/2006/relationships/image" Target="../media/image965.png"/><Relationship Id="rId54" Type="http://schemas.openxmlformats.org/officeDocument/2006/relationships/customXml" Target="../ink/ink2649.xml"/><Relationship Id="rId70" Type="http://schemas.openxmlformats.org/officeDocument/2006/relationships/customXml" Target="../ink/ink2657.xml"/><Relationship Id="rId75" Type="http://schemas.openxmlformats.org/officeDocument/2006/relationships/image" Target="../media/image2621.png"/><Relationship Id="rId91" Type="http://schemas.openxmlformats.org/officeDocument/2006/relationships/image" Target="../media/image2629.png"/><Relationship Id="rId96" Type="http://schemas.openxmlformats.org/officeDocument/2006/relationships/customXml" Target="../ink/ink2670.xml"/><Relationship Id="rId140" Type="http://schemas.openxmlformats.org/officeDocument/2006/relationships/customXml" Target="../ink/ink2692.xml"/><Relationship Id="rId145" Type="http://schemas.openxmlformats.org/officeDocument/2006/relationships/image" Target="../media/image2655.png"/><Relationship Id="rId1" Type="http://schemas.openxmlformats.org/officeDocument/2006/relationships/slideLayout" Target="../slideLayouts/slideLayout7.xml"/><Relationship Id="rId6" Type="http://schemas.openxmlformats.org/officeDocument/2006/relationships/customXml" Target="../ink/ink2625.xml"/><Relationship Id="rId23" Type="http://schemas.openxmlformats.org/officeDocument/2006/relationships/image" Target="../media/image2595.png"/><Relationship Id="rId28" Type="http://schemas.openxmlformats.org/officeDocument/2006/relationships/customXml" Target="../ink/ink2636.xml"/><Relationship Id="rId49" Type="http://schemas.openxmlformats.org/officeDocument/2006/relationships/image" Target="../media/image2608.png"/><Relationship Id="rId114" Type="http://schemas.openxmlformats.org/officeDocument/2006/relationships/customXml" Target="../ink/ink2679.xml"/><Relationship Id="rId119" Type="http://schemas.openxmlformats.org/officeDocument/2006/relationships/image" Target="../media/image2643.png"/><Relationship Id="rId44" Type="http://schemas.openxmlformats.org/officeDocument/2006/relationships/customXml" Target="../ink/ink2644.xml"/><Relationship Id="rId60" Type="http://schemas.openxmlformats.org/officeDocument/2006/relationships/customXml" Target="../ink/ink2652.xml"/><Relationship Id="rId65" Type="http://schemas.openxmlformats.org/officeDocument/2006/relationships/image" Target="../media/image2616.png"/><Relationship Id="rId81" Type="http://schemas.openxmlformats.org/officeDocument/2006/relationships/image" Target="../media/image2624.png"/><Relationship Id="rId86" Type="http://schemas.openxmlformats.org/officeDocument/2006/relationships/customXml" Target="../ink/ink2665.xml"/><Relationship Id="rId130" Type="http://schemas.openxmlformats.org/officeDocument/2006/relationships/customXml" Target="../ink/ink2687.xml"/><Relationship Id="rId135" Type="http://schemas.openxmlformats.org/officeDocument/2006/relationships/image" Target="../media/image2650.png"/><Relationship Id="rId13" Type="http://schemas.openxmlformats.org/officeDocument/2006/relationships/image" Target="../media/image2590.png"/><Relationship Id="rId18" Type="http://schemas.openxmlformats.org/officeDocument/2006/relationships/customXml" Target="../ink/ink2631.xml"/><Relationship Id="rId39" Type="http://schemas.openxmlformats.org/officeDocument/2006/relationships/image" Target="../media/image2603.png"/><Relationship Id="rId109" Type="http://schemas.openxmlformats.org/officeDocument/2006/relationships/image" Target="../media/image2638.png"/><Relationship Id="rId34" Type="http://schemas.openxmlformats.org/officeDocument/2006/relationships/customXml" Target="../ink/ink2639.xml"/><Relationship Id="rId50" Type="http://schemas.openxmlformats.org/officeDocument/2006/relationships/customXml" Target="../ink/ink2647.xml"/><Relationship Id="rId55" Type="http://schemas.openxmlformats.org/officeDocument/2006/relationships/image" Target="../media/image2611.png"/><Relationship Id="rId76" Type="http://schemas.openxmlformats.org/officeDocument/2006/relationships/customXml" Target="../ink/ink2660.xml"/><Relationship Id="rId97" Type="http://schemas.openxmlformats.org/officeDocument/2006/relationships/image" Target="../media/image2632.png"/><Relationship Id="rId104" Type="http://schemas.openxmlformats.org/officeDocument/2006/relationships/customXml" Target="../ink/ink2674.xml"/><Relationship Id="rId120" Type="http://schemas.openxmlformats.org/officeDocument/2006/relationships/customXml" Target="../ink/ink2682.xml"/><Relationship Id="rId125" Type="http://schemas.openxmlformats.org/officeDocument/2006/relationships/image" Target="../media/image2646.png"/><Relationship Id="rId141" Type="http://schemas.openxmlformats.org/officeDocument/2006/relationships/image" Target="../media/image2653.png"/><Relationship Id="rId7" Type="http://schemas.openxmlformats.org/officeDocument/2006/relationships/image" Target="../media/image2587.png"/><Relationship Id="rId71" Type="http://schemas.openxmlformats.org/officeDocument/2006/relationships/image" Target="../media/image2619.png"/><Relationship Id="rId92" Type="http://schemas.openxmlformats.org/officeDocument/2006/relationships/customXml" Target="../ink/ink2668.xml"/><Relationship Id="rId2" Type="http://schemas.openxmlformats.org/officeDocument/2006/relationships/customXml" Target="../ink/ink2623.xml"/><Relationship Id="rId29" Type="http://schemas.openxmlformats.org/officeDocument/2006/relationships/image" Target="../media/image2598.png"/><Relationship Id="rId24" Type="http://schemas.openxmlformats.org/officeDocument/2006/relationships/customXml" Target="../ink/ink2634.xml"/><Relationship Id="rId40" Type="http://schemas.openxmlformats.org/officeDocument/2006/relationships/customXml" Target="../ink/ink2642.xml"/><Relationship Id="rId45" Type="http://schemas.openxmlformats.org/officeDocument/2006/relationships/image" Target="../media/image2606.png"/><Relationship Id="rId66" Type="http://schemas.openxmlformats.org/officeDocument/2006/relationships/customXml" Target="../ink/ink2655.xml"/><Relationship Id="rId87" Type="http://schemas.openxmlformats.org/officeDocument/2006/relationships/image" Target="../media/image2627.png"/><Relationship Id="rId110" Type="http://schemas.openxmlformats.org/officeDocument/2006/relationships/customXml" Target="../ink/ink2677.xml"/><Relationship Id="rId115" Type="http://schemas.openxmlformats.org/officeDocument/2006/relationships/image" Target="../media/image2641.png"/><Relationship Id="rId131" Type="http://schemas.openxmlformats.org/officeDocument/2006/relationships/image" Target="../media/image2648.png"/><Relationship Id="rId136" Type="http://schemas.openxmlformats.org/officeDocument/2006/relationships/customXml" Target="../ink/ink2690.xml"/><Relationship Id="rId61" Type="http://schemas.openxmlformats.org/officeDocument/2006/relationships/image" Target="../media/image2614.png"/><Relationship Id="rId82" Type="http://schemas.openxmlformats.org/officeDocument/2006/relationships/customXml" Target="../ink/ink2663.xml"/><Relationship Id="rId19" Type="http://schemas.openxmlformats.org/officeDocument/2006/relationships/image" Target="../media/image2593.png"/><Relationship Id="rId14" Type="http://schemas.openxmlformats.org/officeDocument/2006/relationships/customXml" Target="../ink/ink2629.xml"/><Relationship Id="rId30" Type="http://schemas.openxmlformats.org/officeDocument/2006/relationships/customXml" Target="../ink/ink2637.xml"/><Relationship Id="rId35" Type="http://schemas.openxmlformats.org/officeDocument/2006/relationships/image" Target="../media/image2601.png"/><Relationship Id="rId56" Type="http://schemas.openxmlformats.org/officeDocument/2006/relationships/customXml" Target="../ink/ink2650.xml"/><Relationship Id="rId77" Type="http://schemas.openxmlformats.org/officeDocument/2006/relationships/image" Target="../media/image2622.png"/><Relationship Id="rId100" Type="http://schemas.openxmlformats.org/officeDocument/2006/relationships/customXml" Target="../ink/ink2672.xml"/><Relationship Id="rId105" Type="http://schemas.openxmlformats.org/officeDocument/2006/relationships/image" Target="../media/image2636.png"/><Relationship Id="rId126" Type="http://schemas.openxmlformats.org/officeDocument/2006/relationships/customXml" Target="../ink/ink2685.xml"/><Relationship Id="rId8" Type="http://schemas.openxmlformats.org/officeDocument/2006/relationships/customXml" Target="../ink/ink2626.xml"/><Relationship Id="rId51" Type="http://schemas.openxmlformats.org/officeDocument/2006/relationships/image" Target="../media/image2609.png"/><Relationship Id="rId72" Type="http://schemas.openxmlformats.org/officeDocument/2006/relationships/customXml" Target="../ink/ink2658.xml"/><Relationship Id="rId93" Type="http://schemas.openxmlformats.org/officeDocument/2006/relationships/image" Target="../media/image2630.png"/><Relationship Id="rId98" Type="http://schemas.openxmlformats.org/officeDocument/2006/relationships/customXml" Target="../ink/ink2671.xml"/><Relationship Id="rId121" Type="http://schemas.openxmlformats.org/officeDocument/2006/relationships/image" Target="../media/image2644.png"/><Relationship Id="rId142" Type="http://schemas.openxmlformats.org/officeDocument/2006/relationships/customXml" Target="../ink/ink2693.xml"/><Relationship Id="rId3" Type="http://schemas.openxmlformats.org/officeDocument/2006/relationships/image" Target="../media/image2585.png"/><Relationship Id="rId25" Type="http://schemas.openxmlformats.org/officeDocument/2006/relationships/image" Target="../media/image2596.png"/><Relationship Id="rId46" Type="http://schemas.openxmlformats.org/officeDocument/2006/relationships/customXml" Target="../ink/ink2645.xml"/><Relationship Id="rId67" Type="http://schemas.openxmlformats.org/officeDocument/2006/relationships/image" Target="../media/image2617.png"/><Relationship Id="rId116" Type="http://schemas.openxmlformats.org/officeDocument/2006/relationships/customXml" Target="../ink/ink2680.xml"/><Relationship Id="rId137" Type="http://schemas.openxmlformats.org/officeDocument/2006/relationships/image" Target="../media/image2651.png"/><Relationship Id="rId20" Type="http://schemas.openxmlformats.org/officeDocument/2006/relationships/customXml" Target="../ink/ink2632.xml"/><Relationship Id="rId41" Type="http://schemas.openxmlformats.org/officeDocument/2006/relationships/image" Target="../media/image2604.png"/><Relationship Id="rId62" Type="http://schemas.openxmlformats.org/officeDocument/2006/relationships/customXml" Target="../ink/ink2653.xml"/><Relationship Id="rId83" Type="http://schemas.openxmlformats.org/officeDocument/2006/relationships/image" Target="../media/image2625.png"/><Relationship Id="rId88" Type="http://schemas.openxmlformats.org/officeDocument/2006/relationships/customXml" Target="../ink/ink2666.xml"/><Relationship Id="rId111" Type="http://schemas.openxmlformats.org/officeDocument/2006/relationships/image" Target="../media/image2639.png"/><Relationship Id="rId132" Type="http://schemas.openxmlformats.org/officeDocument/2006/relationships/customXml" Target="../ink/ink2688.xml"/><Relationship Id="rId15" Type="http://schemas.openxmlformats.org/officeDocument/2006/relationships/image" Target="../media/image2591.png"/><Relationship Id="rId36" Type="http://schemas.openxmlformats.org/officeDocument/2006/relationships/customXml" Target="../ink/ink2640.xml"/><Relationship Id="rId57" Type="http://schemas.openxmlformats.org/officeDocument/2006/relationships/image" Target="../media/image2612.png"/><Relationship Id="rId106" Type="http://schemas.openxmlformats.org/officeDocument/2006/relationships/customXml" Target="../ink/ink2675.xml"/><Relationship Id="rId127" Type="http://schemas.openxmlformats.org/officeDocument/2006/relationships/image" Target="../media/image2647.png"/><Relationship Id="rId10" Type="http://schemas.openxmlformats.org/officeDocument/2006/relationships/customXml" Target="../ink/ink2627.xml"/><Relationship Id="rId31" Type="http://schemas.openxmlformats.org/officeDocument/2006/relationships/image" Target="../media/image2599.png"/><Relationship Id="rId52" Type="http://schemas.openxmlformats.org/officeDocument/2006/relationships/customXml" Target="../ink/ink2648.xml"/><Relationship Id="rId73" Type="http://schemas.openxmlformats.org/officeDocument/2006/relationships/image" Target="../media/image2620.png"/><Relationship Id="rId78" Type="http://schemas.openxmlformats.org/officeDocument/2006/relationships/customXml" Target="../ink/ink2661.xml"/><Relationship Id="rId94" Type="http://schemas.openxmlformats.org/officeDocument/2006/relationships/customXml" Target="../ink/ink2669.xml"/><Relationship Id="rId99" Type="http://schemas.openxmlformats.org/officeDocument/2006/relationships/image" Target="../media/image2633.png"/><Relationship Id="rId101" Type="http://schemas.openxmlformats.org/officeDocument/2006/relationships/image" Target="../media/image2634.png"/><Relationship Id="rId122" Type="http://schemas.openxmlformats.org/officeDocument/2006/relationships/customXml" Target="../ink/ink2683.xml"/><Relationship Id="rId143" Type="http://schemas.openxmlformats.org/officeDocument/2006/relationships/image" Target="../media/image2654.png"/><Relationship Id="rId4" Type="http://schemas.openxmlformats.org/officeDocument/2006/relationships/customXml" Target="../ink/ink2624.xml"/><Relationship Id="rId9" Type="http://schemas.openxmlformats.org/officeDocument/2006/relationships/image" Target="../media/image2588.png"/><Relationship Id="rId26" Type="http://schemas.openxmlformats.org/officeDocument/2006/relationships/customXml" Target="../ink/ink2635.xml"/><Relationship Id="rId47" Type="http://schemas.openxmlformats.org/officeDocument/2006/relationships/image" Target="../media/image2607.png"/><Relationship Id="rId68" Type="http://schemas.openxmlformats.org/officeDocument/2006/relationships/customXml" Target="../ink/ink2656.xml"/><Relationship Id="rId89" Type="http://schemas.openxmlformats.org/officeDocument/2006/relationships/image" Target="../media/image2628.png"/><Relationship Id="rId112" Type="http://schemas.openxmlformats.org/officeDocument/2006/relationships/customXml" Target="../ink/ink2678.xml"/><Relationship Id="rId133" Type="http://schemas.openxmlformats.org/officeDocument/2006/relationships/image" Target="../media/image2649.png"/><Relationship Id="rId16" Type="http://schemas.openxmlformats.org/officeDocument/2006/relationships/customXml" Target="../ink/ink2630.xml"/><Relationship Id="rId37" Type="http://schemas.openxmlformats.org/officeDocument/2006/relationships/image" Target="../media/image2602.png"/><Relationship Id="rId58" Type="http://schemas.openxmlformats.org/officeDocument/2006/relationships/customXml" Target="../ink/ink2651.xml"/><Relationship Id="rId79" Type="http://schemas.openxmlformats.org/officeDocument/2006/relationships/image" Target="../media/image2623.png"/><Relationship Id="rId102" Type="http://schemas.openxmlformats.org/officeDocument/2006/relationships/customXml" Target="../ink/ink2673.xml"/><Relationship Id="rId123" Type="http://schemas.openxmlformats.org/officeDocument/2006/relationships/image" Target="../media/image2645.png"/><Relationship Id="rId144" Type="http://schemas.openxmlformats.org/officeDocument/2006/relationships/customXml" Target="../ink/ink2694.xml"/></Relationships>
</file>

<file path=ppt/slides/_rels/slide43.xml.rels><?xml version="1.0" encoding="UTF-8" standalone="yes"?>
<Relationships xmlns="http://schemas.openxmlformats.org/package/2006/relationships"><Relationship Id="rId2" Type="http://schemas.openxmlformats.org/officeDocument/2006/relationships/image" Target="../media/image26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2660.png"/><Relationship Id="rId3" Type="http://schemas.openxmlformats.org/officeDocument/2006/relationships/customXml" Target="../ink/ink2695.xml"/><Relationship Id="rId7" Type="http://schemas.openxmlformats.org/officeDocument/2006/relationships/customXml" Target="../ink/ink2697.xml"/><Relationship Id="rId2" Type="http://schemas.openxmlformats.org/officeDocument/2006/relationships/image" Target="../media/image2657.png"/><Relationship Id="rId1" Type="http://schemas.openxmlformats.org/officeDocument/2006/relationships/slideLayout" Target="../slideLayouts/slideLayout7.xml"/><Relationship Id="rId6" Type="http://schemas.openxmlformats.org/officeDocument/2006/relationships/image" Target="../media/image2659.png"/><Relationship Id="rId5" Type="http://schemas.openxmlformats.org/officeDocument/2006/relationships/customXml" Target="../ink/ink2696.xml"/><Relationship Id="rId4" Type="http://schemas.openxmlformats.org/officeDocument/2006/relationships/image" Target="../media/image2658.png"/></Relationships>
</file>

<file path=ppt/slides/_rels/slide45.xml.rels><?xml version="1.0" encoding="UTF-8" standalone="yes"?>
<Relationships xmlns="http://schemas.openxmlformats.org/package/2006/relationships"><Relationship Id="rId117" Type="http://schemas.openxmlformats.org/officeDocument/2006/relationships/customXml" Target="../ink/ink2755.xml"/><Relationship Id="rId21" Type="http://schemas.openxmlformats.org/officeDocument/2006/relationships/image" Target="../media/image2671.png"/><Relationship Id="rId42" Type="http://schemas.openxmlformats.org/officeDocument/2006/relationships/image" Target="../media/image2679.png"/><Relationship Id="rId63" Type="http://schemas.openxmlformats.org/officeDocument/2006/relationships/customXml" Target="../ink/ink2728.xml"/><Relationship Id="rId84" Type="http://schemas.openxmlformats.org/officeDocument/2006/relationships/image" Target="../media/image2700.png"/><Relationship Id="rId138" Type="http://schemas.openxmlformats.org/officeDocument/2006/relationships/image" Target="../media/image2728.png"/><Relationship Id="rId107" Type="http://schemas.openxmlformats.org/officeDocument/2006/relationships/customXml" Target="../ink/ink2750.xml"/><Relationship Id="rId11" Type="http://schemas.openxmlformats.org/officeDocument/2006/relationships/image" Target="../media/image2666.png"/><Relationship Id="rId32" Type="http://schemas.openxmlformats.org/officeDocument/2006/relationships/image" Target="../media/image2675.png"/><Relationship Id="rId53" Type="http://schemas.openxmlformats.org/officeDocument/2006/relationships/customXml" Target="../ink/ink2723.xml"/><Relationship Id="rId74" Type="http://schemas.openxmlformats.org/officeDocument/2006/relationships/image" Target="../media/image2695.png"/><Relationship Id="rId128" Type="http://schemas.openxmlformats.org/officeDocument/2006/relationships/image" Target="../media/image2723.png"/><Relationship Id="rId149" Type="http://schemas.openxmlformats.org/officeDocument/2006/relationships/customXml" Target="../ink/ink2771.xml"/><Relationship Id="rId5" Type="http://schemas.openxmlformats.org/officeDocument/2006/relationships/image" Target="../media/image2663.png"/><Relationship Id="rId95" Type="http://schemas.openxmlformats.org/officeDocument/2006/relationships/customXml" Target="../ink/ink2744.xml"/><Relationship Id="rId22" Type="http://schemas.openxmlformats.org/officeDocument/2006/relationships/customXml" Target="../ink/ink2707.xml"/><Relationship Id="rId27" Type="http://schemas.openxmlformats.org/officeDocument/2006/relationships/image" Target="../media/image2673.png"/><Relationship Id="rId43" Type="http://schemas.openxmlformats.org/officeDocument/2006/relationships/customXml" Target="../ink/ink2718.xml"/><Relationship Id="rId48" Type="http://schemas.openxmlformats.org/officeDocument/2006/relationships/image" Target="../media/image2682.png"/><Relationship Id="rId64" Type="http://schemas.openxmlformats.org/officeDocument/2006/relationships/image" Target="../media/image2690.png"/><Relationship Id="rId69" Type="http://schemas.openxmlformats.org/officeDocument/2006/relationships/customXml" Target="../ink/ink2731.xml"/><Relationship Id="rId113" Type="http://schemas.openxmlformats.org/officeDocument/2006/relationships/customXml" Target="../ink/ink2753.xml"/><Relationship Id="rId118" Type="http://schemas.openxmlformats.org/officeDocument/2006/relationships/image" Target="../media/image2718.png"/><Relationship Id="rId134" Type="http://schemas.openxmlformats.org/officeDocument/2006/relationships/image" Target="../media/image2726.png"/><Relationship Id="rId139" Type="http://schemas.openxmlformats.org/officeDocument/2006/relationships/customXml" Target="../ink/ink2766.xml"/><Relationship Id="rId80" Type="http://schemas.openxmlformats.org/officeDocument/2006/relationships/image" Target="../media/image2698.png"/><Relationship Id="rId85" Type="http://schemas.openxmlformats.org/officeDocument/2006/relationships/customXml" Target="../ink/ink2739.xml"/><Relationship Id="rId150" Type="http://schemas.openxmlformats.org/officeDocument/2006/relationships/image" Target="../media/image2734.png"/><Relationship Id="rId155" Type="http://schemas.openxmlformats.org/officeDocument/2006/relationships/customXml" Target="../ink/ink2774.xml"/><Relationship Id="rId12" Type="http://schemas.openxmlformats.org/officeDocument/2006/relationships/customXml" Target="../ink/ink2702.xml"/><Relationship Id="rId17" Type="http://schemas.openxmlformats.org/officeDocument/2006/relationships/image" Target="../media/image2669.png"/><Relationship Id="rId33" Type="http://schemas.openxmlformats.org/officeDocument/2006/relationships/customXml" Target="../ink/ink2713.xml"/><Relationship Id="rId38" Type="http://schemas.openxmlformats.org/officeDocument/2006/relationships/image" Target="../media/image2677.png"/><Relationship Id="rId59" Type="http://schemas.openxmlformats.org/officeDocument/2006/relationships/customXml" Target="../ink/ink2726.xml"/><Relationship Id="rId103" Type="http://schemas.openxmlformats.org/officeDocument/2006/relationships/customXml" Target="../ink/ink2748.xml"/><Relationship Id="rId108" Type="http://schemas.openxmlformats.org/officeDocument/2006/relationships/image" Target="../media/image2713.png"/><Relationship Id="rId124" Type="http://schemas.openxmlformats.org/officeDocument/2006/relationships/image" Target="../media/image2721.png"/><Relationship Id="rId129" Type="http://schemas.openxmlformats.org/officeDocument/2006/relationships/customXml" Target="../ink/ink2761.xml"/><Relationship Id="rId54" Type="http://schemas.openxmlformats.org/officeDocument/2006/relationships/image" Target="../media/image2685.png"/><Relationship Id="rId70" Type="http://schemas.openxmlformats.org/officeDocument/2006/relationships/image" Target="../media/image2693.png"/><Relationship Id="rId75" Type="http://schemas.openxmlformats.org/officeDocument/2006/relationships/customXml" Target="../ink/ink2734.xml"/><Relationship Id="rId91" Type="http://schemas.openxmlformats.org/officeDocument/2006/relationships/customXml" Target="../ink/ink2742.xml"/><Relationship Id="rId96" Type="http://schemas.openxmlformats.org/officeDocument/2006/relationships/image" Target="../media/image2706.png"/><Relationship Id="rId140" Type="http://schemas.openxmlformats.org/officeDocument/2006/relationships/image" Target="../media/image2729.png"/><Relationship Id="rId145" Type="http://schemas.openxmlformats.org/officeDocument/2006/relationships/customXml" Target="../ink/ink2769.xml"/><Relationship Id="rId1" Type="http://schemas.openxmlformats.org/officeDocument/2006/relationships/slideLayout" Target="../slideLayouts/slideLayout7.xml"/><Relationship Id="rId6" Type="http://schemas.openxmlformats.org/officeDocument/2006/relationships/customXml" Target="../ink/ink2699.xml"/><Relationship Id="rId23" Type="http://schemas.openxmlformats.org/officeDocument/2006/relationships/image" Target="../media/image2672.png"/><Relationship Id="rId28" Type="http://schemas.openxmlformats.org/officeDocument/2006/relationships/customXml" Target="../ink/ink2710.xml"/><Relationship Id="rId49" Type="http://schemas.openxmlformats.org/officeDocument/2006/relationships/customXml" Target="../ink/ink2721.xml"/><Relationship Id="rId114" Type="http://schemas.openxmlformats.org/officeDocument/2006/relationships/image" Target="../media/image2716.png"/><Relationship Id="rId119" Type="http://schemas.openxmlformats.org/officeDocument/2006/relationships/customXml" Target="../ink/ink2756.xml"/><Relationship Id="rId44" Type="http://schemas.openxmlformats.org/officeDocument/2006/relationships/image" Target="../media/image2680.png"/><Relationship Id="rId60" Type="http://schemas.openxmlformats.org/officeDocument/2006/relationships/image" Target="../media/image2688.png"/><Relationship Id="rId65" Type="http://schemas.openxmlformats.org/officeDocument/2006/relationships/customXml" Target="../ink/ink2729.xml"/><Relationship Id="rId81" Type="http://schemas.openxmlformats.org/officeDocument/2006/relationships/customXml" Target="../ink/ink2737.xml"/><Relationship Id="rId86" Type="http://schemas.openxmlformats.org/officeDocument/2006/relationships/image" Target="../media/image2701.png"/><Relationship Id="rId130" Type="http://schemas.openxmlformats.org/officeDocument/2006/relationships/image" Target="../media/image2724.png"/><Relationship Id="rId135" Type="http://schemas.openxmlformats.org/officeDocument/2006/relationships/customXml" Target="../ink/ink2764.xml"/><Relationship Id="rId151" Type="http://schemas.openxmlformats.org/officeDocument/2006/relationships/customXml" Target="../ink/ink2772.xml"/><Relationship Id="rId156" Type="http://schemas.openxmlformats.org/officeDocument/2006/relationships/image" Target="../media/image2737.png"/><Relationship Id="rId13" Type="http://schemas.openxmlformats.org/officeDocument/2006/relationships/image" Target="../media/image2667.png"/><Relationship Id="rId18" Type="http://schemas.openxmlformats.org/officeDocument/2006/relationships/customXml" Target="../ink/ink2705.xml"/><Relationship Id="rId39" Type="http://schemas.openxmlformats.org/officeDocument/2006/relationships/customXml" Target="../ink/ink2716.xml"/><Relationship Id="rId109" Type="http://schemas.openxmlformats.org/officeDocument/2006/relationships/customXml" Target="../ink/ink2751.xml"/><Relationship Id="rId34" Type="http://schemas.openxmlformats.org/officeDocument/2006/relationships/image" Target="../media/image1083.png"/><Relationship Id="rId50" Type="http://schemas.openxmlformats.org/officeDocument/2006/relationships/image" Target="../media/image2683.png"/><Relationship Id="rId55" Type="http://schemas.openxmlformats.org/officeDocument/2006/relationships/customXml" Target="../ink/ink2724.xml"/><Relationship Id="rId76" Type="http://schemas.openxmlformats.org/officeDocument/2006/relationships/image" Target="../media/image2696.png"/><Relationship Id="rId97" Type="http://schemas.openxmlformats.org/officeDocument/2006/relationships/customXml" Target="../ink/ink2745.xml"/><Relationship Id="rId104" Type="http://schemas.openxmlformats.org/officeDocument/2006/relationships/image" Target="../media/image2711.png"/><Relationship Id="rId120" Type="http://schemas.openxmlformats.org/officeDocument/2006/relationships/image" Target="../media/image2719.png"/><Relationship Id="rId125" Type="http://schemas.openxmlformats.org/officeDocument/2006/relationships/customXml" Target="../ink/ink2759.xml"/><Relationship Id="rId141" Type="http://schemas.openxmlformats.org/officeDocument/2006/relationships/customXml" Target="../ink/ink2767.xml"/><Relationship Id="rId146" Type="http://schemas.openxmlformats.org/officeDocument/2006/relationships/image" Target="../media/image2732.png"/><Relationship Id="rId7" Type="http://schemas.openxmlformats.org/officeDocument/2006/relationships/image" Target="../media/image2664.png"/><Relationship Id="rId71" Type="http://schemas.openxmlformats.org/officeDocument/2006/relationships/customXml" Target="../ink/ink2732.xml"/><Relationship Id="rId92" Type="http://schemas.openxmlformats.org/officeDocument/2006/relationships/image" Target="../media/image2704.png"/><Relationship Id="rId2" Type="http://schemas.openxmlformats.org/officeDocument/2006/relationships/image" Target="../media/image2661.tiff"/><Relationship Id="rId29" Type="http://schemas.openxmlformats.org/officeDocument/2006/relationships/image" Target="../media/image2674.png"/><Relationship Id="rId24" Type="http://schemas.openxmlformats.org/officeDocument/2006/relationships/customXml" Target="../ink/ink2708.xml"/><Relationship Id="rId40" Type="http://schemas.openxmlformats.org/officeDocument/2006/relationships/image" Target="../media/image2678.png"/><Relationship Id="rId45" Type="http://schemas.openxmlformats.org/officeDocument/2006/relationships/customXml" Target="../ink/ink2719.xml"/><Relationship Id="rId66" Type="http://schemas.openxmlformats.org/officeDocument/2006/relationships/image" Target="../media/image2691.png"/><Relationship Id="rId87" Type="http://schemas.openxmlformats.org/officeDocument/2006/relationships/customXml" Target="../ink/ink2740.xml"/><Relationship Id="rId110" Type="http://schemas.openxmlformats.org/officeDocument/2006/relationships/image" Target="../media/image2714.png"/><Relationship Id="rId115" Type="http://schemas.openxmlformats.org/officeDocument/2006/relationships/customXml" Target="../ink/ink2754.xml"/><Relationship Id="rId131" Type="http://schemas.openxmlformats.org/officeDocument/2006/relationships/customXml" Target="../ink/ink2762.xml"/><Relationship Id="rId136" Type="http://schemas.openxmlformats.org/officeDocument/2006/relationships/image" Target="../media/image2727.png"/><Relationship Id="rId61" Type="http://schemas.openxmlformats.org/officeDocument/2006/relationships/customXml" Target="../ink/ink2727.xml"/><Relationship Id="rId82" Type="http://schemas.openxmlformats.org/officeDocument/2006/relationships/image" Target="../media/image2699.png"/><Relationship Id="rId152" Type="http://schemas.openxmlformats.org/officeDocument/2006/relationships/image" Target="../media/image2735.png"/><Relationship Id="rId19" Type="http://schemas.openxmlformats.org/officeDocument/2006/relationships/image" Target="../media/image2670.png"/><Relationship Id="rId14" Type="http://schemas.openxmlformats.org/officeDocument/2006/relationships/customXml" Target="../ink/ink2703.xml"/><Relationship Id="rId30" Type="http://schemas.openxmlformats.org/officeDocument/2006/relationships/customXml" Target="../ink/ink2711.xml"/><Relationship Id="rId35" Type="http://schemas.openxmlformats.org/officeDocument/2006/relationships/customXml" Target="../ink/ink2714.xml"/><Relationship Id="rId56" Type="http://schemas.openxmlformats.org/officeDocument/2006/relationships/image" Target="../media/image2686.png"/><Relationship Id="rId77" Type="http://schemas.openxmlformats.org/officeDocument/2006/relationships/customXml" Target="../ink/ink2735.xml"/><Relationship Id="rId100" Type="http://schemas.openxmlformats.org/officeDocument/2006/relationships/image" Target="../media/image2708.png"/><Relationship Id="rId105" Type="http://schemas.openxmlformats.org/officeDocument/2006/relationships/customXml" Target="../ink/ink2749.xml"/><Relationship Id="rId126" Type="http://schemas.openxmlformats.org/officeDocument/2006/relationships/image" Target="../media/image2722.png"/><Relationship Id="rId147" Type="http://schemas.openxmlformats.org/officeDocument/2006/relationships/customXml" Target="../ink/ink2770.xml"/><Relationship Id="rId8" Type="http://schemas.openxmlformats.org/officeDocument/2006/relationships/customXml" Target="../ink/ink2700.xml"/><Relationship Id="rId51" Type="http://schemas.openxmlformats.org/officeDocument/2006/relationships/customXml" Target="../ink/ink2722.xml"/><Relationship Id="rId72" Type="http://schemas.openxmlformats.org/officeDocument/2006/relationships/image" Target="../media/image2694.png"/><Relationship Id="rId93" Type="http://schemas.openxmlformats.org/officeDocument/2006/relationships/customXml" Target="../ink/ink2743.xml"/><Relationship Id="rId98" Type="http://schemas.openxmlformats.org/officeDocument/2006/relationships/image" Target="../media/image2707.png"/><Relationship Id="rId121" Type="http://schemas.openxmlformats.org/officeDocument/2006/relationships/customXml" Target="../ink/ink2757.xml"/><Relationship Id="rId142" Type="http://schemas.openxmlformats.org/officeDocument/2006/relationships/image" Target="../media/image2730.png"/><Relationship Id="rId3" Type="http://schemas.openxmlformats.org/officeDocument/2006/relationships/image" Target="../media/image2662.tiff"/><Relationship Id="rId25" Type="http://schemas.openxmlformats.org/officeDocument/2006/relationships/image" Target="../media/image965.png"/><Relationship Id="rId46" Type="http://schemas.openxmlformats.org/officeDocument/2006/relationships/image" Target="../media/image2681.png"/><Relationship Id="rId67" Type="http://schemas.openxmlformats.org/officeDocument/2006/relationships/customXml" Target="../ink/ink2730.xml"/><Relationship Id="rId116" Type="http://schemas.openxmlformats.org/officeDocument/2006/relationships/image" Target="../media/image2717.png"/><Relationship Id="rId137" Type="http://schemas.openxmlformats.org/officeDocument/2006/relationships/customXml" Target="../ink/ink2765.xml"/><Relationship Id="rId20" Type="http://schemas.openxmlformats.org/officeDocument/2006/relationships/customXml" Target="../ink/ink2706.xml"/><Relationship Id="rId41" Type="http://schemas.openxmlformats.org/officeDocument/2006/relationships/customXml" Target="../ink/ink2717.xml"/><Relationship Id="rId62" Type="http://schemas.openxmlformats.org/officeDocument/2006/relationships/image" Target="../media/image2689.png"/><Relationship Id="rId83" Type="http://schemas.openxmlformats.org/officeDocument/2006/relationships/customXml" Target="../ink/ink2738.xml"/><Relationship Id="rId88" Type="http://schemas.openxmlformats.org/officeDocument/2006/relationships/image" Target="../media/image2702.png"/><Relationship Id="rId111" Type="http://schemas.openxmlformats.org/officeDocument/2006/relationships/customXml" Target="../ink/ink2752.xml"/><Relationship Id="rId132" Type="http://schemas.openxmlformats.org/officeDocument/2006/relationships/image" Target="../media/image2725.png"/><Relationship Id="rId153" Type="http://schemas.openxmlformats.org/officeDocument/2006/relationships/customXml" Target="../ink/ink2773.xml"/><Relationship Id="rId15" Type="http://schemas.openxmlformats.org/officeDocument/2006/relationships/image" Target="../media/image2668.png"/><Relationship Id="rId36" Type="http://schemas.openxmlformats.org/officeDocument/2006/relationships/image" Target="../media/image2676.png"/><Relationship Id="rId57" Type="http://schemas.openxmlformats.org/officeDocument/2006/relationships/customXml" Target="../ink/ink2725.xml"/><Relationship Id="rId106" Type="http://schemas.openxmlformats.org/officeDocument/2006/relationships/image" Target="../media/image2712.png"/><Relationship Id="rId127" Type="http://schemas.openxmlformats.org/officeDocument/2006/relationships/customXml" Target="../ink/ink2760.xml"/><Relationship Id="rId10" Type="http://schemas.openxmlformats.org/officeDocument/2006/relationships/customXml" Target="../ink/ink2701.xml"/><Relationship Id="rId31" Type="http://schemas.openxmlformats.org/officeDocument/2006/relationships/customXml" Target="../ink/ink2712.xml"/><Relationship Id="rId52" Type="http://schemas.openxmlformats.org/officeDocument/2006/relationships/image" Target="../media/image2684.png"/><Relationship Id="rId73" Type="http://schemas.openxmlformats.org/officeDocument/2006/relationships/customXml" Target="../ink/ink2733.xml"/><Relationship Id="rId78" Type="http://schemas.openxmlformats.org/officeDocument/2006/relationships/image" Target="../media/image2697.png"/><Relationship Id="rId94" Type="http://schemas.openxmlformats.org/officeDocument/2006/relationships/image" Target="../media/image2705.png"/><Relationship Id="rId99" Type="http://schemas.openxmlformats.org/officeDocument/2006/relationships/customXml" Target="../ink/ink2746.xml"/><Relationship Id="rId101" Type="http://schemas.openxmlformats.org/officeDocument/2006/relationships/customXml" Target="../ink/ink2747.xml"/><Relationship Id="rId122" Type="http://schemas.openxmlformats.org/officeDocument/2006/relationships/image" Target="../media/image2720.png"/><Relationship Id="rId143" Type="http://schemas.openxmlformats.org/officeDocument/2006/relationships/customXml" Target="../ink/ink2768.xml"/><Relationship Id="rId148" Type="http://schemas.openxmlformats.org/officeDocument/2006/relationships/image" Target="../media/image2733.png"/><Relationship Id="rId4" Type="http://schemas.openxmlformats.org/officeDocument/2006/relationships/customXml" Target="../ink/ink2698.xml"/><Relationship Id="rId9" Type="http://schemas.openxmlformats.org/officeDocument/2006/relationships/image" Target="../media/image2665.png"/><Relationship Id="rId26" Type="http://schemas.openxmlformats.org/officeDocument/2006/relationships/customXml" Target="../ink/ink2709.xml"/><Relationship Id="rId47" Type="http://schemas.openxmlformats.org/officeDocument/2006/relationships/customXml" Target="../ink/ink2720.xml"/><Relationship Id="rId68" Type="http://schemas.openxmlformats.org/officeDocument/2006/relationships/image" Target="../media/image2692.png"/><Relationship Id="rId89" Type="http://schemas.openxmlformats.org/officeDocument/2006/relationships/customXml" Target="../ink/ink2741.xml"/><Relationship Id="rId112" Type="http://schemas.openxmlformats.org/officeDocument/2006/relationships/image" Target="../media/image2715.png"/><Relationship Id="rId133" Type="http://schemas.openxmlformats.org/officeDocument/2006/relationships/customXml" Target="../ink/ink2763.xml"/><Relationship Id="rId154" Type="http://schemas.openxmlformats.org/officeDocument/2006/relationships/image" Target="../media/image2736.png"/><Relationship Id="rId16" Type="http://schemas.openxmlformats.org/officeDocument/2006/relationships/customXml" Target="../ink/ink2704.xml"/><Relationship Id="rId37" Type="http://schemas.openxmlformats.org/officeDocument/2006/relationships/customXml" Target="../ink/ink2715.xml"/><Relationship Id="rId58" Type="http://schemas.openxmlformats.org/officeDocument/2006/relationships/image" Target="../media/image2687.png"/><Relationship Id="rId79" Type="http://schemas.openxmlformats.org/officeDocument/2006/relationships/customXml" Target="../ink/ink2736.xml"/><Relationship Id="rId102" Type="http://schemas.openxmlformats.org/officeDocument/2006/relationships/image" Target="../media/image2709.png"/><Relationship Id="rId123" Type="http://schemas.openxmlformats.org/officeDocument/2006/relationships/customXml" Target="../ink/ink2758.xml"/><Relationship Id="rId144" Type="http://schemas.openxmlformats.org/officeDocument/2006/relationships/image" Target="../media/image2731.png"/><Relationship Id="rId90" Type="http://schemas.openxmlformats.org/officeDocument/2006/relationships/image" Target="../media/image2703.png"/></Relationships>
</file>

<file path=ppt/slides/_rels/slide46.xml.rels><?xml version="1.0" encoding="UTF-8" standalone="yes"?>
<Relationships xmlns="http://schemas.openxmlformats.org/package/2006/relationships"><Relationship Id="rId13" Type="http://schemas.openxmlformats.org/officeDocument/2006/relationships/image" Target="../media/image2744.png"/><Relationship Id="rId18" Type="http://schemas.openxmlformats.org/officeDocument/2006/relationships/customXml" Target="../ink/ink2782.xml"/><Relationship Id="rId26" Type="http://schemas.openxmlformats.org/officeDocument/2006/relationships/customXml" Target="../ink/ink2786.xml"/><Relationship Id="rId3" Type="http://schemas.openxmlformats.org/officeDocument/2006/relationships/image" Target="../media/image2739.tiff"/><Relationship Id="rId21" Type="http://schemas.openxmlformats.org/officeDocument/2006/relationships/image" Target="../media/image2748.png"/><Relationship Id="rId34" Type="http://schemas.openxmlformats.org/officeDocument/2006/relationships/customXml" Target="../ink/ink2790.xml"/><Relationship Id="rId7" Type="http://schemas.openxmlformats.org/officeDocument/2006/relationships/image" Target="../media/image2741.png"/><Relationship Id="rId12" Type="http://schemas.openxmlformats.org/officeDocument/2006/relationships/customXml" Target="../ink/ink2779.xml"/><Relationship Id="rId17" Type="http://schemas.openxmlformats.org/officeDocument/2006/relationships/image" Target="../media/image2746.png"/><Relationship Id="rId25" Type="http://schemas.openxmlformats.org/officeDocument/2006/relationships/image" Target="../media/image2750.png"/><Relationship Id="rId33" Type="http://schemas.openxmlformats.org/officeDocument/2006/relationships/image" Target="../media/image2754.png"/><Relationship Id="rId2" Type="http://schemas.openxmlformats.org/officeDocument/2006/relationships/image" Target="../media/image2738.tiff"/><Relationship Id="rId16" Type="http://schemas.openxmlformats.org/officeDocument/2006/relationships/customXml" Target="../ink/ink2781.xml"/><Relationship Id="rId20" Type="http://schemas.openxmlformats.org/officeDocument/2006/relationships/customXml" Target="../ink/ink2783.xml"/><Relationship Id="rId29" Type="http://schemas.openxmlformats.org/officeDocument/2006/relationships/image" Target="../media/image2752.png"/><Relationship Id="rId1" Type="http://schemas.openxmlformats.org/officeDocument/2006/relationships/slideLayout" Target="../slideLayouts/slideLayout7.xml"/><Relationship Id="rId6" Type="http://schemas.openxmlformats.org/officeDocument/2006/relationships/customXml" Target="../ink/ink2776.xml"/><Relationship Id="rId11" Type="http://schemas.openxmlformats.org/officeDocument/2006/relationships/image" Target="../media/image2743.png"/><Relationship Id="rId24" Type="http://schemas.openxmlformats.org/officeDocument/2006/relationships/customXml" Target="../ink/ink2785.xml"/><Relationship Id="rId32" Type="http://schemas.openxmlformats.org/officeDocument/2006/relationships/customXml" Target="../ink/ink2789.xml"/><Relationship Id="rId5" Type="http://schemas.openxmlformats.org/officeDocument/2006/relationships/image" Target="../media/image2740.png"/><Relationship Id="rId15" Type="http://schemas.openxmlformats.org/officeDocument/2006/relationships/image" Target="../media/image2745.png"/><Relationship Id="rId23" Type="http://schemas.openxmlformats.org/officeDocument/2006/relationships/image" Target="../media/image2749.png"/><Relationship Id="rId28" Type="http://schemas.openxmlformats.org/officeDocument/2006/relationships/customXml" Target="../ink/ink2787.xml"/><Relationship Id="rId10" Type="http://schemas.openxmlformats.org/officeDocument/2006/relationships/customXml" Target="../ink/ink2778.xml"/><Relationship Id="rId19" Type="http://schemas.openxmlformats.org/officeDocument/2006/relationships/image" Target="../media/image2747.png"/><Relationship Id="rId31" Type="http://schemas.openxmlformats.org/officeDocument/2006/relationships/image" Target="../media/image2753.png"/><Relationship Id="rId4" Type="http://schemas.openxmlformats.org/officeDocument/2006/relationships/customXml" Target="../ink/ink2775.xml"/><Relationship Id="rId9" Type="http://schemas.openxmlformats.org/officeDocument/2006/relationships/image" Target="../media/image2742.png"/><Relationship Id="rId14" Type="http://schemas.openxmlformats.org/officeDocument/2006/relationships/customXml" Target="../ink/ink2780.xml"/><Relationship Id="rId22" Type="http://schemas.openxmlformats.org/officeDocument/2006/relationships/customXml" Target="../ink/ink2784.xml"/><Relationship Id="rId27" Type="http://schemas.openxmlformats.org/officeDocument/2006/relationships/image" Target="../media/image2751.png"/><Relationship Id="rId30" Type="http://schemas.openxmlformats.org/officeDocument/2006/relationships/customXml" Target="../ink/ink2788.xml"/><Relationship Id="rId35" Type="http://schemas.openxmlformats.org/officeDocument/2006/relationships/image" Target="../media/image2755.png"/><Relationship Id="rId8" Type="http://schemas.openxmlformats.org/officeDocument/2006/relationships/customXml" Target="../ink/ink277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customXml" Target="../ink/ink1.xml"/><Relationship Id="rId10" Type="http://schemas.openxmlformats.org/officeDocument/2006/relationships/image" Target="../media/image5.png"/><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customXml" Target="../ink/ink3.xml"/><Relationship Id="rId10"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customXml" Target="../ink/ink5.xml"/></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customXml" Target="../ink/ink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5310-FA07-A040-A253-9ACF1A388715}"/>
              </a:ext>
            </a:extLst>
          </p:cNvPr>
          <p:cNvSpPr>
            <a:spLocks noGrp="1"/>
          </p:cNvSpPr>
          <p:nvPr>
            <p:ph type="ctrTitle"/>
          </p:nvPr>
        </p:nvSpPr>
        <p:spPr/>
        <p:txBody>
          <a:bodyPr/>
          <a:lstStyle/>
          <a:p>
            <a:r>
              <a:rPr lang="en-US" dirty="0"/>
              <a:t>Statistics</a:t>
            </a:r>
          </a:p>
        </p:txBody>
      </p:sp>
      <p:sp>
        <p:nvSpPr>
          <p:cNvPr id="3" name="Subtitle 2">
            <a:extLst>
              <a:ext uri="{FF2B5EF4-FFF2-40B4-BE49-F238E27FC236}">
                <a16:creationId xmlns:a16="http://schemas.microsoft.com/office/drawing/2014/main" id="{B094D4DF-D010-E544-AD02-EE68A059115C}"/>
              </a:ext>
            </a:extLst>
          </p:cNvPr>
          <p:cNvSpPr>
            <a:spLocks noGrp="1"/>
          </p:cNvSpPr>
          <p:nvPr>
            <p:ph type="subTitle" idx="1"/>
          </p:nvPr>
        </p:nvSpPr>
        <p:spPr>
          <a:xfrm>
            <a:off x="4185320" y="4591899"/>
            <a:ext cx="6831673" cy="1086237"/>
          </a:xfrm>
        </p:spPr>
        <p:txBody>
          <a:bodyPr/>
          <a:lstStyle/>
          <a:p>
            <a:pPr algn="r"/>
            <a:r>
              <a:rPr lang="en-US" b="1" dirty="0">
                <a:latin typeface="Avenir Book" panose="02000503020000020003" pitchFamily="2" charset="0"/>
                <a:ea typeface="Ayuthaya" pitchFamily="2" charset="-34"/>
                <a:cs typeface="Ayuthaya" pitchFamily="2" charset="-34"/>
              </a:rPr>
              <a:t>Dhrub Satyam</a:t>
            </a:r>
          </a:p>
          <a:p>
            <a:pPr algn="r"/>
            <a:r>
              <a:rPr lang="en-US" b="1" dirty="0">
                <a:latin typeface="Avenir Book" panose="02000503020000020003" pitchFamily="2" charset="0"/>
                <a:ea typeface="Ayuthaya" pitchFamily="2" charset="-34"/>
                <a:cs typeface="Ayuthaya" pitchFamily="2" charset="-34"/>
              </a:rPr>
              <a:t>(Data Scientist)</a:t>
            </a:r>
          </a:p>
        </p:txBody>
      </p:sp>
    </p:spTree>
    <p:extLst>
      <p:ext uri="{BB962C8B-B14F-4D97-AF65-F5344CB8AC3E}">
        <p14:creationId xmlns:p14="http://schemas.microsoft.com/office/powerpoint/2010/main" val="3090733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EBD8A8-7BE0-C84C-8705-E43EF98DCB0E}"/>
              </a:ext>
            </a:extLst>
          </p:cNvPr>
          <p:cNvSpPr txBox="1"/>
          <p:nvPr/>
        </p:nvSpPr>
        <p:spPr>
          <a:xfrm>
            <a:off x="773723" y="211015"/>
            <a:ext cx="4497691" cy="523220"/>
          </a:xfrm>
          <a:prstGeom prst="rect">
            <a:avLst/>
          </a:prstGeom>
          <a:noFill/>
        </p:spPr>
        <p:txBody>
          <a:bodyPr wrap="square" rtlCol="0">
            <a:spAutoFit/>
          </a:bodyPr>
          <a:lstStyle/>
          <a:p>
            <a:r>
              <a:rPr lang="en-US" sz="2800" b="1" dirty="0"/>
              <a:t>Data Visualization Basics</a:t>
            </a:r>
          </a:p>
        </p:txBody>
      </p:sp>
      <p:sp>
        <p:nvSpPr>
          <p:cNvPr id="3" name="TextBox 2">
            <a:extLst>
              <a:ext uri="{FF2B5EF4-FFF2-40B4-BE49-F238E27FC236}">
                <a16:creationId xmlns:a16="http://schemas.microsoft.com/office/drawing/2014/main" id="{58CFD18F-7055-3C43-BA9F-BC36F5D25A72}"/>
              </a:ext>
            </a:extLst>
          </p:cNvPr>
          <p:cNvSpPr txBox="1"/>
          <p:nvPr/>
        </p:nvSpPr>
        <p:spPr>
          <a:xfrm>
            <a:off x="773723" y="4061662"/>
            <a:ext cx="11218985" cy="2585323"/>
          </a:xfrm>
          <a:prstGeom prst="rect">
            <a:avLst/>
          </a:prstGeom>
          <a:noFill/>
        </p:spPr>
        <p:txBody>
          <a:bodyPr wrap="square" rtlCol="0">
            <a:spAutoFit/>
          </a:bodyPr>
          <a:lstStyle/>
          <a:p>
            <a:r>
              <a:rPr lang="en-GB" dirty="0"/>
              <a:t>We need data visualization because a visual summary of information makes it easier to identify patterns and trends than looking through thousands of rows on a spreadsheet. It’s the way the human brain works. </a:t>
            </a:r>
          </a:p>
          <a:p>
            <a:endParaRPr lang="en-GB" dirty="0"/>
          </a:p>
          <a:p>
            <a:r>
              <a:rPr lang="en-GB" dirty="0"/>
              <a:t>Since the purpose of data analysis is to gain insights, data is much more valuable when it is visualized. </a:t>
            </a:r>
          </a:p>
          <a:p>
            <a:endParaRPr lang="en-GB" dirty="0"/>
          </a:p>
          <a:p>
            <a:r>
              <a:rPr lang="en-GB" dirty="0"/>
              <a:t>Even if a data analyst can pull insights from data without visualization, it will be more difficult to communicate the meaning without visualization. </a:t>
            </a:r>
          </a:p>
          <a:p>
            <a:endParaRPr lang="en-GB" dirty="0"/>
          </a:p>
          <a:p>
            <a:r>
              <a:rPr lang="en-GB" dirty="0"/>
              <a:t>Charts and graphs make communicating data findings easier even if you can identify the patterns without them.</a:t>
            </a:r>
            <a:endParaRPr lang="en-US" dirty="0"/>
          </a:p>
        </p:txBody>
      </p:sp>
      <p:sp>
        <p:nvSpPr>
          <p:cNvPr id="4" name="TextBox 3">
            <a:extLst>
              <a:ext uri="{FF2B5EF4-FFF2-40B4-BE49-F238E27FC236}">
                <a16:creationId xmlns:a16="http://schemas.microsoft.com/office/drawing/2014/main" id="{CD282CDC-60D1-DF46-93D5-679165771B9D}"/>
              </a:ext>
            </a:extLst>
          </p:cNvPr>
          <p:cNvSpPr txBox="1"/>
          <p:nvPr/>
        </p:nvSpPr>
        <p:spPr>
          <a:xfrm>
            <a:off x="773723" y="1348155"/>
            <a:ext cx="10961077" cy="923330"/>
          </a:xfrm>
          <a:prstGeom prst="rect">
            <a:avLst/>
          </a:prstGeom>
          <a:noFill/>
        </p:spPr>
        <p:txBody>
          <a:bodyPr wrap="square" rtlCol="0">
            <a:spAutoFit/>
          </a:bodyPr>
          <a:lstStyle/>
          <a:p>
            <a:r>
              <a:rPr lang="en-GB" dirty="0"/>
              <a:t>Data visualization is the representation of data or information in a graph, chart, or other visual format. It communicates relationships of the data with images. This is important because it allows trends and patterns to be more easily seen.</a:t>
            </a:r>
            <a:endParaRPr lang="en-US" dirty="0"/>
          </a:p>
        </p:txBody>
      </p:sp>
      <p:sp>
        <p:nvSpPr>
          <p:cNvPr id="5" name="TextBox 4">
            <a:extLst>
              <a:ext uri="{FF2B5EF4-FFF2-40B4-BE49-F238E27FC236}">
                <a16:creationId xmlns:a16="http://schemas.microsoft.com/office/drawing/2014/main" id="{9086105B-5104-C04D-98E7-62A1E2643A08}"/>
              </a:ext>
            </a:extLst>
          </p:cNvPr>
          <p:cNvSpPr txBox="1"/>
          <p:nvPr/>
        </p:nvSpPr>
        <p:spPr>
          <a:xfrm>
            <a:off x="773723" y="868996"/>
            <a:ext cx="2805576" cy="369332"/>
          </a:xfrm>
          <a:prstGeom prst="rect">
            <a:avLst/>
          </a:prstGeom>
          <a:noFill/>
        </p:spPr>
        <p:txBody>
          <a:bodyPr wrap="none" rtlCol="0">
            <a:spAutoFit/>
          </a:bodyPr>
          <a:lstStyle/>
          <a:p>
            <a:r>
              <a:rPr lang="en-US" b="1" dirty="0"/>
              <a:t>What is data Visualization?</a:t>
            </a:r>
          </a:p>
        </p:txBody>
      </p:sp>
      <p:sp>
        <p:nvSpPr>
          <p:cNvPr id="6" name="TextBox 5">
            <a:extLst>
              <a:ext uri="{FF2B5EF4-FFF2-40B4-BE49-F238E27FC236}">
                <a16:creationId xmlns:a16="http://schemas.microsoft.com/office/drawing/2014/main" id="{19E333E3-9A04-584A-AAAF-63F96D55D049}"/>
              </a:ext>
            </a:extLst>
          </p:cNvPr>
          <p:cNvSpPr txBox="1"/>
          <p:nvPr/>
        </p:nvSpPr>
        <p:spPr>
          <a:xfrm>
            <a:off x="773723" y="3244334"/>
            <a:ext cx="2482603" cy="369332"/>
          </a:xfrm>
          <a:prstGeom prst="rect">
            <a:avLst/>
          </a:prstGeom>
          <a:noFill/>
        </p:spPr>
        <p:txBody>
          <a:bodyPr wrap="none" rtlCol="0">
            <a:spAutoFit/>
          </a:bodyPr>
          <a:lstStyle/>
          <a:p>
            <a:r>
              <a:rPr lang="en-US" b="1" dirty="0"/>
              <a:t>What is its importance?</a:t>
            </a:r>
          </a:p>
        </p:txBody>
      </p:sp>
    </p:spTree>
    <p:extLst>
      <p:ext uri="{BB962C8B-B14F-4D97-AF65-F5344CB8AC3E}">
        <p14:creationId xmlns:p14="http://schemas.microsoft.com/office/powerpoint/2010/main" val="1328406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5F4C0F-8154-9247-BD53-B915B85BD22D}"/>
              </a:ext>
            </a:extLst>
          </p:cNvPr>
          <p:cNvSpPr/>
          <p:nvPr/>
        </p:nvSpPr>
        <p:spPr>
          <a:xfrm>
            <a:off x="808891" y="258901"/>
            <a:ext cx="7772400" cy="6432530"/>
          </a:xfrm>
          <a:prstGeom prst="rect">
            <a:avLst/>
          </a:prstGeom>
        </p:spPr>
        <p:txBody>
          <a:bodyPr wrap="square">
            <a:spAutoFit/>
          </a:bodyPr>
          <a:lstStyle/>
          <a:p>
            <a:r>
              <a:rPr lang="en-GB" b="1" dirty="0">
                <a:solidFill>
                  <a:srgbClr val="242A65"/>
                </a:solidFill>
                <a:latin typeface="Calibri" panose="020F0502020204030204" pitchFamily="34" charset="0"/>
                <a:cs typeface="Calibri" panose="020F0502020204030204" pitchFamily="34" charset="0"/>
              </a:rPr>
              <a:t>Line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line chart is, as one can imagine, a line or multiple lines showing how single, or multiple variables develop over time. </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Pie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pie chart is a circular graph divided into slices. The larger a slice is the bigger portion of the total quantity it represents.</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Bar Graph.</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bar chart or bar graph is a chart or graph that presents categorical data with rectangular bars with heights or lengths proportional to the values that they represent. The bars can be plotted vertically or horizontally. Can be of one variable or many variable.</a:t>
            </a:r>
          </a:p>
          <a:p>
            <a:endParaRPr lang="en-GB" sz="1600" dirty="0">
              <a:solidFill>
                <a:srgbClr val="242A65"/>
              </a:solidFill>
              <a:latin typeface="Calibri" panose="020F0502020204030204" pitchFamily="34" charset="0"/>
              <a:cs typeface="Calibri" panose="020F0502020204030204" pitchFamily="34" charset="0"/>
            </a:endParaRPr>
          </a:p>
          <a:p>
            <a:endParaRPr lang="en-GB" b="1"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Histogram</a:t>
            </a:r>
          </a:p>
          <a:p>
            <a:endParaRPr lang="en-GB" sz="1600" b="1" i="0" dirty="0">
              <a:solidFill>
                <a:srgbClr val="242A65"/>
              </a:solidFill>
              <a:effectLst/>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series of bins showing us the frequency of observations of a given variable.</a:t>
            </a:r>
          </a:p>
          <a:p>
            <a:endParaRPr lang="en-GB" sz="1600" b="1" dirty="0">
              <a:solidFill>
                <a:srgbClr val="242A65"/>
              </a:solidFill>
              <a:latin typeface="Calibri" panose="020F0502020204030204" pitchFamily="34" charset="0"/>
              <a:cs typeface="Calibri" panose="020F0502020204030204" pitchFamily="34" charset="0"/>
            </a:endParaRPr>
          </a:p>
          <a:p>
            <a:r>
              <a:rPr lang="en-GB" b="1" i="0" dirty="0">
                <a:solidFill>
                  <a:srgbClr val="242A65"/>
                </a:solidFill>
                <a:effectLst/>
                <a:latin typeface="Calibri" panose="020F0502020204030204" pitchFamily="34" charset="0"/>
                <a:cs typeface="Calibri" panose="020F0502020204030204" pitchFamily="34" charset="0"/>
              </a:rPr>
              <a:t>Scatter Plots</a:t>
            </a:r>
            <a:endParaRPr lang="en-GB" b="1"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scatter plot is a great indicator that allows us to see whether there is a pattern to be found between two variables. E.g. : Positive or negative relationship.</a:t>
            </a:r>
          </a:p>
        </p:txBody>
      </p:sp>
      <p:pic>
        <p:nvPicPr>
          <p:cNvPr id="4" name="Picture 3">
            <a:extLst>
              <a:ext uri="{FF2B5EF4-FFF2-40B4-BE49-F238E27FC236}">
                <a16:creationId xmlns:a16="http://schemas.microsoft.com/office/drawing/2014/main" id="{48F893F0-C0ED-9F43-AA3C-81C4B8F309B4}"/>
              </a:ext>
            </a:extLst>
          </p:cNvPr>
          <p:cNvPicPr>
            <a:picLocks noChangeAspect="1"/>
          </p:cNvPicPr>
          <p:nvPr/>
        </p:nvPicPr>
        <p:blipFill>
          <a:blip r:embed="rId2"/>
          <a:stretch>
            <a:fillRect/>
          </a:stretch>
        </p:blipFill>
        <p:spPr>
          <a:xfrm>
            <a:off x="8407329" y="0"/>
            <a:ext cx="1803488" cy="1278288"/>
          </a:xfrm>
          <a:prstGeom prst="rect">
            <a:avLst/>
          </a:prstGeom>
        </p:spPr>
      </p:pic>
      <p:pic>
        <p:nvPicPr>
          <p:cNvPr id="5" name="Picture 4">
            <a:extLst>
              <a:ext uri="{FF2B5EF4-FFF2-40B4-BE49-F238E27FC236}">
                <a16:creationId xmlns:a16="http://schemas.microsoft.com/office/drawing/2014/main" id="{CBCE5715-9797-CA49-9A22-885ECA40DE47}"/>
              </a:ext>
            </a:extLst>
          </p:cNvPr>
          <p:cNvPicPr>
            <a:picLocks noChangeAspect="1"/>
          </p:cNvPicPr>
          <p:nvPr/>
        </p:nvPicPr>
        <p:blipFill>
          <a:blip r:embed="rId3"/>
          <a:stretch>
            <a:fillRect/>
          </a:stretch>
        </p:blipFill>
        <p:spPr>
          <a:xfrm>
            <a:off x="10210817" y="1203569"/>
            <a:ext cx="1701802" cy="1420736"/>
          </a:xfrm>
          <a:prstGeom prst="rect">
            <a:avLst/>
          </a:prstGeom>
        </p:spPr>
      </p:pic>
      <p:pic>
        <p:nvPicPr>
          <p:cNvPr id="6" name="Picture 5">
            <a:extLst>
              <a:ext uri="{FF2B5EF4-FFF2-40B4-BE49-F238E27FC236}">
                <a16:creationId xmlns:a16="http://schemas.microsoft.com/office/drawing/2014/main" id="{C07AB344-1E61-2646-ACC1-B63A9E4A4247}"/>
              </a:ext>
            </a:extLst>
          </p:cNvPr>
          <p:cNvPicPr>
            <a:picLocks noChangeAspect="1"/>
          </p:cNvPicPr>
          <p:nvPr/>
        </p:nvPicPr>
        <p:blipFill>
          <a:blip r:embed="rId4"/>
          <a:stretch>
            <a:fillRect/>
          </a:stretch>
        </p:blipFill>
        <p:spPr>
          <a:xfrm>
            <a:off x="8546228" y="2618042"/>
            <a:ext cx="2259623" cy="1329457"/>
          </a:xfrm>
          <a:prstGeom prst="rect">
            <a:avLst/>
          </a:prstGeom>
        </p:spPr>
      </p:pic>
      <p:pic>
        <p:nvPicPr>
          <p:cNvPr id="7" name="Picture 6">
            <a:extLst>
              <a:ext uri="{FF2B5EF4-FFF2-40B4-BE49-F238E27FC236}">
                <a16:creationId xmlns:a16="http://schemas.microsoft.com/office/drawing/2014/main" id="{CF0C1C36-D66B-9F49-8812-B33822D390D3}"/>
              </a:ext>
            </a:extLst>
          </p:cNvPr>
          <p:cNvPicPr>
            <a:picLocks noChangeAspect="1"/>
          </p:cNvPicPr>
          <p:nvPr/>
        </p:nvPicPr>
        <p:blipFill>
          <a:blip r:embed="rId5"/>
          <a:stretch>
            <a:fillRect/>
          </a:stretch>
        </p:blipFill>
        <p:spPr>
          <a:xfrm>
            <a:off x="9931436" y="3947499"/>
            <a:ext cx="2260564" cy="1601663"/>
          </a:xfrm>
          <a:prstGeom prst="rect">
            <a:avLst/>
          </a:prstGeom>
        </p:spPr>
      </p:pic>
      <p:pic>
        <p:nvPicPr>
          <p:cNvPr id="8" name="Picture 7">
            <a:extLst>
              <a:ext uri="{FF2B5EF4-FFF2-40B4-BE49-F238E27FC236}">
                <a16:creationId xmlns:a16="http://schemas.microsoft.com/office/drawing/2014/main" id="{47871818-1401-6845-BC38-23396A8C4830}"/>
              </a:ext>
            </a:extLst>
          </p:cNvPr>
          <p:cNvPicPr>
            <a:picLocks noChangeAspect="1"/>
          </p:cNvPicPr>
          <p:nvPr/>
        </p:nvPicPr>
        <p:blipFill>
          <a:blip r:embed="rId6"/>
          <a:stretch>
            <a:fillRect/>
          </a:stretch>
        </p:blipFill>
        <p:spPr>
          <a:xfrm>
            <a:off x="8034289" y="5361972"/>
            <a:ext cx="1897147" cy="1422860"/>
          </a:xfrm>
          <a:prstGeom prst="rect">
            <a:avLst/>
          </a:prstGeom>
        </p:spPr>
      </p:pic>
      <p:grpSp>
        <p:nvGrpSpPr>
          <p:cNvPr id="11" name="Group 10">
            <a:extLst>
              <a:ext uri="{FF2B5EF4-FFF2-40B4-BE49-F238E27FC236}">
                <a16:creationId xmlns:a16="http://schemas.microsoft.com/office/drawing/2014/main" id="{9B337843-BDCC-C842-82CE-8F457435F698}"/>
              </a:ext>
            </a:extLst>
          </p:cNvPr>
          <p:cNvGrpSpPr/>
          <p:nvPr/>
        </p:nvGrpSpPr>
        <p:grpSpPr>
          <a:xfrm>
            <a:off x="10622230" y="1727023"/>
            <a:ext cx="179640" cy="171360"/>
            <a:chOff x="10622230" y="1727023"/>
            <a:chExt cx="179640" cy="171360"/>
          </a:xfrm>
        </p:grpSpPr>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9A4622FB-4010-B54B-B1FB-8C07D6AA82BB}"/>
                    </a:ext>
                  </a:extLst>
                </p14:cNvPr>
                <p14:cNvContentPartPr/>
                <p14:nvPr/>
              </p14:nvContentPartPr>
              <p14:xfrm>
                <a:off x="10622230" y="1840063"/>
                <a:ext cx="37800" cy="58320"/>
              </p14:xfrm>
            </p:contentPart>
          </mc:Choice>
          <mc:Fallback>
            <p:pic>
              <p:nvPicPr>
                <p:cNvPr id="3" name="Ink 2">
                  <a:extLst>
                    <a:ext uri="{FF2B5EF4-FFF2-40B4-BE49-F238E27FC236}">
                      <a16:creationId xmlns:a16="http://schemas.microsoft.com/office/drawing/2014/main" id="{9A4622FB-4010-B54B-B1FB-8C07D6AA82BB}"/>
                    </a:ext>
                  </a:extLst>
                </p:cNvPr>
                <p:cNvPicPr/>
                <p:nvPr/>
              </p:nvPicPr>
              <p:blipFill>
                <a:blip r:embed="rId8"/>
                <a:stretch>
                  <a:fillRect/>
                </a:stretch>
              </p:blipFill>
              <p:spPr>
                <a:xfrm>
                  <a:off x="10591270" y="1809463"/>
                  <a:ext cx="9900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7C1252AB-633B-8C42-9058-5C2A5178DA33}"/>
                    </a:ext>
                  </a:extLst>
                </p14:cNvPr>
                <p14:cNvContentPartPr/>
                <p14:nvPr/>
              </p14:nvContentPartPr>
              <p14:xfrm>
                <a:off x="10765870" y="1727023"/>
                <a:ext cx="36000" cy="85680"/>
              </p14:xfrm>
            </p:contentPart>
          </mc:Choice>
          <mc:Fallback>
            <p:pic>
              <p:nvPicPr>
                <p:cNvPr id="9" name="Ink 8">
                  <a:extLst>
                    <a:ext uri="{FF2B5EF4-FFF2-40B4-BE49-F238E27FC236}">
                      <a16:creationId xmlns:a16="http://schemas.microsoft.com/office/drawing/2014/main" id="{7C1252AB-633B-8C42-9058-5C2A5178DA33}"/>
                    </a:ext>
                  </a:extLst>
                </p:cNvPr>
                <p:cNvPicPr/>
                <p:nvPr/>
              </p:nvPicPr>
              <p:blipFill>
                <a:blip r:embed="rId10"/>
                <a:stretch>
                  <a:fillRect/>
                </a:stretch>
              </p:blipFill>
              <p:spPr>
                <a:xfrm>
                  <a:off x="10735270" y="1696423"/>
                  <a:ext cx="97200" cy="147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FF29B902-6BE0-104F-BE67-3F8F760CF74A}"/>
                  </a:ext>
                </a:extLst>
              </p14:cNvPr>
              <p14:cNvContentPartPr/>
              <p14:nvPr/>
            </p14:nvContentPartPr>
            <p14:xfrm>
              <a:off x="11066110" y="1865623"/>
              <a:ext cx="21240" cy="30960"/>
            </p14:xfrm>
          </p:contentPart>
        </mc:Choice>
        <mc:Fallback>
          <p:pic>
            <p:nvPicPr>
              <p:cNvPr id="10" name="Ink 9">
                <a:extLst>
                  <a:ext uri="{FF2B5EF4-FFF2-40B4-BE49-F238E27FC236}">
                    <a16:creationId xmlns:a16="http://schemas.microsoft.com/office/drawing/2014/main" id="{FF29B902-6BE0-104F-BE67-3F8F760CF74A}"/>
                  </a:ext>
                </a:extLst>
              </p:cNvPr>
              <p:cNvPicPr/>
              <p:nvPr/>
            </p:nvPicPr>
            <p:blipFill>
              <a:blip r:embed="rId12"/>
              <a:stretch>
                <a:fillRect/>
              </a:stretch>
            </p:blipFill>
            <p:spPr>
              <a:xfrm>
                <a:off x="11035150" y="1835023"/>
                <a:ext cx="82800" cy="92520"/>
              </a:xfrm>
              <a:prstGeom prst="rect">
                <a:avLst/>
              </a:prstGeom>
            </p:spPr>
          </p:pic>
        </mc:Fallback>
      </mc:AlternateContent>
      <p:grpSp>
        <p:nvGrpSpPr>
          <p:cNvPr id="16" name="Group 15">
            <a:extLst>
              <a:ext uri="{FF2B5EF4-FFF2-40B4-BE49-F238E27FC236}">
                <a16:creationId xmlns:a16="http://schemas.microsoft.com/office/drawing/2014/main" id="{76AC000A-57F1-C546-88C8-995F4986A879}"/>
              </a:ext>
            </a:extLst>
          </p:cNvPr>
          <p:cNvGrpSpPr/>
          <p:nvPr/>
        </p:nvGrpSpPr>
        <p:grpSpPr>
          <a:xfrm>
            <a:off x="600910" y="4920223"/>
            <a:ext cx="1780200" cy="62640"/>
            <a:chOff x="600910" y="4920223"/>
            <a:chExt cx="1780200" cy="62640"/>
          </a:xfrm>
        </p:grpSpPr>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4EA31087-2E4E-264C-AF30-3C535BC7C1BD}"/>
                    </a:ext>
                  </a:extLst>
                </p14:cNvPr>
                <p14:cNvContentPartPr/>
                <p14:nvPr/>
              </p14:nvContentPartPr>
              <p14:xfrm>
                <a:off x="817270" y="4920223"/>
                <a:ext cx="1233000" cy="42480"/>
              </p14:xfrm>
            </p:contentPart>
          </mc:Choice>
          <mc:Fallback>
            <p:pic>
              <p:nvPicPr>
                <p:cNvPr id="12" name="Ink 11">
                  <a:extLst>
                    <a:ext uri="{FF2B5EF4-FFF2-40B4-BE49-F238E27FC236}">
                      <a16:creationId xmlns:a16="http://schemas.microsoft.com/office/drawing/2014/main" id="{4EA31087-2E4E-264C-AF30-3C535BC7C1BD}"/>
                    </a:ext>
                  </a:extLst>
                </p:cNvPr>
                <p:cNvPicPr/>
                <p:nvPr/>
              </p:nvPicPr>
              <p:blipFill>
                <a:blip r:embed="rId14"/>
                <a:stretch>
                  <a:fillRect/>
                </a:stretch>
              </p:blipFill>
              <p:spPr>
                <a:xfrm>
                  <a:off x="786670" y="4889623"/>
                  <a:ext cx="129420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6C705411-E9C3-9244-83DF-A75603E49C8A}"/>
                    </a:ext>
                  </a:extLst>
                </p14:cNvPr>
                <p14:cNvContentPartPr/>
                <p14:nvPr/>
              </p14:nvContentPartPr>
              <p14:xfrm>
                <a:off x="645190" y="4967383"/>
                <a:ext cx="1385640" cy="15480"/>
              </p14:xfrm>
            </p:contentPart>
          </mc:Choice>
          <mc:Fallback>
            <p:pic>
              <p:nvPicPr>
                <p:cNvPr id="13" name="Ink 12">
                  <a:extLst>
                    <a:ext uri="{FF2B5EF4-FFF2-40B4-BE49-F238E27FC236}">
                      <a16:creationId xmlns:a16="http://schemas.microsoft.com/office/drawing/2014/main" id="{6C705411-E9C3-9244-83DF-A75603E49C8A}"/>
                    </a:ext>
                  </a:extLst>
                </p:cNvPr>
                <p:cNvPicPr/>
                <p:nvPr/>
              </p:nvPicPr>
              <p:blipFill>
                <a:blip r:embed="rId16"/>
                <a:stretch>
                  <a:fillRect/>
                </a:stretch>
              </p:blipFill>
              <p:spPr>
                <a:xfrm>
                  <a:off x="614590" y="4936783"/>
                  <a:ext cx="144684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Ink 13">
                  <a:extLst>
                    <a:ext uri="{FF2B5EF4-FFF2-40B4-BE49-F238E27FC236}">
                      <a16:creationId xmlns:a16="http://schemas.microsoft.com/office/drawing/2014/main" id="{3436590F-2681-6F4B-92B4-ABE2D3238764}"/>
                    </a:ext>
                  </a:extLst>
                </p14:cNvPr>
                <p14:cNvContentPartPr/>
                <p14:nvPr/>
              </p14:nvContentPartPr>
              <p14:xfrm>
                <a:off x="600910" y="4923463"/>
                <a:ext cx="1552680" cy="42120"/>
              </p14:xfrm>
            </p:contentPart>
          </mc:Choice>
          <mc:Fallback>
            <p:pic>
              <p:nvPicPr>
                <p:cNvPr id="14" name="Ink 13">
                  <a:extLst>
                    <a:ext uri="{FF2B5EF4-FFF2-40B4-BE49-F238E27FC236}">
                      <a16:creationId xmlns:a16="http://schemas.microsoft.com/office/drawing/2014/main" id="{3436590F-2681-6F4B-92B4-ABE2D3238764}"/>
                    </a:ext>
                  </a:extLst>
                </p:cNvPr>
                <p:cNvPicPr/>
                <p:nvPr/>
              </p:nvPicPr>
              <p:blipFill>
                <a:blip r:embed="rId18"/>
                <a:stretch>
                  <a:fillRect/>
                </a:stretch>
              </p:blipFill>
              <p:spPr>
                <a:xfrm>
                  <a:off x="570310" y="4892863"/>
                  <a:ext cx="161388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Ink 14">
                  <a:extLst>
                    <a:ext uri="{FF2B5EF4-FFF2-40B4-BE49-F238E27FC236}">
                      <a16:creationId xmlns:a16="http://schemas.microsoft.com/office/drawing/2014/main" id="{3A432B41-6EDB-1043-A880-774B81AF8BDB}"/>
                    </a:ext>
                  </a:extLst>
                </p14:cNvPr>
                <p14:cNvContentPartPr/>
                <p14:nvPr/>
              </p14:nvContentPartPr>
              <p14:xfrm>
                <a:off x="710350" y="4936063"/>
                <a:ext cx="1670760" cy="30960"/>
              </p14:xfrm>
            </p:contentPart>
          </mc:Choice>
          <mc:Fallback>
            <p:pic>
              <p:nvPicPr>
                <p:cNvPr id="15" name="Ink 14">
                  <a:extLst>
                    <a:ext uri="{FF2B5EF4-FFF2-40B4-BE49-F238E27FC236}">
                      <a16:creationId xmlns:a16="http://schemas.microsoft.com/office/drawing/2014/main" id="{3A432B41-6EDB-1043-A880-774B81AF8BDB}"/>
                    </a:ext>
                  </a:extLst>
                </p:cNvPr>
                <p:cNvPicPr/>
                <p:nvPr/>
              </p:nvPicPr>
              <p:blipFill>
                <a:blip r:embed="rId20"/>
                <a:stretch>
                  <a:fillRect/>
                </a:stretch>
              </p:blipFill>
              <p:spPr>
                <a:xfrm>
                  <a:off x="679750" y="4905463"/>
                  <a:ext cx="1732320" cy="92160"/>
                </a:xfrm>
                <a:prstGeom prst="rect">
                  <a:avLst/>
                </a:prstGeom>
              </p:spPr>
            </p:pic>
          </mc:Fallback>
        </mc:AlternateContent>
      </p:grpSp>
      <p:grpSp>
        <p:nvGrpSpPr>
          <p:cNvPr id="19" name="Group 18">
            <a:extLst>
              <a:ext uri="{FF2B5EF4-FFF2-40B4-BE49-F238E27FC236}">
                <a16:creationId xmlns:a16="http://schemas.microsoft.com/office/drawing/2014/main" id="{FBDAA440-A8F0-9247-B3DD-112D8DA864D6}"/>
              </a:ext>
            </a:extLst>
          </p:cNvPr>
          <p:cNvGrpSpPr/>
          <p:nvPr/>
        </p:nvGrpSpPr>
        <p:grpSpPr>
          <a:xfrm>
            <a:off x="11095270" y="3056143"/>
            <a:ext cx="662400" cy="398520"/>
            <a:chOff x="11095270" y="3056143"/>
            <a:chExt cx="662400" cy="398520"/>
          </a:xfrm>
        </p:grpSpPr>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A26A0E11-A66A-5645-AEA1-B093F0BC1A90}"/>
                    </a:ext>
                  </a:extLst>
                </p14:cNvPr>
                <p14:cNvContentPartPr/>
                <p14:nvPr/>
              </p14:nvContentPartPr>
              <p14:xfrm>
                <a:off x="11095270" y="3127783"/>
                <a:ext cx="497520" cy="293760"/>
              </p14:xfrm>
            </p:contentPart>
          </mc:Choice>
          <mc:Fallback>
            <p:pic>
              <p:nvPicPr>
                <p:cNvPr id="17" name="Ink 16">
                  <a:extLst>
                    <a:ext uri="{FF2B5EF4-FFF2-40B4-BE49-F238E27FC236}">
                      <a16:creationId xmlns:a16="http://schemas.microsoft.com/office/drawing/2014/main" id="{A26A0E11-A66A-5645-AEA1-B093F0BC1A90}"/>
                    </a:ext>
                  </a:extLst>
                </p:cNvPr>
                <p:cNvPicPr/>
                <p:nvPr/>
              </p:nvPicPr>
              <p:blipFill>
                <a:blip r:embed="rId22"/>
                <a:stretch>
                  <a:fillRect/>
                </a:stretch>
              </p:blipFill>
              <p:spPr>
                <a:xfrm>
                  <a:off x="11064310" y="3097183"/>
                  <a:ext cx="55908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8" name="Ink 17">
                  <a:extLst>
                    <a:ext uri="{FF2B5EF4-FFF2-40B4-BE49-F238E27FC236}">
                      <a16:creationId xmlns:a16="http://schemas.microsoft.com/office/drawing/2014/main" id="{FF690473-D49A-714F-868B-073B1C7E094C}"/>
                    </a:ext>
                  </a:extLst>
                </p14:cNvPr>
                <p14:cNvContentPartPr/>
                <p14:nvPr/>
              </p14:nvContentPartPr>
              <p14:xfrm>
                <a:off x="11171590" y="3056143"/>
                <a:ext cx="586080" cy="398520"/>
              </p14:xfrm>
            </p:contentPart>
          </mc:Choice>
          <mc:Fallback>
            <p:pic>
              <p:nvPicPr>
                <p:cNvPr id="18" name="Ink 17">
                  <a:extLst>
                    <a:ext uri="{FF2B5EF4-FFF2-40B4-BE49-F238E27FC236}">
                      <a16:creationId xmlns:a16="http://schemas.microsoft.com/office/drawing/2014/main" id="{FF690473-D49A-714F-868B-073B1C7E094C}"/>
                    </a:ext>
                  </a:extLst>
                </p:cNvPr>
                <p:cNvPicPr/>
                <p:nvPr/>
              </p:nvPicPr>
              <p:blipFill>
                <a:blip r:embed="rId24"/>
                <a:stretch>
                  <a:fillRect/>
                </a:stretch>
              </p:blipFill>
              <p:spPr>
                <a:xfrm>
                  <a:off x="11140990" y="3025543"/>
                  <a:ext cx="647280" cy="459720"/>
                </a:xfrm>
                <a:prstGeom prst="rect">
                  <a:avLst/>
                </a:prstGeom>
              </p:spPr>
            </p:pic>
          </mc:Fallback>
        </mc:AlternateContent>
      </p:grpSp>
      <p:grpSp>
        <p:nvGrpSpPr>
          <p:cNvPr id="23" name="Group 22">
            <a:extLst>
              <a:ext uri="{FF2B5EF4-FFF2-40B4-BE49-F238E27FC236}">
                <a16:creationId xmlns:a16="http://schemas.microsoft.com/office/drawing/2014/main" id="{F43C5EDB-6E3A-404B-99F9-7A2333EE71FF}"/>
              </a:ext>
            </a:extLst>
          </p:cNvPr>
          <p:cNvGrpSpPr/>
          <p:nvPr/>
        </p:nvGrpSpPr>
        <p:grpSpPr>
          <a:xfrm>
            <a:off x="3309910" y="3800263"/>
            <a:ext cx="3777480" cy="82800"/>
            <a:chOff x="3309910" y="3800263"/>
            <a:chExt cx="3777480" cy="82800"/>
          </a:xfrm>
        </p:grpSpPr>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7CD066F8-1FBF-A840-836E-586CA1422D20}"/>
                    </a:ext>
                  </a:extLst>
                </p14:cNvPr>
                <p14:cNvContentPartPr/>
                <p14:nvPr/>
              </p14:nvContentPartPr>
              <p14:xfrm>
                <a:off x="3309910" y="3842383"/>
                <a:ext cx="3771720" cy="40680"/>
              </p14:xfrm>
            </p:contentPart>
          </mc:Choice>
          <mc:Fallback>
            <p:pic>
              <p:nvPicPr>
                <p:cNvPr id="20" name="Ink 19">
                  <a:extLst>
                    <a:ext uri="{FF2B5EF4-FFF2-40B4-BE49-F238E27FC236}">
                      <a16:creationId xmlns:a16="http://schemas.microsoft.com/office/drawing/2014/main" id="{7CD066F8-1FBF-A840-836E-586CA1422D20}"/>
                    </a:ext>
                  </a:extLst>
                </p:cNvPr>
                <p:cNvPicPr/>
                <p:nvPr/>
              </p:nvPicPr>
              <p:blipFill>
                <a:blip r:embed="rId26"/>
                <a:stretch>
                  <a:fillRect/>
                </a:stretch>
              </p:blipFill>
              <p:spPr>
                <a:xfrm>
                  <a:off x="3278950" y="3811783"/>
                  <a:ext cx="38329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1443A398-35B7-CC49-AD68-A38353CB6205}"/>
                    </a:ext>
                  </a:extLst>
                </p14:cNvPr>
                <p14:cNvContentPartPr/>
                <p14:nvPr/>
              </p14:nvContentPartPr>
              <p14:xfrm>
                <a:off x="6357310" y="3848863"/>
                <a:ext cx="683640" cy="6480"/>
              </p14:xfrm>
            </p:contentPart>
          </mc:Choice>
          <mc:Fallback>
            <p:pic>
              <p:nvPicPr>
                <p:cNvPr id="21" name="Ink 20">
                  <a:extLst>
                    <a:ext uri="{FF2B5EF4-FFF2-40B4-BE49-F238E27FC236}">
                      <a16:creationId xmlns:a16="http://schemas.microsoft.com/office/drawing/2014/main" id="{1443A398-35B7-CC49-AD68-A38353CB6205}"/>
                    </a:ext>
                  </a:extLst>
                </p:cNvPr>
                <p:cNvPicPr/>
                <p:nvPr/>
              </p:nvPicPr>
              <p:blipFill>
                <a:blip r:embed="rId28"/>
                <a:stretch>
                  <a:fillRect/>
                </a:stretch>
              </p:blipFill>
              <p:spPr>
                <a:xfrm>
                  <a:off x="6326350" y="3818263"/>
                  <a:ext cx="7448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 name="Ink 21">
                  <a:extLst>
                    <a:ext uri="{FF2B5EF4-FFF2-40B4-BE49-F238E27FC236}">
                      <a16:creationId xmlns:a16="http://schemas.microsoft.com/office/drawing/2014/main" id="{EAD2CCA2-36F9-B14F-AD78-DB4E1C1BF24B}"/>
                    </a:ext>
                  </a:extLst>
                </p14:cNvPr>
                <p14:cNvContentPartPr/>
                <p14:nvPr/>
              </p14:nvContentPartPr>
              <p14:xfrm>
                <a:off x="6325990" y="3800263"/>
                <a:ext cx="761400" cy="27720"/>
              </p14:xfrm>
            </p:contentPart>
          </mc:Choice>
          <mc:Fallback>
            <p:pic>
              <p:nvPicPr>
                <p:cNvPr id="22" name="Ink 21">
                  <a:extLst>
                    <a:ext uri="{FF2B5EF4-FFF2-40B4-BE49-F238E27FC236}">
                      <a16:creationId xmlns:a16="http://schemas.microsoft.com/office/drawing/2014/main" id="{EAD2CCA2-36F9-B14F-AD78-DB4E1C1BF24B}"/>
                    </a:ext>
                  </a:extLst>
                </p:cNvPr>
                <p:cNvPicPr/>
                <p:nvPr/>
              </p:nvPicPr>
              <p:blipFill>
                <a:blip r:embed="rId30"/>
                <a:stretch>
                  <a:fillRect/>
                </a:stretch>
              </p:blipFill>
              <p:spPr>
                <a:xfrm>
                  <a:off x="6295030" y="3769663"/>
                  <a:ext cx="822600" cy="88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
            <p14:nvContentPartPr>
              <p14:cNvPr id="24" name="Ink 23">
                <a:extLst>
                  <a:ext uri="{FF2B5EF4-FFF2-40B4-BE49-F238E27FC236}">
                    <a16:creationId xmlns:a16="http://schemas.microsoft.com/office/drawing/2014/main" id="{70C93323-6F4B-B845-980C-6A40D76BA5D9}"/>
                  </a:ext>
                </a:extLst>
              </p14:cNvPr>
              <p14:cNvContentPartPr/>
              <p14:nvPr/>
            </p14:nvContentPartPr>
            <p14:xfrm>
              <a:off x="2089150" y="4568143"/>
              <a:ext cx="680400" cy="230400"/>
            </p14:xfrm>
          </p:contentPart>
        </mc:Choice>
        <mc:Fallback>
          <p:pic>
            <p:nvPicPr>
              <p:cNvPr id="24" name="Ink 23">
                <a:extLst>
                  <a:ext uri="{FF2B5EF4-FFF2-40B4-BE49-F238E27FC236}">
                    <a16:creationId xmlns:a16="http://schemas.microsoft.com/office/drawing/2014/main" id="{70C93323-6F4B-B845-980C-6A40D76BA5D9}"/>
                  </a:ext>
                </a:extLst>
              </p:cNvPr>
              <p:cNvPicPr/>
              <p:nvPr/>
            </p:nvPicPr>
            <p:blipFill>
              <a:blip r:embed="rId32"/>
              <a:stretch>
                <a:fillRect/>
              </a:stretch>
            </p:blipFill>
            <p:spPr>
              <a:xfrm>
                <a:off x="2058550" y="4537543"/>
                <a:ext cx="741600" cy="291600"/>
              </a:xfrm>
              <a:prstGeom prst="rect">
                <a:avLst/>
              </a:prstGeom>
            </p:spPr>
          </p:pic>
        </mc:Fallback>
      </mc:AlternateContent>
      <p:grpSp>
        <p:nvGrpSpPr>
          <p:cNvPr id="27" name="Group 26">
            <a:extLst>
              <a:ext uri="{FF2B5EF4-FFF2-40B4-BE49-F238E27FC236}">
                <a16:creationId xmlns:a16="http://schemas.microsoft.com/office/drawing/2014/main" id="{C606BF99-DA9B-9D4D-B871-984A9DD0440A}"/>
              </a:ext>
            </a:extLst>
          </p:cNvPr>
          <p:cNvGrpSpPr/>
          <p:nvPr/>
        </p:nvGrpSpPr>
        <p:grpSpPr>
          <a:xfrm>
            <a:off x="774070" y="5797183"/>
            <a:ext cx="1645200" cy="73080"/>
            <a:chOff x="774070" y="5797183"/>
            <a:chExt cx="1645200" cy="73080"/>
          </a:xfrm>
        </p:grpSpPr>
        <mc:AlternateContent xmlns:mc="http://schemas.openxmlformats.org/markup-compatibility/2006">
          <mc:Choice xmlns:p14="http://schemas.microsoft.com/office/powerpoint/2010/main" Requires="p14">
            <p:contentPart p14:bwMode="auto" r:id="rId33">
              <p14:nvContentPartPr>
                <p14:cNvPr id="25" name="Ink 24">
                  <a:extLst>
                    <a:ext uri="{FF2B5EF4-FFF2-40B4-BE49-F238E27FC236}">
                      <a16:creationId xmlns:a16="http://schemas.microsoft.com/office/drawing/2014/main" id="{F472068E-865F-4C4F-83FE-51FA1DA0AFFE}"/>
                    </a:ext>
                  </a:extLst>
                </p14:cNvPr>
                <p14:cNvContentPartPr/>
                <p14:nvPr/>
              </p14:nvContentPartPr>
              <p14:xfrm>
                <a:off x="774070" y="5849023"/>
                <a:ext cx="1513440" cy="21240"/>
              </p14:xfrm>
            </p:contentPart>
          </mc:Choice>
          <mc:Fallback>
            <p:pic>
              <p:nvPicPr>
                <p:cNvPr id="25" name="Ink 24">
                  <a:extLst>
                    <a:ext uri="{FF2B5EF4-FFF2-40B4-BE49-F238E27FC236}">
                      <a16:creationId xmlns:a16="http://schemas.microsoft.com/office/drawing/2014/main" id="{F472068E-865F-4C4F-83FE-51FA1DA0AFFE}"/>
                    </a:ext>
                  </a:extLst>
                </p:cNvPr>
                <p:cNvPicPr/>
                <p:nvPr/>
              </p:nvPicPr>
              <p:blipFill>
                <a:blip r:embed="rId34"/>
                <a:stretch>
                  <a:fillRect/>
                </a:stretch>
              </p:blipFill>
              <p:spPr>
                <a:xfrm>
                  <a:off x="743470" y="5818423"/>
                  <a:ext cx="157500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6" name="Ink 25">
                  <a:extLst>
                    <a:ext uri="{FF2B5EF4-FFF2-40B4-BE49-F238E27FC236}">
                      <a16:creationId xmlns:a16="http://schemas.microsoft.com/office/drawing/2014/main" id="{A7A33DD1-924A-7947-821A-3B0016610786}"/>
                    </a:ext>
                  </a:extLst>
                </p14:cNvPr>
                <p14:cNvContentPartPr/>
                <p14:nvPr/>
              </p14:nvContentPartPr>
              <p14:xfrm>
                <a:off x="1020670" y="5797183"/>
                <a:ext cx="1398600" cy="34560"/>
              </p14:xfrm>
            </p:contentPart>
          </mc:Choice>
          <mc:Fallback>
            <p:pic>
              <p:nvPicPr>
                <p:cNvPr id="26" name="Ink 25">
                  <a:extLst>
                    <a:ext uri="{FF2B5EF4-FFF2-40B4-BE49-F238E27FC236}">
                      <a16:creationId xmlns:a16="http://schemas.microsoft.com/office/drawing/2014/main" id="{A7A33DD1-924A-7947-821A-3B0016610786}"/>
                    </a:ext>
                  </a:extLst>
                </p:cNvPr>
                <p:cNvPicPr/>
                <p:nvPr/>
              </p:nvPicPr>
              <p:blipFill>
                <a:blip r:embed="rId36"/>
                <a:stretch>
                  <a:fillRect/>
                </a:stretch>
              </p:blipFill>
              <p:spPr>
                <a:xfrm>
                  <a:off x="990070" y="5766223"/>
                  <a:ext cx="1459800" cy="95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7">
            <p14:nvContentPartPr>
              <p14:cNvPr id="28" name="Ink 27">
                <a:extLst>
                  <a:ext uri="{FF2B5EF4-FFF2-40B4-BE49-F238E27FC236}">
                    <a16:creationId xmlns:a16="http://schemas.microsoft.com/office/drawing/2014/main" id="{F24D9122-C416-E142-AB1B-D44E46B8F41F}"/>
                  </a:ext>
                </a:extLst>
              </p14:cNvPr>
              <p14:cNvContentPartPr/>
              <p14:nvPr/>
            </p14:nvContentPartPr>
            <p14:xfrm>
              <a:off x="9546190" y="5466703"/>
              <a:ext cx="235440" cy="258480"/>
            </p14:xfrm>
          </p:contentPart>
        </mc:Choice>
        <mc:Fallback>
          <p:pic>
            <p:nvPicPr>
              <p:cNvPr id="28" name="Ink 27">
                <a:extLst>
                  <a:ext uri="{FF2B5EF4-FFF2-40B4-BE49-F238E27FC236}">
                    <a16:creationId xmlns:a16="http://schemas.microsoft.com/office/drawing/2014/main" id="{F24D9122-C416-E142-AB1B-D44E46B8F41F}"/>
                  </a:ext>
                </a:extLst>
              </p:cNvPr>
              <p:cNvPicPr/>
              <p:nvPr/>
            </p:nvPicPr>
            <p:blipFill>
              <a:blip r:embed="rId38"/>
              <a:stretch>
                <a:fillRect/>
              </a:stretch>
            </p:blipFill>
            <p:spPr>
              <a:xfrm>
                <a:off x="9515590" y="5436103"/>
                <a:ext cx="296640" cy="320040"/>
              </a:xfrm>
              <a:prstGeom prst="rect">
                <a:avLst/>
              </a:prstGeom>
            </p:spPr>
          </p:pic>
        </mc:Fallback>
      </mc:AlternateContent>
      <p:grpSp>
        <p:nvGrpSpPr>
          <p:cNvPr id="68" name="Group 67">
            <a:extLst>
              <a:ext uri="{FF2B5EF4-FFF2-40B4-BE49-F238E27FC236}">
                <a16:creationId xmlns:a16="http://schemas.microsoft.com/office/drawing/2014/main" id="{C1B7A608-C6B3-1D4E-A1B1-293105370C73}"/>
              </a:ext>
            </a:extLst>
          </p:cNvPr>
          <p:cNvGrpSpPr/>
          <p:nvPr/>
        </p:nvGrpSpPr>
        <p:grpSpPr>
          <a:xfrm>
            <a:off x="3516910" y="-100337"/>
            <a:ext cx="3701520" cy="715320"/>
            <a:chOff x="3516910" y="-100337"/>
            <a:chExt cx="3701520" cy="715320"/>
          </a:xfrm>
        </p:grpSpPr>
        <mc:AlternateContent xmlns:mc="http://schemas.openxmlformats.org/markup-compatibility/2006">
          <mc:Choice xmlns:p14="http://schemas.microsoft.com/office/powerpoint/2010/main" Requires="p14">
            <p:contentPart p14:bwMode="auto" r:id="rId39">
              <p14:nvContentPartPr>
                <p14:cNvPr id="42" name="Ink 41">
                  <a:extLst>
                    <a:ext uri="{FF2B5EF4-FFF2-40B4-BE49-F238E27FC236}">
                      <a16:creationId xmlns:a16="http://schemas.microsoft.com/office/drawing/2014/main" id="{8DF551E5-0911-DD47-98EF-E9AC1E339C17}"/>
                    </a:ext>
                  </a:extLst>
                </p14:cNvPr>
                <p14:cNvContentPartPr/>
                <p14:nvPr/>
              </p14:nvContentPartPr>
              <p14:xfrm>
                <a:off x="3820030" y="252823"/>
                <a:ext cx="3398400" cy="362160"/>
              </p14:xfrm>
            </p:contentPart>
          </mc:Choice>
          <mc:Fallback>
            <p:pic>
              <p:nvPicPr>
                <p:cNvPr id="42" name="Ink 41">
                  <a:extLst>
                    <a:ext uri="{FF2B5EF4-FFF2-40B4-BE49-F238E27FC236}">
                      <a16:creationId xmlns:a16="http://schemas.microsoft.com/office/drawing/2014/main" id="{8DF551E5-0911-DD47-98EF-E9AC1E339C17}"/>
                    </a:ext>
                  </a:extLst>
                </p:cNvPr>
                <p:cNvPicPr/>
                <p:nvPr/>
              </p:nvPicPr>
              <p:blipFill>
                <a:blip r:embed="rId40"/>
                <a:stretch>
                  <a:fillRect/>
                </a:stretch>
              </p:blipFill>
              <p:spPr>
                <a:xfrm>
                  <a:off x="3789430" y="222223"/>
                  <a:ext cx="3459960" cy="4237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3" name="Ink 42">
                  <a:extLst>
                    <a:ext uri="{FF2B5EF4-FFF2-40B4-BE49-F238E27FC236}">
                      <a16:creationId xmlns:a16="http://schemas.microsoft.com/office/drawing/2014/main" id="{391D288A-C23A-CF4A-A4CE-8FA870974C61}"/>
                    </a:ext>
                  </a:extLst>
                </p14:cNvPr>
                <p14:cNvContentPartPr/>
                <p14:nvPr/>
              </p14:nvContentPartPr>
              <p14:xfrm>
                <a:off x="3516910" y="215743"/>
                <a:ext cx="241920" cy="225000"/>
              </p14:xfrm>
            </p:contentPart>
          </mc:Choice>
          <mc:Fallback>
            <p:pic>
              <p:nvPicPr>
                <p:cNvPr id="43" name="Ink 42">
                  <a:extLst>
                    <a:ext uri="{FF2B5EF4-FFF2-40B4-BE49-F238E27FC236}">
                      <a16:creationId xmlns:a16="http://schemas.microsoft.com/office/drawing/2014/main" id="{391D288A-C23A-CF4A-A4CE-8FA870974C61}"/>
                    </a:ext>
                  </a:extLst>
                </p:cNvPr>
                <p:cNvPicPr/>
                <p:nvPr/>
              </p:nvPicPr>
              <p:blipFill>
                <a:blip r:embed="rId42"/>
                <a:stretch>
                  <a:fillRect/>
                </a:stretch>
              </p:blipFill>
              <p:spPr>
                <a:xfrm>
                  <a:off x="3485950" y="185143"/>
                  <a:ext cx="30348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4" name="Ink 43">
                  <a:extLst>
                    <a:ext uri="{FF2B5EF4-FFF2-40B4-BE49-F238E27FC236}">
                      <a16:creationId xmlns:a16="http://schemas.microsoft.com/office/drawing/2014/main" id="{6BABF496-8DAF-9D4B-B24C-057EB30570D8}"/>
                    </a:ext>
                  </a:extLst>
                </p14:cNvPr>
                <p14:cNvContentPartPr/>
                <p14:nvPr/>
              </p14:nvContentPartPr>
              <p14:xfrm>
                <a:off x="3696910" y="136183"/>
                <a:ext cx="420840" cy="236520"/>
              </p14:xfrm>
            </p:contentPart>
          </mc:Choice>
          <mc:Fallback>
            <p:pic>
              <p:nvPicPr>
                <p:cNvPr id="44" name="Ink 43">
                  <a:extLst>
                    <a:ext uri="{FF2B5EF4-FFF2-40B4-BE49-F238E27FC236}">
                      <a16:creationId xmlns:a16="http://schemas.microsoft.com/office/drawing/2014/main" id="{6BABF496-8DAF-9D4B-B24C-057EB30570D8}"/>
                    </a:ext>
                  </a:extLst>
                </p:cNvPr>
                <p:cNvPicPr/>
                <p:nvPr/>
              </p:nvPicPr>
              <p:blipFill>
                <a:blip r:embed="rId44"/>
                <a:stretch>
                  <a:fillRect/>
                </a:stretch>
              </p:blipFill>
              <p:spPr>
                <a:xfrm>
                  <a:off x="3666310" y="105583"/>
                  <a:ext cx="48240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5" name="Ink 44">
                  <a:extLst>
                    <a:ext uri="{FF2B5EF4-FFF2-40B4-BE49-F238E27FC236}">
                      <a16:creationId xmlns:a16="http://schemas.microsoft.com/office/drawing/2014/main" id="{A00771E4-4447-F740-AD12-EC820F8E231E}"/>
                    </a:ext>
                  </a:extLst>
                </p14:cNvPr>
                <p14:cNvContentPartPr/>
                <p14:nvPr/>
              </p14:nvContentPartPr>
              <p14:xfrm>
                <a:off x="4092910" y="156703"/>
                <a:ext cx="147240" cy="126720"/>
              </p14:xfrm>
            </p:contentPart>
          </mc:Choice>
          <mc:Fallback>
            <p:pic>
              <p:nvPicPr>
                <p:cNvPr id="45" name="Ink 44">
                  <a:extLst>
                    <a:ext uri="{FF2B5EF4-FFF2-40B4-BE49-F238E27FC236}">
                      <a16:creationId xmlns:a16="http://schemas.microsoft.com/office/drawing/2014/main" id="{A00771E4-4447-F740-AD12-EC820F8E231E}"/>
                    </a:ext>
                  </a:extLst>
                </p:cNvPr>
                <p:cNvPicPr/>
                <p:nvPr/>
              </p:nvPicPr>
              <p:blipFill>
                <a:blip r:embed="rId46"/>
                <a:stretch>
                  <a:fillRect/>
                </a:stretch>
              </p:blipFill>
              <p:spPr>
                <a:xfrm>
                  <a:off x="4062310" y="126103"/>
                  <a:ext cx="20844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6" name="Ink 45">
                  <a:extLst>
                    <a:ext uri="{FF2B5EF4-FFF2-40B4-BE49-F238E27FC236}">
                      <a16:creationId xmlns:a16="http://schemas.microsoft.com/office/drawing/2014/main" id="{ECDBBE03-B6A3-1744-A2C0-37FA025AD272}"/>
                    </a:ext>
                  </a:extLst>
                </p14:cNvPr>
                <p14:cNvContentPartPr/>
                <p14:nvPr/>
              </p14:nvContentPartPr>
              <p14:xfrm>
                <a:off x="4362910" y="83983"/>
                <a:ext cx="205200" cy="159840"/>
              </p14:xfrm>
            </p:contentPart>
          </mc:Choice>
          <mc:Fallback>
            <p:pic>
              <p:nvPicPr>
                <p:cNvPr id="46" name="Ink 45">
                  <a:extLst>
                    <a:ext uri="{FF2B5EF4-FFF2-40B4-BE49-F238E27FC236}">
                      <a16:creationId xmlns:a16="http://schemas.microsoft.com/office/drawing/2014/main" id="{ECDBBE03-B6A3-1744-A2C0-37FA025AD272}"/>
                    </a:ext>
                  </a:extLst>
                </p:cNvPr>
                <p:cNvPicPr/>
                <p:nvPr/>
              </p:nvPicPr>
              <p:blipFill>
                <a:blip r:embed="rId48"/>
                <a:stretch>
                  <a:fillRect/>
                </a:stretch>
              </p:blipFill>
              <p:spPr>
                <a:xfrm>
                  <a:off x="4332310" y="53383"/>
                  <a:ext cx="26676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7" name="Ink 46">
                  <a:extLst>
                    <a:ext uri="{FF2B5EF4-FFF2-40B4-BE49-F238E27FC236}">
                      <a16:creationId xmlns:a16="http://schemas.microsoft.com/office/drawing/2014/main" id="{7609AD1F-0358-7D4E-99BA-C86A017A6A4C}"/>
                    </a:ext>
                  </a:extLst>
                </p14:cNvPr>
                <p14:cNvContentPartPr/>
                <p14:nvPr/>
              </p14:nvContentPartPr>
              <p14:xfrm>
                <a:off x="4651270" y="83983"/>
                <a:ext cx="152280" cy="173520"/>
              </p14:xfrm>
            </p:contentPart>
          </mc:Choice>
          <mc:Fallback>
            <p:pic>
              <p:nvPicPr>
                <p:cNvPr id="47" name="Ink 46">
                  <a:extLst>
                    <a:ext uri="{FF2B5EF4-FFF2-40B4-BE49-F238E27FC236}">
                      <a16:creationId xmlns:a16="http://schemas.microsoft.com/office/drawing/2014/main" id="{7609AD1F-0358-7D4E-99BA-C86A017A6A4C}"/>
                    </a:ext>
                  </a:extLst>
                </p:cNvPr>
                <p:cNvPicPr/>
                <p:nvPr/>
              </p:nvPicPr>
              <p:blipFill>
                <a:blip r:embed="rId50"/>
                <a:stretch>
                  <a:fillRect/>
                </a:stretch>
              </p:blipFill>
              <p:spPr>
                <a:xfrm>
                  <a:off x="4620310" y="53383"/>
                  <a:ext cx="2134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8" name="Ink 47">
                  <a:extLst>
                    <a:ext uri="{FF2B5EF4-FFF2-40B4-BE49-F238E27FC236}">
                      <a16:creationId xmlns:a16="http://schemas.microsoft.com/office/drawing/2014/main" id="{D3E360C7-3135-724F-BA22-386C71BB6C39}"/>
                    </a:ext>
                  </a:extLst>
                </p14:cNvPr>
                <p14:cNvContentPartPr/>
                <p14:nvPr/>
              </p14:nvContentPartPr>
              <p14:xfrm>
                <a:off x="4831270" y="176863"/>
                <a:ext cx="39960" cy="25200"/>
              </p14:xfrm>
            </p:contentPart>
          </mc:Choice>
          <mc:Fallback>
            <p:pic>
              <p:nvPicPr>
                <p:cNvPr id="48" name="Ink 47">
                  <a:extLst>
                    <a:ext uri="{FF2B5EF4-FFF2-40B4-BE49-F238E27FC236}">
                      <a16:creationId xmlns:a16="http://schemas.microsoft.com/office/drawing/2014/main" id="{D3E360C7-3135-724F-BA22-386C71BB6C39}"/>
                    </a:ext>
                  </a:extLst>
                </p:cNvPr>
                <p:cNvPicPr/>
                <p:nvPr/>
              </p:nvPicPr>
              <p:blipFill>
                <a:blip r:embed="rId52"/>
                <a:stretch>
                  <a:fillRect/>
                </a:stretch>
              </p:blipFill>
              <p:spPr>
                <a:xfrm>
                  <a:off x="4800670" y="145903"/>
                  <a:ext cx="1015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9" name="Ink 48">
                  <a:extLst>
                    <a:ext uri="{FF2B5EF4-FFF2-40B4-BE49-F238E27FC236}">
                      <a16:creationId xmlns:a16="http://schemas.microsoft.com/office/drawing/2014/main" id="{9B301398-D1E9-9A4F-87D2-66679F177B13}"/>
                    </a:ext>
                  </a:extLst>
                </p14:cNvPr>
                <p14:cNvContentPartPr/>
                <p14:nvPr/>
              </p14:nvContentPartPr>
              <p14:xfrm>
                <a:off x="4949710" y="39703"/>
                <a:ext cx="124920" cy="218160"/>
              </p14:xfrm>
            </p:contentPart>
          </mc:Choice>
          <mc:Fallback>
            <p:pic>
              <p:nvPicPr>
                <p:cNvPr id="49" name="Ink 48">
                  <a:extLst>
                    <a:ext uri="{FF2B5EF4-FFF2-40B4-BE49-F238E27FC236}">
                      <a16:creationId xmlns:a16="http://schemas.microsoft.com/office/drawing/2014/main" id="{9B301398-D1E9-9A4F-87D2-66679F177B13}"/>
                    </a:ext>
                  </a:extLst>
                </p:cNvPr>
                <p:cNvPicPr/>
                <p:nvPr/>
              </p:nvPicPr>
              <p:blipFill>
                <a:blip r:embed="rId54"/>
                <a:stretch>
                  <a:fillRect/>
                </a:stretch>
              </p:blipFill>
              <p:spPr>
                <a:xfrm>
                  <a:off x="4919110" y="9103"/>
                  <a:ext cx="18648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50" name="Ink 49">
                  <a:extLst>
                    <a:ext uri="{FF2B5EF4-FFF2-40B4-BE49-F238E27FC236}">
                      <a16:creationId xmlns:a16="http://schemas.microsoft.com/office/drawing/2014/main" id="{959063B6-B0FB-3B42-8586-28ED3F4AFBFF}"/>
                    </a:ext>
                  </a:extLst>
                </p14:cNvPr>
                <p14:cNvContentPartPr/>
                <p14:nvPr/>
              </p14:nvContentPartPr>
              <p14:xfrm>
                <a:off x="4969870" y="97663"/>
                <a:ext cx="101160" cy="30600"/>
              </p14:xfrm>
            </p:contentPart>
          </mc:Choice>
          <mc:Fallback>
            <p:pic>
              <p:nvPicPr>
                <p:cNvPr id="50" name="Ink 49">
                  <a:extLst>
                    <a:ext uri="{FF2B5EF4-FFF2-40B4-BE49-F238E27FC236}">
                      <a16:creationId xmlns:a16="http://schemas.microsoft.com/office/drawing/2014/main" id="{959063B6-B0FB-3B42-8586-28ED3F4AFBFF}"/>
                    </a:ext>
                  </a:extLst>
                </p:cNvPr>
                <p:cNvPicPr/>
                <p:nvPr/>
              </p:nvPicPr>
              <p:blipFill>
                <a:blip r:embed="rId56"/>
                <a:stretch>
                  <a:fillRect/>
                </a:stretch>
              </p:blipFill>
              <p:spPr>
                <a:xfrm>
                  <a:off x="4939270" y="67063"/>
                  <a:ext cx="16272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67" name="Ink 66">
                  <a:extLst>
                    <a:ext uri="{FF2B5EF4-FFF2-40B4-BE49-F238E27FC236}">
                      <a16:creationId xmlns:a16="http://schemas.microsoft.com/office/drawing/2014/main" id="{967AF2F3-99F8-D74D-AF02-74B6CD745726}"/>
                    </a:ext>
                  </a:extLst>
                </p14:cNvPr>
                <p14:cNvContentPartPr/>
                <p14:nvPr/>
              </p14:nvContentPartPr>
              <p14:xfrm>
                <a:off x="4525270" y="-100337"/>
                <a:ext cx="870120" cy="560160"/>
              </p14:xfrm>
            </p:contentPart>
          </mc:Choice>
          <mc:Fallback>
            <p:pic>
              <p:nvPicPr>
                <p:cNvPr id="67" name="Ink 66">
                  <a:extLst>
                    <a:ext uri="{FF2B5EF4-FFF2-40B4-BE49-F238E27FC236}">
                      <a16:creationId xmlns:a16="http://schemas.microsoft.com/office/drawing/2014/main" id="{967AF2F3-99F8-D74D-AF02-74B6CD745726}"/>
                    </a:ext>
                  </a:extLst>
                </p:cNvPr>
                <p:cNvPicPr/>
                <p:nvPr/>
              </p:nvPicPr>
              <p:blipFill>
                <a:blip r:embed="rId58"/>
                <a:stretch>
                  <a:fillRect/>
                </a:stretch>
              </p:blipFill>
              <p:spPr>
                <a:xfrm>
                  <a:off x="4494670" y="-130937"/>
                  <a:ext cx="931320" cy="621360"/>
                </a:xfrm>
                <a:prstGeom prst="rect">
                  <a:avLst/>
                </a:prstGeom>
              </p:spPr>
            </p:pic>
          </mc:Fallback>
        </mc:AlternateContent>
      </p:grpSp>
      <p:grpSp>
        <p:nvGrpSpPr>
          <p:cNvPr id="75" name="Group 74">
            <a:extLst>
              <a:ext uri="{FF2B5EF4-FFF2-40B4-BE49-F238E27FC236}">
                <a16:creationId xmlns:a16="http://schemas.microsoft.com/office/drawing/2014/main" id="{13FC3A79-F236-BF4D-A590-0598A8CC8519}"/>
              </a:ext>
            </a:extLst>
          </p:cNvPr>
          <p:cNvGrpSpPr/>
          <p:nvPr/>
        </p:nvGrpSpPr>
        <p:grpSpPr>
          <a:xfrm>
            <a:off x="8663830" y="95143"/>
            <a:ext cx="1981800" cy="948600"/>
            <a:chOff x="8663830" y="95143"/>
            <a:chExt cx="1981800" cy="948600"/>
          </a:xfrm>
        </p:grpSpPr>
        <mc:AlternateContent xmlns:mc="http://schemas.openxmlformats.org/markup-compatibility/2006">
          <mc:Choice xmlns:p14="http://schemas.microsoft.com/office/powerpoint/2010/main" Requires="p14">
            <p:contentPart p14:bwMode="auto" r:id="rId59">
              <p14:nvContentPartPr>
                <p14:cNvPr id="69" name="Ink 68">
                  <a:extLst>
                    <a:ext uri="{FF2B5EF4-FFF2-40B4-BE49-F238E27FC236}">
                      <a16:creationId xmlns:a16="http://schemas.microsoft.com/office/drawing/2014/main" id="{B2E2C3CB-A63B-6445-A3F7-1ADC5887D322}"/>
                    </a:ext>
                  </a:extLst>
                </p14:cNvPr>
                <p14:cNvContentPartPr/>
                <p14:nvPr/>
              </p14:nvContentPartPr>
              <p14:xfrm>
                <a:off x="8711710" y="119983"/>
                <a:ext cx="1106280" cy="744480"/>
              </p14:xfrm>
            </p:contentPart>
          </mc:Choice>
          <mc:Fallback>
            <p:pic>
              <p:nvPicPr>
                <p:cNvPr id="69" name="Ink 68">
                  <a:extLst>
                    <a:ext uri="{FF2B5EF4-FFF2-40B4-BE49-F238E27FC236}">
                      <a16:creationId xmlns:a16="http://schemas.microsoft.com/office/drawing/2014/main" id="{B2E2C3CB-A63B-6445-A3F7-1ADC5887D322}"/>
                    </a:ext>
                  </a:extLst>
                </p:cNvPr>
                <p:cNvPicPr/>
                <p:nvPr/>
              </p:nvPicPr>
              <p:blipFill>
                <a:blip r:embed="rId60"/>
                <a:stretch>
                  <a:fillRect/>
                </a:stretch>
              </p:blipFill>
              <p:spPr>
                <a:xfrm>
                  <a:off x="8681110" y="89383"/>
                  <a:ext cx="1167480" cy="8056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70" name="Ink 69">
                  <a:extLst>
                    <a:ext uri="{FF2B5EF4-FFF2-40B4-BE49-F238E27FC236}">
                      <a16:creationId xmlns:a16="http://schemas.microsoft.com/office/drawing/2014/main" id="{3518050D-43EB-E046-AC3E-B7255A948BFC}"/>
                    </a:ext>
                  </a:extLst>
                </p14:cNvPr>
                <p14:cNvContentPartPr/>
                <p14:nvPr/>
              </p14:nvContentPartPr>
              <p14:xfrm>
                <a:off x="9965590" y="95143"/>
                <a:ext cx="137880" cy="153360"/>
              </p14:xfrm>
            </p:contentPart>
          </mc:Choice>
          <mc:Fallback>
            <p:pic>
              <p:nvPicPr>
                <p:cNvPr id="70" name="Ink 69">
                  <a:extLst>
                    <a:ext uri="{FF2B5EF4-FFF2-40B4-BE49-F238E27FC236}">
                      <a16:creationId xmlns:a16="http://schemas.microsoft.com/office/drawing/2014/main" id="{3518050D-43EB-E046-AC3E-B7255A948BFC}"/>
                    </a:ext>
                  </a:extLst>
                </p:cNvPr>
                <p:cNvPicPr/>
                <p:nvPr/>
              </p:nvPicPr>
              <p:blipFill>
                <a:blip r:embed="rId62"/>
                <a:stretch>
                  <a:fillRect/>
                </a:stretch>
              </p:blipFill>
              <p:spPr>
                <a:xfrm>
                  <a:off x="9934990" y="64183"/>
                  <a:ext cx="19944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71" name="Ink 70">
                  <a:extLst>
                    <a:ext uri="{FF2B5EF4-FFF2-40B4-BE49-F238E27FC236}">
                      <a16:creationId xmlns:a16="http://schemas.microsoft.com/office/drawing/2014/main" id="{258D630B-7C2D-7C43-99C3-4B27605CFB99}"/>
                    </a:ext>
                  </a:extLst>
                </p14:cNvPr>
                <p14:cNvContentPartPr/>
                <p14:nvPr/>
              </p14:nvContentPartPr>
              <p14:xfrm>
                <a:off x="9987190" y="157063"/>
                <a:ext cx="145080" cy="25920"/>
              </p14:xfrm>
            </p:contentPart>
          </mc:Choice>
          <mc:Fallback>
            <p:pic>
              <p:nvPicPr>
                <p:cNvPr id="71" name="Ink 70">
                  <a:extLst>
                    <a:ext uri="{FF2B5EF4-FFF2-40B4-BE49-F238E27FC236}">
                      <a16:creationId xmlns:a16="http://schemas.microsoft.com/office/drawing/2014/main" id="{258D630B-7C2D-7C43-99C3-4B27605CFB99}"/>
                    </a:ext>
                  </a:extLst>
                </p:cNvPr>
                <p:cNvPicPr/>
                <p:nvPr/>
              </p:nvPicPr>
              <p:blipFill>
                <a:blip r:embed="rId64"/>
                <a:stretch>
                  <a:fillRect/>
                </a:stretch>
              </p:blipFill>
              <p:spPr>
                <a:xfrm>
                  <a:off x="9956590" y="126463"/>
                  <a:ext cx="2062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72" name="Ink 71">
                  <a:extLst>
                    <a:ext uri="{FF2B5EF4-FFF2-40B4-BE49-F238E27FC236}">
                      <a16:creationId xmlns:a16="http://schemas.microsoft.com/office/drawing/2014/main" id="{225DF31C-E6EA-804E-8B9E-162C466A8DB0}"/>
                    </a:ext>
                  </a:extLst>
                </p14:cNvPr>
                <p14:cNvContentPartPr/>
                <p14:nvPr/>
              </p14:nvContentPartPr>
              <p14:xfrm>
                <a:off x="10027870" y="580783"/>
                <a:ext cx="267480" cy="243720"/>
              </p14:xfrm>
            </p:contentPart>
          </mc:Choice>
          <mc:Fallback>
            <p:pic>
              <p:nvPicPr>
                <p:cNvPr id="72" name="Ink 71">
                  <a:extLst>
                    <a:ext uri="{FF2B5EF4-FFF2-40B4-BE49-F238E27FC236}">
                      <a16:creationId xmlns:a16="http://schemas.microsoft.com/office/drawing/2014/main" id="{225DF31C-E6EA-804E-8B9E-162C466A8DB0}"/>
                    </a:ext>
                  </a:extLst>
                </p:cNvPr>
                <p:cNvPicPr/>
                <p:nvPr/>
              </p:nvPicPr>
              <p:blipFill>
                <a:blip r:embed="rId66"/>
                <a:stretch>
                  <a:fillRect/>
                </a:stretch>
              </p:blipFill>
              <p:spPr>
                <a:xfrm>
                  <a:off x="9997270" y="549823"/>
                  <a:ext cx="32868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73" name="Ink 72">
                  <a:extLst>
                    <a:ext uri="{FF2B5EF4-FFF2-40B4-BE49-F238E27FC236}">
                      <a16:creationId xmlns:a16="http://schemas.microsoft.com/office/drawing/2014/main" id="{161DE60E-CB58-024F-A78A-7A18DF7EC0ED}"/>
                    </a:ext>
                  </a:extLst>
                </p14:cNvPr>
                <p14:cNvContentPartPr/>
                <p14:nvPr/>
              </p14:nvContentPartPr>
              <p14:xfrm>
                <a:off x="8663830" y="431743"/>
                <a:ext cx="1509120" cy="612000"/>
              </p14:xfrm>
            </p:contentPart>
          </mc:Choice>
          <mc:Fallback>
            <p:pic>
              <p:nvPicPr>
                <p:cNvPr id="73" name="Ink 72">
                  <a:extLst>
                    <a:ext uri="{FF2B5EF4-FFF2-40B4-BE49-F238E27FC236}">
                      <a16:creationId xmlns:a16="http://schemas.microsoft.com/office/drawing/2014/main" id="{161DE60E-CB58-024F-A78A-7A18DF7EC0ED}"/>
                    </a:ext>
                  </a:extLst>
                </p:cNvPr>
                <p:cNvPicPr/>
                <p:nvPr/>
              </p:nvPicPr>
              <p:blipFill>
                <a:blip r:embed="rId68"/>
                <a:stretch>
                  <a:fillRect/>
                </a:stretch>
              </p:blipFill>
              <p:spPr>
                <a:xfrm>
                  <a:off x="8633230" y="401143"/>
                  <a:ext cx="1570320" cy="6732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74" name="Ink 73">
                  <a:extLst>
                    <a:ext uri="{FF2B5EF4-FFF2-40B4-BE49-F238E27FC236}">
                      <a16:creationId xmlns:a16="http://schemas.microsoft.com/office/drawing/2014/main" id="{B57FEEAE-97C2-BD43-8CEA-32192CBED6CC}"/>
                    </a:ext>
                  </a:extLst>
                </p14:cNvPr>
                <p14:cNvContentPartPr/>
                <p14:nvPr/>
              </p14:nvContentPartPr>
              <p14:xfrm>
                <a:off x="10256470" y="281263"/>
                <a:ext cx="389160" cy="201240"/>
              </p14:xfrm>
            </p:contentPart>
          </mc:Choice>
          <mc:Fallback>
            <p:pic>
              <p:nvPicPr>
                <p:cNvPr id="74" name="Ink 73">
                  <a:extLst>
                    <a:ext uri="{FF2B5EF4-FFF2-40B4-BE49-F238E27FC236}">
                      <a16:creationId xmlns:a16="http://schemas.microsoft.com/office/drawing/2014/main" id="{B57FEEAE-97C2-BD43-8CEA-32192CBED6CC}"/>
                    </a:ext>
                  </a:extLst>
                </p:cNvPr>
                <p:cNvPicPr/>
                <p:nvPr/>
              </p:nvPicPr>
              <p:blipFill>
                <a:blip r:embed="rId70"/>
                <a:stretch>
                  <a:fillRect/>
                </a:stretch>
              </p:blipFill>
              <p:spPr>
                <a:xfrm>
                  <a:off x="10225510" y="250663"/>
                  <a:ext cx="450360" cy="262440"/>
                </a:xfrm>
                <a:prstGeom prst="rect">
                  <a:avLst/>
                </a:prstGeom>
              </p:spPr>
            </p:pic>
          </mc:Fallback>
        </mc:AlternateContent>
      </p:grpSp>
      <p:grpSp>
        <p:nvGrpSpPr>
          <p:cNvPr id="80" name="Group 79">
            <a:extLst>
              <a:ext uri="{FF2B5EF4-FFF2-40B4-BE49-F238E27FC236}">
                <a16:creationId xmlns:a16="http://schemas.microsoft.com/office/drawing/2014/main" id="{C73DE63F-FC02-1C4E-BB28-168E1FEB61B2}"/>
              </a:ext>
            </a:extLst>
          </p:cNvPr>
          <p:cNvGrpSpPr/>
          <p:nvPr/>
        </p:nvGrpSpPr>
        <p:grpSpPr>
          <a:xfrm>
            <a:off x="7850590" y="4276183"/>
            <a:ext cx="3931920" cy="2597400"/>
            <a:chOff x="7850590" y="4276183"/>
            <a:chExt cx="3931920" cy="2597400"/>
          </a:xfrm>
        </p:grpSpPr>
        <mc:AlternateContent xmlns:mc="http://schemas.openxmlformats.org/markup-compatibility/2006">
          <mc:Choice xmlns:p14="http://schemas.microsoft.com/office/powerpoint/2010/main" Requires="p14">
            <p:contentPart p14:bwMode="auto" r:id="rId71">
              <p14:nvContentPartPr>
                <p14:cNvPr id="29" name="Ink 28">
                  <a:extLst>
                    <a:ext uri="{FF2B5EF4-FFF2-40B4-BE49-F238E27FC236}">
                      <a16:creationId xmlns:a16="http://schemas.microsoft.com/office/drawing/2014/main" id="{D52C1AA2-3131-5D42-8BE7-C098970072A7}"/>
                    </a:ext>
                  </a:extLst>
                </p14:cNvPr>
                <p14:cNvContentPartPr/>
                <p14:nvPr/>
              </p14:nvContentPartPr>
              <p14:xfrm>
                <a:off x="9806830" y="5622223"/>
                <a:ext cx="124560" cy="159120"/>
              </p14:xfrm>
            </p:contentPart>
          </mc:Choice>
          <mc:Fallback>
            <p:pic>
              <p:nvPicPr>
                <p:cNvPr id="29" name="Ink 28">
                  <a:extLst>
                    <a:ext uri="{FF2B5EF4-FFF2-40B4-BE49-F238E27FC236}">
                      <a16:creationId xmlns:a16="http://schemas.microsoft.com/office/drawing/2014/main" id="{D52C1AA2-3131-5D42-8BE7-C098970072A7}"/>
                    </a:ext>
                  </a:extLst>
                </p:cNvPr>
                <p:cNvPicPr/>
                <p:nvPr/>
              </p:nvPicPr>
              <p:blipFill>
                <a:blip r:embed="rId72"/>
                <a:stretch>
                  <a:fillRect/>
                </a:stretch>
              </p:blipFill>
              <p:spPr>
                <a:xfrm>
                  <a:off x="9775870" y="5591623"/>
                  <a:ext cx="18612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0" name="Ink 29">
                  <a:extLst>
                    <a:ext uri="{FF2B5EF4-FFF2-40B4-BE49-F238E27FC236}">
                      <a16:creationId xmlns:a16="http://schemas.microsoft.com/office/drawing/2014/main" id="{9BE92604-3210-1341-9074-EA6276E782D5}"/>
                    </a:ext>
                  </a:extLst>
                </p14:cNvPr>
                <p14:cNvContentPartPr/>
                <p14:nvPr/>
              </p14:nvContentPartPr>
              <p14:xfrm>
                <a:off x="9842830" y="5675503"/>
                <a:ext cx="507960" cy="174240"/>
              </p14:xfrm>
            </p:contentPart>
          </mc:Choice>
          <mc:Fallback>
            <p:pic>
              <p:nvPicPr>
                <p:cNvPr id="30" name="Ink 29">
                  <a:extLst>
                    <a:ext uri="{FF2B5EF4-FFF2-40B4-BE49-F238E27FC236}">
                      <a16:creationId xmlns:a16="http://schemas.microsoft.com/office/drawing/2014/main" id="{9BE92604-3210-1341-9074-EA6276E782D5}"/>
                    </a:ext>
                  </a:extLst>
                </p:cNvPr>
                <p:cNvPicPr/>
                <p:nvPr/>
              </p:nvPicPr>
              <p:blipFill>
                <a:blip r:embed="rId74"/>
                <a:stretch>
                  <a:fillRect/>
                </a:stretch>
              </p:blipFill>
              <p:spPr>
                <a:xfrm>
                  <a:off x="9811870" y="5644543"/>
                  <a:ext cx="56952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32" name="Ink 31">
                  <a:extLst>
                    <a:ext uri="{FF2B5EF4-FFF2-40B4-BE49-F238E27FC236}">
                      <a16:creationId xmlns:a16="http://schemas.microsoft.com/office/drawing/2014/main" id="{E3836390-BE08-1240-B1D3-B4EE66A84734}"/>
                    </a:ext>
                  </a:extLst>
                </p14:cNvPr>
                <p14:cNvContentPartPr/>
                <p14:nvPr/>
              </p14:nvContentPartPr>
              <p14:xfrm>
                <a:off x="10553470" y="5829223"/>
                <a:ext cx="375480" cy="321840"/>
              </p14:xfrm>
            </p:contentPart>
          </mc:Choice>
          <mc:Fallback>
            <p:pic>
              <p:nvPicPr>
                <p:cNvPr id="32" name="Ink 31">
                  <a:extLst>
                    <a:ext uri="{FF2B5EF4-FFF2-40B4-BE49-F238E27FC236}">
                      <a16:creationId xmlns:a16="http://schemas.microsoft.com/office/drawing/2014/main" id="{E3836390-BE08-1240-B1D3-B4EE66A84734}"/>
                    </a:ext>
                  </a:extLst>
                </p:cNvPr>
                <p:cNvPicPr/>
                <p:nvPr/>
              </p:nvPicPr>
              <p:blipFill>
                <a:blip r:embed="rId76"/>
                <a:stretch>
                  <a:fillRect/>
                </a:stretch>
              </p:blipFill>
              <p:spPr>
                <a:xfrm>
                  <a:off x="10522870" y="5798263"/>
                  <a:ext cx="43668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33" name="Ink 32">
                  <a:extLst>
                    <a:ext uri="{FF2B5EF4-FFF2-40B4-BE49-F238E27FC236}">
                      <a16:creationId xmlns:a16="http://schemas.microsoft.com/office/drawing/2014/main" id="{463C63A4-3B52-F84D-8C5C-82624B064AC4}"/>
                    </a:ext>
                  </a:extLst>
                </p14:cNvPr>
                <p14:cNvContentPartPr/>
                <p14:nvPr/>
              </p14:nvContentPartPr>
              <p14:xfrm>
                <a:off x="11053150" y="5762623"/>
                <a:ext cx="249120" cy="366840"/>
              </p14:xfrm>
            </p:contentPart>
          </mc:Choice>
          <mc:Fallback>
            <p:pic>
              <p:nvPicPr>
                <p:cNvPr id="33" name="Ink 32">
                  <a:extLst>
                    <a:ext uri="{FF2B5EF4-FFF2-40B4-BE49-F238E27FC236}">
                      <a16:creationId xmlns:a16="http://schemas.microsoft.com/office/drawing/2014/main" id="{463C63A4-3B52-F84D-8C5C-82624B064AC4}"/>
                    </a:ext>
                  </a:extLst>
                </p:cNvPr>
                <p:cNvPicPr/>
                <p:nvPr/>
              </p:nvPicPr>
              <p:blipFill>
                <a:blip r:embed="rId78"/>
                <a:stretch>
                  <a:fillRect/>
                </a:stretch>
              </p:blipFill>
              <p:spPr>
                <a:xfrm>
                  <a:off x="11022190" y="5731663"/>
                  <a:ext cx="310680"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34" name="Ink 33">
                  <a:extLst>
                    <a:ext uri="{FF2B5EF4-FFF2-40B4-BE49-F238E27FC236}">
                      <a16:creationId xmlns:a16="http://schemas.microsoft.com/office/drawing/2014/main" id="{E0D5A15C-20E5-4B4D-9A4B-9BFFC15A8A43}"/>
                    </a:ext>
                  </a:extLst>
                </p14:cNvPr>
                <p14:cNvContentPartPr/>
                <p14:nvPr/>
              </p14:nvContentPartPr>
              <p14:xfrm>
                <a:off x="11261230" y="5820943"/>
                <a:ext cx="28440" cy="720"/>
              </p14:xfrm>
            </p:contentPart>
          </mc:Choice>
          <mc:Fallback>
            <p:pic>
              <p:nvPicPr>
                <p:cNvPr id="34" name="Ink 33">
                  <a:extLst>
                    <a:ext uri="{FF2B5EF4-FFF2-40B4-BE49-F238E27FC236}">
                      <a16:creationId xmlns:a16="http://schemas.microsoft.com/office/drawing/2014/main" id="{E0D5A15C-20E5-4B4D-9A4B-9BFFC15A8A43}"/>
                    </a:ext>
                  </a:extLst>
                </p:cNvPr>
                <p:cNvPicPr/>
                <p:nvPr/>
              </p:nvPicPr>
              <p:blipFill>
                <a:blip r:embed="rId80"/>
                <a:stretch>
                  <a:fillRect/>
                </a:stretch>
              </p:blipFill>
              <p:spPr>
                <a:xfrm>
                  <a:off x="11230270" y="5790343"/>
                  <a:ext cx="9000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35" name="Ink 34">
                  <a:extLst>
                    <a:ext uri="{FF2B5EF4-FFF2-40B4-BE49-F238E27FC236}">
                      <a16:creationId xmlns:a16="http://schemas.microsoft.com/office/drawing/2014/main" id="{8C60C43F-C2CF-C748-BCA6-5433640D865D}"/>
                    </a:ext>
                  </a:extLst>
                </p14:cNvPr>
                <p14:cNvContentPartPr/>
                <p14:nvPr/>
              </p14:nvContentPartPr>
              <p14:xfrm>
                <a:off x="11348350" y="5765863"/>
                <a:ext cx="399600" cy="346680"/>
              </p14:xfrm>
            </p:contentPart>
          </mc:Choice>
          <mc:Fallback>
            <p:pic>
              <p:nvPicPr>
                <p:cNvPr id="35" name="Ink 34">
                  <a:extLst>
                    <a:ext uri="{FF2B5EF4-FFF2-40B4-BE49-F238E27FC236}">
                      <a16:creationId xmlns:a16="http://schemas.microsoft.com/office/drawing/2014/main" id="{8C60C43F-C2CF-C748-BCA6-5433640D865D}"/>
                    </a:ext>
                  </a:extLst>
                </p:cNvPr>
                <p:cNvPicPr/>
                <p:nvPr/>
              </p:nvPicPr>
              <p:blipFill>
                <a:blip r:embed="rId82"/>
                <a:stretch>
                  <a:fillRect/>
                </a:stretch>
              </p:blipFill>
              <p:spPr>
                <a:xfrm>
                  <a:off x="11317390" y="5735263"/>
                  <a:ext cx="461160" cy="4082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36" name="Ink 35">
                  <a:extLst>
                    <a:ext uri="{FF2B5EF4-FFF2-40B4-BE49-F238E27FC236}">
                      <a16:creationId xmlns:a16="http://schemas.microsoft.com/office/drawing/2014/main" id="{161CC80A-08DE-0242-8C7D-18866A34741C}"/>
                    </a:ext>
                  </a:extLst>
                </p14:cNvPr>
                <p14:cNvContentPartPr/>
                <p14:nvPr/>
              </p14:nvContentPartPr>
              <p14:xfrm>
                <a:off x="10419910" y="5895463"/>
                <a:ext cx="151200" cy="271080"/>
              </p14:xfrm>
            </p:contentPart>
          </mc:Choice>
          <mc:Fallback>
            <p:pic>
              <p:nvPicPr>
                <p:cNvPr id="36" name="Ink 35">
                  <a:extLst>
                    <a:ext uri="{FF2B5EF4-FFF2-40B4-BE49-F238E27FC236}">
                      <a16:creationId xmlns:a16="http://schemas.microsoft.com/office/drawing/2014/main" id="{161CC80A-08DE-0242-8C7D-18866A34741C}"/>
                    </a:ext>
                  </a:extLst>
                </p:cNvPr>
                <p:cNvPicPr/>
                <p:nvPr/>
              </p:nvPicPr>
              <p:blipFill>
                <a:blip r:embed="rId84"/>
                <a:stretch>
                  <a:fillRect/>
                </a:stretch>
              </p:blipFill>
              <p:spPr>
                <a:xfrm>
                  <a:off x="10389310" y="5864863"/>
                  <a:ext cx="21240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37" name="Ink 36">
                  <a:extLst>
                    <a:ext uri="{FF2B5EF4-FFF2-40B4-BE49-F238E27FC236}">
                      <a16:creationId xmlns:a16="http://schemas.microsoft.com/office/drawing/2014/main" id="{F119B6FE-9792-DB43-AC1F-169C8684638D}"/>
                    </a:ext>
                  </a:extLst>
                </p14:cNvPr>
                <p14:cNvContentPartPr/>
                <p14:nvPr/>
              </p14:nvContentPartPr>
              <p14:xfrm>
                <a:off x="10172230" y="6330343"/>
                <a:ext cx="1549440" cy="67680"/>
              </p14:xfrm>
            </p:contentPart>
          </mc:Choice>
          <mc:Fallback>
            <p:pic>
              <p:nvPicPr>
                <p:cNvPr id="37" name="Ink 36">
                  <a:extLst>
                    <a:ext uri="{FF2B5EF4-FFF2-40B4-BE49-F238E27FC236}">
                      <a16:creationId xmlns:a16="http://schemas.microsoft.com/office/drawing/2014/main" id="{F119B6FE-9792-DB43-AC1F-169C8684638D}"/>
                    </a:ext>
                  </a:extLst>
                </p:cNvPr>
                <p:cNvPicPr/>
                <p:nvPr/>
              </p:nvPicPr>
              <p:blipFill>
                <a:blip r:embed="rId86"/>
                <a:stretch>
                  <a:fillRect/>
                </a:stretch>
              </p:blipFill>
              <p:spPr>
                <a:xfrm>
                  <a:off x="10141630" y="6299743"/>
                  <a:ext cx="161064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38" name="Ink 37">
                  <a:extLst>
                    <a:ext uri="{FF2B5EF4-FFF2-40B4-BE49-F238E27FC236}">
                      <a16:creationId xmlns:a16="http://schemas.microsoft.com/office/drawing/2014/main" id="{D3BD8877-0D75-7048-8582-F9BC16FE49EC}"/>
                    </a:ext>
                  </a:extLst>
                </p14:cNvPr>
                <p14:cNvContentPartPr/>
                <p14:nvPr/>
              </p14:nvContentPartPr>
              <p14:xfrm>
                <a:off x="10135870" y="6332863"/>
                <a:ext cx="1646640" cy="83880"/>
              </p14:xfrm>
            </p:contentPart>
          </mc:Choice>
          <mc:Fallback>
            <p:pic>
              <p:nvPicPr>
                <p:cNvPr id="38" name="Ink 37">
                  <a:extLst>
                    <a:ext uri="{FF2B5EF4-FFF2-40B4-BE49-F238E27FC236}">
                      <a16:creationId xmlns:a16="http://schemas.microsoft.com/office/drawing/2014/main" id="{D3BD8877-0D75-7048-8582-F9BC16FE49EC}"/>
                    </a:ext>
                  </a:extLst>
                </p:cNvPr>
                <p:cNvPicPr/>
                <p:nvPr/>
              </p:nvPicPr>
              <p:blipFill>
                <a:blip r:embed="rId88"/>
                <a:stretch>
                  <a:fillRect/>
                </a:stretch>
              </p:blipFill>
              <p:spPr>
                <a:xfrm>
                  <a:off x="10104910" y="6302263"/>
                  <a:ext cx="17078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39" name="Ink 38">
                  <a:extLst>
                    <a:ext uri="{FF2B5EF4-FFF2-40B4-BE49-F238E27FC236}">
                      <a16:creationId xmlns:a16="http://schemas.microsoft.com/office/drawing/2014/main" id="{51D8C21D-E97B-2346-BF98-B5E599433BDB}"/>
                    </a:ext>
                  </a:extLst>
                </p14:cNvPr>
                <p14:cNvContentPartPr/>
                <p14:nvPr/>
              </p14:nvContentPartPr>
              <p14:xfrm>
                <a:off x="10305070" y="6277423"/>
                <a:ext cx="1099080" cy="89640"/>
              </p14:xfrm>
            </p:contentPart>
          </mc:Choice>
          <mc:Fallback>
            <p:pic>
              <p:nvPicPr>
                <p:cNvPr id="39" name="Ink 38">
                  <a:extLst>
                    <a:ext uri="{FF2B5EF4-FFF2-40B4-BE49-F238E27FC236}">
                      <a16:creationId xmlns:a16="http://schemas.microsoft.com/office/drawing/2014/main" id="{51D8C21D-E97B-2346-BF98-B5E599433BDB}"/>
                    </a:ext>
                  </a:extLst>
                </p:cNvPr>
                <p:cNvPicPr/>
                <p:nvPr/>
              </p:nvPicPr>
              <p:blipFill>
                <a:blip r:embed="rId90"/>
                <a:stretch>
                  <a:fillRect/>
                </a:stretch>
              </p:blipFill>
              <p:spPr>
                <a:xfrm>
                  <a:off x="10274470" y="6246823"/>
                  <a:ext cx="116064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0" name="Ink 39">
                  <a:extLst>
                    <a:ext uri="{FF2B5EF4-FFF2-40B4-BE49-F238E27FC236}">
                      <a16:creationId xmlns:a16="http://schemas.microsoft.com/office/drawing/2014/main" id="{9C6741E2-7DC6-3449-938C-44B177E11E52}"/>
                    </a:ext>
                  </a:extLst>
                </p14:cNvPr>
                <p14:cNvContentPartPr/>
                <p14:nvPr/>
              </p14:nvContentPartPr>
              <p14:xfrm>
                <a:off x="10868830" y="5863423"/>
                <a:ext cx="165240" cy="42840"/>
              </p14:xfrm>
            </p:contentPart>
          </mc:Choice>
          <mc:Fallback>
            <p:pic>
              <p:nvPicPr>
                <p:cNvPr id="40" name="Ink 39">
                  <a:extLst>
                    <a:ext uri="{FF2B5EF4-FFF2-40B4-BE49-F238E27FC236}">
                      <a16:creationId xmlns:a16="http://schemas.microsoft.com/office/drawing/2014/main" id="{9C6741E2-7DC6-3449-938C-44B177E11E52}"/>
                    </a:ext>
                  </a:extLst>
                </p:cNvPr>
                <p:cNvPicPr/>
                <p:nvPr/>
              </p:nvPicPr>
              <p:blipFill>
                <a:blip r:embed="rId92"/>
                <a:stretch>
                  <a:fillRect/>
                </a:stretch>
              </p:blipFill>
              <p:spPr>
                <a:xfrm>
                  <a:off x="10838230" y="5832823"/>
                  <a:ext cx="22644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2" name="Ink 51">
                  <a:extLst>
                    <a:ext uri="{FF2B5EF4-FFF2-40B4-BE49-F238E27FC236}">
                      <a16:creationId xmlns:a16="http://schemas.microsoft.com/office/drawing/2014/main" id="{D156664A-6BFC-C347-9B6F-D2E61C7F3514}"/>
                    </a:ext>
                  </a:extLst>
                </p14:cNvPr>
                <p14:cNvContentPartPr/>
                <p14:nvPr/>
              </p14:nvContentPartPr>
              <p14:xfrm>
                <a:off x="8176750" y="5493703"/>
                <a:ext cx="208800" cy="133560"/>
              </p14:xfrm>
            </p:contentPart>
          </mc:Choice>
          <mc:Fallback>
            <p:pic>
              <p:nvPicPr>
                <p:cNvPr id="52" name="Ink 51">
                  <a:extLst>
                    <a:ext uri="{FF2B5EF4-FFF2-40B4-BE49-F238E27FC236}">
                      <a16:creationId xmlns:a16="http://schemas.microsoft.com/office/drawing/2014/main" id="{D156664A-6BFC-C347-9B6F-D2E61C7F3514}"/>
                    </a:ext>
                  </a:extLst>
                </p:cNvPr>
                <p:cNvPicPr/>
                <p:nvPr/>
              </p:nvPicPr>
              <p:blipFill>
                <a:blip r:embed="rId94"/>
                <a:stretch>
                  <a:fillRect/>
                </a:stretch>
              </p:blipFill>
              <p:spPr>
                <a:xfrm>
                  <a:off x="8146150" y="5463103"/>
                  <a:ext cx="27000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3" name="Ink 52">
                  <a:extLst>
                    <a:ext uri="{FF2B5EF4-FFF2-40B4-BE49-F238E27FC236}">
                      <a16:creationId xmlns:a16="http://schemas.microsoft.com/office/drawing/2014/main" id="{45F74F3D-4C4B-4948-901E-744641E8FBDF}"/>
                    </a:ext>
                  </a:extLst>
                </p14:cNvPr>
                <p14:cNvContentPartPr/>
                <p14:nvPr/>
              </p14:nvContentPartPr>
              <p14:xfrm>
                <a:off x="8266750" y="5484343"/>
                <a:ext cx="51480" cy="1389240"/>
              </p14:xfrm>
            </p:contentPart>
          </mc:Choice>
          <mc:Fallback>
            <p:pic>
              <p:nvPicPr>
                <p:cNvPr id="53" name="Ink 52">
                  <a:extLst>
                    <a:ext uri="{FF2B5EF4-FFF2-40B4-BE49-F238E27FC236}">
                      <a16:creationId xmlns:a16="http://schemas.microsoft.com/office/drawing/2014/main" id="{45F74F3D-4C4B-4948-901E-744641E8FBDF}"/>
                    </a:ext>
                  </a:extLst>
                </p:cNvPr>
                <p:cNvPicPr/>
                <p:nvPr/>
              </p:nvPicPr>
              <p:blipFill>
                <a:blip r:embed="rId96"/>
                <a:stretch>
                  <a:fillRect/>
                </a:stretch>
              </p:blipFill>
              <p:spPr>
                <a:xfrm>
                  <a:off x="8236150" y="5453383"/>
                  <a:ext cx="113040" cy="14508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4" name="Ink 53">
                  <a:extLst>
                    <a:ext uri="{FF2B5EF4-FFF2-40B4-BE49-F238E27FC236}">
                      <a16:creationId xmlns:a16="http://schemas.microsoft.com/office/drawing/2014/main" id="{BF95C4D5-B542-F44B-A6E1-51FB247C99C5}"/>
                    </a:ext>
                  </a:extLst>
                </p14:cNvPr>
                <p14:cNvContentPartPr/>
                <p14:nvPr/>
              </p14:nvContentPartPr>
              <p14:xfrm>
                <a:off x="7850590" y="6366343"/>
                <a:ext cx="2944440" cy="300240"/>
              </p14:xfrm>
            </p:contentPart>
          </mc:Choice>
          <mc:Fallback>
            <p:pic>
              <p:nvPicPr>
                <p:cNvPr id="54" name="Ink 53">
                  <a:extLst>
                    <a:ext uri="{FF2B5EF4-FFF2-40B4-BE49-F238E27FC236}">
                      <a16:creationId xmlns:a16="http://schemas.microsoft.com/office/drawing/2014/main" id="{BF95C4D5-B542-F44B-A6E1-51FB247C99C5}"/>
                    </a:ext>
                  </a:extLst>
                </p:cNvPr>
                <p:cNvPicPr/>
                <p:nvPr/>
              </p:nvPicPr>
              <p:blipFill>
                <a:blip r:embed="rId98"/>
                <a:stretch>
                  <a:fillRect/>
                </a:stretch>
              </p:blipFill>
              <p:spPr>
                <a:xfrm>
                  <a:off x="7819990" y="6335383"/>
                  <a:ext cx="300600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5" name="Ink 54">
                  <a:extLst>
                    <a:ext uri="{FF2B5EF4-FFF2-40B4-BE49-F238E27FC236}">
                      <a16:creationId xmlns:a16="http://schemas.microsoft.com/office/drawing/2014/main" id="{038A25C9-4BCF-3548-9819-E9DBEDBD6E41}"/>
                    </a:ext>
                  </a:extLst>
                </p14:cNvPr>
                <p14:cNvContentPartPr/>
                <p14:nvPr/>
              </p14:nvContentPartPr>
              <p14:xfrm>
                <a:off x="8741950" y="6029383"/>
                <a:ext cx="11880" cy="16200"/>
              </p14:xfrm>
            </p:contentPart>
          </mc:Choice>
          <mc:Fallback>
            <p:pic>
              <p:nvPicPr>
                <p:cNvPr id="55" name="Ink 54">
                  <a:extLst>
                    <a:ext uri="{FF2B5EF4-FFF2-40B4-BE49-F238E27FC236}">
                      <a16:creationId xmlns:a16="http://schemas.microsoft.com/office/drawing/2014/main" id="{038A25C9-4BCF-3548-9819-E9DBEDBD6E41}"/>
                    </a:ext>
                  </a:extLst>
                </p:cNvPr>
                <p:cNvPicPr/>
                <p:nvPr/>
              </p:nvPicPr>
              <p:blipFill>
                <a:blip r:embed="rId100"/>
                <a:stretch>
                  <a:fillRect/>
                </a:stretch>
              </p:blipFill>
              <p:spPr>
                <a:xfrm>
                  <a:off x="8711350" y="5998783"/>
                  <a:ext cx="7308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6" name="Ink 55">
                  <a:extLst>
                    <a:ext uri="{FF2B5EF4-FFF2-40B4-BE49-F238E27FC236}">
                      <a16:creationId xmlns:a16="http://schemas.microsoft.com/office/drawing/2014/main" id="{D572B214-633A-E64A-9F9C-7E200B1B839E}"/>
                    </a:ext>
                  </a:extLst>
                </p14:cNvPr>
                <p14:cNvContentPartPr/>
                <p14:nvPr/>
              </p14:nvContentPartPr>
              <p14:xfrm>
                <a:off x="9065590" y="6287143"/>
                <a:ext cx="9360" cy="39240"/>
              </p14:xfrm>
            </p:contentPart>
          </mc:Choice>
          <mc:Fallback>
            <p:pic>
              <p:nvPicPr>
                <p:cNvPr id="56" name="Ink 55">
                  <a:extLst>
                    <a:ext uri="{FF2B5EF4-FFF2-40B4-BE49-F238E27FC236}">
                      <a16:creationId xmlns:a16="http://schemas.microsoft.com/office/drawing/2014/main" id="{D572B214-633A-E64A-9F9C-7E200B1B839E}"/>
                    </a:ext>
                  </a:extLst>
                </p:cNvPr>
                <p:cNvPicPr/>
                <p:nvPr/>
              </p:nvPicPr>
              <p:blipFill>
                <a:blip r:embed="rId102"/>
                <a:stretch>
                  <a:fillRect/>
                </a:stretch>
              </p:blipFill>
              <p:spPr>
                <a:xfrm>
                  <a:off x="9034990" y="6256543"/>
                  <a:ext cx="705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7" name="Ink 56">
                  <a:extLst>
                    <a:ext uri="{FF2B5EF4-FFF2-40B4-BE49-F238E27FC236}">
                      <a16:creationId xmlns:a16="http://schemas.microsoft.com/office/drawing/2014/main" id="{0718EC7F-B8A0-A145-8DF7-4CD0C848AA02}"/>
                    </a:ext>
                  </a:extLst>
                </p14:cNvPr>
                <p14:cNvContentPartPr/>
                <p14:nvPr/>
              </p14:nvContentPartPr>
              <p14:xfrm>
                <a:off x="9468430" y="5837503"/>
                <a:ext cx="117360" cy="38520"/>
              </p14:xfrm>
            </p:contentPart>
          </mc:Choice>
          <mc:Fallback>
            <p:pic>
              <p:nvPicPr>
                <p:cNvPr id="57" name="Ink 56">
                  <a:extLst>
                    <a:ext uri="{FF2B5EF4-FFF2-40B4-BE49-F238E27FC236}">
                      <a16:creationId xmlns:a16="http://schemas.microsoft.com/office/drawing/2014/main" id="{0718EC7F-B8A0-A145-8DF7-4CD0C848AA02}"/>
                    </a:ext>
                  </a:extLst>
                </p:cNvPr>
                <p:cNvPicPr/>
                <p:nvPr/>
              </p:nvPicPr>
              <p:blipFill>
                <a:blip r:embed="rId104"/>
                <a:stretch>
                  <a:fillRect/>
                </a:stretch>
              </p:blipFill>
              <p:spPr>
                <a:xfrm>
                  <a:off x="9437830" y="5806903"/>
                  <a:ext cx="17856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8" name="Ink 57">
                  <a:extLst>
                    <a:ext uri="{FF2B5EF4-FFF2-40B4-BE49-F238E27FC236}">
                      <a16:creationId xmlns:a16="http://schemas.microsoft.com/office/drawing/2014/main" id="{9004B7F3-6EF3-284C-BAE0-2A8773E5C01C}"/>
                    </a:ext>
                  </a:extLst>
                </p14:cNvPr>
                <p14:cNvContentPartPr/>
                <p14:nvPr/>
              </p14:nvContentPartPr>
              <p14:xfrm>
                <a:off x="9159550" y="5714743"/>
                <a:ext cx="72000" cy="38520"/>
              </p14:xfrm>
            </p:contentPart>
          </mc:Choice>
          <mc:Fallback>
            <p:pic>
              <p:nvPicPr>
                <p:cNvPr id="58" name="Ink 57">
                  <a:extLst>
                    <a:ext uri="{FF2B5EF4-FFF2-40B4-BE49-F238E27FC236}">
                      <a16:creationId xmlns:a16="http://schemas.microsoft.com/office/drawing/2014/main" id="{9004B7F3-6EF3-284C-BAE0-2A8773E5C01C}"/>
                    </a:ext>
                  </a:extLst>
                </p:cNvPr>
                <p:cNvPicPr/>
                <p:nvPr/>
              </p:nvPicPr>
              <p:blipFill>
                <a:blip r:embed="rId106"/>
                <a:stretch>
                  <a:fillRect/>
                </a:stretch>
              </p:blipFill>
              <p:spPr>
                <a:xfrm>
                  <a:off x="9128950" y="5684143"/>
                  <a:ext cx="1335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9" name="Ink 58">
                  <a:extLst>
                    <a:ext uri="{FF2B5EF4-FFF2-40B4-BE49-F238E27FC236}">
                      <a16:creationId xmlns:a16="http://schemas.microsoft.com/office/drawing/2014/main" id="{549FE44D-2B82-5D43-8EF3-B2B9EAB33775}"/>
                    </a:ext>
                  </a:extLst>
                </p14:cNvPr>
                <p14:cNvContentPartPr/>
                <p14:nvPr/>
              </p14:nvContentPartPr>
              <p14:xfrm>
                <a:off x="8814670" y="6060343"/>
                <a:ext cx="5400" cy="8280"/>
              </p14:xfrm>
            </p:contentPart>
          </mc:Choice>
          <mc:Fallback>
            <p:pic>
              <p:nvPicPr>
                <p:cNvPr id="59" name="Ink 58">
                  <a:extLst>
                    <a:ext uri="{FF2B5EF4-FFF2-40B4-BE49-F238E27FC236}">
                      <a16:creationId xmlns:a16="http://schemas.microsoft.com/office/drawing/2014/main" id="{549FE44D-2B82-5D43-8EF3-B2B9EAB33775}"/>
                    </a:ext>
                  </a:extLst>
                </p:cNvPr>
                <p:cNvPicPr/>
                <p:nvPr/>
              </p:nvPicPr>
              <p:blipFill>
                <a:blip r:embed="rId108"/>
                <a:stretch>
                  <a:fillRect/>
                </a:stretch>
              </p:blipFill>
              <p:spPr>
                <a:xfrm>
                  <a:off x="8784070" y="6029743"/>
                  <a:ext cx="6696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0" name="Ink 59">
                  <a:extLst>
                    <a:ext uri="{FF2B5EF4-FFF2-40B4-BE49-F238E27FC236}">
                      <a16:creationId xmlns:a16="http://schemas.microsoft.com/office/drawing/2014/main" id="{C57EBB13-C3DE-E14D-A12C-3A7C04E2F007}"/>
                    </a:ext>
                  </a:extLst>
                </p14:cNvPr>
                <p14:cNvContentPartPr/>
                <p14:nvPr/>
              </p14:nvContentPartPr>
              <p14:xfrm>
                <a:off x="8986030" y="6144223"/>
                <a:ext cx="9000" cy="54000"/>
              </p14:xfrm>
            </p:contentPart>
          </mc:Choice>
          <mc:Fallback>
            <p:pic>
              <p:nvPicPr>
                <p:cNvPr id="60" name="Ink 59">
                  <a:extLst>
                    <a:ext uri="{FF2B5EF4-FFF2-40B4-BE49-F238E27FC236}">
                      <a16:creationId xmlns:a16="http://schemas.microsoft.com/office/drawing/2014/main" id="{C57EBB13-C3DE-E14D-A12C-3A7C04E2F007}"/>
                    </a:ext>
                  </a:extLst>
                </p:cNvPr>
                <p:cNvPicPr/>
                <p:nvPr/>
              </p:nvPicPr>
              <p:blipFill>
                <a:blip r:embed="rId110"/>
                <a:stretch>
                  <a:fillRect/>
                </a:stretch>
              </p:blipFill>
              <p:spPr>
                <a:xfrm>
                  <a:off x="8955430" y="6113623"/>
                  <a:ext cx="7020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1" name="Ink 60">
                  <a:extLst>
                    <a:ext uri="{FF2B5EF4-FFF2-40B4-BE49-F238E27FC236}">
                      <a16:creationId xmlns:a16="http://schemas.microsoft.com/office/drawing/2014/main" id="{E030D36F-077A-1849-83FD-F10CC14FC430}"/>
                    </a:ext>
                  </a:extLst>
                </p14:cNvPr>
                <p14:cNvContentPartPr/>
                <p14:nvPr/>
              </p14:nvContentPartPr>
              <p14:xfrm>
                <a:off x="9479950" y="5943703"/>
                <a:ext cx="67320" cy="34560"/>
              </p14:xfrm>
            </p:contentPart>
          </mc:Choice>
          <mc:Fallback>
            <p:pic>
              <p:nvPicPr>
                <p:cNvPr id="61" name="Ink 60">
                  <a:extLst>
                    <a:ext uri="{FF2B5EF4-FFF2-40B4-BE49-F238E27FC236}">
                      <a16:creationId xmlns:a16="http://schemas.microsoft.com/office/drawing/2014/main" id="{E030D36F-077A-1849-83FD-F10CC14FC430}"/>
                    </a:ext>
                  </a:extLst>
                </p:cNvPr>
                <p:cNvPicPr/>
                <p:nvPr/>
              </p:nvPicPr>
              <p:blipFill>
                <a:blip r:embed="rId112"/>
                <a:stretch>
                  <a:fillRect/>
                </a:stretch>
              </p:blipFill>
              <p:spPr>
                <a:xfrm>
                  <a:off x="9449350" y="5912743"/>
                  <a:ext cx="12852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2" name="Ink 61">
                  <a:extLst>
                    <a:ext uri="{FF2B5EF4-FFF2-40B4-BE49-F238E27FC236}">
                      <a16:creationId xmlns:a16="http://schemas.microsoft.com/office/drawing/2014/main" id="{C47F0C28-21AF-CB4C-9171-4FF3892F2CEC}"/>
                    </a:ext>
                  </a:extLst>
                </p14:cNvPr>
                <p14:cNvContentPartPr/>
                <p14:nvPr/>
              </p14:nvContentPartPr>
              <p14:xfrm>
                <a:off x="8970550" y="5870263"/>
                <a:ext cx="10800" cy="6120"/>
              </p14:xfrm>
            </p:contentPart>
          </mc:Choice>
          <mc:Fallback>
            <p:pic>
              <p:nvPicPr>
                <p:cNvPr id="62" name="Ink 61">
                  <a:extLst>
                    <a:ext uri="{FF2B5EF4-FFF2-40B4-BE49-F238E27FC236}">
                      <a16:creationId xmlns:a16="http://schemas.microsoft.com/office/drawing/2014/main" id="{C47F0C28-21AF-CB4C-9171-4FF3892F2CEC}"/>
                    </a:ext>
                  </a:extLst>
                </p:cNvPr>
                <p:cNvPicPr/>
                <p:nvPr/>
              </p:nvPicPr>
              <p:blipFill>
                <a:blip r:embed="rId108"/>
                <a:stretch>
                  <a:fillRect/>
                </a:stretch>
              </p:blipFill>
              <p:spPr>
                <a:xfrm>
                  <a:off x="8939950" y="5839663"/>
                  <a:ext cx="7200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4" name="Ink 63">
                  <a:extLst>
                    <a:ext uri="{FF2B5EF4-FFF2-40B4-BE49-F238E27FC236}">
                      <a16:creationId xmlns:a16="http://schemas.microsoft.com/office/drawing/2014/main" id="{90BA3504-0EFC-6E4F-A798-54C7F89F5920}"/>
                    </a:ext>
                  </a:extLst>
                </p14:cNvPr>
                <p14:cNvContentPartPr/>
                <p14:nvPr/>
              </p14:nvContentPartPr>
              <p14:xfrm>
                <a:off x="8475550" y="5488303"/>
                <a:ext cx="920160" cy="750960"/>
              </p14:xfrm>
            </p:contentPart>
          </mc:Choice>
          <mc:Fallback>
            <p:pic>
              <p:nvPicPr>
                <p:cNvPr id="64" name="Ink 63">
                  <a:extLst>
                    <a:ext uri="{FF2B5EF4-FFF2-40B4-BE49-F238E27FC236}">
                      <a16:creationId xmlns:a16="http://schemas.microsoft.com/office/drawing/2014/main" id="{90BA3504-0EFC-6E4F-A798-54C7F89F5920}"/>
                    </a:ext>
                  </a:extLst>
                </p:cNvPr>
                <p:cNvPicPr/>
                <p:nvPr/>
              </p:nvPicPr>
              <p:blipFill>
                <a:blip r:embed="rId115"/>
                <a:stretch>
                  <a:fillRect/>
                </a:stretch>
              </p:blipFill>
              <p:spPr>
                <a:xfrm>
                  <a:off x="8444950" y="5457343"/>
                  <a:ext cx="981720" cy="8121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5" name="Ink 64">
                  <a:extLst>
                    <a:ext uri="{FF2B5EF4-FFF2-40B4-BE49-F238E27FC236}">
                      <a16:creationId xmlns:a16="http://schemas.microsoft.com/office/drawing/2014/main" id="{F78E5C7E-135D-2A43-8D53-74B2CCE5CE33}"/>
                    </a:ext>
                  </a:extLst>
                </p14:cNvPr>
                <p14:cNvContentPartPr/>
                <p14:nvPr/>
              </p14:nvContentPartPr>
              <p14:xfrm>
                <a:off x="8785150" y="5774863"/>
                <a:ext cx="1023120" cy="860760"/>
              </p14:xfrm>
            </p:contentPart>
          </mc:Choice>
          <mc:Fallback>
            <p:pic>
              <p:nvPicPr>
                <p:cNvPr id="65" name="Ink 64">
                  <a:extLst>
                    <a:ext uri="{FF2B5EF4-FFF2-40B4-BE49-F238E27FC236}">
                      <a16:creationId xmlns:a16="http://schemas.microsoft.com/office/drawing/2014/main" id="{F78E5C7E-135D-2A43-8D53-74B2CCE5CE33}"/>
                    </a:ext>
                  </a:extLst>
                </p:cNvPr>
                <p:cNvPicPr/>
                <p:nvPr/>
              </p:nvPicPr>
              <p:blipFill>
                <a:blip r:embed="rId117"/>
                <a:stretch>
                  <a:fillRect/>
                </a:stretch>
              </p:blipFill>
              <p:spPr>
                <a:xfrm>
                  <a:off x="8754550" y="5744263"/>
                  <a:ext cx="1084680" cy="9223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6" name="Ink 75">
                  <a:extLst>
                    <a:ext uri="{FF2B5EF4-FFF2-40B4-BE49-F238E27FC236}">
                      <a16:creationId xmlns:a16="http://schemas.microsoft.com/office/drawing/2014/main" id="{945F3EB0-4F78-764C-9B02-3F4D23C77167}"/>
                    </a:ext>
                  </a:extLst>
                </p14:cNvPr>
                <p14:cNvContentPartPr/>
                <p14:nvPr/>
              </p14:nvContentPartPr>
              <p14:xfrm>
                <a:off x="8623150" y="4665343"/>
                <a:ext cx="393840" cy="252360"/>
              </p14:xfrm>
            </p:contentPart>
          </mc:Choice>
          <mc:Fallback>
            <p:pic>
              <p:nvPicPr>
                <p:cNvPr id="76" name="Ink 75">
                  <a:extLst>
                    <a:ext uri="{FF2B5EF4-FFF2-40B4-BE49-F238E27FC236}">
                      <a16:creationId xmlns:a16="http://schemas.microsoft.com/office/drawing/2014/main" id="{945F3EB0-4F78-764C-9B02-3F4D23C77167}"/>
                    </a:ext>
                  </a:extLst>
                </p:cNvPr>
                <p:cNvPicPr/>
                <p:nvPr/>
              </p:nvPicPr>
              <p:blipFill>
                <a:blip r:embed="rId119"/>
                <a:stretch>
                  <a:fillRect/>
                </a:stretch>
              </p:blipFill>
              <p:spPr>
                <a:xfrm>
                  <a:off x="8592190" y="4634743"/>
                  <a:ext cx="45540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7" name="Ink 76">
                  <a:extLst>
                    <a:ext uri="{FF2B5EF4-FFF2-40B4-BE49-F238E27FC236}">
                      <a16:creationId xmlns:a16="http://schemas.microsoft.com/office/drawing/2014/main" id="{1894878F-226D-864E-A246-751801AE70D3}"/>
                    </a:ext>
                  </a:extLst>
                </p14:cNvPr>
                <p14:cNvContentPartPr/>
                <p14:nvPr/>
              </p14:nvContentPartPr>
              <p14:xfrm>
                <a:off x="8092510" y="4276183"/>
                <a:ext cx="1225440" cy="1014120"/>
              </p14:xfrm>
            </p:contentPart>
          </mc:Choice>
          <mc:Fallback>
            <p:pic>
              <p:nvPicPr>
                <p:cNvPr id="77" name="Ink 76">
                  <a:extLst>
                    <a:ext uri="{FF2B5EF4-FFF2-40B4-BE49-F238E27FC236}">
                      <a16:creationId xmlns:a16="http://schemas.microsoft.com/office/drawing/2014/main" id="{1894878F-226D-864E-A246-751801AE70D3}"/>
                    </a:ext>
                  </a:extLst>
                </p:cNvPr>
                <p:cNvPicPr/>
                <p:nvPr/>
              </p:nvPicPr>
              <p:blipFill>
                <a:blip r:embed="rId121"/>
                <a:stretch>
                  <a:fillRect/>
                </a:stretch>
              </p:blipFill>
              <p:spPr>
                <a:xfrm>
                  <a:off x="8061910" y="4245583"/>
                  <a:ext cx="1286640" cy="10756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8" name="Ink 77">
                  <a:extLst>
                    <a:ext uri="{FF2B5EF4-FFF2-40B4-BE49-F238E27FC236}">
                      <a16:creationId xmlns:a16="http://schemas.microsoft.com/office/drawing/2014/main" id="{3FA5EF0E-2316-0E4A-9AF2-348E8953C30F}"/>
                    </a:ext>
                  </a:extLst>
                </p14:cNvPr>
                <p14:cNvContentPartPr/>
                <p14:nvPr/>
              </p14:nvContentPartPr>
              <p14:xfrm>
                <a:off x="8217790" y="4892143"/>
                <a:ext cx="1237320" cy="405000"/>
              </p14:xfrm>
            </p:contentPart>
          </mc:Choice>
          <mc:Fallback>
            <p:pic>
              <p:nvPicPr>
                <p:cNvPr id="78" name="Ink 77">
                  <a:extLst>
                    <a:ext uri="{FF2B5EF4-FFF2-40B4-BE49-F238E27FC236}">
                      <a16:creationId xmlns:a16="http://schemas.microsoft.com/office/drawing/2014/main" id="{3FA5EF0E-2316-0E4A-9AF2-348E8953C30F}"/>
                    </a:ext>
                  </a:extLst>
                </p:cNvPr>
                <p:cNvPicPr/>
                <p:nvPr/>
              </p:nvPicPr>
              <p:blipFill>
                <a:blip r:embed="rId123"/>
                <a:stretch>
                  <a:fillRect/>
                </a:stretch>
              </p:blipFill>
              <p:spPr>
                <a:xfrm>
                  <a:off x="8187190" y="4861543"/>
                  <a:ext cx="1298520" cy="4662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9" name="Ink 78">
                  <a:extLst>
                    <a:ext uri="{FF2B5EF4-FFF2-40B4-BE49-F238E27FC236}">
                      <a16:creationId xmlns:a16="http://schemas.microsoft.com/office/drawing/2014/main" id="{FB4A76AF-0928-5B41-94F4-341AB5229789}"/>
                    </a:ext>
                  </a:extLst>
                </p14:cNvPr>
                <p14:cNvContentPartPr/>
                <p14:nvPr/>
              </p14:nvContentPartPr>
              <p14:xfrm>
                <a:off x="8388790" y="4976023"/>
                <a:ext cx="990360" cy="372240"/>
              </p14:xfrm>
            </p:contentPart>
          </mc:Choice>
          <mc:Fallback>
            <p:pic>
              <p:nvPicPr>
                <p:cNvPr id="79" name="Ink 78">
                  <a:extLst>
                    <a:ext uri="{FF2B5EF4-FFF2-40B4-BE49-F238E27FC236}">
                      <a16:creationId xmlns:a16="http://schemas.microsoft.com/office/drawing/2014/main" id="{FB4A76AF-0928-5B41-94F4-341AB5229789}"/>
                    </a:ext>
                  </a:extLst>
                </p:cNvPr>
                <p:cNvPicPr/>
                <p:nvPr/>
              </p:nvPicPr>
              <p:blipFill>
                <a:blip r:embed="rId125"/>
                <a:stretch>
                  <a:fillRect/>
                </a:stretch>
              </p:blipFill>
              <p:spPr>
                <a:xfrm>
                  <a:off x="8358190" y="4945423"/>
                  <a:ext cx="1051560" cy="433440"/>
                </a:xfrm>
                <a:prstGeom prst="rect">
                  <a:avLst/>
                </a:prstGeom>
              </p:spPr>
            </p:pic>
          </mc:Fallback>
        </mc:AlternateContent>
      </p:grpSp>
    </p:spTree>
    <p:extLst>
      <p:ext uri="{BB962C8B-B14F-4D97-AF65-F5344CB8AC3E}">
        <p14:creationId xmlns:p14="http://schemas.microsoft.com/office/powerpoint/2010/main" val="3722708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4B037C5-E9A6-C54A-A296-E0CFA33158F9}"/>
                  </a:ext>
                </a:extLst>
              </p14:cNvPr>
              <p14:cNvContentPartPr/>
              <p14:nvPr/>
            </p14:nvContentPartPr>
            <p14:xfrm>
              <a:off x="2855230" y="1196023"/>
              <a:ext cx="1269720" cy="1150560"/>
            </p14:xfrm>
          </p:contentPart>
        </mc:Choice>
        <mc:Fallback>
          <p:pic>
            <p:nvPicPr>
              <p:cNvPr id="2" name="Ink 1">
                <a:extLst>
                  <a:ext uri="{FF2B5EF4-FFF2-40B4-BE49-F238E27FC236}">
                    <a16:creationId xmlns:a16="http://schemas.microsoft.com/office/drawing/2014/main" id="{34B037C5-E9A6-C54A-A296-E0CFA33158F9}"/>
                  </a:ext>
                </a:extLst>
              </p:cNvPr>
              <p:cNvPicPr/>
              <p:nvPr/>
            </p:nvPicPr>
            <p:blipFill>
              <a:blip r:embed="rId3"/>
              <a:stretch>
                <a:fillRect/>
              </a:stretch>
            </p:blipFill>
            <p:spPr>
              <a:xfrm>
                <a:off x="2840110" y="1180903"/>
                <a:ext cx="1300320" cy="1181160"/>
              </a:xfrm>
              <a:prstGeom prst="rect">
                <a:avLst/>
              </a:prstGeom>
            </p:spPr>
          </p:pic>
        </mc:Fallback>
      </mc:AlternateContent>
      <p:grpSp>
        <p:nvGrpSpPr>
          <p:cNvPr id="7" name="Group 6">
            <a:extLst>
              <a:ext uri="{FF2B5EF4-FFF2-40B4-BE49-F238E27FC236}">
                <a16:creationId xmlns:a16="http://schemas.microsoft.com/office/drawing/2014/main" id="{0B006EAD-EF0E-0341-99C5-FF8654081A93}"/>
              </a:ext>
            </a:extLst>
          </p:cNvPr>
          <p:cNvGrpSpPr/>
          <p:nvPr/>
        </p:nvGrpSpPr>
        <p:grpSpPr>
          <a:xfrm>
            <a:off x="6955630" y="1350103"/>
            <a:ext cx="880920" cy="402120"/>
            <a:chOff x="6955630" y="1350103"/>
            <a:chExt cx="880920" cy="402120"/>
          </a:xfrm>
        </p:grpSpPr>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61F4BE71-17D1-D245-8E77-FE1446C7CC3C}"/>
                    </a:ext>
                  </a:extLst>
                </p14:cNvPr>
                <p14:cNvContentPartPr/>
                <p14:nvPr/>
              </p14:nvContentPartPr>
              <p14:xfrm>
                <a:off x="6955630" y="1422823"/>
                <a:ext cx="248040" cy="329400"/>
              </p14:xfrm>
            </p:contentPart>
          </mc:Choice>
          <mc:Fallback>
            <p:pic>
              <p:nvPicPr>
                <p:cNvPr id="3" name="Ink 2">
                  <a:extLst>
                    <a:ext uri="{FF2B5EF4-FFF2-40B4-BE49-F238E27FC236}">
                      <a16:creationId xmlns:a16="http://schemas.microsoft.com/office/drawing/2014/main" id="{61F4BE71-17D1-D245-8E77-FE1446C7CC3C}"/>
                    </a:ext>
                  </a:extLst>
                </p:cNvPr>
                <p:cNvPicPr/>
                <p:nvPr/>
              </p:nvPicPr>
              <p:blipFill>
                <a:blip r:embed="rId5"/>
                <a:stretch>
                  <a:fillRect/>
                </a:stretch>
              </p:blipFill>
              <p:spPr>
                <a:xfrm>
                  <a:off x="6940510" y="1407343"/>
                  <a:ext cx="27864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5E070AF8-6348-AA4C-90C6-AC00B28EB9E1}"/>
                    </a:ext>
                  </a:extLst>
                </p14:cNvPr>
                <p14:cNvContentPartPr/>
                <p14:nvPr/>
              </p14:nvContentPartPr>
              <p14:xfrm>
                <a:off x="7238950" y="1415983"/>
                <a:ext cx="245520" cy="332640"/>
              </p14:xfrm>
            </p:contentPart>
          </mc:Choice>
          <mc:Fallback>
            <p:pic>
              <p:nvPicPr>
                <p:cNvPr id="4" name="Ink 3">
                  <a:extLst>
                    <a:ext uri="{FF2B5EF4-FFF2-40B4-BE49-F238E27FC236}">
                      <a16:creationId xmlns:a16="http://schemas.microsoft.com/office/drawing/2014/main" id="{5E070AF8-6348-AA4C-90C6-AC00B28EB9E1}"/>
                    </a:ext>
                  </a:extLst>
                </p:cNvPr>
                <p:cNvPicPr/>
                <p:nvPr/>
              </p:nvPicPr>
              <p:blipFill>
                <a:blip r:embed="rId7"/>
                <a:stretch>
                  <a:fillRect/>
                </a:stretch>
              </p:blipFill>
              <p:spPr>
                <a:xfrm>
                  <a:off x="7223470" y="1400863"/>
                  <a:ext cx="27612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DC69DADC-16F4-B347-8186-0DDC61889168}"/>
                    </a:ext>
                  </a:extLst>
                </p14:cNvPr>
                <p14:cNvContentPartPr/>
                <p14:nvPr/>
              </p14:nvContentPartPr>
              <p14:xfrm>
                <a:off x="7515430" y="1459183"/>
                <a:ext cx="221040" cy="260280"/>
              </p14:xfrm>
            </p:contentPart>
          </mc:Choice>
          <mc:Fallback>
            <p:pic>
              <p:nvPicPr>
                <p:cNvPr id="5" name="Ink 4">
                  <a:extLst>
                    <a:ext uri="{FF2B5EF4-FFF2-40B4-BE49-F238E27FC236}">
                      <a16:creationId xmlns:a16="http://schemas.microsoft.com/office/drawing/2014/main" id="{DC69DADC-16F4-B347-8186-0DDC61889168}"/>
                    </a:ext>
                  </a:extLst>
                </p:cNvPr>
                <p:cNvPicPr/>
                <p:nvPr/>
              </p:nvPicPr>
              <p:blipFill>
                <a:blip r:embed="rId9"/>
                <a:stretch>
                  <a:fillRect/>
                </a:stretch>
              </p:blipFill>
              <p:spPr>
                <a:xfrm>
                  <a:off x="7499950" y="1444063"/>
                  <a:ext cx="25164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4DC893F6-201D-474F-A4FD-FA5545907398}"/>
                    </a:ext>
                  </a:extLst>
                </p14:cNvPr>
                <p14:cNvContentPartPr/>
                <p14:nvPr/>
              </p14:nvContentPartPr>
              <p14:xfrm>
                <a:off x="7710910" y="1350103"/>
                <a:ext cx="125640" cy="116280"/>
              </p14:xfrm>
            </p:contentPart>
          </mc:Choice>
          <mc:Fallback>
            <p:pic>
              <p:nvPicPr>
                <p:cNvPr id="6" name="Ink 5">
                  <a:extLst>
                    <a:ext uri="{FF2B5EF4-FFF2-40B4-BE49-F238E27FC236}">
                      <a16:creationId xmlns:a16="http://schemas.microsoft.com/office/drawing/2014/main" id="{4DC893F6-201D-474F-A4FD-FA5545907398}"/>
                    </a:ext>
                  </a:extLst>
                </p:cNvPr>
                <p:cNvPicPr/>
                <p:nvPr/>
              </p:nvPicPr>
              <p:blipFill>
                <a:blip r:embed="rId11"/>
                <a:stretch>
                  <a:fillRect/>
                </a:stretch>
              </p:blipFill>
              <p:spPr>
                <a:xfrm>
                  <a:off x="7695790" y="1334983"/>
                  <a:ext cx="156240" cy="146880"/>
                </a:xfrm>
                <a:prstGeom prst="rect">
                  <a:avLst/>
                </a:prstGeom>
              </p:spPr>
            </p:pic>
          </mc:Fallback>
        </mc:AlternateContent>
      </p:grpSp>
      <p:grpSp>
        <p:nvGrpSpPr>
          <p:cNvPr id="21" name="Group 20">
            <a:extLst>
              <a:ext uri="{FF2B5EF4-FFF2-40B4-BE49-F238E27FC236}">
                <a16:creationId xmlns:a16="http://schemas.microsoft.com/office/drawing/2014/main" id="{C007C6F6-F80C-2245-901F-5F6A4702438A}"/>
              </a:ext>
            </a:extLst>
          </p:cNvPr>
          <p:cNvGrpSpPr/>
          <p:nvPr/>
        </p:nvGrpSpPr>
        <p:grpSpPr>
          <a:xfrm>
            <a:off x="9998350" y="1236703"/>
            <a:ext cx="1213560" cy="630360"/>
            <a:chOff x="9998350" y="1236703"/>
            <a:chExt cx="1213560" cy="630360"/>
          </a:xfrm>
        </p:grpSpPr>
        <mc:AlternateContent xmlns:mc="http://schemas.openxmlformats.org/markup-compatibility/2006">
          <mc:Choice xmlns:p14="http://schemas.microsoft.com/office/powerpoint/2010/main" Requires="p14">
            <p:contentPart p14:bwMode="auto" r:id="rId12">
              <p14:nvContentPartPr>
                <p14:cNvPr id="16" name="Ink 15">
                  <a:extLst>
                    <a:ext uri="{FF2B5EF4-FFF2-40B4-BE49-F238E27FC236}">
                      <a16:creationId xmlns:a16="http://schemas.microsoft.com/office/drawing/2014/main" id="{B11DBC95-3781-1E43-B56E-E40CEB554884}"/>
                    </a:ext>
                  </a:extLst>
                </p14:cNvPr>
                <p14:cNvContentPartPr/>
                <p14:nvPr/>
              </p14:nvContentPartPr>
              <p14:xfrm>
                <a:off x="9998350" y="1368463"/>
                <a:ext cx="149400" cy="332280"/>
              </p14:xfrm>
            </p:contentPart>
          </mc:Choice>
          <mc:Fallback>
            <p:pic>
              <p:nvPicPr>
                <p:cNvPr id="16" name="Ink 15">
                  <a:extLst>
                    <a:ext uri="{FF2B5EF4-FFF2-40B4-BE49-F238E27FC236}">
                      <a16:creationId xmlns:a16="http://schemas.microsoft.com/office/drawing/2014/main" id="{B11DBC95-3781-1E43-B56E-E40CEB554884}"/>
                    </a:ext>
                  </a:extLst>
                </p:cNvPr>
                <p:cNvPicPr/>
                <p:nvPr/>
              </p:nvPicPr>
              <p:blipFill>
                <a:blip r:embed="rId13"/>
                <a:stretch>
                  <a:fillRect/>
                </a:stretch>
              </p:blipFill>
              <p:spPr>
                <a:xfrm>
                  <a:off x="9982870" y="1353343"/>
                  <a:ext cx="18000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7" name="Ink 16">
                  <a:extLst>
                    <a:ext uri="{FF2B5EF4-FFF2-40B4-BE49-F238E27FC236}">
                      <a16:creationId xmlns:a16="http://schemas.microsoft.com/office/drawing/2014/main" id="{3246DD63-4E08-124E-8DCC-8BF10AD527BE}"/>
                    </a:ext>
                  </a:extLst>
                </p14:cNvPr>
                <p14:cNvContentPartPr/>
                <p14:nvPr/>
              </p14:nvContentPartPr>
              <p14:xfrm>
                <a:off x="10292470" y="1359823"/>
                <a:ext cx="113400" cy="266040"/>
              </p14:xfrm>
            </p:contentPart>
          </mc:Choice>
          <mc:Fallback>
            <p:pic>
              <p:nvPicPr>
                <p:cNvPr id="17" name="Ink 16">
                  <a:extLst>
                    <a:ext uri="{FF2B5EF4-FFF2-40B4-BE49-F238E27FC236}">
                      <a16:creationId xmlns:a16="http://schemas.microsoft.com/office/drawing/2014/main" id="{3246DD63-4E08-124E-8DCC-8BF10AD527BE}"/>
                    </a:ext>
                  </a:extLst>
                </p:cNvPr>
                <p:cNvPicPr/>
                <p:nvPr/>
              </p:nvPicPr>
              <p:blipFill>
                <a:blip r:embed="rId15"/>
                <a:stretch>
                  <a:fillRect/>
                </a:stretch>
              </p:blipFill>
              <p:spPr>
                <a:xfrm>
                  <a:off x="10276990" y="1344343"/>
                  <a:ext cx="14400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8" name="Ink 17">
                  <a:extLst>
                    <a:ext uri="{FF2B5EF4-FFF2-40B4-BE49-F238E27FC236}">
                      <a16:creationId xmlns:a16="http://schemas.microsoft.com/office/drawing/2014/main" id="{454978CF-D6E0-9041-9F0A-A09D0E2D0EC7}"/>
                    </a:ext>
                  </a:extLst>
                </p14:cNvPr>
                <p14:cNvContentPartPr/>
                <p14:nvPr/>
              </p14:nvContentPartPr>
              <p14:xfrm>
                <a:off x="10540150" y="1448383"/>
                <a:ext cx="95760" cy="131400"/>
              </p14:xfrm>
            </p:contentPart>
          </mc:Choice>
          <mc:Fallback>
            <p:pic>
              <p:nvPicPr>
                <p:cNvPr id="18" name="Ink 17">
                  <a:extLst>
                    <a:ext uri="{FF2B5EF4-FFF2-40B4-BE49-F238E27FC236}">
                      <a16:creationId xmlns:a16="http://schemas.microsoft.com/office/drawing/2014/main" id="{454978CF-D6E0-9041-9F0A-A09D0E2D0EC7}"/>
                    </a:ext>
                  </a:extLst>
                </p:cNvPr>
                <p:cNvPicPr/>
                <p:nvPr/>
              </p:nvPicPr>
              <p:blipFill>
                <a:blip r:embed="rId17"/>
                <a:stretch>
                  <a:fillRect/>
                </a:stretch>
              </p:blipFill>
              <p:spPr>
                <a:xfrm>
                  <a:off x="10524670" y="1433263"/>
                  <a:ext cx="1263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9" name="Ink 18">
                  <a:extLst>
                    <a:ext uri="{FF2B5EF4-FFF2-40B4-BE49-F238E27FC236}">
                      <a16:creationId xmlns:a16="http://schemas.microsoft.com/office/drawing/2014/main" id="{2B7B2D11-2AD6-3C40-B96D-19D94D346544}"/>
                    </a:ext>
                  </a:extLst>
                </p14:cNvPr>
                <p14:cNvContentPartPr/>
                <p14:nvPr/>
              </p14:nvContentPartPr>
              <p14:xfrm>
                <a:off x="10556710" y="1236703"/>
                <a:ext cx="385920" cy="614160"/>
              </p14:xfrm>
            </p:contentPart>
          </mc:Choice>
          <mc:Fallback>
            <p:pic>
              <p:nvPicPr>
                <p:cNvPr id="19" name="Ink 18">
                  <a:extLst>
                    <a:ext uri="{FF2B5EF4-FFF2-40B4-BE49-F238E27FC236}">
                      <a16:creationId xmlns:a16="http://schemas.microsoft.com/office/drawing/2014/main" id="{2B7B2D11-2AD6-3C40-B96D-19D94D346544}"/>
                    </a:ext>
                  </a:extLst>
                </p:cNvPr>
                <p:cNvPicPr/>
                <p:nvPr/>
              </p:nvPicPr>
              <p:blipFill>
                <a:blip r:embed="rId19"/>
                <a:stretch>
                  <a:fillRect/>
                </a:stretch>
              </p:blipFill>
              <p:spPr>
                <a:xfrm>
                  <a:off x="10541230" y="1221583"/>
                  <a:ext cx="416520" cy="6447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0" name="Ink 19">
                  <a:extLst>
                    <a:ext uri="{FF2B5EF4-FFF2-40B4-BE49-F238E27FC236}">
                      <a16:creationId xmlns:a16="http://schemas.microsoft.com/office/drawing/2014/main" id="{6EC82825-1412-FF4F-8609-4DE0D60D8542}"/>
                    </a:ext>
                  </a:extLst>
                </p14:cNvPr>
                <p14:cNvContentPartPr/>
                <p14:nvPr/>
              </p14:nvContentPartPr>
              <p14:xfrm>
                <a:off x="10845430" y="1438663"/>
                <a:ext cx="366480" cy="428400"/>
              </p14:xfrm>
            </p:contentPart>
          </mc:Choice>
          <mc:Fallback>
            <p:pic>
              <p:nvPicPr>
                <p:cNvPr id="20" name="Ink 19">
                  <a:extLst>
                    <a:ext uri="{FF2B5EF4-FFF2-40B4-BE49-F238E27FC236}">
                      <a16:creationId xmlns:a16="http://schemas.microsoft.com/office/drawing/2014/main" id="{6EC82825-1412-FF4F-8609-4DE0D60D8542}"/>
                    </a:ext>
                  </a:extLst>
                </p:cNvPr>
                <p:cNvPicPr/>
                <p:nvPr/>
              </p:nvPicPr>
              <p:blipFill>
                <a:blip r:embed="rId21"/>
                <a:stretch>
                  <a:fillRect/>
                </a:stretch>
              </p:blipFill>
              <p:spPr>
                <a:xfrm>
                  <a:off x="10830310" y="1423543"/>
                  <a:ext cx="397080" cy="459000"/>
                </a:xfrm>
                <a:prstGeom prst="rect">
                  <a:avLst/>
                </a:prstGeom>
              </p:spPr>
            </p:pic>
          </mc:Fallback>
        </mc:AlternateContent>
      </p:grpSp>
      <p:grpSp>
        <p:nvGrpSpPr>
          <p:cNvPr id="73" name="Group 72">
            <a:extLst>
              <a:ext uri="{FF2B5EF4-FFF2-40B4-BE49-F238E27FC236}">
                <a16:creationId xmlns:a16="http://schemas.microsoft.com/office/drawing/2014/main" id="{8F941A2C-0DFB-D44A-AEAF-4F9B00F2CC70}"/>
              </a:ext>
            </a:extLst>
          </p:cNvPr>
          <p:cNvGrpSpPr/>
          <p:nvPr/>
        </p:nvGrpSpPr>
        <p:grpSpPr>
          <a:xfrm>
            <a:off x="2846950" y="1179103"/>
            <a:ext cx="1706040" cy="1203840"/>
            <a:chOff x="2846950" y="1179103"/>
            <a:chExt cx="1706040" cy="1203840"/>
          </a:xfrm>
        </p:grpSpPr>
        <mc:AlternateContent xmlns:mc="http://schemas.openxmlformats.org/markup-compatibility/2006">
          <mc:Choice xmlns:p14="http://schemas.microsoft.com/office/powerpoint/2010/main" Requires="p14">
            <p:contentPart p14:bwMode="auto" r:id="rId22">
              <p14:nvContentPartPr>
                <p14:cNvPr id="60" name="Ink 59">
                  <a:extLst>
                    <a:ext uri="{FF2B5EF4-FFF2-40B4-BE49-F238E27FC236}">
                      <a16:creationId xmlns:a16="http://schemas.microsoft.com/office/drawing/2014/main" id="{4A0152D6-9F61-814E-8EEC-3F30FB271853}"/>
                    </a:ext>
                  </a:extLst>
                </p14:cNvPr>
                <p14:cNvContentPartPr/>
                <p14:nvPr/>
              </p14:nvContentPartPr>
              <p14:xfrm>
                <a:off x="3346630" y="1179103"/>
                <a:ext cx="209160" cy="1203840"/>
              </p14:xfrm>
            </p:contentPart>
          </mc:Choice>
          <mc:Fallback>
            <p:pic>
              <p:nvPicPr>
                <p:cNvPr id="60" name="Ink 59">
                  <a:extLst>
                    <a:ext uri="{FF2B5EF4-FFF2-40B4-BE49-F238E27FC236}">
                      <a16:creationId xmlns:a16="http://schemas.microsoft.com/office/drawing/2014/main" id="{4A0152D6-9F61-814E-8EEC-3F30FB271853}"/>
                    </a:ext>
                  </a:extLst>
                </p:cNvPr>
                <p:cNvPicPr/>
                <p:nvPr/>
              </p:nvPicPr>
              <p:blipFill>
                <a:blip r:embed="rId23"/>
                <a:stretch>
                  <a:fillRect/>
                </a:stretch>
              </p:blipFill>
              <p:spPr>
                <a:xfrm>
                  <a:off x="3331510" y="1163623"/>
                  <a:ext cx="239760" cy="1234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1" name="Ink 60">
                  <a:extLst>
                    <a:ext uri="{FF2B5EF4-FFF2-40B4-BE49-F238E27FC236}">
                      <a16:creationId xmlns:a16="http://schemas.microsoft.com/office/drawing/2014/main" id="{2099F259-9A5C-4E45-9D63-FE3C716D3B32}"/>
                    </a:ext>
                  </a:extLst>
                </p14:cNvPr>
                <p14:cNvContentPartPr/>
                <p14:nvPr/>
              </p14:nvContentPartPr>
              <p14:xfrm>
                <a:off x="2846950" y="1552063"/>
                <a:ext cx="1706040" cy="366120"/>
              </p14:xfrm>
            </p:contentPart>
          </mc:Choice>
          <mc:Fallback>
            <p:pic>
              <p:nvPicPr>
                <p:cNvPr id="61" name="Ink 60">
                  <a:extLst>
                    <a:ext uri="{FF2B5EF4-FFF2-40B4-BE49-F238E27FC236}">
                      <a16:creationId xmlns:a16="http://schemas.microsoft.com/office/drawing/2014/main" id="{2099F259-9A5C-4E45-9D63-FE3C716D3B32}"/>
                    </a:ext>
                  </a:extLst>
                </p:cNvPr>
                <p:cNvPicPr/>
                <p:nvPr/>
              </p:nvPicPr>
              <p:blipFill>
                <a:blip r:embed="rId25"/>
                <a:stretch>
                  <a:fillRect/>
                </a:stretch>
              </p:blipFill>
              <p:spPr>
                <a:xfrm>
                  <a:off x="2831470" y="1536943"/>
                  <a:ext cx="1736640" cy="396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3" name="Ink 62">
                  <a:extLst>
                    <a:ext uri="{FF2B5EF4-FFF2-40B4-BE49-F238E27FC236}">
                      <a16:creationId xmlns:a16="http://schemas.microsoft.com/office/drawing/2014/main" id="{8E93DBD3-7B5B-C148-BC36-3A959CE9BF37}"/>
                    </a:ext>
                  </a:extLst>
                </p14:cNvPr>
                <p14:cNvContentPartPr/>
                <p14:nvPr/>
              </p14:nvContentPartPr>
              <p14:xfrm>
                <a:off x="3428350" y="1533343"/>
                <a:ext cx="248760" cy="314280"/>
              </p14:xfrm>
            </p:contentPart>
          </mc:Choice>
          <mc:Fallback>
            <p:pic>
              <p:nvPicPr>
                <p:cNvPr id="63" name="Ink 62">
                  <a:extLst>
                    <a:ext uri="{FF2B5EF4-FFF2-40B4-BE49-F238E27FC236}">
                      <a16:creationId xmlns:a16="http://schemas.microsoft.com/office/drawing/2014/main" id="{8E93DBD3-7B5B-C148-BC36-3A959CE9BF37}"/>
                    </a:ext>
                  </a:extLst>
                </p:cNvPr>
                <p:cNvPicPr/>
                <p:nvPr/>
              </p:nvPicPr>
              <p:blipFill>
                <a:blip r:embed="rId27"/>
                <a:stretch>
                  <a:fillRect/>
                </a:stretch>
              </p:blipFill>
              <p:spPr>
                <a:xfrm>
                  <a:off x="3412870" y="1517863"/>
                  <a:ext cx="27936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4" name="Ink 63">
                  <a:extLst>
                    <a:ext uri="{FF2B5EF4-FFF2-40B4-BE49-F238E27FC236}">
                      <a16:creationId xmlns:a16="http://schemas.microsoft.com/office/drawing/2014/main" id="{19345E35-599D-E940-A3E5-1EE63ED91ED8}"/>
                    </a:ext>
                  </a:extLst>
                </p14:cNvPr>
                <p14:cNvContentPartPr/>
                <p14:nvPr/>
              </p14:nvContentPartPr>
              <p14:xfrm>
                <a:off x="3710950" y="1459183"/>
                <a:ext cx="138240" cy="246960"/>
              </p14:xfrm>
            </p:contentPart>
          </mc:Choice>
          <mc:Fallback>
            <p:pic>
              <p:nvPicPr>
                <p:cNvPr id="64" name="Ink 63">
                  <a:extLst>
                    <a:ext uri="{FF2B5EF4-FFF2-40B4-BE49-F238E27FC236}">
                      <a16:creationId xmlns:a16="http://schemas.microsoft.com/office/drawing/2014/main" id="{19345E35-599D-E940-A3E5-1EE63ED91ED8}"/>
                    </a:ext>
                  </a:extLst>
                </p:cNvPr>
                <p:cNvPicPr/>
                <p:nvPr/>
              </p:nvPicPr>
              <p:blipFill>
                <a:blip r:embed="rId29"/>
                <a:stretch>
                  <a:fillRect/>
                </a:stretch>
              </p:blipFill>
              <p:spPr>
                <a:xfrm>
                  <a:off x="3695470" y="1444063"/>
                  <a:ext cx="16884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5" name="Ink 64">
                  <a:extLst>
                    <a:ext uri="{FF2B5EF4-FFF2-40B4-BE49-F238E27FC236}">
                      <a16:creationId xmlns:a16="http://schemas.microsoft.com/office/drawing/2014/main" id="{A7742062-2348-894B-A101-B91A73558297}"/>
                    </a:ext>
                  </a:extLst>
                </p14:cNvPr>
                <p14:cNvContentPartPr/>
                <p14:nvPr/>
              </p14:nvContentPartPr>
              <p14:xfrm>
                <a:off x="3886270" y="1494823"/>
                <a:ext cx="57240" cy="132480"/>
              </p14:xfrm>
            </p:contentPart>
          </mc:Choice>
          <mc:Fallback>
            <p:pic>
              <p:nvPicPr>
                <p:cNvPr id="65" name="Ink 64">
                  <a:extLst>
                    <a:ext uri="{FF2B5EF4-FFF2-40B4-BE49-F238E27FC236}">
                      <a16:creationId xmlns:a16="http://schemas.microsoft.com/office/drawing/2014/main" id="{A7742062-2348-894B-A101-B91A73558297}"/>
                    </a:ext>
                  </a:extLst>
                </p:cNvPr>
                <p:cNvPicPr/>
                <p:nvPr/>
              </p:nvPicPr>
              <p:blipFill>
                <a:blip r:embed="rId31"/>
                <a:stretch>
                  <a:fillRect/>
                </a:stretch>
              </p:blipFill>
              <p:spPr>
                <a:xfrm>
                  <a:off x="3871150" y="1479703"/>
                  <a:ext cx="874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66" name="Ink 65">
                  <a:extLst>
                    <a:ext uri="{FF2B5EF4-FFF2-40B4-BE49-F238E27FC236}">
                      <a16:creationId xmlns:a16="http://schemas.microsoft.com/office/drawing/2014/main" id="{31D35278-5D27-0D44-BA35-B24BE48D4945}"/>
                    </a:ext>
                  </a:extLst>
                </p14:cNvPr>
                <p14:cNvContentPartPr/>
                <p14:nvPr/>
              </p14:nvContentPartPr>
              <p14:xfrm>
                <a:off x="3941710" y="1396903"/>
                <a:ext cx="75960" cy="83160"/>
              </p14:xfrm>
            </p:contentPart>
          </mc:Choice>
          <mc:Fallback>
            <p:pic>
              <p:nvPicPr>
                <p:cNvPr id="66" name="Ink 65">
                  <a:extLst>
                    <a:ext uri="{FF2B5EF4-FFF2-40B4-BE49-F238E27FC236}">
                      <a16:creationId xmlns:a16="http://schemas.microsoft.com/office/drawing/2014/main" id="{31D35278-5D27-0D44-BA35-B24BE48D4945}"/>
                    </a:ext>
                  </a:extLst>
                </p:cNvPr>
                <p:cNvPicPr/>
                <p:nvPr/>
              </p:nvPicPr>
              <p:blipFill>
                <a:blip r:embed="rId33"/>
                <a:stretch>
                  <a:fillRect/>
                </a:stretch>
              </p:blipFill>
              <p:spPr>
                <a:xfrm>
                  <a:off x="3926590" y="1381423"/>
                  <a:ext cx="1065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8" name="Ink 67">
                  <a:extLst>
                    <a:ext uri="{FF2B5EF4-FFF2-40B4-BE49-F238E27FC236}">
                      <a16:creationId xmlns:a16="http://schemas.microsoft.com/office/drawing/2014/main" id="{BA2A68C8-F51B-2D49-B3A9-F1BD0E0FC3A0}"/>
                    </a:ext>
                  </a:extLst>
                </p14:cNvPr>
                <p14:cNvContentPartPr/>
                <p14:nvPr/>
              </p14:nvContentPartPr>
              <p14:xfrm>
                <a:off x="3003550" y="1593823"/>
                <a:ext cx="75240" cy="195480"/>
              </p14:xfrm>
            </p:contentPart>
          </mc:Choice>
          <mc:Fallback>
            <p:pic>
              <p:nvPicPr>
                <p:cNvPr id="68" name="Ink 67">
                  <a:extLst>
                    <a:ext uri="{FF2B5EF4-FFF2-40B4-BE49-F238E27FC236}">
                      <a16:creationId xmlns:a16="http://schemas.microsoft.com/office/drawing/2014/main" id="{BA2A68C8-F51B-2D49-B3A9-F1BD0E0FC3A0}"/>
                    </a:ext>
                  </a:extLst>
                </p:cNvPr>
                <p:cNvPicPr/>
                <p:nvPr/>
              </p:nvPicPr>
              <p:blipFill>
                <a:blip r:embed="rId35"/>
                <a:stretch>
                  <a:fillRect/>
                </a:stretch>
              </p:blipFill>
              <p:spPr>
                <a:xfrm>
                  <a:off x="2988430" y="1578703"/>
                  <a:ext cx="10584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9" name="Ink 68">
                  <a:extLst>
                    <a:ext uri="{FF2B5EF4-FFF2-40B4-BE49-F238E27FC236}">
                      <a16:creationId xmlns:a16="http://schemas.microsoft.com/office/drawing/2014/main" id="{D2B7FA70-2AF5-5E48-8CE2-26C09D4909E8}"/>
                    </a:ext>
                  </a:extLst>
                </p14:cNvPr>
                <p14:cNvContentPartPr/>
                <p14:nvPr/>
              </p14:nvContentPartPr>
              <p14:xfrm>
                <a:off x="3175990" y="1620103"/>
                <a:ext cx="56520" cy="114840"/>
              </p14:xfrm>
            </p:contentPart>
          </mc:Choice>
          <mc:Fallback>
            <p:pic>
              <p:nvPicPr>
                <p:cNvPr id="69" name="Ink 68">
                  <a:extLst>
                    <a:ext uri="{FF2B5EF4-FFF2-40B4-BE49-F238E27FC236}">
                      <a16:creationId xmlns:a16="http://schemas.microsoft.com/office/drawing/2014/main" id="{D2B7FA70-2AF5-5E48-8CE2-26C09D4909E8}"/>
                    </a:ext>
                  </a:extLst>
                </p:cNvPr>
                <p:cNvPicPr/>
                <p:nvPr/>
              </p:nvPicPr>
              <p:blipFill>
                <a:blip r:embed="rId37"/>
                <a:stretch>
                  <a:fillRect/>
                </a:stretch>
              </p:blipFill>
              <p:spPr>
                <a:xfrm>
                  <a:off x="3160870" y="1604623"/>
                  <a:ext cx="8712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70" name="Ink 69">
                  <a:extLst>
                    <a:ext uri="{FF2B5EF4-FFF2-40B4-BE49-F238E27FC236}">
                      <a16:creationId xmlns:a16="http://schemas.microsoft.com/office/drawing/2014/main" id="{9BB85F61-18D1-F741-BB70-B39C9CE70B68}"/>
                    </a:ext>
                  </a:extLst>
                </p14:cNvPr>
                <p14:cNvContentPartPr/>
                <p14:nvPr/>
              </p14:nvContentPartPr>
              <p14:xfrm>
                <a:off x="3241510" y="1508863"/>
                <a:ext cx="91440" cy="54360"/>
              </p14:xfrm>
            </p:contentPart>
          </mc:Choice>
          <mc:Fallback>
            <p:pic>
              <p:nvPicPr>
                <p:cNvPr id="70" name="Ink 69">
                  <a:extLst>
                    <a:ext uri="{FF2B5EF4-FFF2-40B4-BE49-F238E27FC236}">
                      <a16:creationId xmlns:a16="http://schemas.microsoft.com/office/drawing/2014/main" id="{9BB85F61-18D1-F741-BB70-B39C9CE70B68}"/>
                    </a:ext>
                  </a:extLst>
                </p:cNvPr>
                <p:cNvPicPr/>
                <p:nvPr/>
              </p:nvPicPr>
              <p:blipFill>
                <a:blip r:embed="rId39"/>
                <a:stretch>
                  <a:fillRect/>
                </a:stretch>
              </p:blipFill>
              <p:spPr>
                <a:xfrm>
                  <a:off x="3226030" y="1493743"/>
                  <a:ext cx="1220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71" name="Ink 70">
                  <a:extLst>
                    <a:ext uri="{FF2B5EF4-FFF2-40B4-BE49-F238E27FC236}">
                      <a16:creationId xmlns:a16="http://schemas.microsoft.com/office/drawing/2014/main" id="{18F8D7D5-3CBF-FD48-9880-EE01167E407F}"/>
                    </a:ext>
                  </a:extLst>
                </p14:cNvPr>
                <p14:cNvContentPartPr/>
                <p14:nvPr/>
              </p14:nvContentPartPr>
              <p14:xfrm>
                <a:off x="3245830" y="1628743"/>
                <a:ext cx="176760" cy="241200"/>
              </p14:xfrm>
            </p:contentPart>
          </mc:Choice>
          <mc:Fallback>
            <p:pic>
              <p:nvPicPr>
                <p:cNvPr id="71" name="Ink 70">
                  <a:extLst>
                    <a:ext uri="{FF2B5EF4-FFF2-40B4-BE49-F238E27FC236}">
                      <a16:creationId xmlns:a16="http://schemas.microsoft.com/office/drawing/2014/main" id="{18F8D7D5-3CBF-FD48-9880-EE01167E407F}"/>
                    </a:ext>
                  </a:extLst>
                </p:cNvPr>
                <p:cNvPicPr/>
                <p:nvPr/>
              </p:nvPicPr>
              <p:blipFill>
                <a:blip r:embed="rId41"/>
                <a:stretch>
                  <a:fillRect/>
                </a:stretch>
              </p:blipFill>
              <p:spPr>
                <a:xfrm>
                  <a:off x="3230710" y="1613263"/>
                  <a:ext cx="20736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72" name="Ink 71">
                  <a:extLst>
                    <a:ext uri="{FF2B5EF4-FFF2-40B4-BE49-F238E27FC236}">
                      <a16:creationId xmlns:a16="http://schemas.microsoft.com/office/drawing/2014/main" id="{0F8F6372-75FB-FD4D-8A40-66AADA02E9C1}"/>
                    </a:ext>
                  </a:extLst>
                </p14:cNvPr>
                <p14:cNvContentPartPr/>
                <p14:nvPr/>
              </p14:nvContentPartPr>
              <p14:xfrm>
                <a:off x="3134230" y="2015743"/>
                <a:ext cx="492480" cy="169200"/>
              </p14:xfrm>
            </p:contentPart>
          </mc:Choice>
          <mc:Fallback>
            <p:pic>
              <p:nvPicPr>
                <p:cNvPr id="72" name="Ink 71">
                  <a:extLst>
                    <a:ext uri="{FF2B5EF4-FFF2-40B4-BE49-F238E27FC236}">
                      <a16:creationId xmlns:a16="http://schemas.microsoft.com/office/drawing/2014/main" id="{0F8F6372-75FB-FD4D-8A40-66AADA02E9C1}"/>
                    </a:ext>
                  </a:extLst>
                </p:cNvPr>
                <p:cNvPicPr/>
                <p:nvPr/>
              </p:nvPicPr>
              <p:blipFill>
                <a:blip r:embed="rId43"/>
                <a:stretch>
                  <a:fillRect/>
                </a:stretch>
              </p:blipFill>
              <p:spPr>
                <a:xfrm>
                  <a:off x="3119110" y="2000263"/>
                  <a:ext cx="523080" cy="199800"/>
                </a:xfrm>
                <a:prstGeom prst="rect">
                  <a:avLst/>
                </a:prstGeom>
              </p:spPr>
            </p:pic>
          </mc:Fallback>
        </mc:AlternateContent>
      </p:grpSp>
      <p:grpSp>
        <p:nvGrpSpPr>
          <p:cNvPr id="148" name="Group 147">
            <a:extLst>
              <a:ext uri="{FF2B5EF4-FFF2-40B4-BE49-F238E27FC236}">
                <a16:creationId xmlns:a16="http://schemas.microsoft.com/office/drawing/2014/main" id="{AAEB8F7E-8FC8-0A47-AF37-33FEEE39CD7B}"/>
              </a:ext>
            </a:extLst>
          </p:cNvPr>
          <p:cNvGrpSpPr/>
          <p:nvPr/>
        </p:nvGrpSpPr>
        <p:grpSpPr>
          <a:xfrm>
            <a:off x="2306590" y="2564383"/>
            <a:ext cx="9442800" cy="3809520"/>
            <a:chOff x="2306590" y="2564383"/>
            <a:chExt cx="9442800" cy="3809520"/>
          </a:xfrm>
        </p:grpSpPr>
        <mc:AlternateContent xmlns:mc="http://schemas.openxmlformats.org/markup-compatibility/2006">
          <mc:Choice xmlns:p14="http://schemas.microsoft.com/office/powerpoint/2010/main" Requires="p14">
            <p:contentPart p14:bwMode="auto" r:id="rId44">
              <p14:nvContentPartPr>
                <p14:cNvPr id="14" name="Ink 13">
                  <a:extLst>
                    <a:ext uri="{FF2B5EF4-FFF2-40B4-BE49-F238E27FC236}">
                      <a16:creationId xmlns:a16="http://schemas.microsoft.com/office/drawing/2014/main" id="{8EBE8362-3182-8E48-80FA-5971B7A206FC}"/>
                    </a:ext>
                  </a:extLst>
                </p14:cNvPr>
                <p14:cNvContentPartPr/>
                <p14:nvPr/>
              </p14:nvContentPartPr>
              <p14:xfrm>
                <a:off x="7306630" y="2747263"/>
                <a:ext cx="196560" cy="347040"/>
              </p14:xfrm>
            </p:contentPart>
          </mc:Choice>
          <mc:Fallback>
            <p:pic>
              <p:nvPicPr>
                <p:cNvPr id="14" name="Ink 13">
                  <a:extLst>
                    <a:ext uri="{FF2B5EF4-FFF2-40B4-BE49-F238E27FC236}">
                      <a16:creationId xmlns:a16="http://schemas.microsoft.com/office/drawing/2014/main" id="{8EBE8362-3182-8E48-80FA-5971B7A206FC}"/>
                    </a:ext>
                  </a:extLst>
                </p:cNvPr>
                <p:cNvPicPr/>
                <p:nvPr/>
              </p:nvPicPr>
              <p:blipFill>
                <a:blip r:embed="rId45"/>
                <a:stretch>
                  <a:fillRect/>
                </a:stretch>
              </p:blipFill>
              <p:spPr>
                <a:xfrm>
                  <a:off x="7291510" y="2731783"/>
                  <a:ext cx="22716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2" name="Ink 21">
                  <a:extLst>
                    <a:ext uri="{FF2B5EF4-FFF2-40B4-BE49-F238E27FC236}">
                      <a16:creationId xmlns:a16="http://schemas.microsoft.com/office/drawing/2014/main" id="{48A5054C-5751-4847-9C75-4B24EC2417F4}"/>
                    </a:ext>
                  </a:extLst>
                </p14:cNvPr>
                <p14:cNvContentPartPr/>
                <p14:nvPr/>
              </p14:nvContentPartPr>
              <p14:xfrm>
                <a:off x="7741870" y="2721343"/>
                <a:ext cx="115920" cy="288000"/>
              </p14:xfrm>
            </p:contentPart>
          </mc:Choice>
          <mc:Fallback>
            <p:pic>
              <p:nvPicPr>
                <p:cNvPr id="22" name="Ink 21">
                  <a:extLst>
                    <a:ext uri="{FF2B5EF4-FFF2-40B4-BE49-F238E27FC236}">
                      <a16:creationId xmlns:a16="http://schemas.microsoft.com/office/drawing/2014/main" id="{48A5054C-5751-4847-9C75-4B24EC2417F4}"/>
                    </a:ext>
                  </a:extLst>
                </p:cNvPr>
                <p:cNvPicPr/>
                <p:nvPr/>
              </p:nvPicPr>
              <p:blipFill>
                <a:blip r:embed="rId47"/>
                <a:stretch>
                  <a:fillRect/>
                </a:stretch>
              </p:blipFill>
              <p:spPr>
                <a:xfrm>
                  <a:off x="7726750" y="2706223"/>
                  <a:ext cx="14616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3" name="Ink 22">
                  <a:extLst>
                    <a:ext uri="{FF2B5EF4-FFF2-40B4-BE49-F238E27FC236}">
                      <a16:creationId xmlns:a16="http://schemas.microsoft.com/office/drawing/2014/main" id="{67923ED7-D95B-7449-A794-263BBAFEA56F}"/>
                    </a:ext>
                  </a:extLst>
                </p14:cNvPr>
                <p14:cNvContentPartPr/>
                <p14:nvPr/>
              </p14:nvContentPartPr>
              <p14:xfrm>
                <a:off x="7916830" y="2564383"/>
                <a:ext cx="75240" cy="147240"/>
              </p14:xfrm>
            </p:contentPart>
          </mc:Choice>
          <mc:Fallback>
            <p:pic>
              <p:nvPicPr>
                <p:cNvPr id="23" name="Ink 22">
                  <a:extLst>
                    <a:ext uri="{FF2B5EF4-FFF2-40B4-BE49-F238E27FC236}">
                      <a16:creationId xmlns:a16="http://schemas.microsoft.com/office/drawing/2014/main" id="{67923ED7-D95B-7449-A794-263BBAFEA56F}"/>
                    </a:ext>
                  </a:extLst>
                </p:cNvPr>
                <p:cNvPicPr/>
                <p:nvPr/>
              </p:nvPicPr>
              <p:blipFill>
                <a:blip r:embed="rId49"/>
                <a:stretch>
                  <a:fillRect/>
                </a:stretch>
              </p:blipFill>
              <p:spPr>
                <a:xfrm>
                  <a:off x="7901710" y="2548903"/>
                  <a:ext cx="10584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8" name="Ink 7">
                  <a:extLst>
                    <a:ext uri="{FF2B5EF4-FFF2-40B4-BE49-F238E27FC236}">
                      <a16:creationId xmlns:a16="http://schemas.microsoft.com/office/drawing/2014/main" id="{9246AEE8-C110-B14C-8C5F-919FE4FAB716}"/>
                    </a:ext>
                  </a:extLst>
                </p14:cNvPr>
                <p14:cNvContentPartPr/>
                <p14:nvPr/>
              </p14:nvContentPartPr>
              <p14:xfrm>
                <a:off x="2850190" y="2998543"/>
                <a:ext cx="298080" cy="421560"/>
              </p14:xfrm>
            </p:contentPart>
          </mc:Choice>
          <mc:Fallback>
            <p:pic>
              <p:nvPicPr>
                <p:cNvPr id="8" name="Ink 7">
                  <a:extLst>
                    <a:ext uri="{FF2B5EF4-FFF2-40B4-BE49-F238E27FC236}">
                      <a16:creationId xmlns:a16="http://schemas.microsoft.com/office/drawing/2014/main" id="{9246AEE8-C110-B14C-8C5F-919FE4FAB716}"/>
                    </a:ext>
                  </a:extLst>
                </p:cNvPr>
                <p:cNvPicPr/>
                <p:nvPr/>
              </p:nvPicPr>
              <p:blipFill>
                <a:blip r:embed="rId51"/>
                <a:stretch>
                  <a:fillRect/>
                </a:stretch>
              </p:blipFill>
              <p:spPr>
                <a:xfrm>
                  <a:off x="2835070" y="2983063"/>
                  <a:ext cx="328320" cy="4521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9" name="Ink 8">
                  <a:extLst>
                    <a:ext uri="{FF2B5EF4-FFF2-40B4-BE49-F238E27FC236}">
                      <a16:creationId xmlns:a16="http://schemas.microsoft.com/office/drawing/2014/main" id="{DE26AE45-9DDB-2049-8A4A-449C0615A643}"/>
                    </a:ext>
                  </a:extLst>
                </p14:cNvPr>
                <p14:cNvContentPartPr/>
                <p14:nvPr/>
              </p14:nvContentPartPr>
              <p14:xfrm>
                <a:off x="3317830" y="3122023"/>
                <a:ext cx="316800" cy="485280"/>
              </p14:xfrm>
            </p:contentPart>
          </mc:Choice>
          <mc:Fallback>
            <p:pic>
              <p:nvPicPr>
                <p:cNvPr id="9" name="Ink 8">
                  <a:extLst>
                    <a:ext uri="{FF2B5EF4-FFF2-40B4-BE49-F238E27FC236}">
                      <a16:creationId xmlns:a16="http://schemas.microsoft.com/office/drawing/2014/main" id="{DE26AE45-9DDB-2049-8A4A-449C0615A643}"/>
                    </a:ext>
                  </a:extLst>
                </p:cNvPr>
                <p:cNvPicPr/>
                <p:nvPr/>
              </p:nvPicPr>
              <p:blipFill>
                <a:blip r:embed="rId53"/>
                <a:stretch>
                  <a:fillRect/>
                </a:stretch>
              </p:blipFill>
              <p:spPr>
                <a:xfrm>
                  <a:off x="3302350" y="3106903"/>
                  <a:ext cx="34740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0" name="Ink 9">
                  <a:extLst>
                    <a:ext uri="{FF2B5EF4-FFF2-40B4-BE49-F238E27FC236}">
                      <a16:creationId xmlns:a16="http://schemas.microsoft.com/office/drawing/2014/main" id="{35EE3CA3-3530-6B42-B914-751DE59C36A8}"/>
                    </a:ext>
                  </a:extLst>
                </p14:cNvPr>
                <p14:cNvContentPartPr/>
                <p14:nvPr/>
              </p14:nvContentPartPr>
              <p14:xfrm>
                <a:off x="3656590" y="2893783"/>
                <a:ext cx="510480" cy="429480"/>
              </p14:xfrm>
            </p:contentPart>
          </mc:Choice>
          <mc:Fallback>
            <p:pic>
              <p:nvPicPr>
                <p:cNvPr id="10" name="Ink 9">
                  <a:extLst>
                    <a:ext uri="{FF2B5EF4-FFF2-40B4-BE49-F238E27FC236}">
                      <a16:creationId xmlns:a16="http://schemas.microsoft.com/office/drawing/2014/main" id="{35EE3CA3-3530-6B42-B914-751DE59C36A8}"/>
                    </a:ext>
                  </a:extLst>
                </p:cNvPr>
                <p:cNvPicPr/>
                <p:nvPr/>
              </p:nvPicPr>
              <p:blipFill>
                <a:blip r:embed="rId55"/>
                <a:stretch>
                  <a:fillRect/>
                </a:stretch>
              </p:blipFill>
              <p:spPr>
                <a:xfrm>
                  <a:off x="3641110" y="2878303"/>
                  <a:ext cx="541080" cy="4600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1" name="Ink 10">
                  <a:extLst>
                    <a:ext uri="{FF2B5EF4-FFF2-40B4-BE49-F238E27FC236}">
                      <a16:creationId xmlns:a16="http://schemas.microsoft.com/office/drawing/2014/main" id="{A97B4D7E-6C80-1942-950D-3026253E213D}"/>
                    </a:ext>
                  </a:extLst>
                </p14:cNvPr>
                <p14:cNvContentPartPr/>
                <p14:nvPr/>
              </p14:nvContentPartPr>
              <p14:xfrm>
                <a:off x="4390270" y="2873263"/>
                <a:ext cx="171720" cy="472680"/>
              </p14:xfrm>
            </p:contentPart>
          </mc:Choice>
          <mc:Fallback>
            <p:pic>
              <p:nvPicPr>
                <p:cNvPr id="11" name="Ink 10">
                  <a:extLst>
                    <a:ext uri="{FF2B5EF4-FFF2-40B4-BE49-F238E27FC236}">
                      <a16:creationId xmlns:a16="http://schemas.microsoft.com/office/drawing/2014/main" id="{A97B4D7E-6C80-1942-950D-3026253E213D}"/>
                    </a:ext>
                  </a:extLst>
                </p:cNvPr>
                <p:cNvPicPr/>
                <p:nvPr/>
              </p:nvPicPr>
              <p:blipFill>
                <a:blip r:embed="rId57"/>
                <a:stretch>
                  <a:fillRect/>
                </a:stretch>
              </p:blipFill>
              <p:spPr>
                <a:xfrm>
                  <a:off x="4375150" y="2858143"/>
                  <a:ext cx="202320" cy="5029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2" name="Ink 11">
                  <a:extLst>
                    <a:ext uri="{FF2B5EF4-FFF2-40B4-BE49-F238E27FC236}">
                      <a16:creationId xmlns:a16="http://schemas.microsoft.com/office/drawing/2014/main" id="{8BA73936-C73A-8549-B183-C3092198E9CA}"/>
                    </a:ext>
                  </a:extLst>
                </p14:cNvPr>
                <p14:cNvContentPartPr/>
                <p14:nvPr/>
              </p14:nvContentPartPr>
              <p14:xfrm>
                <a:off x="4564150" y="2863183"/>
                <a:ext cx="556560" cy="404640"/>
              </p14:xfrm>
            </p:contentPart>
          </mc:Choice>
          <mc:Fallback>
            <p:pic>
              <p:nvPicPr>
                <p:cNvPr id="12" name="Ink 11">
                  <a:extLst>
                    <a:ext uri="{FF2B5EF4-FFF2-40B4-BE49-F238E27FC236}">
                      <a16:creationId xmlns:a16="http://schemas.microsoft.com/office/drawing/2014/main" id="{8BA73936-C73A-8549-B183-C3092198E9CA}"/>
                    </a:ext>
                  </a:extLst>
                </p:cNvPr>
                <p:cNvPicPr/>
                <p:nvPr/>
              </p:nvPicPr>
              <p:blipFill>
                <a:blip r:embed="rId59"/>
                <a:stretch>
                  <a:fillRect/>
                </a:stretch>
              </p:blipFill>
              <p:spPr>
                <a:xfrm>
                  <a:off x="4549030" y="2848063"/>
                  <a:ext cx="58680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3" name="Ink 12">
                  <a:extLst>
                    <a:ext uri="{FF2B5EF4-FFF2-40B4-BE49-F238E27FC236}">
                      <a16:creationId xmlns:a16="http://schemas.microsoft.com/office/drawing/2014/main" id="{7F3FA1DE-32B2-A145-B4CF-677532773CA8}"/>
                    </a:ext>
                  </a:extLst>
                </p14:cNvPr>
                <p14:cNvContentPartPr/>
                <p14:nvPr/>
              </p14:nvContentPartPr>
              <p14:xfrm>
                <a:off x="4708150" y="2926543"/>
                <a:ext cx="215640" cy="24120"/>
              </p14:xfrm>
            </p:contentPart>
          </mc:Choice>
          <mc:Fallback>
            <p:pic>
              <p:nvPicPr>
                <p:cNvPr id="13" name="Ink 12">
                  <a:extLst>
                    <a:ext uri="{FF2B5EF4-FFF2-40B4-BE49-F238E27FC236}">
                      <a16:creationId xmlns:a16="http://schemas.microsoft.com/office/drawing/2014/main" id="{7F3FA1DE-32B2-A145-B4CF-677532773CA8}"/>
                    </a:ext>
                  </a:extLst>
                </p:cNvPr>
                <p:cNvPicPr/>
                <p:nvPr/>
              </p:nvPicPr>
              <p:blipFill>
                <a:blip r:embed="rId61"/>
                <a:stretch>
                  <a:fillRect/>
                </a:stretch>
              </p:blipFill>
              <p:spPr>
                <a:xfrm>
                  <a:off x="4693030" y="2911423"/>
                  <a:ext cx="2462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5" name="Ink 24">
                  <a:extLst>
                    <a:ext uri="{FF2B5EF4-FFF2-40B4-BE49-F238E27FC236}">
                      <a16:creationId xmlns:a16="http://schemas.microsoft.com/office/drawing/2014/main" id="{93D1B27F-847D-804E-B144-D2188866389F}"/>
                    </a:ext>
                  </a:extLst>
                </p14:cNvPr>
                <p14:cNvContentPartPr/>
                <p14:nvPr/>
              </p14:nvContentPartPr>
              <p14:xfrm>
                <a:off x="2848030" y="3649783"/>
                <a:ext cx="3059640" cy="118800"/>
              </p14:xfrm>
            </p:contentPart>
          </mc:Choice>
          <mc:Fallback>
            <p:pic>
              <p:nvPicPr>
                <p:cNvPr id="25" name="Ink 24">
                  <a:extLst>
                    <a:ext uri="{FF2B5EF4-FFF2-40B4-BE49-F238E27FC236}">
                      <a16:creationId xmlns:a16="http://schemas.microsoft.com/office/drawing/2014/main" id="{93D1B27F-847D-804E-B144-D2188866389F}"/>
                    </a:ext>
                  </a:extLst>
                </p:cNvPr>
                <p:cNvPicPr/>
                <p:nvPr/>
              </p:nvPicPr>
              <p:blipFill>
                <a:blip r:embed="rId63"/>
                <a:stretch>
                  <a:fillRect/>
                </a:stretch>
              </p:blipFill>
              <p:spPr>
                <a:xfrm>
                  <a:off x="2832550" y="3634663"/>
                  <a:ext cx="308988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6" name="Ink 25">
                  <a:extLst>
                    <a:ext uri="{FF2B5EF4-FFF2-40B4-BE49-F238E27FC236}">
                      <a16:creationId xmlns:a16="http://schemas.microsoft.com/office/drawing/2014/main" id="{0FC3E703-28A8-0B45-8BC8-169BEE4BE17E}"/>
                    </a:ext>
                  </a:extLst>
                </p14:cNvPr>
                <p14:cNvContentPartPr/>
                <p14:nvPr/>
              </p14:nvContentPartPr>
              <p14:xfrm>
                <a:off x="3332230" y="3690463"/>
                <a:ext cx="2461320" cy="102960"/>
              </p14:xfrm>
            </p:contentPart>
          </mc:Choice>
          <mc:Fallback>
            <p:pic>
              <p:nvPicPr>
                <p:cNvPr id="26" name="Ink 25">
                  <a:extLst>
                    <a:ext uri="{FF2B5EF4-FFF2-40B4-BE49-F238E27FC236}">
                      <a16:creationId xmlns:a16="http://schemas.microsoft.com/office/drawing/2014/main" id="{0FC3E703-28A8-0B45-8BC8-169BEE4BE17E}"/>
                    </a:ext>
                  </a:extLst>
                </p:cNvPr>
                <p:cNvPicPr/>
                <p:nvPr/>
              </p:nvPicPr>
              <p:blipFill>
                <a:blip r:embed="rId65"/>
                <a:stretch>
                  <a:fillRect/>
                </a:stretch>
              </p:blipFill>
              <p:spPr>
                <a:xfrm>
                  <a:off x="3316750" y="3674983"/>
                  <a:ext cx="249156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7" name="Ink 26">
                  <a:extLst>
                    <a:ext uri="{FF2B5EF4-FFF2-40B4-BE49-F238E27FC236}">
                      <a16:creationId xmlns:a16="http://schemas.microsoft.com/office/drawing/2014/main" id="{4B41F997-BF98-3F4F-89DC-CB8C76A64456}"/>
                    </a:ext>
                  </a:extLst>
                </p14:cNvPr>
                <p14:cNvContentPartPr/>
                <p14:nvPr/>
              </p14:nvContentPartPr>
              <p14:xfrm>
                <a:off x="3271030" y="3558703"/>
                <a:ext cx="2141280" cy="126000"/>
              </p14:xfrm>
            </p:contentPart>
          </mc:Choice>
          <mc:Fallback>
            <p:pic>
              <p:nvPicPr>
                <p:cNvPr id="27" name="Ink 26">
                  <a:extLst>
                    <a:ext uri="{FF2B5EF4-FFF2-40B4-BE49-F238E27FC236}">
                      <a16:creationId xmlns:a16="http://schemas.microsoft.com/office/drawing/2014/main" id="{4B41F997-BF98-3F4F-89DC-CB8C76A64456}"/>
                    </a:ext>
                  </a:extLst>
                </p:cNvPr>
                <p:cNvPicPr/>
                <p:nvPr/>
              </p:nvPicPr>
              <p:blipFill>
                <a:blip r:embed="rId67"/>
                <a:stretch>
                  <a:fillRect/>
                </a:stretch>
              </p:blipFill>
              <p:spPr>
                <a:xfrm>
                  <a:off x="3255910" y="3543583"/>
                  <a:ext cx="21718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9" name="Ink 28">
                  <a:extLst>
                    <a:ext uri="{FF2B5EF4-FFF2-40B4-BE49-F238E27FC236}">
                      <a16:creationId xmlns:a16="http://schemas.microsoft.com/office/drawing/2014/main" id="{4AB38A71-FE58-9D48-9AA5-4F0BA8B44494}"/>
                    </a:ext>
                  </a:extLst>
                </p14:cNvPr>
                <p14:cNvContentPartPr/>
                <p14:nvPr/>
              </p14:nvContentPartPr>
              <p14:xfrm>
                <a:off x="3415390" y="3709183"/>
                <a:ext cx="289800" cy="483120"/>
              </p14:xfrm>
            </p:contentPart>
          </mc:Choice>
          <mc:Fallback>
            <p:pic>
              <p:nvPicPr>
                <p:cNvPr id="29" name="Ink 28">
                  <a:extLst>
                    <a:ext uri="{FF2B5EF4-FFF2-40B4-BE49-F238E27FC236}">
                      <a16:creationId xmlns:a16="http://schemas.microsoft.com/office/drawing/2014/main" id="{4AB38A71-FE58-9D48-9AA5-4F0BA8B44494}"/>
                    </a:ext>
                  </a:extLst>
                </p:cNvPr>
                <p:cNvPicPr/>
                <p:nvPr/>
              </p:nvPicPr>
              <p:blipFill>
                <a:blip r:embed="rId69"/>
                <a:stretch>
                  <a:fillRect/>
                </a:stretch>
              </p:blipFill>
              <p:spPr>
                <a:xfrm>
                  <a:off x="3399910" y="3693703"/>
                  <a:ext cx="320400" cy="5137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0" name="Ink 29">
                  <a:extLst>
                    <a:ext uri="{FF2B5EF4-FFF2-40B4-BE49-F238E27FC236}">
                      <a16:creationId xmlns:a16="http://schemas.microsoft.com/office/drawing/2014/main" id="{2E36654F-DBD6-3746-8A53-0438F30133AE}"/>
                    </a:ext>
                  </a:extLst>
                </p14:cNvPr>
                <p14:cNvContentPartPr/>
                <p14:nvPr/>
              </p14:nvContentPartPr>
              <p14:xfrm>
                <a:off x="2306590" y="4457983"/>
                <a:ext cx="269280" cy="285480"/>
              </p14:xfrm>
            </p:contentPart>
          </mc:Choice>
          <mc:Fallback>
            <p:pic>
              <p:nvPicPr>
                <p:cNvPr id="30" name="Ink 29">
                  <a:extLst>
                    <a:ext uri="{FF2B5EF4-FFF2-40B4-BE49-F238E27FC236}">
                      <a16:creationId xmlns:a16="http://schemas.microsoft.com/office/drawing/2014/main" id="{2E36654F-DBD6-3746-8A53-0438F30133AE}"/>
                    </a:ext>
                  </a:extLst>
                </p:cNvPr>
                <p:cNvPicPr/>
                <p:nvPr/>
              </p:nvPicPr>
              <p:blipFill>
                <a:blip r:embed="rId71"/>
                <a:stretch>
                  <a:fillRect/>
                </a:stretch>
              </p:blipFill>
              <p:spPr>
                <a:xfrm>
                  <a:off x="2291470" y="4442863"/>
                  <a:ext cx="29952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1" name="Ink 30">
                  <a:extLst>
                    <a:ext uri="{FF2B5EF4-FFF2-40B4-BE49-F238E27FC236}">
                      <a16:creationId xmlns:a16="http://schemas.microsoft.com/office/drawing/2014/main" id="{D86123D5-E626-F74B-A967-8E6B8E0310C1}"/>
                    </a:ext>
                  </a:extLst>
                </p14:cNvPr>
                <p14:cNvContentPartPr/>
                <p14:nvPr/>
              </p14:nvContentPartPr>
              <p14:xfrm>
                <a:off x="2593150" y="4491823"/>
                <a:ext cx="227880" cy="316080"/>
              </p14:xfrm>
            </p:contentPart>
          </mc:Choice>
          <mc:Fallback>
            <p:pic>
              <p:nvPicPr>
                <p:cNvPr id="31" name="Ink 30">
                  <a:extLst>
                    <a:ext uri="{FF2B5EF4-FFF2-40B4-BE49-F238E27FC236}">
                      <a16:creationId xmlns:a16="http://schemas.microsoft.com/office/drawing/2014/main" id="{D86123D5-E626-F74B-A967-8E6B8E0310C1}"/>
                    </a:ext>
                  </a:extLst>
                </p:cNvPr>
                <p:cNvPicPr/>
                <p:nvPr/>
              </p:nvPicPr>
              <p:blipFill>
                <a:blip r:embed="rId73"/>
                <a:stretch>
                  <a:fillRect/>
                </a:stretch>
              </p:blipFill>
              <p:spPr>
                <a:xfrm>
                  <a:off x="2578030" y="4476343"/>
                  <a:ext cx="25812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2" name="Ink 31">
                  <a:extLst>
                    <a:ext uri="{FF2B5EF4-FFF2-40B4-BE49-F238E27FC236}">
                      <a16:creationId xmlns:a16="http://schemas.microsoft.com/office/drawing/2014/main" id="{F5D6CF44-096A-E141-902E-58A1999C386E}"/>
                    </a:ext>
                  </a:extLst>
                </p14:cNvPr>
                <p14:cNvContentPartPr/>
                <p14:nvPr/>
              </p14:nvContentPartPr>
              <p14:xfrm>
                <a:off x="2662990" y="4451503"/>
                <a:ext cx="329760" cy="54000"/>
              </p14:xfrm>
            </p:contentPart>
          </mc:Choice>
          <mc:Fallback>
            <p:pic>
              <p:nvPicPr>
                <p:cNvPr id="32" name="Ink 31">
                  <a:extLst>
                    <a:ext uri="{FF2B5EF4-FFF2-40B4-BE49-F238E27FC236}">
                      <a16:creationId xmlns:a16="http://schemas.microsoft.com/office/drawing/2014/main" id="{F5D6CF44-096A-E141-902E-58A1999C386E}"/>
                    </a:ext>
                  </a:extLst>
                </p:cNvPr>
                <p:cNvPicPr/>
                <p:nvPr/>
              </p:nvPicPr>
              <p:blipFill>
                <a:blip r:embed="rId75"/>
                <a:stretch>
                  <a:fillRect/>
                </a:stretch>
              </p:blipFill>
              <p:spPr>
                <a:xfrm>
                  <a:off x="2647870" y="4436383"/>
                  <a:ext cx="3600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3" name="Ink 32">
                  <a:extLst>
                    <a:ext uri="{FF2B5EF4-FFF2-40B4-BE49-F238E27FC236}">
                      <a16:creationId xmlns:a16="http://schemas.microsoft.com/office/drawing/2014/main" id="{70AEC4E0-AAA0-1D41-833A-089736BF783D}"/>
                    </a:ext>
                  </a:extLst>
                </p14:cNvPr>
                <p14:cNvContentPartPr/>
                <p14:nvPr/>
              </p14:nvContentPartPr>
              <p14:xfrm>
                <a:off x="3077350" y="4358263"/>
                <a:ext cx="261720" cy="470520"/>
              </p14:xfrm>
            </p:contentPart>
          </mc:Choice>
          <mc:Fallback>
            <p:pic>
              <p:nvPicPr>
                <p:cNvPr id="33" name="Ink 32">
                  <a:extLst>
                    <a:ext uri="{FF2B5EF4-FFF2-40B4-BE49-F238E27FC236}">
                      <a16:creationId xmlns:a16="http://schemas.microsoft.com/office/drawing/2014/main" id="{70AEC4E0-AAA0-1D41-833A-089736BF783D}"/>
                    </a:ext>
                  </a:extLst>
                </p:cNvPr>
                <p:cNvPicPr/>
                <p:nvPr/>
              </p:nvPicPr>
              <p:blipFill>
                <a:blip r:embed="rId77"/>
                <a:stretch>
                  <a:fillRect/>
                </a:stretch>
              </p:blipFill>
              <p:spPr>
                <a:xfrm>
                  <a:off x="3062230" y="4342783"/>
                  <a:ext cx="292320" cy="501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4" name="Ink 33">
                  <a:extLst>
                    <a:ext uri="{FF2B5EF4-FFF2-40B4-BE49-F238E27FC236}">
                      <a16:creationId xmlns:a16="http://schemas.microsoft.com/office/drawing/2014/main" id="{A5884DD4-FB0D-424C-8960-D994BAFA7167}"/>
                    </a:ext>
                  </a:extLst>
                </p14:cNvPr>
                <p14:cNvContentPartPr/>
                <p14:nvPr/>
              </p14:nvContentPartPr>
              <p14:xfrm>
                <a:off x="3040270" y="4482103"/>
                <a:ext cx="89640" cy="60840"/>
              </p14:xfrm>
            </p:contentPart>
          </mc:Choice>
          <mc:Fallback>
            <p:pic>
              <p:nvPicPr>
                <p:cNvPr id="34" name="Ink 33">
                  <a:extLst>
                    <a:ext uri="{FF2B5EF4-FFF2-40B4-BE49-F238E27FC236}">
                      <a16:creationId xmlns:a16="http://schemas.microsoft.com/office/drawing/2014/main" id="{A5884DD4-FB0D-424C-8960-D994BAFA7167}"/>
                    </a:ext>
                  </a:extLst>
                </p:cNvPr>
                <p:cNvPicPr/>
                <p:nvPr/>
              </p:nvPicPr>
              <p:blipFill>
                <a:blip r:embed="rId79"/>
                <a:stretch>
                  <a:fillRect/>
                </a:stretch>
              </p:blipFill>
              <p:spPr>
                <a:xfrm>
                  <a:off x="3025150" y="4466623"/>
                  <a:ext cx="12024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5" name="Ink 34">
                  <a:extLst>
                    <a:ext uri="{FF2B5EF4-FFF2-40B4-BE49-F238E27FC236}">
                      <a16:creationId xmlns:a16="http://schemas.microsoft.com/office/drawing/2014/main" id="{17AB553A-A9A0-CC4D-AC3D-01E8F3EAB208}"/>
                    </a:ext>
                  </a:extLst>
                </p14:cNvPr>
                <p14:cNvContentPartPr/>
                <p14:nvPr/>
              </p14:nvContentPartPr>
              <p14:xfrm>
                <a:off x="3390550" y="4714303"/>
                <a:ext cx="5400" cy="11520"/>
              </p14:xfrm>
            </p:contentPart>
          </mc:Choice>
          <mc:Fallback>
            <p:pic>
              <p:nvPicPr>
                <p:cNvPr id="35" name="Ink 34">
                  <a:extLst>
                    <a:ext uri="{FF2B5EF4-FFF2-40B4-BE49-F238E27FC236}">
                      <a16:creationId xmlns:a16="http://schemas.microsoft.com/office/drawing/2014/main" id="{17AB553A-A9A0-CC4D-AC3D-01E8F3EAB208}"/>
                    </a:ext>
                  </a:extLst>
                </p:cNvPr>
                <p:cNvPicPr/>
                <p:nvPr/>
              </p:nvPicPr>
              <p:blipFill>
                <a:blip r:embed="rId81"/>
                <a:stretch>
                  <a:fillRect/>
                </a:stretch>
              </p:blipFill>
              <p:spPr>
                <a:xfrm>
                  <a:off x="3375430" y="4699183"/>
                  <a:ext cx="3564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7" name="Ink 36">
                  <a:extLst>
                    <a:ext uri="{FF2B5EF4-FFF2-40B4-BE49-F238E27FC236}">
                      <a16:creationId xmlns:a16="http://schemas.microsoft.com/office/drawing/2014/main" id="{21778739-C490-7A43-A41F-7CE4E06044A1}"/>
                    </a:ext>
                  </a:extLst>
                </p14:cNvPr>
                <p14:cNvContentPartPr/>
                <p14:nvPr/>
              </p14:nvContentPartPr>
              <p14:xfrm>
                <a:off x="3841270" y="4043623"/>
                <a:ext cx="120240" cy="1043640"/>
              </p14:xfrm>
            </p:contentPart>
          </mc:Choice>
          <mc:Fallback>
            <p:pic>
              <p:nvPicPr>
                <p:cNvPr id="37" name="Ink 36">
                  <a:extLst>
                    <a:ext uri="{FF2B5EF4-FFF2-40B4-BE49-F238E27FC236}">
                      <a16:creationId xmlns:a16="http://schemas.microsoft.com/office/drawing/2014/main" id="{21778739-C490-7A43-A41F-7CE4E06044A1}"/>
                    </a:ext>
                  </a:extLst>
                </p:cNvPr>
                <p:cNvPicPr/>
                <p:nvPr/>
              </p:nvPicPr>
              <p:blipFill>
                <a:blip r:embed="rId83"/>
                <a:stretch>
                  <a:fillRect/>
                </a:stretch>
              </p:blipFill>
              <p:spPr>
                <a:xfrm>
                  <a:off x="3826150" y="4028503"/>
                  <a:ext cx="150480" cy="10742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8" name="Ink 37">
                  <a:extLst>
                    <a:ext uri="{FF2B5EF4-FFF2-40B4-BE49-F238E27FC236}">
                      <a16:creationId xmlns:a16="http://schemas.microsoft.com/office/drawing/2014/main" id="{2DED7EB5-EF92-3F4F-9A48-279CCCD752E7}"/>
                    </a:ext>
                  </a:extLst>
                </p14:cNvPr>
                <p14:cNvContentPartPr/>
                <p14:nvPr/>
              </p14:nvContentPartPr>
              <p14:xfrm>
                <a:off x="4151950" y="4271143"/>
                <a:ext cx="278280" cy="313920"/>
              </p14:xfrm>
            </p:contentPart>
          </mc:Choice>
          <mc:Fallback>
            <p:pic>
              <p:nvPicPr>
                <p:cNvPr id="38" name="Ink 37">
                  <a:extLst>
                    <a:ext uri="{FF2B5EF4-FFF2-40B4-BE49-F238E27FC236}">
                      <a16:creationId xmlns:a16="http://schemas.microsoft.com/office/drawing/2014/main" id="{2DED7EB5-EF92-3F4F-9A48-279CCCD752E7}"/>
                    </a:ext>
                  </a:extLst>
                </p:cNvPr>
                <p:cNvPicPr/>
                <p:nvPr/>
              </p:nvPicPr>
              <p:blipFill>
                <a:blip r:embed="rId85"/>
                <a:stretch>
                  <a:fillRect/>
                </a:stretch>
              </p:blipFill>
              <p:spPr>
                <a:xfrm>
                  <a:off x="4136470" y="4255663"/>
                  <a:ext cx="30888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9" name="Ink 38">
                  <a:extLst>
                    <a:ext uri="{FF2B5EF4-FFF2-40B4-BE49-F238E27FC236}">
                      <a16:creationId xmlns:a16="http://schemas.microsoft.com/office/drawing/2014/main" id="{2C352B2B-F096-8843-99D4-CAB75D57208F}"/>
                    </a:ext>
                  </a:extLst>
                </p14:cNvPr>
                <p14:cNvContentPartPr/>
                <p14:nvPr/>
              </p14:nvContentPartPr>
              <p14:xfrm>
                <a:off x="4558030" y="4359343"/>
                <a:ext cx="100080" cy="298440"/>
              </p14:xfrm>
            </p:contentPart>
          </mc:Choice>
          <mc:Fallback>
            <p:pic>
              <p:nvPicPr>
                <p:cNvPr id="39" name="Ink 38">
                  <a:extLst>
                    <a:ext uri="{FF2B5EF4-FFF2-40B4-BE49-F238E27FC236}">
                      <a16:creationId xmlns:a16="http://schemas.microsoft.com/office/drawing/2014/main" id="{2C352B2B-F096-8843-99D4-CAB75D57208F}"/>
                    </a:ext>
                  </a:extLst>
                </p:cNvPr>
                <p:cNvPicPr/>
                <p:nvPr/>
              </p:nvPicPr>
              <p:blipFill>
                <a:blip r:embed="rId87"/>
                <a:stretch>
                  <a:fillRect/>
                </a:stretch>
              </p:blipFill>
              <p:spPr>
                <a:xfrm>
                  <a:off x="4542910" y="4343863"/>
                  <a:ext cx="13068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0" name="Ink 39">
                  <a:extLst>
                    <a:ext uri="{FF2B5EF4-FFF2-40B4-BE49-F238E27FC236}">
                      <a16:creationId xmlns:a16="http://schemas.microsoft.com/office/drawing/2014/main" id="{E7D3BCA9-C660-BA45-86E6-9343C066F3A6}"/>
                    </a:ext>
                  </a:extLst>
                </p14:cNvPr>
                <p14:cNvContentPartPr/>
                <p14:nvPr/>
              </p14:nvContentPartPr>
              <p14:xfrm>
                <a:off x="4563430" y="4239103"/>
                <a:ext cx="250560" cy="57600"/>
              </p14:xfrm>
            </p:contentPart>
          </mc:Choice>
          <mc:Fallback>
            <p:pic>
              <p:nvPicPr>
                <p:cNvPr id="40" name="Ink 39">
                  <a:extLst>
                    <a:ext uri="{FF2B5EF4-FFF2-40B4-BE49-F238E27FC236}">
                      <a16:creationId xmlns:a16="http://schemas.microsoft.com/office/drawing/2014/main" id="{E7D3BCA9-C660-BA45-86E6-9343C066F3A6}"/>
                    </a:ext>
                  </a:extLst>
                </p:cNvPr>
                <p:cNvPicPr/>
                <p:nvPr/>
              </p:nvPicPr>
              <p:blipFill>
                <a:blip r:embed="rId89"/>
                <a:stretch>
                  <a:fillRect/>
                </a:stretch>
              </p:blipFill>
              <p:spPr>
                <a:xfrm>
                  <a:off x="4547950" y="4223983"/>
                  <a:ext cx="28116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1" name="Ink 40">
                  <a:extLst>
                    <a:ext uri="{FF2B5EF4-FFF2-40B4-BE49-F238E27FC236}">
                      <a16:creationId xmlns:a16="http://schemas.microsoft.com/office/drawing/2014/main" id="{838087F4-9E46-8B47-8AA8-67C478FC7F70}"/>
                    </a:ext>
                  </a:extLst>
                </p14:cNvPr>
                <p14:cNvContentPartPr/>
                <p14:nvPr/>
              </p14:nvContentPartPr>
              <p14:xfrm>
                <a:off x="4904350" y="4022023"/>
                <a:ext cx="191520" cy="659160"/>
              </p14:xfrm>
            </p:contentPart>
          </mc:Choice>
          <mc:Fallback>
            <p:pic>
              <p:nvPicPr>
                <p:cNvPr id="41" name="Ink 40">
                  <a:extLst>
                    <a:ext uri="{FF2B5EF4-FFF2-40B4-BE49-F238E27FC236}">
                      <a16:creationId xmlns:a16="http://schemas.microsoft.com/office/drawing/2014/main" id="{838087F4-9E46-8B47-8AA8-67C478FC7F70}"/>
                    </a:ext>
                  </a:extLst>
                </p:cNvPr>
                <p:cNvPicPr/>
                <p:nvPr/>
              </p:nvPicPr>
              <p:blipFill>
                <a:blip r:embed="rId91"/>
                <a:stretch>
                  <a:fillRect/>
                </a:stretch>
              </p:blipFill>
              <p:spPr>
                <a:xfrm>
                  <a:off x="4888870" y="4006903"/>
                  <a:ext cx="222120" cy="6897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2" name="Ink 41">
                  <a:extLst>
                    <a:ext uri="{FF2B5EF4-FFF2-40B4-BE49-F238E27FC236}">
                      <a16:creationId xmlns:a16="http://schemas.microsoft.com/office/drawing/2014/main" id="{E9CFB576-6863-384A-94BF-FC9F9DC2F490}"/>
                    </a:ext>
                  </a:extLst>
                </p14:cNvPr>
                <p14:cNvContentPartPr/>
                <p14:nvPr/>
              </p14:nvContentPartPr>
              <p14:xfrm>
                <a:off x="4889590" y="4220743"/>
                <a:ext cx="57240" cy="46080"/>
              </p14:xfrm>
            </p:contentPart>
          </mc:Choice>
          <mc:Fallback>
            <p:pic>
              <p:nvPicPr>
                <p:cNvPr id="42" name="Ink 41">
                  <a:extLst>
                    <a:ext uri="{FF2B5EF4-FFF2-40B4-BE49-F238E27FC236}">
                      <a16:creationId xmlns:a16="http://schemas.microsoft.com/office/drawing/2014/main" id="{E9CFB576-6863-384A-94BF-FC9F9DC2F490}"/>
                    </a:ext>
                  </a:extLst>
                </p:cNvPr>
                <p:cNvPicPr/>
                <p:nvPr/>
              </p:nvPicPr>
              <p:blipFill>
                <a:blip r:embed="rId93"/>
                <a:stretch>
                  <a:fillRect/>
                </a:stretch>
              </p:blipFill>
              <p:spPr>
                <a:xfrm>
                  <a:off x="4874470" y="4205623"/>
                  <a:ext cx="878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3" name="Ink 42">
                  <a:extLst>
                    <a:ext uri="{FF2B5EF4-FFF2-40B4-BE49-F238E27FC236}">
                      <a16:creationId xmlns:a16="http://schemas.microsoft.com/office/drawing/2014/main" id="{51E8A082-1DEE-CA4A-8392-E405EFEFFCE3}"/>
                    </a:ext>
                  </a:extLst>
                </p14:cNvPr>
                <p14:cNvContentPartPr/>
                <p14:nvPr/>
              </p14:nvContentPartPr>
              <p14:xfrm>
                <a:off x="5162110" y="4374823"/>
                <a:ext cx="39600" cy="91800"/>
              </p14:xfrm>
            </p:contentPart>
          </mc:Choice>
          <mc:Fallback>
            <p:pic>
              <p:nvPicPr>
                <p:cNvPr id="43" name="Ink 42">
                  <a:extLst>
                    <a:ext uri="{FF2B5EF4-FFF2-40B4-BE49-F238E27FC236}">
                      <a16:creationId xmlns:a16="http://schemas.microsoft.com/office/drawing/2014/main" id="{51E8A082-1DEE-CA4A-8392-E405EFEFFCE3}"/>
                    </a:ext>
                  </a:extLst>
                </p:cNvPr>
                <p:cNvPicPr/>
                <p:nvPr/>
              </p:nvPicPr>
              <p:blipFill>
                <a:blip r:embed="rId95"/>
                <a:stretch>
                  <a:fillRect/>
                </a:stretch>
              </p:blipFill>
              <p:spPr>
                <a:xfrm>
                  <a:off x="5146630" y="4359703"/>
                  <a:ext cx="702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4" name="Ink 43">
                  <a:extLst>
                    <a:ext uri="{FF2B5EF4-FFF2-40B4-BE49-F238E27FC236}">
                      <a16:creationId xmlns:a16="http://schemas.microsoft.com/office/drawing/2014/main" id="{2DA2EE6E-0E96-664D-8258-57080E217EAF}"/>
                    </a:ext>
                  </a:extLst>
                </p14:cNvPr>
                <p14:cNvContentPartPr/>
                <p14:nvPr/>
              </p14:nvContentPartPr>
              <p14:xfrm>
                <a:off x="5328790" y="3818263"/>
                <a:ext cx="45360" cy="1028880"/>
              </p14:xfrm>
            </p:contentPart>
          </mc:Choice>
          <mc:Fallback>
            <p:pic>
              <p:nvPicPr>
                <p:cNvPr id="44" name="Ink 43">
                  <a:extLst>
                    <a:ext uri="{FF2B5EF4-FFF2-40B4-BE49-F238E27FC236}">
                      <a16:creationId xmlns:a16="http://schemas.microsoft.com/office/drawing/2014/main" id="{2DA2EE6E-0E96-664D-8258-57080E217EAF}"/>
                    </a:ext>
                  </a:extLst>
                </p:cNvPr>
                <p:cNvPicPr/>
                <p:nvPr/>
              </p:nvPicPr>
              <p:blipFill>
                <a:blip r:embed="rId97"/>
                <a:stretch>
                  <a:fillRect/>
                </a:stretch>
              </p:blipFill>
              <p:spPr>
                <a:xfrm>
                  <a:off x="5313670" y="3803143"/>
                  <a:ext cx="75960" cy="10594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5" name="Ink 44">
                  <a:extLst>
                    <a:ext uri="{FF2B5EF4-FFF2-40B4-BE49-F238E27FC236}">
                      <a16:creationId xmlns:a16="http://schemas.microsoft.com/office/drawing/2014/main" id="{049F8F70-5393-1B41-B784-D0F0FFF7BAD6}"/>
                    </a:ext>
                  </a:extLst>
                </p14:cNvPr>
                <p14:cNvContentPartPr/>
                <p14:nvPr/>
              </p14:nvContentPartPr>
              <p14:xfrm>
                <a:off x="5591230" y="4196983"/>
                <a:ext cx="359280" cy="280800"/>
              </p14:xfrm>
            </p:contentPart>
          </mc:Choice>
          <mc:Fallback>
            <p:pic>
              <p:nvPicPr>
                <p:cNvPr id="45" name="Ink 44">
                  <a:extLst>
                    <a:ext uri="{FF2B5EF4-FFF2-40B4-BE49-F238E27FC236}">
                      <a16:creationId xmlns:a16="http://schemas.microsoft.com/office/drawing/2014/main" id="{049F8F70-5393-1B41-B784-D0F0FFF7BAD6}"/>
                    </a:ext>
                  </a:extLst>
                </p:cNvPr>
                <p:cNvPicPr/>
                <p:nvPr/>
              </p:nvPicPr>
              <p:blipFill>
                <a:blip r:embed="rId99"/>
                <a:stretch>
                  <a:fillRect/>
                </a:stretch>
              </p:blipFill>
              <p:spPr>
                <a:xfrm>
                  <a:off x="5575750" y="4181503"/>
                  <a:ext cx="38988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6" name="Ink 45">
                  <a:extLst>
                    <a:ext uri="{FF2B5EF4-FFF2-40B4-BE49-F238E27FC236}">
                      <a16:creationId xmlns:a16="http://schemas.microsoft.com/office/drawing/2014/main" id="{C486FCD8-B767-074D-9D14-7B8C82FF0543}"/>
                    </a:ext>
                  </a:extLst>
                </p14:cNvPr>
                <p14:cNvContentPartPr/>
                <p14:nvPr/>
              </p14:nvContentPartPr>
              <p14:xfrm>
                <a:off x="6027550" y="4195903"/>
                <a:ext cx="101520" cy="335880"/>
              </p14:xfrm>
            </p:contentPart>
          </mc:Choice>
          <mc:Fallback>
            <p:pic>
              <p:nvPicPr>
                <p:cNvPr id="46" name="Ink 45">
                  <a:extLst>
                    <a:ext uri="{FF2B5EF4-FFF2-40B4-BE49-F238E27FC236}">
                      <a16:creationId xmlns:a16="http://schemas.microsoft.com/office/drawing/2014/main" id="{C486FCD8-B767-074D-9D14-7B8C82FF0543}"/>
                    </a:ext>
                  </a:extLst>
                </p:cNvPr>
                <p:cNvPicPr/>
                <p:nvPr/>
              </p:nvPicPr>
              <p:blipFill>
                <a:blip r:embed="rId101"/>
                <a:stretch>
                  <a:fillRect/>
                </a:stretch>
              </p:blipFill>
              <p:spPr>
                <a:xfrm>
                  <a:off x="6012430" y="4180783"/>
                  <a:ext cx="13212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7" name="Ink 46">
                  <a:extLst>
                    <a:ext uri="{FF2B5EF4-FFF2-40B4-BE49-F238E27FC236}">
                      <a16:creationId xmlns:a16="http://schemas.microsoft.com/office/drawing/2014/main" id="{BDE3A152-E154-F342-AB0D-9DA1844FF9D9}"/>
                    </a:ext>
                  </a:extLst>
                </p14:cNvPr>
                <p14:cNvContentPartPr/>
                <p14:nvPr/>
              </p14:nvContentPartPr>
              <p14:xfrm>
                <a:off x="6026470" y="4119223"/>
                <a:ext cx="279000" cy="62640"/>
              </p14:xfrm>
            </p:contentPart>
          </mc:Choice>
          <mc:Fallback>
            <p:pic>
              <p:nvPicPr>
                <p:cNvPr id="47" name="Ink 46">
                  <a:extLst>
                    <a:ext uri="{FF2B5EF4-FFF2-40B4-BE49-F238E27FC236}">
                      <a16:creationId xmlns:a16="http://schemas.microsoft.com/office/drawing/2014/main" id="{BDE3A152-E154-F342-AB0D-9DA1844FF9D9}"/>
                    </a:ext>
                  </a:extLst>
                </p:cNvPr>
                <p:cNvPicPr/>
                <p:nvPr/>
              </p:nvPicPr>
              <p:blipFill>
                <a:blip r:embed="rId103"/>
                <a:stretch>
                  <a:fillRect/>
                </a:stretch>
              </p:blipFill>
              <p:spPr>
                <a:xfrm>
                  <a:off x="6010990" y="4104103"/>
                  <a:ext cx="30960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8" name="Ink 47">
                  <a:extLst>
                    <a:ext uri="{FF2B5EF4-FFF2-40B4-BE49-F238E27FC236}">
                      <a16:creationId xmlns:a16="http://schemas.microsoft.com/office/drawing/2014/main" id="{E2A283CD-6115-E349-B037-02CDCE937841}"/>
                    </a:ext>
                  </a:extLst>
                </p14:cNvPr>
                <p14:cNvContentPartPr/>
                <p14:nvPr/>
              </p14:nvContentPartPr>
              <p14:xfrm>
                <a:off x="6482950" y="3890263"/>
                <a:ext cx="232560" cy="722520"/>
              </p14:xfrm>
            </p:contentPart>
          </mc:Choice>
          <mc:Fallback>
            <p:pic>
              <p:nvPicPr>
                <p:cNvPr id="48" name="Ink 47">
                  <a:extLst>
                    <a:ext uri="{FF2B5EF4-FFF2-40B4-BE49-F238E27FC236}">
                      <a16:creationId xmlns:a16="http://schemas.microsoft.com/office/drawing/2014/main" id="{E2A283CD-6115-E349-B037-02CDCE937841}"/>
                    </a:ext>
                  </a:extLst>
                </p:cNvPr>
                <p:cNvPicPr/>
                <p:nvPr/>
              </p:nvPicPr>
              <p:blipFill>
                <a:blip r:embed="rId105"/>
                <a:stretch>
                  <a:fillRect/>
                </a:stretch>
              </p:blipFill>
              <p:spPr>
                <a:xfrm>
                  <a:off x="6467830" y="3874783"/>
                  <a:ext cx="263160" cy="7531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49" name="Ink 48">
                  <a:extLst>
                    <a:ext uri="{FF2B5EF4-FFF2-40B4-BE49-F238E27FC236}">
                      <a16:creationId xmlns:a16="http://schemas.microsoft.com/office/drawing/2014/main" id="{8FC129B5-88D5-F24F-AFB5-F6E10F6317AD}"/>
                    </a:ext>
                  </a:extLst>
                </p14:cNvPr>
                <p14:cNvContentPartPr/>
                <p14:nvPr/>
              </p14:nvContentPartPr>
              <p14:xfrm>
                <a:off x="6428590" y="4121383"/>
                <a:ext cx="109800" cy="77400"/>
              </p14:xfrm>
            </p:contentPart>
          </mc:Choice>
          <mc:Fallback>
            <p:pic>
              <p:nvPicPr>
                <p:cNvPr id="49" name="Ink 48">
                  <a:extLst>
                    <a:ext uri="{FF2B5EF4-FFF2-40B4-BE49-F238E27FC236}">
                      <a16:creationId xmlns:a16="http://schemas.microsoft.com/office/drawing/2014/main" id="{8FC129B5-88D5-F24F-AFB5-F6E10F6317AD}"/>
                    </a:ext>
                  </a:extLst>
                </p:cNvPr>
                <p:cNvPicPr/>
                <p:nvPr/>
              </p:nvPicPr>
              <p:blipFill>
                <a:blip r:embed="rId107"/>
                <a:stretch>
                  <a:fillRect/>
                </a:stretch>
              </p:blipFill>
              <p:spPr>
                <a:xfrm>
                  <a:off x="6413470" y="4106263"/>
                  <a:ext cx="14040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0" name="Ink 49">
                  <a:extLst>
                    <a:ext uri="{FF2B5EF4-FFF2-40B4-BE49-F238E27FC236}">
                      <a16:creationId xmlns:a16="http://schemas.microsoft.com/office/drawing/2014/main" id="{C360BBF0-5341-6F47-8E52-29AF89FF9768}"/>
                    </a:ext>
                  </a:extLst>
                </p14:cNvPr>
                <p14:cNvContentPartPr/>
                <p14:nvPr/>
              </p14:nvContentPartPr>
              <p14:xfrm>
                <a:off x="6777790" y="4353223"/>
                <a:ext cx="59400" cy="88920"/>
              </p14:xfrm>
            </p:contentPart>
          </mc:Choice>
          <mc:Fallback>
            <p:pic>
              <p:nvPicPr>
                <p:cNvPr id="50" name="Ink 49">
                  <a:extLst>
                    <a:ext uri="{FF2B5EF4-FFF2-40B4-BE49-F238E27FC236}">
                      <a16:creationId xmlns:a16="http://schemas.microsoft.com/office/drawing/2014/main" id="{C360BBF0-5341-6F47-8E52-29AF89FF9768}"/>
                    </a:ext>
                  </a:extLst>
                </p:cNvPr>
                <p:cNvPicPr/>
                <p:nvPr/>
              </p:nvPicPr>
              <p:blipFill>
                <a:blip r:embed="rId109"/>
                <a:stretch>
                  <a:fillRect/>
                </a:stretch>
              </p:blipFill>
              <p:spPr>
                <a:xfrm>
                  <a:off x="6762310" y="4337743"/>
                  <a:ext cx="9000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1" name="Ink 50">
                  <a:extLst>
                    <a:ext uri="{FF2B5EF4-FFF2-40B4-BE49-F238E27FC236}">
                      <a16:creationId xmlns:a16="http://schemas.microsoft.com/office/drawing/2014/main" id="{92827423-BF0C-5C45-8AD4-B216CFB43F66}"/>
                    </a:ext>
                  </a:extLst>
                </p14:cNvPr>
                <p14:cNvContentPartPr/>
                <p14:nvPr/>
              </p14:nvContentPartPr>
              <p14:xfrm>
                <a:off x="6949870" y="3707023"/>
                <a:ext cx="53280" cy="1108440"/>
              </p14:xfrm>
            </p:contentPart>
          </mc:Choice>
          <mc:Fallback>
            <p:pic>
              <p:nvPicPr>
                <p:cNvPr id="51" name="Ink 50">
                  <a:extLst>
                    <a:ext uri="{FF2B5EF4-FFF2-40B4-BE49-F238E27FC236}">
                      <a16:creationId xmlns:a16="http://schemas.microsoft.com/office/drawing/2014/main" id="{92827423-BF0C-5C45-8AD4-B216CFB43F66}"/>
                    </a:ext>
                  </a:extLst>
                </p:cNvPr>
                <p:cNvPicPr/>
                <p:nvPr/>
              </p:nvPicPr>
              <p:blipFill>
                <a:blip r:embed="rId111"/>
                <a:stretch>
                  <a:fillRect/>
                </a:stretch>
              </p:blipFill>
              <p:spPr>
                <a:xfrm>
                  <a:off x="6934750" y="3691543"/>
                  <a:ext cx="83880" cy="11386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2" name="Ink 51">
                  <a:extLst>
                    <a:ext uri="{FF2B5EF4-FFF2-40B4-BE49-F238E27FC236}">
                      <a16:creationId xmlns:a16="http://schemas.microsoft.com/office/drawing/2014/main" id="{A3788664-9865-4941-8D28-858E21A60240}"/>
                    </a:ext>
                  </a:extLst>
                </p14:cNvPr>
                <p14:cNvContentPartPr/>
                <p14:nvPr/>
              </p14:nvContentPartPr>
              <p14:xfrm>
                <a:off x="7186750" y="4083583"/>
                <a:ext cx="329400" cy="266040"/>
              </p14:xfrm>
            </p:contentPart>
          </mc:Choice>
          <mc:Fallback>
            <p:pic>
              <p:nvPicPr>
                <p:cNvPr id="52" name="Ink 51">
                  <a:extLst>
                    <a:ext uri="{FF2B5EF4-FFF2-40B4-BE49-F238E27FC236}">
                      <a16:creationId xmlns:a16="http://schemas.microsoft.com/office/drawing/2014/main" id="{A3788664-9865-4941-8D28-858E21A60240}"/>
                    </a:ext>
                  </a:extLst>
                </p:cNvPr>
                <p:cNvPicPr/>
                <p:nvPr/>
              </p:nvPicPr>
              <p:blipFill>
                <a:blip r:embed="rId113"/>
                <a:stretch>
                  <a:fillRect/>
                </a:stretch>
              </p:blipFill>
              <p:spPr>
                <a:xfrm>
                  <a:off x="7171270" y="4068463"/>
                  <a:ext cx="36000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53" name="Ink 52">
                  <a:extLst>
                    <a:ext uri="{FF2B5EF4-FFF2-40B4-BE49-F238E27FC236}">
                      <a16:creationId xmlns:a16="http://schemas.microsoft.com/office/drawing/2014/main" id="{0434737B-0CA8-FF46-B59E-0F89EA5C5F4F}"/>
                    </a:ext>
                  </a:extLst>
                </p14:cNvPr>
                <p14:cNvContentPartPr/>
                <p14:nvPr/>
              </p14:nvContentPartPr>
              <p14:xfrm>
                <a:off x="7492390" y="3979183"/>
                <a:ext cx="259200" cy="423000"/>
              </p14:xfrm>
            </p:contentPart>
          </mc:Choice>
          <mc:Fallback>
            <p:pic>
              <p:nvPicPr>
                <p:cNvPr id="53" name="Ink 52">
                  <a:extLst>
                    <a:ext uri="{FF2B5EF4-FFF2-40B4-BE49-F238E27FC236}">
                      <a16:creationId xmlns:a16="http://schemas.microsoft.com/office/drawing/2014/main" id="{0434737B-0CA8-FF46-B59E-0F89EA5C5F4F}"/>
                    </a:ext>
                  </a:extLst>
                </p:cNvPr>
                <p:cNvPicPr/>
                <p:nvPr/>
              </p:nvPicPr>
              <p:blipFill>
                <a:blip r:embed="rId115"/>
                <a:stretch>
                  <a:fillRect/>
                </a:stretch>
              </p:blipFill>
              <p:spPr>
                <a:xfrm>
                  <a:off x="7476910" y="3964063"/>
                  <a:ext cx="28980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54" name="Ink 53">
                  <a:extLst>
                    <a:ext uri="{FF2B5EF4-FFF2-40B4-BE49-F238E27FC236}">
                      <a16:creationId xmlns:a16="http://schemas.microsoft.com/office/drawing/2014/main" id="{B8A6E9D7-220A-E746-BCF6-3DCBE63314C3}"/>
                    </a:ext>
                  </a:extLst>
                </p14:cNvPr>
                <p14:cNvContentPartPr/>
                <p14:nvPr/>
              </p14:nvContentPartPr>
              <p14:xfrm>
                <a:off x="7630630" y="3873703"/>
                <a:ext cx="219960" cy="107640"/>
              </p14:xfrm>
            </p:contentPart>
          </mc:Choice>
          <mc:Fallback>
            <p:pic>
              <p:nvPicPr>
                <p:cNvPr id="54" name="Ink 53">
                  <a:extLst>
                    <a:ext uri="{FF2B5EF4-FFF2-40B4-BE49-F238E27FC236}">
                      <a16:creationId xmlns:a16="http://schemas.microsoft.com/office/drawing/2014/main" id="{B8A6E9D7-220A-E746-BCF6-3DCBE63314C3}"/>
                    </a:ext>
                  </a:extLst>
                </p:cNvPr>
                <p:cNvPicPr/>
                <p:nvPr/>
              </p:nvPicPr>
              <p:blipFill>
                <a:blip r:embed="rId117"/>
                <a:stretch>
                  <a:fillRect/>
                </a:stretch>
              </p:blipFill>
              <p:spPr>
                <a:xfrm>
                  <a:off x="7615150" y="3858223"/>
                  <a:ext cx="2505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55" name="Ink 54">
                  <a:extLst>
                    <a:ext uri="{FF2B5EF4-FFF2-40B4-BE49-F238E27FC236}">
                      <a16:creationId xmlns:a16="http://schemas.microsoft.com/office/drawing/2014/main" id="{02D91D95-BB7A-414B-81CC-13CFDE02B853}"/>
                    </a:ext>
                  </a:extLst>
                </p14:cNvPr>
                <p14:cNvContentPartPr/>
                <p14:nvPr/>
              </p14:nvContentPartPr>
              <p14:xfrm>
                <a:off x="8098270" y="3731863"/>
                <a:ext cx="361080" cy="730080"/>
              </p14:xfrm>
            </p:contentPart>
          </mc:Choice>
          <mc:Fallback>
            <p:pic>
              <p:nvPicPr>
                <p:cNvPr id="55" name="Ink 54">
                  <a:extLst>
                    <a:ext uri="{FF2B5EF4-FFF2-40B4-BE49-F238E27FC236}">
                      <a16:creationId xmlns:a16="http://schemas.microsoft.com/office/drawing/2014/main" id="{02D91D95-BB7A-414B-81CC-13CFDE02B853}"/>
                    </a:ext>
                  </a:extLst>
                </p:cNvPr>
                <p:cNvPicPr/>
                <p:nvPr/>
              </p:nvPicPr>
              <p:blipFill>
                <a:blip r:embed="rId119"/>
                <a:stretch>
                  <a:fillRect/>
                </a:stretch>
              </p:blipFill>
              <p:spPr>
                <a:xfrm>
                  <a:off x="8082790" y="3716383"/>
                  <a:ext cx="391320" cy="7603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56" name="Ink 55">
                  <a:extLst>
                    <a:ext uri="{FF2B5EF4-FFF2-40B4-BE49-F238E27FC236}">
                      <a16:creationId xmlns:a16="http://schemas.microsoft.com/office/drawing/2014/main" id="{322793D8-E2FA-7B40-9CFE-192D4E6481A3}"/>
                    </a:ext>
                  </a:extLst>
                </p14:cNvPr>
                <p14:cNvContentPartPr/>
                <p14:nvPr/>
              </p14:nvContentPartPr>
              <p14:xfrm>
                <a:off x="8078110" y="3949303"/>
                <a:ext cx="132120" cy="75960"/>
              </p14:xfrm>
            </p:contentPart>
          </mc:Choice>
          <mc:Fallback>
            <p:pic>
              <p:nvPicPr>
                <p:cNvPr id="56" name="Ink 55">
                  <a:extLst>
                    <a:ext uri="{FF2B5EF4-FFF2-40B4-BE49-F238E27FC236}">
                      <a16:creationId xmlns:a16="http://schemas.microsoft.com/office/drawing/2014/main" id="{322793D8-E2FA-7B40-9CFE-192D4E6481A3}"/>
                    </a:ext>
                  </a:extLst>
                </p:cNvPr>
                <p:cNvPicPr/>
                <p:nvPr/>
              </p:nvPicPr>
              <p:blipFill>
                <a:blip r:embed="rId121"/>
                <a:stretch>
                  <a:fillRect/>
                </a:stretch>
              </p:blipFill>
              <p:spPr>
                <a:xfrm>
                  <a:off x="8062990" y="3933823"/>
                  <a:ext cx="16272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57" name="Ink 56">
                  <a:extLst>
                    <a:ext uri="{FF2B5EF4-FFF2-40B4-BE49-F238E27FC236}">
                      <a16:creationId xmlns:a16="http://schemas.microsoft.com/office/drawing/2014/main" id="{A914AC0B-A27E-2748-973F-CECD1907733D}"/>
                    </a:ext>
                  </a:extLst>
                </p14:cNvPr>
                <p14:cNvContentPartPr/>
                <p14:nvPr/>
              </p14:nvContentPartPr>
              <p14:xfrm>
                <a:off x="8503990" y="4153423"/>
                <a:ext cx="48960" cy="73080"/>
              </p14:xfrm>
            </p:contentPart>
          </mc:Choice>
          <mc:Fallback>
            <p:pic>
              <p:nvPicPr>
                <p:cNvPr id="57" name="Ink 56">
                  <a:extLst>
                    <a:ext uri="{FF2B5EF4-FFF2-40B4-BE49-F238E27FC236}">
                      <a16:creationId xmlns:a16="http://schemas.microsoft.com/office/drawing/2014/main" id="{A914AC0B-A27E-2748-973F-CECD1907733D}"/>
                    </a:ext>
                  </a:extLst>
                </p:cNvPr>
                <p:cNvPicPr/>
                <p:nvPr/>
              </p:nvPicPr>
              <p:blipFill>
                <a:blip r:embed="rId123"/>
                <a:stretch>
                  <a:fillRect/>
                </a:stretch>
              </p:blipFill>
              <p:spPr>
                <a:xfrm>
                  <a:off x="8488870" y="4138303"/>
                  <a:ext cx="7956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3" name="Ink 82">
                  <a:extLst>
                    <a:ext uri="{FF2B5EF4-FFF2-40B4-BE49-F238E27FC236}">
                      <a16:creationId xmlns:a16="http://schemas.microsoft.com/office/drawing/2014/main" id="{BF4B2B20-95B3-F84B-A142-7571A9B25B4A}"/>
                    </a:ext>
                  </a:extLst>
                </p14:cNvPr>
                <p14:cNvContentPartPr/>
                <p14:nvPr/>
              </p14:nvContentPartPr>
              <p14:xfrm>
                <a:off x="4847830" y="5465623"/>
                <a:ext cx="22320" cy="356760"/>
              </p14:xfrm>
            </p:contentPart>
          </mc:Choice>
          <mc:Fallback>
            <p:pic>
              <p:nvPicPr>
                <p:cNvPr id="83" name="Ink 82">
                  <a:extLst>
                    <a:ext uri="{FF2B5EF4-FFF2-40B4-BE49-F238E27FC236}">
                      <a16:creationId xmlns:a16="http://schemas.microsoft.com/office/drawing/2014/main" id="{BF4B2B20-95B3-F84B-A142-7571A9B25B4A}"/>
                    </a:ext>
                  </a:extLst>
                </p:cNvPr>
                <p:cNvPicPr/>
                <p:nvPr/>
              </p:nvPicPr>
              <p:blipFill>
                <a:blip r:embed="rId125"/>
                <a:stretch>
                  <a:fillRect/>
                </a:stretch>
              </p:blipFill>
              <p:spPr>
                <a:xfrm>
                  <a:off x="4832710" y="5450503"/>
                  <a:ext cx="5292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4" name="Ink 83">
                  <a:extLst>
                    <a:ext uri="{FF2B5EF4-FFF2-40B4-BE49-F238E27FC236}">
                      <a16:creationId xmlns:a16="http://schemas.microsoft.com/office/drawing/2014/main" id="{6D37AD86-F103-4845-88E6-513D449F8F1B}"/>
                    </a:ext>
                  </a:extLst>
                </p14:cNvPr>
                <p14:cNvContentPartPr/>
                <p14:nvPr/>
              </p14:nvContentPartPr>
              <p14:xfrm>
                <a:off x="4970590" y="5475703"/>
                <a:ext cx="270000" cy="241920"/>
              </p14:xfrm>
            </p:contentPart>
          </mc:Choice>
          <mc:Fallback>
            <p:pic>
              <p:nvPicPr>
                <p:cNvPr id="84" name="Ink 83">
                  <a:extLst>
                    <a:ext uri="{FF2B5EF4-FFF2-40B4-BE49-F238E27FC236}">
                      <a16:creationId xmlns:a16="http://schemas.microsoft.com/office/drawing/2014/main" id="{6D37AD86-F103-4845-88E6-513D449F8F1B}"/>
                    </a:ext>
                  </a:extLst>
                </p:cNvPr>
                <p:cNvPicPr/>
                <p:nvPr/>
              </p:nvPicPr>
              <p:blipFill>
                <a:blip r:embed="rId127"/>
                <a:stretch>
                  <a:fillRect/>
                </a:stretch>
              </p:blipFill>
              <p:spPr>
                <a:xfrm>
                  <a:off x="4955470" y="5460583"/>
                  <a:ext cx="30060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5" name="Ink 84">
                  <a:extLst>
                    <a:ext uri="{FF2B5EF4-FFF2-40B4-BE49-F238E27FC236}">
                      <a16:creationId xmlns:a16="http://schemas.microsoft.com/office/drawing/2014/main" id="{4C894E39-083B-644B-A9E6-CD3ECC566DAF}"/>
                    </a:ext>
                  </a:extLst>
                </p14:cNvPr>
                <p14:cNvContentPartPr/>
                <p14:nvPr/>
              </p14:nvContentPartPr>
              <p14:xfrm>
                <a:off x="5300350" y="5572183"/>
                <a:ext cx="36000" cy="32760"/>
              </p14:xfrm>
            </p:contentPart>
          </mc:Choice>
          <mc:Fallback>
            <p:pic>
              <p:nvPicPr>
                <p:cNvPr id="85" name="Ink 84">
                  <a:extLst>
                    <a:ext uri="{FF2B5EF4-FFF2-40B4-BE49-F238E27FC236}">
                      <a16:creationId xmlns:a16="http://schemas.microsoft.com/office/drawing/2014/main" id="{4C894E39-083B-644B-A9E6-CD3ECC566DAF}"/>
                    </a:ext>
                  </a:extLst>
                </p:cNvPr>
                <p:cNvPicPr/>
                <p:nvPr/>
              </p:nvPicPr>
              <p:blipFill>
                <a:blip r:embed="rId129"/>
                <a:stretch>
                  <a:fillRect/>
                </a:stretch>
              </p:blipFill>
              <p:spPr>
                <a:xfrm>
                  <a:off x="5285230" y="5556703"/>
                  <a:ext cx="6624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6" name="Ink 85">
                  <a:extLst>
                    <a:ext uri="{FF2B5EF4-FFF2-40B4-BE49-F238E27FC236}">
                      <a16:creationId xmlns:a16="http://schemas.microsoft.com/office/drawing/2014/main" id="{5C5BF9E7-414F-9748-8BFC-A40DD3037690}"/>
                    </a:ext>
                  </a:extLst>
                </p14:cNvPr>
                <p14:cNvContentPartPr/>
                <p14:nvPr/>
              </p14:nvContentPartPr>
              <p14:xfrm>
                <a:off x="5391790" y="5455543"/>
                <a:ext cx="159840" cy="293040"/>
              </p14:xfrm>
            </p:contentPart>
          </mc:Choice>
          <mc:Fallback>
            <p:pic>
              <p:nvPicPr>
                <p:cNvPr id="86" name="Ink 85">
                  <a:extLst>
                    <a:ext uri="{FF2B5EF4-FFF2-40B4-BE49-F238E27FC236}">
                      <a16:creationId xmlns:a16="http://schemas.microsoft.com/office/drawing/2014/main" id="{5C5BF9E7-414F-9748-8BFC-A40DD3037690}"/>
                    </a:ext>
                  </a:extLst>
                </p:cNvPr>
                <p:cNvPicPr/>
                <p:nvPr/>
              </p:nvPicPr>
              <p:blipFill>
                <a:blip r:embed="rId131"/>
                <a:stretch>
                  <a:fillRect/>
                </a:stretch>
              </p:blipFill>
              <p:spPr>
                <a:xfrm>
                  <a:off x="5376670" y="5440423"/>
                  <a:ext cx="19044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7" name="Ink 86">
                  <a:extLst>
                    <a:ext uri="{FF2B5EF4-FFF2-40B4-BE49-F238E27FC236}">
                      <a16:creationId xmlns:a16="http://schemas.microsoft.com/office/drawing/2014/main" id="{F3D2B72F-64E4-3145-B898-79AD45130CF6}"/>
                    </a:ext>
                  </a:extLst>
                </p14:cNvPr>
                <p14:cNvContentPartPr/>
                <p14:nvPr/>
              </p14:nvContentPartPr>
              <p14:xfrm>
                <a:off x="5396830" y="5398303"/>
                <a:ext cx="207000" cy="82080"/>
              </p14:xfrm>
            </p:contentPart>
          </mc:Choice>
          <mc:Fallback>
            <p:pic>
              <p:nvPicPr>
                <p:cNvPr id="87" name="Ink 86">
                  <a:extLst>
                    <a:ext uri="{FF2B5EF4-FFF2-40B4-BE49-F238E27FC236}">
                      <a16:creationId xmlns:a16="http://schemas.microsoft.com/office/drawing/2014/main" id="{F3D2B72F-64E4-3145-B898-79AD45130CF6}"/>
                    </a:ext>
                  </a:extLst>
                </p:cNvPr>
                <p:cNvPicPr/>
                <p:nvPr/>
              </p:nvPicPr>
              <p:blipFill>
                <a:blip r:embed="rId133"/>
                <a:stretch>
                  <a:fillRect/>
                </a:stretch>
              </p:blipFill>
              <p:spPr>
                <a:xfrm>
                  <a:off x="5381710" y="5382823"/>
                  <a:ext cx="2376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8" name="Ink 87">
                  <a:extLst>
                    <a:ext uri="{FF2B5EF4-FFF2-40B4-BE49-F238E27FC236}">
                      <a16:creationId xmlns:a16="http://schemas.microsoft.com/office/drawing/2014/main" id="{DF5C8A4B-B8D8-904A-9965-E863A89099E7}"/>
                    </a:ext>
                  </a:extLst>
                </p14:cNvPr>
                <p14:cNvContentPartPr/>
                <p14:nvPr/>
              </p14:nvContentPartPr>
              <p14:xfrm>
                <a:off x="5755030" y="5423503"/>
                <a:ext cx="224280" cy="325800"/>
              </p14:xfrm>
            </p:contentPart>
          </mc:Choice>
          <mc:Fallback>
            <p:pic>
              <p:nvPicPr>
                <p:cNvPr id="88" name="Ink 87">
                  <a:extLst>
                    <a:ext uri="{FF2B5EF4-FFF2-40B4-BE49-F238E27FC236}">
                      <a16:creationId xmlns:a16="http://schemas.microsoft.com/office/drawing/2014/main" id="{DF5C8A4B-B8D8-904A-9965-E863A89099E7}"/>
                    </a:ext>
                  </a:extLst>
                </p:cNvPr>
                <p:cNvPicPr/>
                <p:nvPr/>
              </p:nvPicPr>
              <p:blipFill>
                <a:blip r:embed="rId135"/>
                <a:stretch>
                  <a:fillRect/>
                </a:stretch>
              </p:blipFill>
              <p:spPr>
                <a:xfrm>
                  <a:off x="5739550" y="5408023"/>
                  <a:ext cx="25488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9" name="Ink 88">
                  <a:extLst>
                    <a:ext uri="{FF2B5EF4-FFF2-40B4-BE49-F238E27FC236}">
                      <a16:creationId xmlns:a16="http://schemas.microsoft.com/office/drawing/2014/main" id="{FD33F738-129E-724F-967E-04AB4CD9A70E}"/>
                    </a:ext>
                  </a:extLst>
                </p14:cNvPr>
                <p14:cNvContentPartPr/>
                <p14:nvPr/>
              </p14:nvContentPartPr>
              <p14:xfrm>
                <a:off x="5693830" y="5458063"/>
                <a:ext cx="106200" cy="51840"/>
              </p14:xfrm>
            </p:contentPart>
          </mc:Choice>
          <mc:Fallback>
            <p:pic>
              <p:nvPicPr>
                <p:cNvPr id="89" name="Ink 88">
                  <a:extLst>
                    <a:ext uri="{FF2B5EF4-FFF2-40B4-BE49-F238E27FC236}">
                      <a16:creationId xmlns:a16="http://schemas.microsoft.com/office/drawing/2014/main" id="{FD33F738-129E-724F-967E-04AB4CD9A70E}"/>
                    </a:ext>
                  </a:extLst>
                </p:cNvPr>
                <p:cNvPicPr/>
                <p:nvPr/>
              </p:nvPicPr>
              <p:blipFill>
                <a:blip r:embed="rId137"/>
                <a:stretch>
                  <a:fillRect/>
                </a:stretch>
              </p:blipFill>
              <p:spPr>
                <a:xfrm>
                  <a:off x="5678710" y="5442583"/>
                  <a:ext cx="13680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0" name="Ink 89">
                  <a:extLst>
                    <a:ext uri="{FF2B5EF4-FFF2-40B4-BE49-F238E27FC236}">
                      <a16:creationId xmlns:a16="http://schemas.microsoft.com/office/drawing/2014/main" id="{958751D9-1166-7D46-BA5E-7DED2CAAD72F}"/>
                    </a:ext>
                  </a:extLst>
                </p14:cNvPr>
                <p14:cNvContentPartPr/>
                <p14:nvPr/>
              </p14:nvContentPartPr>
              <p14:xfrm>
                <a:off x="5958790" y="5652823"/>
                <a:ext cx="11520" cy="39600"/>
              </p14:xfrm>
            </p:contentPart>
          </mc:Choice>
          <mc:Fallback>
            <p:pic>
              <p:nvPicPr>
                <p:cNvPr id="90" name="Ink 89">
                  <a:extLst>
                    <a:ext uri="{FF2B5EF4-FFF2-40B4-BE49-F238E27FC236}">
                      <a16:creationId xmlns:a16="http://schemas.microsoft.com/office/drawing/2014/main" id="{958751D9-1166-7D46-BA5E-7DED2CAAD72F}"/>
                    </a:ext>
                  </a:extLst>
                </p:cNvPr>
                <p:cNvPicPr/>
                <p:nvPr/>
              </p:nvPicPr>
              <p:blipFill>
                <a:blip r:embed="rId139"/>
                <a:stretch>
                  <a:fillRect/>
                </a:stretch>
              </p:blipFill>
              <p:spPr>
                <a:xfrm>
                  <a:off x="5943310" y="5637703"/>
                  <a:ext cx="421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1" name="Ink 90">
                  <a:extLst>
                    <a:ext uri="{FF2B5EF4-FFF2-40B4-BE49-F238E27FC236}">
                      <a16:creationId xmlns:a16="http://schemas.microsoft.com/office/drawing/2014/main" id="{A9A9A289-0E7D-C34A-BEF5-97E3174D4AD9}"/>
                    </a:ext>
                  </a:extLst>
                </p14:cNvPr>
                <p14:cNvContentPartPr/>
                <p14:nvPr/>
              </p14:nvContentPartPr>
              <p14:xfrm>
                <a:off x="6333190" y="5424943"/>
                <a:ext cx="43200" cy="340920"/>
              </p14:xfrm>
            </p:contentPart>
          </mc:Choice>
          <mc:Fallback>
            <p:pic>
              <p:nvPicPr>
                <p:cNvPr id="91" name="Ink 90">
                  <a:extLst>
                    <a:ext uri="{FF2B5EF4-FFF2-40B4-BE49-F238E27FC236}">
                      <a16:creationId xmlns:a16="http://schemas.microsoft.com/office/drawing/2014/main" id="{A9A9A289-0E7D-C34A-BEF5-97E3174D4AD9}"/>
                    </a:ext>
                  </a:extLst>
                </p:cNvPr>
                <p:cNvPicPr/>
                <p:nvPr/>
              </p:nvPicPr>
              <p:blipFill>
                <a:blip r:embed="rId141"/>
                <a:stretch>
                  <a:fillRect/>
                </a:stretch>
              </p:blipFill>
              <p:spPr>
                <a:xfrm>
                  <a:off x="6318070" y="5409823"/>
                  <a:ext cx="7380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2" name="Ink 91">
                  <a:extLst>
                    <a:ext uri="{FF2B5EF4-FFF2-40B4-BE49-F238E27FC236}">
                      <a16:creationId xmlns:a16="http://schemas.microsoft.com/office/drawing/2014/main" id="{DB90732B-A90F-9B49-BF8D-1499D18B38A9}"/>
                    </a:ext>
                  </a:extLst>
                </p14:cNvPr>
                <p14:cNvContentPartPr/>
                <p14:nvPr/>
              </p14:nvContentPartPr>
              <p14:xfrm>
                <a:off x="6535150" y="5401183"/>
                <a:ext cx="218880" cy="246600"/>
              </p14:xfrm>
            </p:contentPart>
          </mc:Choice>
          <mc:Fallback>
            <p:pic>
              <p:nvPicPr>
                <p:cNvPr id="92" name="Ink 91">
                  <a:extLst>
                    <a:ext uri="{FF2B5EF4-FFF2-40B4-BE49-F238E27FC236}">
                      <a16:creationId xmlns:a16="http://schemas.microsoft.com/office/drawing/2014/main" id="{DB90732B-A90F-9B49-BF8D-1499D18B38A9}"/>
                    </a:ext>
                  </a:extLst>
                </p:cNvPr>
                <p:cNvPicPr/>
                <p:nvPr/>
              </p:nvPicPr>
              <p:blipFill>
                <a:blip r:embed="rId143"/>
                <a:stretch>
                  <a:fillRect/>
                </a:stretch>
              </p:blipFill>
              <p:spPr>
                <a:xfrm>
                  <a:off x="6520030" y="5386063"/>
                  <a:ext cx="24948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3" name="Ink 92">
                  <a:extLst>
                    <a:ext uri="{FF2B5EF4-FFF2-40B4-BE49-F238E27FC236}">
                      <a16:creationId xmlns:a16="http://schemas.microsoft.com/office/drawing/2014/main" id="{4CE1FBFE-109A-0A48-AAF6-5CE17861E835}"/>
                    </a:ext>
                  </a:extLst>
                </p14:cNvPr>
                <p14:cNvContentPartPr/>
                <p14:nvPr/>
              </p14:nvContentPartPr>
              <p14:xfrm>
                <a:off x="6838630" y="5493343"/>
                <a:ext cx="39240" cy="20520"/>
              </p14:xfrm>
            </p:contentPart>
          </mc:Choice>
          <mc:Fallback>
            <p:pic>
              <p:nvPicPr>
                <p:cNvPr id="93" name="Ink 92">
                  <a:extLst>
                    <a:ext uri="{FF2B5EF4-FFF2-40B4-BE49-F238E27FC236}">
                      <a16:creationId xmlns:a16="http://schemas.microsoft.com/office/drawing/2014/main" id="{4CE1FBFE-109A-0A48-AAF6-5CE17861E835}"/>
                    </a:ext>
                  </a:extLst>
                </p:cNvPr>
                <p:cNvPicPr/>
                <p:nvPr/>
              </p:nvPicPr>
              <p:blipFill>
                <a:blip r:embed="rId145"/>
                <a:stretch>
                  <a:fillRect/>
                </a:stretch>
              </p:blipFill>
              <p:spPr>
                <a:xfrm>
                  <a:off x="6823150" y="5478223"/>
                  <a:ext cx="6984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4" name="Ink 93">
                  <a:extLst>
                    <a:ext uri="{FF2B5EF4-FFF2-40B4-BE49-F238E27FC236}">
                      <a16:creationId xmlns:a16="http://schemas.microsoft.com/office/drawing/2014/main" id="{789528AF-2B18-3543-9E8B-1C322797822D}"/>
                    </a:ext>
                  </a:extLst>
                </p14:cNvPr>
                <p14:cNvContentPartPr/>
                <p14:nvPr/>
              </p14:nvContentPartPr>
              <p14:xfrm>
                <a:off x="7004950" y="5334223"/>
                <a:ext cx="156240" cy="271440"/>
              </p14:xfrm>
            </p:contentPart>
          </mc:Choice>
          <mc:Fallback>
            <p:pic>
              <p:nvPicPr>
                <p:cNvPr id="94" name="Ink 93">
                  <a:extLst>
                    <a:ext uri="{FF2B5EF4-FFF2-40B4-BE49-F238E27FC236}">
                      <a16:creationId xmlns:a16="http://schemas.microsoft.com/office/drawing/2014/main" id="{789528AF-2B18-3543-9E8B-1C322797822D}"/>
                    </a:ext>
                  </a:extLst>
                </p:cNvPr>
                <p:cNvPicPr/>
                <p:nvPr/>
              </p:nvPicPr>
              <p:blipFill>
                <a:blip r:embed="rId147"/>
                <a:stretch>
                  <a:fillRect/>
                </a:stretch>
              </p:blipFill>
              <p:spPr>
                <a:xfrm>
                  <a:off x="6989830" y="5319103"/>
                  <a:ext cx="18684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5" name="Ink 94">
                  <a:extLst>
                    <a:ext uri="{FF2B5EF4-FFF2-40B4-BE49-F238E27FC236}">
                      <a16:creationId xmlns:a16="http://schemas.microsoft.com/office/drawing/2014/main" id="{80FF488A-41FD-EF4D-93A6-1B91297DA6DD}"/>
                    </a:ext>
                  </a:extLst>
                </p14:cNvPr>
                <p14:cNvContentPartPr/>
                <p14:nvPr/>
              </p14:nvContentPartPr>
              <p14:xfrm>
                <a:off x="7045990" y="5255383"/>
                <a:ext cx="216000" cy="48600"/>
              </p14:xfrm>
            </p:contentPart>
          </mc:Choice>
          <mc:Fallback>
            <p:pic>
              <p:nvPicPr>
                <p:cNvPr id="95" name="Ink 94">
                  <a:extLst>
                    <a:ext uri="{FF2B5EF4-FFF2-40B4-BE49-F238E27FC236}">
                      <a16:creationId xmlns:a16="http://schemas.microsoft.com/office/drawing/2014/main" id="{80FF488A-41FD-EF4D-93A6-1B91297DA6DD}"/>
                    </a:ext>
                  </a:extLst>
                </p:cNvPr>
                <p:cNvPicPr/>
                <p:nvPr/>
              </p:nvPicPr>
              <p:blipFill>
                <a:blip r:embed="rId149"/>
                <a:stretch>
                  <a:fillRect/>
                </a:stretch>
              </p:blipFill>
              <p:spPr>
                <a:xfrm>
                  <a:off x="7030870" y="5239903"/>
                  <a:ext cx="24624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6" name="Ink 95">
                  <a:extLst>
                    <a:ext uri="{FF2B5EF4-FFF2-40B4-BE49-F238E27FC236}">
                      <a16:creationId xmlns:a16="http://schemas.microsoft.com/office/drawing/2014/main" id="{E9DF2AE3-FE1B-7F4D-B9F4-F2B0AB6DB678}"/>
                    </a:ext>
                  </a:extLst>
                </p14:cNvPr>
                <p14:cNvContentPartPr/>
                <p14:nvPr/>
              </p14:nvContentPartPr>
              <p14:xfrm>
                <a:off x="7487350" y="5252503"/>
                <a:ext cx="177120" cy="358560"/>
              </p14:xfrm>
            </p:contentPart>
          </mc:Choice>
          <mc:Fallback>
            <p:pic>
              <p:nvPicPr>
                <p:cNvPr id="96" name="Ink 95">
                  <a:extLst>
                    <a:ext uri="{FF2B5EF4-FFF2-40B4-BE49-F238E27FC236}">
                      <a16:creationId xmlns:a16="http://schemas.microsoft.com/office/drawing/2014/main" id="{E9DF2AE3-FE1B-7F4D-B9F4-F2B0AB6DB678}"/>
                    </a:ext>
                  </a:extLst>
                </p:cNvPr>
                <p:cNvPicPr/>
                <p:nvPr/>
              </p:nvPicPr>
              <p:blipFill>
                <a:blip r:embed="rId151"/>
                <a:stretch>
                  <a:fillRect/>
                </a:stretch>
              </p:blipFill>
              <p:spPr>
                <a:xfrm>
                  <a:off x="7472230" y="5237023"/>
                  <a:ext cx="20772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7" name="Ink 96">
                  <a:extLst>
                    <a:ext uri="{FF2B5EF4-FFF2-40B4-BE49-F238E27FC236}">
                      <a16:creationId xmlns:a16="http://schemas.microsoft.com/office/drawing/2014/main" id="{5DC8571B-60C9-C245-B2FB-A91A1DC4C950}"/>
                    </a:ext>
                  </a:extLst>
                </p14:cNvPr>
                <p14:cNvContentPartPr/>
                <p14:nvPr/>
              </p14:nvContentPartPr>
              <p14:xfrm>
                <a:off x="7366030" y="5326303"/>
                <a:ext cx="160920" cy="34920"/>
              </p14:xfrm>
            </p:contentPart>
          </mc:Choice>
          <mc:Fallback>
            <p:pic>
              <p:nvPicPr>
                <p:cNvPr id="97" name="Ink 96">
                  <a:extLst>
                    <a:ext uri="{FF2B5EF4-FFF2-40B4-BE49-F238E27FC236}">
                      <a16:creationId xmlns:a16="http://schemas.microsoft.com/office/drawing/2014/main" id="{5DC8571B-60C9-C245-B2FB-A91A1DC4C950}"/>
                    </a:ext>
                  </a:extLst>
                </p:cNvPr>
                <p:cNvPicPr/>
                <p:nvPr/>
              </p:nvPicPr>
              <p:blipFill>
                <a:blip r:embed="rId153"/>
                <a:stretch>
                  <a:fillRect/>
                </a:stretch>
              </p:blipFill>
              <p:spPr>
                <a:xfrm>
                  <a:off x="7350550" y="5311183"/>
                  <a:ext cx="19152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8" name="Ink 97">
                  <a:extLst>
                    <a:ext uri="{FF2B5EF4-FFF2-40B4-BE49-F238E27FC236}">
                      <a16:creationId xmlns:a16="http://schemas.microsoft.com/office/drawing/2014/main" id="{F0CB9599-680E-3D40-B530-CBBF2F0080A2}"/>
                    </a:ext>
                  </a:extLst>
                </p14:cNvPr>
                <p14:cNvContentPartPr/>
                <p14:nvPr/>
              </p14:nvContentPartPr>
              <p14:xfrm>
                <a:off x="7650430" y="5474623"/>
                <a:ext cx="37440" cy="29160"/>
              </p14:xfrm>
            </p:contentPart>
          </mc:Choice>
          <mc:Fallback>
            <p:pic>
              <p:nvPicPr>
                <p:cNvPr id="98" name="Ink 97">
                  <a:extLst>
                    <a:ext uri="{FF2B5EF4-FFF2-40B4-BE49-F238E27FC236}">
                      <a16:creationId xmlns:a16="http://schemas.microsoft.com/office/drawing/2014/main" id="{F0CB9599-680E-3D40-B530-CBBF2F0080A2}"/>
                    </a:ext>
                  </a:extLst>
                </p:cNvPr>
                <p:cNvPicPr/>
                <p:nvPr/>
              </p:nvPicPr>
              <p:blipFill>
                <a:blip r:embed="rId155"/>
                <a:stretch>
                  <a:fillRect/>
                </a:stretch>
              </p:blipFill>
              <p:spPr>
                <a:xfrm>
                  <a:off x="7634950" y="5459503"/>
                  <a:ext cx="680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9" name="Ink 98">
                  <a:extLst>
                    <a:ext uri="{FF2B5EF4-FFF2-40B4-BE49-F238E27FC236}">
                      <a16:creationId xmlns:a16="http://schemas.microsoft.com/office/drawing/2014/main" id="{53C75314-1424-DE44-8746-00425944EEA6}"/>
                    </a:ext>
                  </a:extLst>
                </p14:cNvPr>
                <p14:cNvContentPartPr/>
                <p14:nvPr/>
              </p14:nvContentPartPr>
              <p14:xfrm>
                <a:off x="8286550" y="5132983"/>
                <a:ext cx="164520" cy="414720"/>
              </p14:xfrm>
            </p:contentPart>
          </mc:Choice>
          <mc:Fallback>
            <p:pic>
              <p:nvPicPr>
                <p:cNvPr id="99" name="Ink 98">
                  <a:extLst>
                    <a:ext uri="{FF2B5EF4-FFF2-40B4-BE49-F238E27FC236}">
                      <a16:creationId xmlns:a16="http://schemas.microsoft.com/office/drawing/2014/main" id="{53C75314-1424-DE44-8746-00425944EEA6}"/>
                    </a:ext>
                  </a:extLst>
                </p:cNvPr>
                <p:cNvPicPr/>
                <p:nvPr/>
              </p:nvPicPr>
              <p:blipFill>
                <a:blip r:embed="rId157"/>
                <a:stretch>
                  <a:fillRect/>
                </a:stretch>
              </p:blipFill>
              <p:spPr>
                <a:xfrm>
                  <a:off x="8271430" y="5117503"/>
                  <a:ext cx="195120" cy="4453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0" name="Ink 99">
                  <a:extLst>
                    <a:ext uri="{FF2B5EF4-FFF2-40B4-BE49-F238E27FC236}">
                      <a16:creationId xmlns:a16="http://schemas.microsoft.com/office/drawing/2014/main" id="{8CB784DF-6804-134E-9A16-6F1958FA213C}"/>
                    </a:ext>
                  </a:extLst>
                </p14:cNvPr>
                <p14:cNvContentPartPr/>
                <p14:nvPr/>
              </p14:nvContentPartPr>
              <p14:xfrm>
                <a:off x="8583550" y="5418823"/>
                <a:ext cx="54720" cy="27360"/>
              </p14:xfrm>
            </p:contentPart>
          </mc:Choice>
          <mc:Fallback>
            <p:pic>
              <p:nvPicPr>
                <p:cNvPr id="100" name="Ink 99">
                  <a:extLst>
                    <a:ext uri="{FF2B5EF4-FFF2-40B4-BE49-F238E27FC236}">
                      <a16:creationId xmlns:a16="http://schemas.microsoft.com/office/drawing/2014/main" id="{8CB784DF-6804-134E-9A16-6F1958FA213C}"/>
                    </a:ext>
                  </a:extLst>
                </p:cNvPr>
                <p:cNvPicPr/>
                <p:nvPr/>
              </p:nvPicPr>
              <p:blipFill>
                <a:blip r:embed="rId159"/>
                <a:stretch>
                  <a:fillRect/>
                </a:stretch>
              </p:blipFill>
              <p:spPr>
                <a:xfrm>
                  <a:off x="8568070" y="5403343"/>
                  <a:ext cx="8496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1" name="Ink 100">
                  <a:extLst>
                    <a:ext uri="{FF2B5EF4-FFF2-40B4-BE49-F238E27FC236}">
                      <a16:creationId xmlns:a16="http://schemas.microsoft.com/office/drawing/2014/main" id="{98FE2F81-60FC-CB4C-84DD-CBE2963B64A2}"/>
                    </a:ext>
                  </a:extLst>
                </p14:cNvPr>
                <p14:cNvContentPartPr/>
                <p14:nvPr/>
              </p14:nvContentPartPr>
              <p14:xfrm>
                <a:off x="8799550" y="5154223"/>
                <a:ext cx="234720" cy="290880"/>
              </p14:xfrm>
            </p:contentPart>
          </mc:Choice>
          <mc:Fallback>
            <p:pic>
              <p:nvPicPr>
                <p:cNvPr id="101" name="Ink 100">
                  <a:extLst>
                    <a:ext uri="{FF2B5EF4-FFF2-40B4-BE49-F238E27FC236}">
                      <a16:creationId xmlns:a16="http://schemas.microsoft.com/office/drawing/2014/main" id="{98FE2F81-60FC-CB4C-84DD-CBE2963B64A2}"/>
                    </a:ext>
                  </a:extLst>
                </p:cNvPr>
                <p:cNvPicPr/>
                <p:nvPr/>
              </p:nvPicPr>
              <p:blipFill>
                <a:blip r:embed="rId161"/>
                <a:stretch>
                  <a:fillRect/>
                </a:stretch>
              </p:blipFill>
              <p:spPr>
                <a:xfrm>
                  <a:off x="8784070" y="5139103"/>
                  <a:ext cx="26532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2" name="Ink 101">
                  <a:extLst>
                    <a:ext uri="{FF2B5EF4-FFF2-40B4-BE49-F238E27FC236}">
                      <a16:creationId xmlns:a16="http://schemas.microsoft.com/office/drawing/2014/main" id="{40A64044-3C60-1142-8364-4C78E206F382}"/>
                    </a:ext>
                  </a:extLst>
                </p14:cNvPr>
                <p14:cNvContentPartPr/>
                <p14:nvPr/>
              </p14:nvContentPartPr>
              <p14:xfrm>
                <a:off x="9080710" y="5175823"/>
                <a:ext cx="145440" cy="311040"/>
              </p14:xfrm>
            </p:contentPart>
          </mc:Choice>
          <mc:Fallback>
            <p:pic>
              <p:nvPicPr>
                <p:cNvPr id="102" name="Ink 101">
                  <a:extLst>
                    <a:ext uri="{FF2B5EF4-FFF2-40B4-BE49-F238E27FC236}">
                      <a16:creationId xmlns:a16="http://schemas.microsoft.com/office/drawing/2014/main" id="{40A64044-3C60-1142-8364-4C78E206F382}"/>
                    </a:ext>
                  </a:extLst>
                </p:cNvPr>
                <p:cNvPicPr/>
                <p:nvPr/>
              </p:nvPicPr>
              <p:blipFill>
                <a:blip r:embed="rId163"/>
                <a:stretch>
                  <a:fillRect/>
                </a:stretch>
              </p:blipFill>
              <p:spPr>
                <a:xfrm>
                  <a:off x="9065590" y="5160343"/>
                  <a:ext cx="17604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3" name="Ink 102">
                  <a:extLst>
                    <a:ext uri="{FF2B5EF4-FFF2-40B4-BE49-F238E27FC236}">
                      <a16:creationId xmlns:a16="http://schemas.microsoft.com/office/drawing/2014/main" id="{DFA5502F-C7D6-9843-A0AD-4EC559012BE6}"/>
                    </a:ext>
                  </a:extLst>
                </p14:cNvPr>
                <p14:cNvContentPartPr/>
                <p14:nvPr/>
              </p14:nvContentPartPr>
              <p14:xfrm>
                <a:off x="9064150" y="5064943"/>
                <a:ext cx="226440" cy="120600"/>
              </p14:xfrm>
            </p:contentPart>
          </mc:Choice>
          <mc:Fallback>
            <p:pic>
              <p:nvPicPr>
                <p:cNvPr id="103" name="Ink 102">
                  <a:extLst>
                    <a:ext uri="{FF2B5EF4-FFF2-40B4-BE49-F238E27FC236}">
                      <a16:creationId xmlns:a16="http://schemas.microsoft.com/office/drawing/2014/main" id="{DFA5502F-C7D6-9843-A0AD-4EC559012BE6}"/>
                    </a:ext>
                  </a:extLst>
                </p:cNvPr>
                <p:cNvPicPr/>
                <p:nvPr/>
              </p:nvPicPr>
              <p:blipFill>
                <a:blip r:embed="rId165"/>
                <a:stretch>
                  <a:fillRect/>
                </a:stretch>
              </p:blipFill>
              <p:spPr>
                <a:xfrm>
                  <a:off x="9048670" y="5049823"/>
                  <a:ext cx="25668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4" name="Ink 103">
                  <a:extLst>
                    <a:ext uri="{FF2B5EF4-FFF2-40B4-BE49-F238E27FC236}">
                      <a16:creationId xmlns:a16="http://schemas.microsoft.com/office/drawing/2014/main" id="{B4E43A72-3F13-F042-9F97-14C18887A896}"/>
                    </a:ext>
                  </a:extLst>
                </p14:cNvPr>
                <p14:cNvContentPartPr/>
                <p14:nvPr/>
              </p14:nvContentPartPr>
              <p14:xfrm>
                <a:off x="9799630" y="5008783"/>
                <a:ext cx="190080" cy="396720"/>
              </p14:xfrm>
            </p:contentPart>
          </mc:Choice>
          <mc:Fallback>
            <p:pic>
              <p:nvPicPr>
                <p:cNvPr id="104" name="Ink 103">
                  <a:extLst>
                    <a:ext uri="{FF2B5EF4-FFF2-40B4-BE49-F238E27FC236}">
                      <a16:creationId xmlns:a16="http://schemas.microsoft.com/office/drawing/2014/main" id="{B4E43A72-3F13-F042-9F97-14C18887A896}"/>
                    </a:ext>
                  </a:extLst>
                </p:cNvPr>
                <p:cNvPicPr/>
                <p:nvPr/>
              </p:nvPicPr>
              <p:blipFill>
                <a:blip r:embed="rId167"/>
                <a:stretch>
                  <a:fillRect/>
                </a:stretch>
              </p:blipFill>
              <p:spPr>
                <a:xfrm>
                  <a:off x="9784150" y="4993663"/>
                  <a:ext cx="22068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5" name="Ink 104">
                  <a:extLst>
                    <a:ext uri="{FF2B5EF4-FFF2-40B4-BE49-F238E27FC236}">
                      <a16:creationId xmlns:a16="http://schemas.microsoft.com/office/drawing/2014/main" id="{275D6738-A6A2-CF47-83AB-910726BED5FD}"/>
                    </a:ext>
                  </a:extLst>
                </p14:cNvPr>
                <p14:cNvContentPartPr/>
                <p14:nvPr/>
              </p14:nvContentPartPr>
              <p14:xfrm>
                <a:off x="10171510" y="5244583"/>
                <a:ext cx="11880" cy="51840"/>
              </p14:xfrm>
            </p:contentPart>
          </mc:Choice>
          <mc:Fallback>
            <p:pic>
              <p:nvPicPr>
                <p:cNvPr id="105" name="Ink 104">
                  <a:extLst>
                    <a:ext uri="{FF2B5EF4-FFF2-40B4-BE49-F238E27FC236}">
                      <a16:creationId xmlns:a16="http://schemas.microsoft.com/office/drawing/2014/main" id="{275D6738-A6A2-CF47-83AB-910726BED5FD}"/>
                    </a:ext>
                  </a:extLst>
                </p:cNvPr>
                <p:cNvPicPr/>
                <p:nvPr/>
              </p:nvPicPr>
              <p:blipFill>
                <a:blip r:embed="rId169"/>
                <a:stretch>
                  <a:fillRect/>
                </a:stretch>
              </p:blipFill>
              <p:spPr>
                <a:xfrm>
                  <a:off x="10156390" y="5229463"/>
                  <a:ext cx="4248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6" name="Ink 105">
                  <a:extLst>
                    <a:ext uri="{FF2B5EF4-FFF2-40B4-BE49-F238E27FC236}">
                      <a16:creationId xmlns:a16="http://schemas.microsoft.com/office/drawing/2014/main" id="{DDFDD76C-21CA-9D4E-B61D-E934EDE2C35C}"/>
                    </a:ext>
                  </a:extLst>
                </p14:cNvPr>
                <p14:cNvContentPartPr/>
                <p14:nvPr/>
              </p14:nvContentPartPr>
              <p14:xfrm>
                <a:off x="10323430" y="4990783"/>
                <a:ext cx="289440" cy="282240"/>
              </p14:xfrm>
            </p:contentPart>
          </mc:Choice>
          <mc:Fallback>
            <p:pic>
              <p:nvPicPr>
                <p:cNvPr id="106" name="Ink 105">
                  <a:extLst>
                    <a:ext uri="{FF2B5EF4-FFF2-40B4-BE49-F238E27FC236}">
                      <a16:creationId xmlns:a16="http://schemas.microsoft.com/office/drawing/2014/main" id="{DDFDD76C-21CA-9D4E-B61D-E934EDE2C35C}"/>
                    </a:ext>
                  </a:extLst>
                </p:cNvPr>
                <p:cNvPicPr/>
                <p:nvPr/>
              </p:nvPicPr>
              <p:blipFill>
                <a:blip r:embed="rId171"/>
                <a:stretch>
                  <a:fillRect/>
                </a:stretch>
              </p:blipFill>
              <p:spPr>
                <a:xfrm>
                  <a:off x="10308310" y="4975303"/>
                  <a:ext cx="32004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7" name="Ink 106">
                  <a:extLst>
                    <a:ext uri="{FF2B5EF4-FFF2-40B4-BE49-F238E27FC236}">
                      <a16:creationId xmlns:a16="http://schemas.microsoft.com/office/drawing/2014/main" id="{52218325-478D-014C-8EBD-D1959C43FA34}"/>
                    </a:ext>
                  </a:extLst>
                </p14:cNvPr>
                <p14:cNvContentPartPr/>
                <p14:nvPr/>
              </p14:nvContentPartPr>
              <p14:xfrm>
                <a:off x="10648870" y="5032543"/>
                <a:ext cx="148320" cy="304200"/>
              </p14:xfrm>
            </p:contentPart>
          </mc:Choice>
          <mc:Fallback>
            <p:pic>
              <p:nvPicPr>
                <p:cNvPr id="107" name="Ink 106">
                  <a:extLst>
                    <a:ext uri="{FF2B5EF4-FFF2-40B4-BE49-F238E27FC236}">
                      <a16:creationId xmlns:a16="http://schemas.microsoft.com/office/drawing/2014/main" id="{52218325-478D-014C-8EBD-D1959C43FA34}"/>
                    </a:ext>
                  </a:extLst>
                </p:cNvPr>
                <p:cNvPicPr/>
                <p:nvPr/>
              </p:nvPicPr>
              <p:blipFill>
                <a:blip r:embed="rId173"/>
                <a:stretch>
                  <a:fillRect/>
                </a:stretch>
              </p:blipFill>
              <p:spPr>
                <a:xfrm>
                  <a:off x="10633750" y="5017423"/>
                  <a:ext cx="17856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8" name="Ink 107">
                  <a:extLst>
                    <a:ext uri="{FF2B5EF4-FFF2-40B4-BE49-F238E27FC236}">
                      <a16:creationId xmlns:a16="http://schemas.microsoft.com/office/drawing/2014/main" id="{852E9F42-87F9-DF47-B816-571D5B528D19}"/>
                    </a:ext>
                  </a:extLst>
                </p14:cNvPr>
                <p14:cNvContentPartPr/>
                <p14:nvPr/>
              </p14:nvContentPartPr>
              <p14:xfrm>
                <a:off x="10652110" y="4971703"/>
                <a:ext cx="218520" cy="89640"/>
              </p14:xfrm>
            </p:contentPart>
          </mc:Choice>
          <mc:Fallback>
            <p:pic>
              <p:nvPicPr>
                <p:cNvPr id="108" name="Ink 107">
                  <a:extLst>
                    <a:ext uri="{FF2B5EF4-FFF2-40B4-BE49-F238E27FC236}">
                      <a16:creationId xmlns:a16="http://schemas.microsoft.com/office/drawing/2014/main" id="{852E9F42-87F9-DF47-B816-571D5B528D19}"/>
                    </a:ext>
                  </a:extLst>
                </p:cNvPr>
                <p:cNvPicPr/>
                <p:nvPr/>
              </p:nvPicPr>
              <p:blipFill>
                <a:blip r:embed="rId175"/>
                <a:stretch>
                  <a:fillRect/>
                </a:stretch>
              </p:blipFill>
              <p:spPr>
                <a:xfrm>
                  <a:off x="10636990" y="4956583"/>
                  <a:ext cx="24912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4" name="Ink 113">
                  <a:extLst>
                    <a:ext uri="{FF2B5EF4-FFF2-40B4-BE49-F238E27FC236}">
                      <a16:creationId xmlns:a16="http://schemas.microsoft.com/office/drawing/2014/main" id="{9AED9CAC-BECB-F74E-AA97-A40509349522}"/>
                    </a:ext>
                  </a:extLst>
                </p14:cNvPr>
                <p14:cNvContentPartPr/>
                <p14:nvPr/>
              </p14:nvContentPartPr>
              <p14:xfrm>
                <a:off x="8760310" y="5827063"/>
                <a:ext cx="58680" cy="303120"/>
              </p14:xfrm>
            </p:contentPart>
          </mc:Choice>
          <mc:Fallback>
            <p:pic>
              <p:nvPicPr>
                <p:cNvPr id="114" name="Ink 113">
                  <a:extLst>
                    <a:ext uri="{FF2B5EF4-FFF2-40B4-BE49-F238E27FC236}">
                      <a16:creationId xmlns:a16="http://schemas.microsoft.com/office/drawing/2014/main" id="{9AED9CAC-BECB-F74E-AA97-A40509349522}"/>
                    </a:ext>
                  </a:extLst>
                </p:cNvPr>
                <p:cNvPicPr/>
                <p:nvPr/>
              </p:nvPicPr>
              <p:blipFill>
                <a:blip r:embed="rId177"/>
                <a:stretch>
                  <a:fillRect/>
                </a:stretch>
              </p:blipFill>
              <p:spPr>
                <a:xfrm>
                  <a:off x="8745190" y="5811943"/>
                  <a:ext cx="8928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5" name="Ink 114">
                  <a:extLst>
                    <a:ext uri="{FF2B5EF4-FFF2-40B4-BE49-F238E27FC236}">
                      <a16:creationId xmlns:a16="http://schemas.microsoft.com/office/drawing/2014/main" id="{16D8FB6F-DC04-374B-9093-BEF10B155FF4}"/>
                    </a:ext>
                  </a:extLst>
                </p14:cNvPr>
                <p14:cNvContentPartPr/>
                <p14:nvPr/>
              </p14:nvContentPartPr>
              <p14:xfrm>
                <a:off x="9017710" y="5758663"/>
                <a:ext cx="269280" cy="299160"/>
              </p14:xfrm>
            </p:contentPart>
          </mc:Choice>
          <mc:Fallback>
            <p:pic>
              <p:nvPicPr>
                <p:cNvPr id="115" name="Ink 114">
                  <a:extLst>
                    <a:ext uri="{FF2B5EF4-FFF2-40B4-BE49-F238E27FC236}">
                      <a16:creationId xmlns:a16="http://schemas.microsoft.com/office/drawing/2014/main" id="{16D8FB6F-DC04-374B-9093-BEF10B155FF4}"/>
                    </a:ext>
                  </a:extLst>
                </p:cNvPr>
                <p:cNvPicPr/>
                <p:nvPr/>
              </p:nvPicPr>
              <p:blipFill>
                <a:blip r:embed="rId179"/>
                <a:stretch>
                  <a:fillRect/>
                </a:stretch>
              </p:blipFill>
              <p:spPr>
                <a:xfrm>
                  <a:off x="9002230" y="5743183"/>
                  <a:ext cx="29952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6" name="Ink 115">
                  <a:extLst>
                    <a:ext uri="{FF2B5EF4-FFF2-40B4-BE49-F238E27FC236}">
                      <a16:creationId xmlns:a16="http://schemas.microsoft.com/office/drawing/2014/main" id="{2BA3CBA4-B338-4D42-BDF1-2AFA6F7A9B5B}"/>
                    </a:ext>
                  </a:extLst>
                </p14:cNvPr>
                <p14:cNvContentPartPr/>
                <p14:nvPr/>
              </p14:nvContentPartPr>
              <p14:xfrm>
                <a:off x="9383470" y="5897623"/>
                <a:ext cx="38880" cy="37440"/>
              </p14:xfrm>
            </p:contentPart>
          </mc:Choice>
          <mc:Fallback>
            <p:pic>
              <p:nvPicPr>
                <p:cNvPr id="116" name="Ink 115">
                  <a:extLst>
                    <a:ext uri="{FF2B5EF4-FFF2-40B4-BE49-F238E27FC236}">
                      <a16:creationId xmlns:a16="http://schemas.microsoft.com/office/drawing/2014/main" id="{2BA3CBA4-B338-4D42-BDF1-2AFA6F7A9B5B}"/>
                    </a:ext>
                  </a:extLst>
                </p:cNvPr>
                <p:cNvPicPr/>
                <p:nvPr/>
              </p:nvPicPr>
              <p:blipFill>
                <a:blip r:embed="rId181"/>
                <a:stretch>
                  <a:fillRect/>
                </a:stretch>
              </p:blipFill>
              <p:spPr>
                <a:xfrm>
                  <a:off x="9368350" y="5882143"/>
                  <a:ext cx="6948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7" name="Ink 116">
                  <a:extLst>
                    <a:ext uri="{FF2B5EF4-FFF2-40B4-BE49-F238E27FC236}">
                      <a16:creationId xmlns:a16="http://schemas.microsoft.com/office/drawing/2014/main" id="{1BCCC623-C6E3-A642-882A-0A9778D00848}"/>
                    </a:ext>
                  </a:extLst>
                </p14:cNvPr>
                <p14:cNvContentPartPr/>
                <p14:nvPr/>
              </p14:nvContentPartPr>
              <p14:xfrm>
                <a:off x="9589030" y="5712583"/>
                <a:ext cx="232920" cy="338400"/>
              </p14:xfrm>
            </p:contentPart>
          </mc:Choice>
          <mc:Fallback>
            <p:pic>
              <p:nvPicPr>
                <p:cNvPr id="117" name="Ink 116">
                  <a:extLst>
                    <a:ext uri="{FF2B5EF4-FFF2-40B4-BE49-F238E27FC236}">
                      <a16:creationId xmlns:a16="http://schemas.microsoft.com/office/drawing/2014/main" id="{1BCCC623-C6E3-A642-882A-0A9778D00848}"/>
                    </a:ext>
                  </a:extLst>
                </p:cNvPr>
                <p:cNvPicPr/>
                <p:nvPr/>
              </p:nvPicPr>
              <p:blipFill>
                <a:blip r:embed="rId183"/>
                <a:stretch>
                  <a:fillRect/>
                </a:stretch>
              </p:blipFill>
              <p:spPr>
                <a:xfrm>
                  <a:off x="9573910" y="5697103"/>
                  <a:ext cx="26352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8" name="Ink 117">
                  <a:extLst>
                    <a:ext uri="{FF2B5EF4-FFF2-40B4-BE49-F238E27FC236}">
                      <a16:creationId xmlns:a16="http://schemas.microsoft.com/office/drawing/2014/main" id="{0B874A74-5B80-3E46-9F41-CFCE833AC430}"/>
                    </a:ext>
                  </a:extLst>
                </p14:cNvPr>
                <p14:cNvContentPartPr/>
                <p14:nvPr/>
              </p14:nvContentPartPr>
              <p14:xfrm>
                <a:off x="9591190" y="5690623"/>
                <a:ext cx="243000" cy="39600"/>
              </p14:xfrm>
            </p:contentPart>
          </mc:Choice>
          <mc:Fallback>
            <p:pic>
              <p:nvPicPr>
                <p:cNvPr id="118" name="Ink 117">
                  <a:extLst>
                    <a:ext uri="{FF2B5EF4-FFF2-40B4-BE49-F238E27FC236}">
                      <a16:creationId xmlns:a16="http://schemas.microsoft.com/office/drawing/2014/main" id="{0B874A74-5B80-3E46-9F41-CFCE833AC430}"/>
                    </a:ext>
                  </a:extLst>
                </p:cNvPr>
                <p:cNvPicPr/>
                <p:nvPr/>
              </p:nvPicPr>
              <p:blipFill>
                <a:blip r:embed="rId185"/>
                <a:stretch>
                  <a:fillRect/>
                </a:stretch>
              </p:blipFill>
              <p:spPr>
                <a:xfrm>
                  <a:off x="9575710" y="5675503"/>
                  <a:ext cx="27360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20" name="Ink 119">
                  <a:extLst>
                    <a:ext uri="{FF2B5EF4-FFF2-40B4-BE49-F238E27FC236}">
                      <a16:creationId xmlns:a16="http://schemas.microsoft.com/office/drawing/2014/main" id="{62525F0E-10DF-014E-BCE7-747B2121811D}"/>
                    </a:ext>
                  </a:extLst>
                </p14:cNvPr>
                <p14:cNvContentPartPr/>
                <p14:nvPr/>
              </p14:nvContentPartPr>
              <p14:xfrm>
                <a:off x="10296430" y="5691703"/>
                <a:ext cx="302760" cy="287280"/>
              </p14:xfrm>
            </p:contentPart>
          </mc:Choice>
          <mc:Fallback>
            <p:pic>
              <p:nvPicPr>
                <p:cNvPr id="120" name="Ink 119">
                  <a:extLst>
                    <a:ext uri="{FF2B5EF4-FFF2-40B4-BE49-F238E27FC236}">
                      <a16:creationId xmlns:a16="http://schemas.microsoft.com/office/drawing/2014/main" id="{62525F0E-10DF-014E-BCE7-747B2121811D}"/>
                    </a:ext>
                  </a:extLst>
                </p:cNvPr>
                <p:cNvPicPr/>
                <p:nvPr/>
              </p:nvPicPr>
              <p:blipFill>
                <a:blip r:embed="rId187"/>
                <a:stretch>
                  <a:fillRect/>
                </a:stretch>
              </p:blipFill>
              <p:spPr>
                <a:xfrm>
                  <a:off x="10280950" y="5676223"/>
                  <a:ext cx="33336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1" name="Ink 120">
                  <a:extLst>
                    <a:ext uri="{FF2B5EF4-FFF2-40B4-BE49-F238E27FC236}">
                      <a16:creationId xmlns:a16="http://schemas.microsoft.com/office/drawing/2014/main" id="{C2A69387-55A5-3147-8BB4-EA43C999C031}"/>
                    </a:ext>
                  </a:extLst>
                </p14:cNvPr>
                <p14:cNvContentPartPr/>
                <p14:nvPr/>
              </p14:nvContentPartPr>
              <p14:xfrm>
                <a:off x="10738870" y="5731663"/>
                <a:ext cx="112680" cy="259920"/>
              </p14:xfrm>
            </p:contentPart>
          </mc:Choice>
          <mc:Fallback>
            <p:pic>
              <p:nvPicPr>
                <p:cNvPr id="121" name="Ink 120">
                  <a:extLst>
                    <a:ext uri="{FF2B5EF4-FFF2-40B4-BE49-F238E27FC236}">
                      <a16:creationId xmlns:a16="http://schemas.microsoft.com/office/drawing/2014/main" id="{C2A69387-55A5-3147-8BB4-EA43C999C031}"/>
                    </a:ext>
                  </a:extLst>
                </p:cNvPr>
                <p:cNvPicPr/>
                <p:nvPr/>
              </p:nvPicPr>
              <p:blipFill>
                <a:blip r:embed="rId189"/>
                <a:stretch>
                  <a:fillRect/>
                </a:stretch>
              </p:blipFill>
              <p:spPr>
                <a:xfrm>
                  <a:off x="10723390" y="5716543"/>
                  <a:ext cx="14328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2" name="Ink 121">
                  <a:extLst>
                    <a:ext uri="{FF2B5EF4-FFF2-40B4-BE49-F238E27FC236}">
                      <a16:creationId xmlns:a16="http://schemas.microsoft.com/office/drawing/2014/main" id="{288FEB37-489C-3B4E-88DE-182AB116D6E0}"/>
                    </a:ext>
                  </a:extLst>
                </p14:cNvPr>
                <p14:cNvContentPartPr/>
                <p14:nvPr/>
              </p14:nvContentPartPr>
              <p14:xfrm>
                <a:off x="10729510" y="5631223"/>
                <a:ext cx="276840" cy="91800"/>
              </p14:xfrm>
            </p:contentPart>
          </mc:Choice>
          <mc:Fallback>
            <p:pic>
              <p:nvPicPr>
                <p:cNvPr id="122" name="Ink 121">
                  <a:extLst>
                    <a:ext uri="{FF2B5EF4-FFF2-40B4-BE49-F238E27FC236}">
                      <a16:creationId xmlns:a16="http://schemas.microsoft.com/office/drawing/2014/main" id="{288FEB37-489C-3B4E-88DE-182AB116D6E0}"/>
                    </a:ext>
                  </a:extLst>
                </p:cNvPr>
                <p:cNvPicPr/>
                <p:nvPr/>
              </p:nvPicPr>
              <p:blipFill>
                <a:blip r:embed="rId191"/>
                <a:stretch>
                  <a:fillRect/>
                </a:stretch>
              </p:blipFill>
              <p:spPr>
                <a:xfrm>
                  <a:off x="10714030" y="5616103"/>
                  <a:ext cx="30744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3" name="Ink 122">
                  <a:extLst>
                    <a:ext uri="{FF2B5EF4-FFF2-40B4-BE49-F238E27FC236}">
                      <a16:creationId xmlns:a16="http://schemas.microsoft.com/office/drawing/2014/main" id="{77F90E21-FCFD-E848-BD17-056C275A6D95}"/>
                    </a:ext>
                  </a:extLst>
                </p14:cNvPr>
                <p14:cNvContentPartPr/>
                <p14:nvPr/>
              </p14:nvContentPartPr>
              <p14:xfrm>
                <a:off x="11175910" y="5523223"/>
                <a:ext cx="192960" cy="356760"/>
              </p14:xfrm>
            </p:contentPart>
          </mc:Choice>
          <mc:Fallback>
            <p:pic>
              <p:nvPicPr>
                <p:cNvPr id="123" name="Ink 122">
                  <a:extLst>
                    <a:ext uri="{FF2B5EF4-FFF2-40B4-BE49-F238E27FC236}">
                      <a16:creationId xmlns:a16="http://schemas.microsoft.com/office/drawing/2014/main" id="{77F90E21-FCFD-E848-BD17-056C275A6D95}"/>
                    </a:ext>
                  </a:extLst>
                </p:cNvPr>
                <p:cNvPicPr/>
                <p:nvPr/>
              </p:nvPicPr>
              <p:blipFill>
                <a:blip r:embed="rId193"/>
                <a:stretch>
                  <a:fillRect/>
                </a:stretch>
              </p:blipFill>
              <p:spPr>
                <a:xfrm>
                  <a:off x="11160790" y="5507743"/>
                  <a:ext cx="22356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4" name="Ink 123">
                  <a:extLst>
                    <a:ext uri="{FF2B5EF4-FFF2-40B4-BE49-F238E27FC236}">
                      <a16:creationId xmlns:a16="http://schemas.microsoft.com/office/drawing/2014/main" id="{4B4F1962-BDBF-4B49-9DC8-E20857067C94}"/>
                    </a:ext>
                  </a:extLst>
                </p14:cNvPr>
                <p14:cNvContentPartPr/>
                <p14:nvPr/>
              </p14:nvContentPartPr>
              <p14:xfrm>
                <a:off x="11098150" y="5689903"/>
                <a:ext cx="88560" cy="41760"/>
              </p14:xfrm>
            </p:contentPart>
          </mc:Choice>
          <mc:Fallback>
            <p:pic>
              <p:nvPicPr>
                <p:cNvPr id="124" name="Ink 123">
                  <a:extLst>
                    <a:ext uri="{FF2B5EF4-FFF2-40B4-BE49-F238E27FC236}">
                      <a16:creationId xmlns:a16="http://schemas.microsoft.com/office/drawing/2014/main" id="{4B4F1962-BDBF-4B49-9DC8-E20857067C94}"/>
                    </a:ext>
                  </a:extLst>
                </p:cNvPr>
                <p:cNvPicPr/>
                <p:nvPr/>
              </p:nvPicPr>
              <p:blipFill>
                <a:blip r:embed="rId195"/>
                <a:stretch>
                  <a:fillRect/>
                </a:stretch>
              </p:blipFill>
              <p:spPr>
                <a:xfrm>
                  <a:off x="11083030" y="5674783"/>
                  <a:ext cx="11916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5" name="Ink 124">
                  <a:extLst>
                    <a:ext uri="{FF2B5EF4-FFF2-40B4-BE49-F238E27FC236}">
                      <a16:creationId xmlns:a16="http://schemas.microsoft.com/office/drawing/2014/main" id="{D7DBE2AE-F4B0-124D-98A4-EF3DC429BFC3}"/>
                    </a:ext>
                  </a:extLst>
                </p14:cNvPr>
                <p14:cNvContentPartPr/>
                <p14:nvPr/>
              </p14:nvContentPartPr>
              <p14:xfrm>
                <a:off x="11381110" y="5827783"/>
                <a:ext cx="71280" cy="28440"/>
              </p14:xfrm>
            </p:contentPart>
          </mc:Choice>
          <mc:Fallback>
            <p:pic>
              <p:nvPicPr>
                <p:cNvPr id="125" name="Ink 124">
                  <a:extLst>
                    <a:ext uri="{FF2B5EF4-FFF2-40B4-BE49-F238E27FC236}">
                      <a16:creationId xmlns:a16="http://schemas.microsoft.com/office/drawing/2014/main" id="{D7DBE2AE-F4B0-124D-98A4-EF3DC429BFC3}"/>
                    </a:ext>
                  </a:extLst>
                </p:cNvPr>
                <p:cNvPicPr/>
                <p:nvPr/>
              </p:nvPicPr>
              <p:blipFill>
                <a:blip r:embed="rId197"/>
                <a:stretch>
                  <a:fillRect/>
                </a:stretch>
              </p:blipFill>
              <p:spPr>
                <a:xfrm>
                  <a:off x="11365990" y="5812303"/>
                  <a:ext cx="10188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77" name="Ink 76">
                  <a:extLst>
                    <a:ext uri="{FF2B5EF4-FFF2-40B4-BE49-F238E27FC236}">
                      <a16:creationId xmlns:a16="http://schemas.microsoft.com/office/drawing/2014/main" id="{C4FBB4DF-C8F5-9246-9688-E4534256F8C8}"/>
                    </a:ext>
                  </a:extLst>
                </p14:cNvPr>
                <p14:cNvContentPartPr/>
                <p14:nvPr/>
              </p14:nvContentPartPr>
              <p14:xfrm>
                <a:off x="3041710" y="5624743"/>
                <a:ext cx="264240" cy="273240"/>
              </p14:xfrm>
            </p:contentPart>
          </mc:Choice>
          <mc:Fallback>
            <p:pic>
              <p:nvPicPr>
                <p:cNvPr id="77" name="Ink 76">
                  <a:extLst>
                    <a:ext uri="{FF2B5EF4-FFF2-40B4-BE49-F238E27FC236}">
                      <a16:creationId xmlns:a16="http://schemas.microsoft.com/office/drawing/2014/main" id="{C4FBB4DF-C8F5-9246-9688-E4534256F8C8}"/>
                    </a:ext>
                  </a:extLst>
                </p:cNvPr>
                <p:cNvPicPr/>
                <p:nvPr/>
              </p:nvPicPr>
              <p:blipFill>
                <a:blip r:embed="rId199"/>
                <a:stretch>
                  <a:fillRect/>
                </a:stretch>
              </p:blipFill>
              <p:spPr>
                <a:xfrm>
                  <a:off x="3026590" y="5609623"/>
                  <a:ext cx="29484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78" name="Ink 77">
                  <a:extLst>
                    <a:ext uri="{FF2B5EF4-FFF2-40B4-BE49-F238E27FC236}">
                      <a16:creationId xmlns:a16="http://schemas.microsoft.com/office/drawing/2014/main" id="{F2EBF65E-3121-674D-B394-68EDEE6348F9}"/>
                    </a:ext>
                  </a:extLst>
                </p14:cNvPr>
                <p14:cNvContentPartPr/>
                <p14:nvPr/>
              </p14:nvContentPartPr>
              <p14:xfrm>
                <a:off x="3451750" y="5636623"/>
                <a:ext cx="117720" cy="232200"/>
              </p14:xfrm>
            </p:contentPart>
          </mc:Choice>
          <mc:Fallback>
            <p:pic>
              <p:nvPicPr>
                <p:cNvPr id="78" name="Ink 77">
                  <a:extLst>
                    <a:ext uri="{FF2B5EF4-FFF2-40B4-BE49-F238E27FC236}">
                      <a16:creationId xmlns:a16="http://schemas.microsoft.com/office/drawing/2014/main" id="{F2EBF65E-3121-674D-B394-68EDEE6348F9}"/>
                    </a:ext>
                  </a:extLst>
                </p:cNvPr>
                <p:cNvPicPr/>
                <p:nvPr/>
              </p:nvPicPr>
              <p:blipFill>
                <a:blip r:embed="rId201"/>
                <a:stretch>
                  <a:fillRect/>
                </a:stretch>
              </p:blipFill>
              <p:spPr>
                <a:xfrm>
                  <a:off x="3436270" y="5621143"/>
                  <a:ext cx="14832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79" name="Ink 78">
                  <a:extLst>
                    <a:ext uri="{FF2B5EF4-FFF2-40B4-BE49-F238E27FC236}">
                      <a16:creationId xmlns:a16="http://schemas.microsoft.com/office/drawing/2014/main" id="{0EF604D6-941A-2D4B-BE2A-C677BEB749F2}"/>
                    </a:ext>
                  </a:extLst>
                </p14:cNvPr>
                <p14:cNvContentPartPr/>
                <p14:nvPr/>
              </p14:nvContentPartPr>
              <p14:xfrm>
                <a:off x="3409270" y="5582983"/>
                <a:ext cx="243720" cy="57600"/>
              </p14:xfrm>
            </p:contentPart>
          </mc:Choice>
          <mc:Fallback>
            <p:pic>
              <p:nvPicPr>
                <p:cNvPr id="79" name="Ink 78">
                  <a:extLst>
                    <a:ext uri="{FF2B5EF4-FFF2-40B4-BE49-F238E27FC236}">
                      <a16:creationId xmlns:a16="http://schemas.microsoft.com/office/drawing/2014/main" id="{0EF604D6-941A-2D4B-BE2A-C677BEB749F2}"/>
                    </a:ext>
                  </a:extLst>
                </p:cNvPr>
                <p:cNvPicPr/>
                <p:nvPr/>
              </p:nvPicPr>
              <p:blipFill>
                <a:blip r:embed="rId203"/>
                <a:stretch>
                  <a:fillRect/>
                </a:stretch>
              </p:blipFill>
              <p:spPr>
                <a:xfrm>
                  <a:off x="3394150" y="5567863"/>
                  <a:ext cx="27396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80" name="Ink 79">
                  <a:extLst>
                    <a:ext uri="{FF2B5EF4-FFF2-40B4-BE49-F238E27FC236}">
                      <a16:creationId xmlns:a16="http://schemas.microsoft.com/office/drawing/2014/main" id="{D119AA0A-5AA7-5F4B-B903-9EDED7B77063}"/>
                    </a:ext>
                  </a:extLst>
                </p14:cNvPr>
                <p14:cNvContentPartPr/>
                <p14:nvPr/>
              </p14:nvContentPartPr>
              <p14:xfrm>
                <a:off x="3795190" y="5514223"/>
                <a:ext cx="127080" cy="330120"/>
              </p14:xfrm>
            </p:contentPart>
          </mc:Choice>
          <mc:Fallback>
            <p:pic>
              <p:nvPicPr>
                <p:cNvPr id="80" name="Ink 79">
                  <a:extLst>
                    <a:ext uri="{FF2B5EF4-FFF2-40B4-BE49-F238E27FC236}">
                      <a16:creationId xmlns:a16="http://schemas.microsoft.com/office/drawing/2014/main" id="{D119AA0A-5AA7-5F4B-B903-9EDED7B77063}"/>
                    </a:ext>
                  </a:extLst>
                </p:cNvPr>
                <p:cNvPicPr/>
                <p:nvPr/>
              </p:nvPicPr>
              <p:blipFill>
                <a:blip r:embed="rId205"/>
                <a:stretch>
                  <a:fillRect/>
                </a:stretch>
              </p:blipFill>
              <p:spPr>
                <a:xfrm>
                  <a:off x="3779710" y="5499103"/>
                  <a:ext cx="15768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81" name="Ink 80">
                  <a:extLst>
                    <a:ext uri="{FF2B5EF4-FFF2-40B4-BE49-F238E27FC236}">
                      <a16:creationId xmlns:a16="http://schemas.microsoft.com/office/drawing/2014/main" id="{32E65DEC-F370-9D4E-8E2D-9763BFD87C57}"/>
                    </a:ext>
                  </a:extLst>
                </p14:cNvPr>
                <p14:cNvContentPartPr/>
                <p14:nvPr/>
              </p14:nvContentPartPr>
              <p14:xfrm>
                <a:off x="3674590" y="5635183"/>
                <a:ext cx="117000" cy="27360"/>
              </p14:xfrm>
            </p:contentPart>
          </mc:Choice>
          <mc:Fallback>
            <p:pic>
              <p:nvPicPr>
                <p:cNvPr id="81" name="Ink 80">
                  <a:extLst>
                    <a:ext uri="{FF2B5EF4-FFF2-40B4-BE49-F238E27FC236}">
                      <a16:creationId xmlns:a16="http://schemas.microsoft.com/office/drawing/2014/main" id="{32E65DEC-F370-9D4E-8E2D-9763BFD87C57}"/>
                    </a:ext>
                  </a:extLst>
                </p:cNvPr>
                <p:cNvPicPr/>
                <p:nvPr/>
              </p:nvPicPr>
              <p:blipFill>
                <a:blip r:embed="rId207"/>
                <a:stretch>
                  <a:fillRect/>
                </a:stretch>
              </p:blipFill>
              <p:spPr>
                <a:xfrm>
                  <a:off x="3659470" y="5620063"/>
                  <a:ext cx="14760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82" name="Ink 81">
                  <a:extLst>
                    <a:ext uri="{FF2B5EF4-FFF2-40B4-BE49-F238E27FC236}">
                      <a16:creationId xmlns:a16="http://schemas.microsoft.com/office/drawing/2014/main" id="{2158BBFA-9D6C-F245-A400-EC936A49E40D}"/>
                    </a:ext>
                  </a:extLst>
                </p14:cNvPr>
                <p14:cNvContentPartPr/>
                <p14:nvPr/>
              </p14:nvContentPartPr>
              <p14:xfrm>
                <a:off x="3985630" y="5746423"/>
                <a:ext cx="14400" cy="15840"/>
              </p14:xfrm>
            </p:contentPart>
          </mc:Choice>
          <mc:Fallback>
            <p:pic>
              <p:nvPicPr>
                <p:cNvPr id="82" name="Ink 81">
                  <a:extLst>
                    <a:ext uri="{FF2B5EF4-FFF2-40B4-BE49-F238E27FC236}">
                      <a16:creationId xmlns:a16="http://schemas.microsoft.com/office/drawing/2014/main" id="{2158BBFA-9D6C-F245-A400-EC936A49E40D}"/>
                    </a:ext>
                  </a:extLst>
                </p:cNvPr>
                <p:cNvPicPr/>
                <p:nvPr/>
              </p:nvPicPr>
              <p:blipFill>
                <a:blip r:embed="rId209"/>
                <a:stretch>
                  <a:fillRect/>
                </a:stretch>
              </p:blipFill>
              <p:spPr>
                <a:xfrm>
                  <a:off x="3970150" y="5731303"/>
                  <a:ext cx="450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7" name="Ink 126">
                  <a:extLst>
                    <a:ext uri="{FF2B5EF4-FFF2-40B4-BE49-F238E27FC236}">
                      <a16:creationId xmlns:a16="http://schemas.microsoft.com/office/drawing/2014/main" id="{4D81576D-1202-284D-8931-B30EFB9E74E0}"/>
                    </a:ext>
                  </a:extLst>
                </p14:cNvPr>
                <p14:cNvContentPartPr/>
                <p14:nvPr/>
              </p14:nvContentPartPr>
              <p14:xfrm>
                <a:off x="2839750" y="5306503"/>
                <a:ext cx="1322640" cy="948960"/>
              </p14:xfrm>
            </p:contentPart>
          </mc:Choice>
          <mc:Fallback>
            <p:pic>
              <p:nvPicPr>
                <p:cNvPr id="127" name="Ink 126">
                  <a:extLst>
                    <a:ext uri="{FF2B5EF4-FFF2-40B4-BE49-F238E27FC236}">
                      <a16:creationId xmlns:a16="http://schemas.microsoft.com/office/drawing/2014/main" id="{4D81576D-1202-284D-8931-B30EFB9E74E0}"/>
                    </a:ext>
                  </a:extLst>
                </p:cNvPr>
                <p:cNvPicPr/>
                <p:nvPr/>
              </p:nvPicPr>
              <p:blipFill>
                <a:blip r:embed="rId211"/>
                <a:stretch>
                  <a:fillRect/>
                </a:stretch>
              </p:blipFill>
              <p:spPr>
                <a:xfrm>
                  <a:off x="2824630" y="5291383"/>
                  <a:ext cx="1353240" cy="9795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9" name="Ink 128">
                  <a:extLst>
                    <a:ext uri="{FF2B5EF4-FFF2-40B4-BE49-F238E27FC236}">
                      <a16:creationId xmlns:a16="http://schemas.microsoft.com/office/drawing/2014/main" id="{39EB6E21-7262-EC46-B54C-7A10E70A70CE}"/>
                    </a:ext>
                  </a:extLst>
                </p14:cNvPr>
                <p14:cNvContentPartPr/>
                <p14:nvPr/>
              </p14:nvContentPartPr>
              <p14:xfrm>
                <a:off x="4525630" y="5256103"/>
                <a:ext cx="54720" cy="798840"/>
              </p14:xfrm>
            </p:contentPart>
          </mc:Choice>
          <mc:Fallback>
            <p:pic>
              <p:nvPicPr>
                <p:cNvPr id="129" name="Ink 128">
                  <a:extLst>
                    <a:ext uri="{FF2B5EF4-FFF2-40B4-BE49-F238E27FC236}">
                      <a16:creationId xmlns:a16="http://schemas.microsoft.com/office/drawing/2014/main" id="{39EB6E21-7262-EC46-B54C-7A10E70A70CE}"/>
                    </a:ext>
                  </a:extLst>
                </p:cNvPr>
                <p:cNvPicPr/>
                <p:nvPr/>
              </p:nvPicPr>
              <p:blipFill>
                <a:blip r:embed="rId213"/>
                <a:stretch>
                  <a:fillRect/>
                </a:stretch>
              </p:blipFill>
              <p:spPr>
                <a:xfrm>
                  <a:off x="4510510" y="5240983"/>
                  <a:ext cx="84960" cy="8290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0" name="Ink 129">
                  <a:extLst>
                    <a:ext uri="{FF2B5EF4-FFF2-40B4-BE49-F238E27FC236}">
                      <a16:creationId xmlns:a16="http://schemas.microsoft.com/office/drawing/2014/main" id="{C0EEB244-E135-AE41-81EC-72FFB1C6AEBA}"/>
                    </a:ext>
                  </a:extLst>
                </p14:cNvPr>
                <p14:cNvContentPartPr/>
                <p14:nvPr/>
              </p14:nvContentPartPr>
              <p14:xfrm>
                <a:off x="4481350" y="5185543"/>
                <a:ext cx="1605600" cy="794160"/>
              </p14:xfrm>
            </p:contentPart>
          </mc:Choice>
          <mc:Fallback>
            <p:pic>
              <p:nvPicPr>
                <p:cNvPr id="130" name="Ink 129">
                  <a:extLst>
                    <a:ext uri="{FF2B5EF4-FFF2-40B4-BE49-F238E27FC236}">
                      <a16:creationId xmlns:a16="http://schemas.microsoft.com/office/drawing/2014/main" id="{C0EEB244-E135-AE41-81EC-72FFB1C6AEBA}"/>
                    </a:ext>
                  </a:extLst>
                </p:cNvPr>
                <p:cNvPicPr/>
                <p:nvPr/>
              </p:nvPicPr>
              <p:blipFill>
                <a:blip r:embed="rId215"/>
                <a:stretch>
                  <a:fillRect/>
                </a:stretch>
              </p:blipFill>
              <p:spPr>
                <a:xfrm>
                  <a:off x="4466230" y="5170063"/>
                  <a:ext cx="1636200" cy="8247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1" name="Ink 130">
                  <a:extLst>
                    <a:ext uri="{FF2B5EF4-FFF2-40B4-BE49-F238E27FC236}">
                      <a16:creationId xmlns:a16="http://schemas.microsoft.com/office/drawing/2014/main" id="{9BA25CE6-4B89-1A4A-AB30-A276E1D2C87A}"/>
                    </a:ext>
                  </a:extLst>
                </p14:cNvPr>
                <p14:cNvContentPartPr/>
                <p14:nvPr/>
              </p14:nvContentPartPr>
              <p14:xfrm>
                <a:off x="6176950" y="5227663"/>
                <a:ext cx="53640" cy="804600"/>
              </p14:xfrm>
            </p:contentPart>
          </mc:Choice>
          <mc:Fallback>
            <p:pic>
              <p:nvPicPr>
                <p:cNvPr id="131" name="Ink 130">
                  <a:extLst>
                    <a:ext uri="{FF2B5EF4-FFF2-40B4-BE49-F238E27FC236}">
                      <a16:creationId xmlns:a16="http://schemas.microsoft.com/office/drawing/2014/main" id="{9BA25CE6-4B89-1A4A-AB30-A276E1D2C87A}"/>
                    </a:ext>
                  </a:extLst>
                </p:cNvPr>
                <p:cNvPicPr/>
                <p:nvPr/>
              </p:nvPicPr>
              <p:blipFill>
                <a:blip r:embed="rId217"/>
                <a:stretch>
                  <a:fillRect/>
                </a:stretch>
              </p:blipFill>
              <p:spPr>
                <a:xfrm>
                  <a:off x="6161830" y="5212183"/>
                  <a:ext cx="84240" cy="8352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2" name="Ink 131">
                  <a:extLst>
                    <a:ext uri="{FF2B5EF4-FFF2-40B4-BE49-F238E27FC236}">
                      <a16:creationId xmlns:a16="http://schemas.microsoft.com/office/drawing/2014/main" id="{EE16E591-F6F0-C74F-81BC-F5A3C73F97C8}"/>
                    </a:ext>
                  </a:extLst>
                </p14:cNvPr>
                <p14:cNvContentPartPr/>
                <p14:nvPr/>
              </p14:nvContentPartPr>
              <p14:xfrm>
                <a:off x="6133750" y="5120023"/>
                <a:ext cx="1716480" cy="797760"/>
              </p14:xfrm>
            </p:contentPart>
          </mc:Choice>
          <mc:Fallback>
            <p:pic>
              <p:nvPicPr>
                <p:cNvPr id="132" name="Ink 131">
                  <a:extLst>
                    <a:ext uri="{FF2B5EF4-FFF2-40B4-BE49-F238E27FC236}">
                      <a16:creationId xmlns:a16="http://schemas.microsoft.com/office/drawing/2014/main" id="{EE16E591-F6F0-C74F-81BC-F5A3C73F97C8}"/>
                    </a:ext>
                  </a:extLst>
                </p:cNvPr>
                <p:cNvPicPr/>
                <p:nvPr/>
              </p:nvPicPr>
              <p:blipFill>
                <a:blip r:embed="rId219"/>
                <a:stretch>
                  <a:fillRect/>
                </a:stretch>
              </p:blipFill>
              <p:spPr>
                <a:xfrm>
                  <a:off x="6118630" y="5104903"/>
                  <a:ext cx="1746720" cy="8280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3" name="Ink 132">
                  <a:extLst>
                    <a:ext uri="{FF2B5EF4-FFF2-40B4-BE49-F238E27FC236}">
                      <a16:creationId xmlns:a16="http://schemas.microsoft.com/office/drawing/2014/main" id="{5B5B439E-390F-9241-85B3-B1590E7BAD5E}"/>
                    </a:ext>
                  </a:extLst>
                </p14:cNvPr>
                <p14:cNvContentPartPr/>
                <p14:nvPr/>
              </p14:nvContentPartPr>
              <p14:xfrm>
                <a:off x="8038150" y="4999423"/>
                <a:ext cx="38160" cy="763920"/>
              </p14:xfrm>
            </p:contentPart>
          </mc:Choice>
          <mc:Fallback>
            <p:pic>
              <p:nvPicPr>
                <p:cNvPr id="133" name="Ink 132">
                  <a:extLst>
                    <a:ext uri="{FF2B5EF4-FFF2-40B4-BE49-F238E27FC236}">
                      <a16:creationId xmlns:a16="http://schemas.microsoft.com/office/drawing/2014/main" id="{5B5B439E-390F-9241-85B3-B1590E7BAD5E}"/>
                    </a:ext>
                  </a:extLst>
                </p:cNvPr>
                <p:cNvPicPr/>
                <p:nvPr/>
              </p:nvPicPr>
              <p:blipFill>
                <a:blip r:embed="rId221"/>
                <a:stretch>
                  <a:fillRect/>
                </a:stretch>
              </p:blipFill>
              <p:spPr>
                <a:xfrm>
                  <a:off x="8023030" y="4984303"/>
                  <a:ext cx="68760" cy="7945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4" name="Ink 133">
                  <a:extLst>
                    <a:ext uri="{FF2B5EF4-FFF2-40B4-BE49-F238E27FC236}">
                      <a16:creationId xmlns:a16="http://schemas.microsoft.com/office/drawing/2014/main" id="{0CA68C8B-2A69-4346-904D-53185D7D19D0}"/>
                    </a:ext>
                  </a:extLst>
                </p14:cNvPr>
                <p14:cNvContentPartPr/>
                <p14:nvPr/>
              </p14:nvContentPartPr>
              <p14:xfrm>
                <a:off x="7980190" y="4835623"/>
                <a:ext cx="1600560" cy="988560"/>
              </p14:xfrm>
            </p:contentPart>
          </mc:Choice>
          <mc:Fallback>
            <p:pic>
              <p:nvPicPr>
                <p:cNvPr id="134" name="Ink 133">
                  <a:extLst>
                    <a:ext uri="{FF2B5EF4-FFF2-40B4-BE49-F238E27FC236}">
                      <a16:creationId xmlns:a16="http://schemas.microsoft.com/office/drawing/2014/main" id="{0CA68C8B-2A69-4346-904D-53185D7D19D0}"/>
                    </a:ext>
                  </a:extLst>
                </p:cNvPr>
                <p:cNvPicPr/>
                <p:nvPr/>
              </p:nvPicPr>
              <p:blipFill>
                <a:blip r:embed="rId223"/>
                <a:stretch>
                  <a:fillRect/>
                </a:stretch>
              </p:blipFill>
              <p:spPr>
                <a:xfrm>
                  <a:off x="7964710" y="4820143"/>
                  <a:ext cx="1631160" cy="10191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5" name="Ink 134">
                  <a:extLst>
                    <a:ext uri="{FF2B5EF4-FFF2-40B4-BE49-F238E27FC236}">
                      <a16:creationId xmlns:a16="http://schemas.microsoft.com/office/drawing/2014/main" id="{C8C37DE8-6200-074F-ADD6-D46C29A346EF}"/>
                    </a:ext>
                  </a:extLst>
                </p14:cNvPr>
                <p14:cNvContentPartPr/>
                <p14:nvPr/>
              </p14:nvContentPartPr>
              <p14:xfrm>
                <a:off x="9157030" y="5179423"/>
                <a:ext cx="198000" cy="337320"/>
              </p14:xfrm>
            </p:contentPart>
          </mc:Choice>
          <mc:Fallback>
            <p:pic>
              <p:nvPicPr>
                <p:cNvPr id="135" name="Ink 134">
                  <a:extLst>
                    <a:ext uri="{FF2B5EF4-FFF2-40B4-BE49-F238E27FC236}">
                      <a16:creationId xmlns:a16="http://schemas.microsoft.com/office/drawing/2014/main" id="{C8C37DE8-6200-074F-ADD6-D46C29A346EF}"/>
                    </a:ext>
                  </a:extLst>
                </p:cNvPr>
                <p:cNvPicPr/>
                <p:nvPr/>
              </p:nvPicPr>
              <p:blipFill>
                <a:blip r:embed="rId225"/>
                <a:stretch>
                  <a:fillRect/>
                </a:stretch>
              </p:blipFill>
              <p:spPr>
                <a:xfrm>
                  <a:off x="9141550" y="5164303"/>
                  <a:ext cx="22860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6" name="Ink 135">
                  <a:extLst>
                    <a:ext uri="{FF2B5EF4-FFF2-40B4-BE49-F238E27FC236}">
                      <a16:creationId xmlns:a16="http://schemas.microsoft.com/office/drawing/2014/main" id="{5ECE8998-1A51-9448-9D3C-8BAB0B72CABE}"/>
                    </a:ext>
                  </a:extLst>
                </p14:cNvPr>
                <p14:cNvContentPartPr/>
                <p14:nvPr/>
              </p14:nvContentPartPr>
              <p14:xfrm>
                <a:off x="9152350" y="5242063"/>
                <a:ext cx="47160" cy="14400"/>
              </p14:xfrm>
            </p:contentPart>
          </mc:Choice>
          <mc:Fallback>
            <p:pic>
              <p:nvPicPr>
                <p:cNvPr id="136" name="Ink 135">
                  <a:extLst>
                    <a:ext uri="{FF2B5EF4-FFF2-40B4-BE49-F238E27FC236}">
                      <a16:creationId xmlns:a16="http://schemas.microsoft.com/office/drawing/2014/main" id="{5ECE8998-1A51-9448-9D3C-8BAB0B72CABE}"/>
                    </a:ext>
                  </a:extLst>
                </p:cNvPr>
                <p:cNvPicPr/>
                <p:nvPr/>
              </p:nvPicPr>
              <p:blipFill>
                <a:blip r:embed="rId227"/>
                <a:stretch>
                  <a:fillRect/>
                </a:stretch>
              </p:blipFill>
              <p:spPr>
                <a:xfrm>
                  <a:off x="9136870" y="5226943"/>
                  <a:ext cx="777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7" name="Ink 136">
                  <a:extLst>
                    <a:ext uri="{FF2B5EF4-FFF2-40B4-BE49-F238E27FC236}">
                      <a16:creationId xmlns:a16="http://schemas.microsoft.com/office/drawing/2014/main" id="{63BB120B-6DCC-4F4E-A665-162BF4FD43DA}"/>
                    </a:ext>
                  </a:extLst>
                </p14:cNvPr>
                <p14:cNvContentPartPr/>
                <p14:nvPr/>
              </p14:nvContentPartPr>
              <p14:xfrm>
                <a:off x="9304990" y="5365903"/>
                <a:ext cx="15480" cy="11880"/>
              </p14:xfrm>
            </p:contentPart>
          </mc:Choice>
          <mc:Fallback>
            <p:pic>
              <p:nvPicPr>
                <p:cNvPr id="137" name="Ink 136">
                  <a:extLst>
                    <a:ext uri="{FF2B5EF4-FFF2-40B4-BE49-F238E27FC236}">
                      <a16:creationId xmlns:a16="http://schemas.microsoft.com/office/drawing/2014/main" id="{63BB120B-6DCC-4F4E-A665-162BF4FD43DA}"/>
                    </a:ext>
                  </a:extLst>
                </p:cNvPr>
                <p:cNvPicPr/>
                <p:nvPr/>
              </p:nvPicPr>
              <p:blipFill>
                <a:blip r:embed="rId229"/>
                <a:stretch>
                  <a:fillRect/>
                </a:stretch>
              </p:blipFill>
              <p:spPr>
                <a:xfrm>
                  <a:off x="9289870" y="5350423"/>
                  <a:ext cx="460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8" name="Ink 137">
                  <a:extLst>
                    <a:ext uri="{FF2B5EF4-FFF2-40B4-BE49-F238E27FC236}">
                      <a16:creationId xmlns:a16="http://schemas.microsoft.com/office/drawing/2014/main" id="{C86E3315-8749-2340-9BE0-CA40CB028250}"/>
                    </a:ext>
                  </a:extLst>
                </p14:cNvPr>
                <p14:cNvContentPartPr/>
                <p14:nvPr/>
              </p14:nvContentPartPr>
              <p14:xfrm>
                <a:off x="9813670" y="4830943"/>
                <a:ext cx="1469520" cy="650160"/>
              </p14:xfrm>
            </p:contentPart>
          </mc:Choice>
          <mc:Fallback>
            <p:pic>
              <p:nvPicPr>
                <p:cNvPr id="138" name="Ink 137">
                  <a:extLst>
                    <a:ext uri="{FF2B5EF4-FFF2-40B4-BE49-F238E27FC236}">
                      <a16:creationId xmlns:a16="http://schemas.microsoft.com/office/drawing/2014/main" id="{C86E3315-8749-2340-9BE0-CA40CB028250}"/>
                    </a:ext>
                  </a:extLst>
                </p:cNvPr>
                <p:cNvPicPr/>
                <p:nvPr/>
              </p:nvPicPr>
              <p:blipFill>
                <a:blip r:embed="rId231"/>
                <a:stretch>
                  <a:fillRect/>
                </a:stretch>
              </p:blipFill>
              <p:spPr>
                <a:xfrm>
                  <a:off x="9798550" y="4815823"/>
                  <a:ext cx="1500120" cy="6804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9" name="Ink 138">
                  <a:extLst>
                    <a:ext uri="{FF2B5EF4-FFF2-40B4-BE49-F238E27FC236}">
                      <a16:creationId xmlns:a16="http://schemas.microsoft.com/office/drawing/2014/main" id="{31908363-8847-7542-B1DF-6A291C26A21B}"/>
                    </a:ext>
                  </a:extLst>
                </p14:cNvPr>
                <p14:cNvContentPartPr/>
                <p14:nvPr/>
              </p14:nvContentPartPr>
              <p14:xfrm>
                <a:off x="10944430" y="5055223"/>
                <a:ext cx="218520" cy="265320"/>
              </p14:xfrm>
            </p:contentPart>
          </mc:Choice>
          <mc:Fallback>
            <p:pic>
              <p:nvPicPr>
                <p:cNvPr id="139" name="Ink 138">
                  <a:extLst>
                    <a:ext uri="{FF2B5EF4-FFF2-40B4-BE49-F238E27FC236}">
                      <a16:creationId xmlns:a16="http://schemas.microsoft.com/office/drawing/2014/main" id="{31908363-8847-7542-B1DF-6A291C26A21B}"/>
                    </a:ext>
                  </a:extLst>
                </p:cNvPr>
                <p:cNvPicPr/>
                <p:nvPr/>
              </p:nvPicPr>
              <p:blipFill>
                <a:blip r:embed="rId233"/>
                <a:stretch>
                  <a:fillRect/>
                </a:stretch>
              </p:blipFill>
              <p:spPr>
                <a:xfrm>
                  <a:off x="10928950" y="5039743"/>
                  <a:ext cx="24912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0" name="Ink 139">
                  <a:extLst>
                    <a:ext uri="{FF2B5EF4-FFF2-40B4-BE49-F238E27FC236}">
                      <a16:creationId xmlns:a16="http://schemas.microsoft.com/office/drawing/2014/main" id="{2FFD2C48-7701-ED48-A99A-662637461E83}"/>
                    </a:ext>
                  </a:extLst>
                </p14:cNvPr>
                <p14:cNvContentPartPr/>
                <p14:nvPr/>
              </p14:nvContentPartPr>
              <p14:xfrm>
                <a:off x="10894390" y="5099503"/>
                <a:ext cx="96840" cy="21960"/>
              </p14:xfrm>
            </p:contentPart>
          </mc:Choice>
          <mc:Fallback>
            <p:pic>
              <p:nvPicPr>
                <p:cNvPr id="140" name="Ink 139">
                  <a:extLst>
                    <a:ext uri="{FF2B5EF4-FFF2-40B4-BE49-F238E27FC236}">
                      <a16:creationId xmlns:a16="http://schemas.microsoft.com/office/drawing/2014/main" id="{2FFD2C48-7701-ED48-A99A-662637461E83}"/>
                    </a:ext>
                  </a:extLst>
                </p:cNvPr>
                <p:cNvPicPr/>
                <p:nvPr/>
              </p:nvPicPr>
              <p:blipFill>
                <a:blip r:embed="rId235"/>
                <a:stretch>
                  <a:fillRect/>
                </a:stretch>
              </p:blipFill>
              <p:spPr>
                <a:xfrm>
                  <a:off x="10878910" y="5084383"/>
                  <a:ext cx="12744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1" name="Ink 140">
                  <a:extLst>
                    <a:ext uri="{FF2B5EF4-FFF2-40B4-BE49-F238E27FC236}">
                      <a16:creationId xmlns:a16="http://schemas.microsoft.com/office/drawing/2014/main" id="{6F5D69BB-FBEF-8949-AD14-392677426AD5}"/>
                    </a:ext>
                  </a:extLst>
                </p14:cNvPr>
                <p14:cNvContentPartPr/>
                <p14:nvPr/>
              </p14:nvContentPartPr>
              <p14:xfrm>
                <a:off x="11138110" y="5253223"/>
                <a:ext cx="24480" cy="17280"/>
              </p14:xfrm>
            </p:contentPart>
          </mc:Choice>
          <mc:Fallback>
            <p:pic>
              <p:nvPicPr>
                <p:cNvPr id="141" name="Ink 140">
                  <a:extLst>
                    <a:ext uri="{FF2B5EF4-FFF2-40B4-BE49-F238E27FC236}">
                      <a16:creationId xmlns:a16="http://schemas.microsoft.com/office/drawing/2014/main" id="{6F5D69BB-FBEF-8949-AD14-392677426AD5}"/>
                    </a:ext>
                  </a:extLst>
                </p:cNvPr>
                <p:cNvPicPr/>
                <p:nvPr/>
              </p:nvPicPr>
              <p:blipFill>
                <a:blip r:embed="rId237"/>
                <a:stretch>
                  <a:fillRect/>
                </a:stretch>
              </p:blipFill>
              <p:spPr>
                <a:xfrm>
                  <a:off x="11122630" y="5238103"/>
                  <a:ext cx="547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2" name="Ink 141">
                  <a:extLst>
                    <a:ext uri="{FF2B5EF4-FFF2-40B4-BE49-F238E27FC236}">
                      <a16:creationId xmlns:a16="http://schemas.microsoft.com/office/drawing/2014/main" id="{8DAF76AF-78D5-C04F-A940-B0315B134006}"/>
                    </a:ext>
                  </a:extLst>
                </p14:cNvPr>
                <p14:cNvContentPartPr/>
                <p14:nvPr/>
              </p14:nvContentPartPr>
              <p14:xfrm>
                <a:off x="8699470" y="5546263"/>
                <a:ext cx="1471320" cy="774000"/>
              </p14:xfrm>
            </p:contentPart>
          </mc:Choice>
          <mc:Fallback>
            <p:pic>
              <p:nvPicPr>
                <p:cNvPr id="142" name="Ink 141">
                  <a:extLst>
                    <a:ext uri="{FF2B5EF4-FFF2-40B4-BE49-F238E27FC236}">
                      <a16:creationId xmlns:a16="http://schemas.microsoft.com/office/drawing/2014/main" id="{8DAF76AF-78D5-C04F-A940-B0315B134006}"/>
                    </a:ext>
                  </a:extLst>
                </p:cNvPr>
                <p:cNvPicPr/>
                <p:nvPr/>
              </p:nvPicPr>
              <p:blipFill>
                <a:blip r:embed="rId239"/>
                <a:stretch>
                  <a:fillRect/>
                </a:stretch>
              </p:blipFill>
              <p:spPr>
                <a:xfrm>
                  <a:off x="8683990" y="5530783"/>
                  <a:ext cx="1501920" cy="8046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3" name="Ink 142">
                  <a:extLst>
                    <a:ext uri="{FF2B5EF4-FFF2-40B4-BE49-F238E27FC236}">
                      <a16:creationId xmlns:a16="http://schemas.microsoft.com/office/drawing/2014/main" id="{1A8C2980-1512-984A-AA14-BB1B8B6C5D65}"/>
                    </a:ext>
                  </a:extLst>
                </p14:cNvPr>
                <p14:cNvContentPartPr/>
                <p14:nvPr/>
              </p14:nvContentPartPr>
              <p14:xfrm>
                <a:off x="9929950" y="5969623"/>
                <a:ext cx="199800" cy="267120"/>
              </p14:xfrm>
            </p:contentPart>
          </mc:Choice>
          <mc:Fallback>
            <p:pic>
              <p:nvPicPr>
                <p:cNvPr id="143" name="Ink 142">
                  <a:extLst>
                    <a:ext uri="{FF2B5EF4-FFF2-40B4-BE49-F238E27FC236}">
                      <a16:creationId xmlns:a16="http://schemas.microsoft.com/office/drawing/2014/main" id="{1A8C2980-1512-984A-AA14-BB1B8B6C5D65}"/>
                    </a:ext>
                  </a:extLst>
                </p:cNvPr>
                <p:cNvPicPr/>
                <p:nvPr/>
              </p:nvPicPr>
              <p:blipFill>
                <a:blip r:embed="rId241"/>
                <a:stretch>
                  <a:fillRect/>
                </a:stretch>
              </p:blipFill>
              <p:spPr>
                <a:xfrm>
                  <a:off x="9914470" y="5954143"/>
                  <a:ext cx="23004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4" name="Ink 143">
                  <a:extLst>
                    <a:ext uri="{FF2B5EF4-FFF2-40B4-BE49-F238E27FC236}">
                      <a16:creationId xmlns:a16="http://schemas.microsoft.com/office/drawing/2014/main" id="{5EE65BE9-A0FF-8743-B9C2-EFB7E6F8A7BF}"/>
                    </a:ext>
                  </a:extLst>
                </p14:cNvPr>
                <p14:cNvContentPartPr/>
                <p14:nvPr/>
              </p14:nvContentPartPr>
              <p14:xfrm>
                <a:off x="9841390" y="5930023"/>
                <a:ext cx="118080" cy="71280"/>
              </p14:xfrm>
            </p:contentPart>
          </mc:Choice>
          <mc:Fallback>
            <p:pic>
              <p:nvPicPr>
                <p:cNvPr id="144" name="Ink 143">
                  <a:extLst>
                    <a:ext uri="{FF2B5EF4-FFF2-40B4-BE49-F238E27FC236}">
                      <a16:creationId xmlns:a16="http://schemas.microsoft.com/office/drawing/2014/main" id="{5EE65BE9-A0FF-8743-B9C2-EFB7E6F8A7BF}"/>
                    </a:ext>
                  </a:extLst>
                </p:cNvPr>
                <p:cNvPicPr/>
                <p:nvPr/>
              </p:nvPicPr>
              <p:blipFill>
                <a:blip r:embed="rId243"/>
                <a:stretch>
                  <a:fillRect/>
                </a:stretch>
              </p:blipFill>
              <p:spPr>
                <a:xfrm>
                  <a:off x="9826270" y="5914903"/>
                  <a:ext cx="14868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5" name="Ink 144">
                  <a:extLst>
                    <a:ext uri="{FF2B5EF4-FFF2-40B4-BE49-F238E27FC236}">
                      <a16:creationId xmlns:a16="http://schemas.microsoft.com/office/drawing/2014/main" id="{3CFECC43-C981-9B45-A044-09B3ABF9039C}"/>
                    </a:ext>
                  </a:extLst>
                </p14:cNvPr>
                <p14:cNvContentPartPr/>
                <p14:nvPr/>
              </p14:nvContentPartPr>
              <p14:xfrm>
                <a:off x="10085830" y="6142783"/>
                <a:ext cx="88200" cy="12960"/>
              </p14:xfrm>
            </p:contentPart>
          </mc:Choice>
          <mc:Fallback>
            <p:pic>
              <p:nvPicPr>
                <p:cNvPr id="145" name="Ink 144">
                  <a:extLst>
                    <a:ext uri="{FF2B5EF4-FFF2-40B4-BE49-F238E27FC236}">
                      <a16:creationId xmlns:a16="http://schemas.microsoft.com/office/drawing/2014/main" id="{3CFECC43-C981-9B45-A044-09B3ABF9039C}"/>
                    </a:ext>
                  </a:extLst>
                </p:cNvPr>
                <p:cNvPicPr/>
                <p:nvPr/>
              </p:nvPicPr>
              <p:blipFill>
                <a:blip r:embed="rId245"/>
                <a:stretch>
                  <a:fillRect/>
                </a:stretch>
              </p:blipFill>
              <p:spPr>
                <a:xfrm>
                  <a:off x="10070710" y="6127303"/>
                  <a:ext cx="1184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6" name="Ink 145">
                  <a:extLst>
                    <a:ext uri="{FF2B5EF4-FFF2-40B4-BE49-F238E27FC236}">
                      <a16:creationId xmlns:a16="http://schemas.microsoft.com/office/drawing/2014/main" id="{915F6C5A-5AD1-A043-8377-12F372F111D6}"/>
                    </a:ext>
                  </a:extLst>
                </p14:cNvPr>
                <p14:cNvContentPartPr/>
                <p14:nvPr/>
              </p14:nvContentPartPr>
              <p14:xfrm>
                <a:off x="10294270" y="5570743"/>
                <a:ext cx="1455120" cy="803160"/>
              </p14:xfrm>
            </p:contentPart>
          </mc:Choice>
          <mc:Fallback>
            <p:pic>
              <p:nvPicPr>
                <p:cNvPr id="146" name="Ink 145">
                  <a:extLst>
                    <a:ext uri="{FF2B5EF4-FFF2-40B4-BE49-F238E27FC236}">
                      <a16:creationId xmlns:a16="http://schemas.microsoft.com/office/drawing/2014/main" id="{915F6C5A-5AD1-A043-8377-12F372F111D6}"/>
                    </a:ext>
                  </a:extLst>
                </p:cNvPr>
                <p:cNvPicPr/>
                <p:nvPr/>
              </p:nvPicPr>
              <p:blipFill>
                <a:blip r:embed="rId247"/>
                <a:stretch>
                  <a:fillRect/>
                </a:stretch>
              </p:blipFill>
              <p:spPr>
                <a:xfrm>
                  <a:off x="10278790" y="5555623"/>
                  <a:ext cx="1485720" cy="8337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7" name="Ink 146">
                  <a:extLst>
                    <a:ext uri="{FF2B5EF4-FFF2-40B4-BE49-F238E27FC236}">
                      <a16:creationId xmlns:a16="http://schemas.microsoft.com/office/drawing/2014/main" id="{29E664E2-E538-C840-9511-5CA10BDCF898}"/>
                    </a:ext>
                  </a:extLst>
                </p14:cNvPr>
                <p14:cNvContentPartPr/>
                <p14:nvPr/>
              </p14:nvContentPartPr>
              <p14:xfrm>
                <a:off x="11526910" y="5956303"/>
                <a:ext cx="111960" cy="165240"/>
              </p14:xfrm>
            </p:contentPart>
          </mc:Choice>
          <mc:Fallback>
            <p:pic>
              <p:nvPicPr>
                <p:cNvPr id="147" name="Ink 146">
                  <a:extLst>
                    <a:ext uri="{FF2B5EF4-FFF2-40B4-BE49-F238E27FC236}">
                      <a16:creationId xmlns:a16="http://schemas.microsoft.com/office/drawing/2014/main" id="{29E664E2-E538-C840-9511-5CA10BDCF898}"/>
                    </a:ext>
                  </a:extLst>
                </p:cNvPr>
                <p:cNvPicPr/>
                <p:nvPr/>
              </p:nvPicPr>
              <p:blipFill>
                <a:blip r:embed="rId249"/>
                <a:stretch>
                  <a:fillRect/>
                </a:stretch>
              </p:blipFill>
              <p:spPr>
                <a:xfrm>
                  <a:off x="11511430" y="5941183"/>
                  <a:ext cx="142560" cy="195480"/>
                </a:xfrm>
                <a:prstGeom prst="rect">
                  <a:avLst/>
                </a:prstGeom>
              </p:spPr>
            </p:pic>
          </mc:Fallback>
        </mc:AlternateContent>
      </p:grpSp>
      <p:grpSp>
        <p:nvGrpSpPr>
          <p:cNvPr id="153" name="Group 152">
            <a:extLst>
              <a:ext uri="{FF2B5EF4-FFF2-40B4-BE49-F238E27FC236}">
                <a16:creationId xmlns:a16="http://schemas.microsoft.com/office/drawing/2014/main" id="{BFEA877A-2A37-7842-943B-358351197C01}"/>
              </a:ext>
            </a:extLst>
          </p:cNvPr>
          <p:cNvGrpSpPr/>
          <p:nvPr/>
        </p:nvGrpSpPr>
        <p:grpSpPr>
          <a:xfrm>
            <a:off x="3450310" y="6374983"/>
            <a:ext cx="247320" cy="263880"/>
            <a:chOff x="3450310" y="6374983"/>
            <a:chExt cx="247320" cy="263880"/>
          </a:xfrm>
        </p:grpSpPr>
        <mc:AlternateContent xmlns:mc="http://schemas.openxmlformats.org/markup-compatibility/2006">
          <mc:Choice xmlns:p14="http://schemas.microsoft.com/office/powerpoint/2010/main" xmlns:aink="http://schemas.microsoft.com/office/drawing/2016/ink" Requires="p14 aink">
            <p:contentPart p14:bwMode="auto" r:id="rId250">
              <p14:nvContentPartPr>
                <p14:cNvPr id="149" name="Ink 148">
                  <a:extLst>
                    <a:ext uri="{FF2B5EF4-FFF2-40B4-BE49-F238E27FC236}">
                      <a16:creationId xmlns:a16="http://schemas.microsoft.com/office/drawing/2014/main" id="{3A714AC8-4417-4249-8D04-58BAA175CFE5}"/>
                    </a:ext>
                  </a:extLst>
                </p14:cNvPr>
                <p14:cNvContentPartPr/>
                <p14:nvPr/>
              </p14:nvContentPartPr>
              <p14:xfrm>
                <a:off x="3450310" y="6374983"/>
                <a:ext cx="205920" cy="263880"/>
              </p14:xfrm>
            </p:contentPart>
          </mc:Choice>
          <mc:Fallback>
            <p:pic>
              <p:nvPicPr>
                <p:cNvPr id="149" name="Ink 148">
                  <a:extLst>
                    <a:ext uri="{FF2B5EF4-FFF2-40B4-BE49-F238E27FC236}">
                      <a16:creationId xmlns:a16="http://schemas.microsoft.com/office/drawing/2014/main" id="{3A714AC8-4417-4249-8D04-58BAA175CFE5}"/>
                    </a:ext>
                  </a:extLst>
                </p:cNvPr>
                <p:cNvPicPr/>
                <p:nvPr/>
              </p:nvPicPr>
              <p:blipFill>
                <a:blip r:embed="rId251"/>
                <a:stretch>
                  <a:fillRect/>
                </a:stretch>
              </p:blipFill>
              <p:spPr>
                <a:xfrm>
                  <a:off x="3419710" y="6344383"/>
                  <a:ext cx="267480" cy="325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2">
              <p14:nvContentPartPr>
                <p14:cNvPr id="150" name="Ink 149">
                  <a:extLst>
                    <a:ext uri="{FF2B5EF4-FFF2-40B4-BE49-F238E27FC236}">
                      <a16:creationId xmlns:a16="http://schemas.microsoft.com/office/drawing/2014/main" id="{D0250C63-1DFA-8944-B344-E5B7E5DC22A1}"/>
                    </a:ext>
                  </a:extLst>
                </p14:cNvPr>
                <p14:cNvContentPartPr/>
                <p14:nvPr/>
              </p14:nvContentPartPr>
              <p14:xfrm>
                <a:off x="3503230" y="6485863"/>
                <a:ext cx="194400" cy="22320"/>
              </p14:xfrm>
            </p:contentPart>
          </mc:Choice>
          <mc:Fallback>
            <p:pic>
              <p:nvPicPr>
                <p:cNvPr id="150" name="Ink 149">
                  <a:extLst>
                    <a:ext uri="{FF2B5EF4-FFF2-40B4-BE49-F238E27FC236}">
                      <a16:creationId xmlns:a16="http://schemas.microsoft.com/office/drawing/2014/main" id="{D0250C63-1DFA-8944-B344-E5B7E5DC22A1}"/>
                    </a:ext>
                  </a:extLst>
                </p:cNvPr>
                <p:cNvPicPr/>
                <p:nvPr/>
              </p:nvPicPr>
              <p:blipFill>
                <a:blip r:embed="rId253"/>
                <a:stretch>
                  <a:fillRect/>
                </a:stretch>
              </p:blipFill>
              <p:spPr>
                <a:xfrm>
                  <a:off x="3472630" y="6455263"/>
                  <a:ext cx="255960" cy="8352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254">
            <p14:nvContentPartPr>
              <p14:cNvPr id="151" name="Ink 150">
                <a:extLst>
                  <a:ext uri="{FF2B5EF4-FFF2-40B4-BE49-F238E27FC236}">
                    <a16:creationId xmlns:a16="http://schemas.microsoft.com/office/drawing/2014/main" id="{819E9C42-1382-274B-8BE2-A09669EF04E9}"/>
                  </a:ext>
                </a:extLst>
              </p14:cNvPr>
              <p14:cNvContentPartPr/>
              <p14:nvPr/>
            </p14:nvContentPartPr>
            <p14:xfrm>
              <a:off x="5173630" y="6218023"/>
              <a:ext cx="206640" cy="343080"/>
            </p14:xfrm>
          </p:contentPart>
        </mc:Choice>
        <mc:Fallback>
          <p:pic>
            <p:nvPicPr>
              <p:cNvPr id="151" name="Ink 150">
                <a:extLst>
                  <a:ext uri="{FF2B5EF4-FFF2-40B4-BE49-F238E27FC236}">
                    <a16:creationId xmlns:a16="http://schemas.microsoft.com/office/drawing/2014/main" id="{819E9C42-1382-274B-8BE2-A09669EF04E9}"/>
                  </a:ext>
                </a:extLst>
              </p:cNvPr>
              <p:cNvPicPr/>
              <p:nvPr/>
            </p:nvPicPr>
            <p:blipFill>
              <a:blip r:embed="rId255"/>
              <a:stretch>
                <a:fillRect/>
              </a:stretch>
            </p:blipFill>
            <p:spPr>
              <a:xfrm>
                <a:off x="5142670" y="6187423"/>
                <a:ext cx="267840" cy="404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56">
            <p14:nvContentPartPr>
              <p14:cNvPr id="152" name="Ink 151">
                <a:extLst>
                  <a:ext uri="{FF2B5EF4-FFF2-40B4-BE49-F238E27FC236}">
                    <a16:creationId xmlns:a16="http://schemas.microsoft.com/office/drawing/2014/main" id="{10D016FB-6F87-CC43-9790-BCEFAFB23521}"/>
                  </a:ext>
                </a:extLst>
              </p14:cNvPr>
              <p14:cNvContentPartPr/>
              <p14:nvPr/>
            </p14:nvContentPartPr>
            <p14:xfrm>
              <a:off x="6657550" y="6147463"/>
              <a:ext cx="226440" cy="302400"/>
            </p14:xfrm>
          </p:contentPart>
        </mc:Choice>
        <mc:Fallback>
          <p:pic>
            <p:nvPicPr>
              <p:cNvPr id="152" name="Ink 151">
                <a:extLst>
                  <a:ext uri="{FF2B5EF4-FFF2-40B4-BE49-F238E27FC236}">
                    <a16:creationId xmlns:a16="http://schemas.microsoft.com/office/drawing/2014/main" id="{10D016FB-6F87-CC43-9790-BCEFAFB23521}"/>
                  </a:ext>
                </a:extLst>
              </p:cNvPr>
              <p:cNvPicPr/>
              <p:nvPr/>
            </p:nvPicPr>
            <p:blipFill>
              <a:blip r:embed="rId257"/>
              <a:stretch>
                <a:fillRect/>
              </a:stretch>
            </p:blipFill>
            <p:spPr>
              <a:xfrm>
                <a:off x="6626950" y="6116863"/>
                <a:ext cx="288000" cy="363600"/>
              </a:xfrm>
              <a:prstGeom prst="rect">
                <a:avLst/>
              </a:prstGeom>
            </p:spPr>
          </p:pic>
        </mc:Fallback>
      </mc:AlternateContent>
      <p:grpSp>
        <p:nvGrpSpPr>
          <p:cNvPr id="156" name="Group 155">
            <a:extLst>
              <a:ext uri="{FF2B5EF4-FFF2-40B4-BE49-F238E27FC236}">
                <a16:creationId xmlns:a16="http://schemas.microsoft.com/office/drawing/2014/main" id="{93EDF8D7-D898-2542-AA76-06A10689DD79}"/>
              </a:ext>
            </a:extLst>
          </p:cNvPr>
          <p:cNvGrpSpPr/>
          <p:nvPr/>
        </p:nvGrpSpPr>
        <p:grpSpPr>
          <a:xfrm>
            <a:off x="8722150" y="4567063"/>
            <a:ext cx="313200" cy="236520"/>
            <a:chOff x="8722150" y="4567063"/>
            <a:chExt cx="313200" cy="236520"/>
          </a:xfrm>
        </p:grpSpPr>
        <mc:AlternateContent xmlns:mc="http://schemas.openxmlformats.org/markup-compatibility/2006">
          <mc:Choice xmlns:p14="http://schemas.microsoft.com/office/powerpoint/2010/main" xmlns:aink="http://schemas.microsoft.com/office/drawing/2016/ink" Requires="p14 aink">
            <p:contentPart p14:bwMode="auto" r:id="rId258">
              <p14:nvContentPartPr>
                <p14:cNvPr id="154" name="Ink 153">
                  <a:extLst>
                    <a:ext uri="{FF2B5EF4-FFF2-40B4-BE49-F238E27FC236}">
                      <a16:creationId xmlns:a16="http://schemas.microsoft.com/office/drawing/2014/main" id="{47701147-2337-7045-93CF-1BAD24E274AE}"/>
                    </a:ext>
                  </a:extLst>
                </p14:cNvPr>
                <p14:cNvContentPartPr/>
                <p14:nvPr/>
              </p14:nvContentPartPr>
              <p14:xfrm>
                <a:off x="8820430" y="4616023"/>
                <a:ext cx="10440" cy="187560"/>
              </p14:xfrm>
            </p:contentPart>
          </mc:Choice>
          <mc:Fallback>
            <p:pic>
              <p:nvPicPr>
                <p:cNvPr id="154" name="Ink 153">
                  <a:extLst>
                    <a:ext uri="{FF2B5EF4-FFF2-40B4-BE49-F238E27FC236}">
                      <a16:creationId xmlns:a16="http://schemas.microsoft.com/office/drawing/2014/main" id="{47701147-2337-7045-93CF-1BAD24E274AE}"/>
                    </a:ext>
                  </a:extLst>
                </p:cNvPr>
                <p:cNvPicPr/>
                <p:nvPr/>
              </p:nvPicPr>
              <p:blipFill>
                <a:blip r:embed="rId259"/>
                <a:stretch>
                  <a:fillRect/>
                </a:stretch>
              </p:blipFill>
              <p:spPr>
                <a:xfrm>
                  <a:off x="8789830" y="4585423"/>
                  <a:ext cx="71640" cy="248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0">
              <p14:nvContentPartPr>
                <p14:cNvPr id="155" name="Ink 154">
                  <a:extLst>
                    <a:ext uri="{FF2B5EF4-FFF2-40B4-BE49-F238E27FC236}">
                      <a16:creationId xmlns:a16="http://schemas.microsoft.com/office/drawing/2014/main" id="{51F0475E-794C-514A-901C-85334E3489D8}"/>
                    </a:ext>
                  </a:extLst>
                </p14:cNvPr>
                <p14:cNvContentPartPr/>
                <p14:nvPr/>
              </p14:nvContentPartPr>
              <p14:xfrm>
                <a:off x="8722150" y="4567063"/>
                <a:ext cx="313200" cy="212040"/>
              </p14:xfrm>
            </p:contentPart>
          </mc:Choice>
          <mc:Fallback>
            <p:pic>
              <p:nvPicPr>
                <p:cNvPr id="155" name="Ink 154">
                  <a:extLst>
                    <a:ext uri="{FF2B5EF4-FFF2-40B4-BE49-F238E27FC236}">
                      <a16:creationId xmlns:a16="http://schemas.microsoft.com/office/drawing/2014/main" id="{51F0475E-794C-514A-901C-85334E3489D8}"/>
                    </a:ext>
                  </a:extLst>
                </p:cNvPr>
                <p:cNvPicPr/>
                <p:nvPr/>
              </p:nvPicPr>
              <p:blipFill>
                <a:blip r:embed="rId261"/>
                <a:stretch>
                  <a:fillRect/>
                </a:stretch>
              </p:blipFill>
              <p:spPr>
                <a:xfrm>
                  <a:off x="8691550" y="4536463"/>
                  <a:ext cx="374760" cy="273600"/>
                </a:xfrm>
                <a:prstGeom prst="rect">
                  <a:avLst/>
                </a:prstGeom>
              </p:spPr>
            </p:pic>
          </mc:Fallback>
        </mc:AlternateContent>
      </p:grpSp>
      <p:grpSp>
        <p:nvGrpSpPr>
          <p:cNvPr id="163" name="Group 162">
            <a:extLst>
              <a:ext uri="{FF2B5EF4-FFF2-40B4-BE49-F238E27FC236}">
                <a16:creationId xmlns:a16="http://schemas.microsoft.com/office/drawing/2014/main" id="{2E45DD5E-D676-7A46-B92A-4BA9F7E42AF7}"/>
              </a:ext>
            </a:extLst>
          </p:cNvPr>
          <p:cNvGrpSpPr/>
          <p:nvPr/>
        </p:nvGrpSpPr>
        <p:grpSpPr>
          <a:xfrm>
            <a:off x="10336030" y="4463383"/>
            <a:ext cx="343800" cy="290520"/>
            <a:chOff x="10336030" y="4463383"/>
            <a:chExt cx="343800" cy="290520"/>
          </a:xfrm>
        </p:grpSpPr>
        <mc:AlternateContent xmlns:mc="http://schemas.openxmlformats.org/markup-compatibility/2006">
          <mc:Choice xmlns:p14="http://schemas.microsoft.com/office/powerpoint/2010/main" xmlns:aink="http://schemas.microsoft.com/office/drawing/2016/ink" Requires="p14 aink">
            <p:contentPart p14:bwMode="auto" r:id="rId262">
              <p14:nvContentPartPr>
                <p14:cNvPr id="157" name="Ink 156">
                  <a:extLst>
                    <a:ext uri="{FF2B5EF4-FFF2-40B4-BE49-F238E27FC236}">
                      <a16:creationId xmlns:a16="http://schemas.microsoft.com/office/drawing/2014/main" id="{784B9557-29DD-464A-818E-0EF4ED731C97}"/>
                    </a:ext>
                  </a:extLst>
                </p14:cNvPr>
                <p14:cNvContentPartPr/>
                <p14:nvPr/>
              </p14:nvContentPartPr>
              <p14:xfrm>
                <a:off x="10336030" y="4463383"/>
                <a:ext cx="221400" cy="290520"/>
              </p14:xfrm>
            </p:contentPart>
          </mc:Choice>
          <mc:Fallback>
            <p:pic>
              <p:nvPicPr>
                <p:cNvPr id="157" name="Ink 156">
                  <a:extLst>
                    <a:ext uri="{FF2B5EF4-FFF2-40B4-BE49-F238E27FC236}">
                      <a16:creationId xmlns:a16="http://schemas.microsoft.com/office/drawing/2014/main" id="{784B9557-29DD-464A-818E-0EF4ED731C97}"/>
                    </a:ext>
                  </a:extLst>
                </p:cNvPr>
                <p:cNvPicPr/>
                <p:nvPr/>
              </p:nvPicPr>
              <p:blipFill>
                <a:blip r:embed="rId263"/>
                <a:stretch>
                  <a:fillRect/>
                </a:stretch>
              </p:blipFill>
              <p:spPr>
                <a:xfrm>
                  <a:off x="10305430" y="4432423"/>
                  <a:ext cx="282600" cy="35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4">
              <p14:nvContentPartPr>
                <p14:cNvPr id="158" name="Ink 157">
                  <a:extLst>
                    <a:ext uri="{FF2B5EF4-FFF2-40B4-BE49-F238E27FC236}">
                      <a16:creationId xmlns:a16="http://schemas.microsoft.com/office/drawing/2014/main" id="{ED67ED02-9F07-9042-87AF-1BCB6B3CC849}"/>
                    </a:ext>
                  </a:extLst>
                </p14:cNvPr>
                <p14:cNvContentPartPr/>
                <p14:nvPr/>
              </p14:nvContentPartPr>
              <p14:xfrm>
                <a:off x="10350070" y="4587943"/>
                <a:ext cx="233280" cy="13680"/>
              </p14:xfrm>
            </p:contentPart>
          </mc:Choice>
          <mc:Fallback>
            <p:pic>
              <p:nvPicPr>
                <p:cNvPr id="158" name="Ink 157">
                  <a:extLst>
                    <a:ext uri="{FF2B5EF4-FFF2-40B4-BE49-F238E27FC236}">
                      <a16:creationId xmlns:a16="http://schemas.microsoft.com/office/drawing/2014/main" id="{ED67ED02-9F07-9042-87AF-1BCB6B3CC849}"/>
                    </a:ext>
                  </a:extLst>
                </p:cNvPr>
                <p:cNvPicPr/>
                <p:nvPr/>
              </p:nvPicPr>
              <p:blipFill>
                <a:blip r:embed="rId265"/>
                <a:stretch>
                  <a:fillRect/>
                </a:stretch>
              </p:blipFill>
              <p:spPr>
                <a:xfrm>
                  <a:off x="10319110" y="4557343"/>
                  <a:ext cx="294480" cy="75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6">
              <p14:nvContentPartPr>
                <p14:cNvPr id="159" name="Ink 158">
                  <a:extLst>
                    <a:ext uri="{FF2B5EF4-FFF2-40B4-BE49-F238E27FC236}">
                      <a16:creationId xmlns:a16="http://schemas.microsoft.com/office/drawing/2014/main" id="{C58904C9-51F3-2B41-A5F5-495977ADA401}"/>
                    </a:ext>
                  </a:extLst>
                </p14:cNvPr>
                <p14:cNvContentPartPr/>
                <p14:nvPr/>
              </p14:nvContentPartPr>
              <p14:xfrm>
                <a:off x="10393270" y="4711063"/>
                <a:ext cx="6120" cy="1800"/>
              </p14:xfrm>
            </p:contentPart>
          </mc:Choice>
          <mc:Fallback>
            <p:pic>
              <p:nvPicPr>
                <p:cNvPr id="159" name="Ink 158">
                  <a:extLst>
                    <a:ext uri="{FF2B5EF4-FFF2-40B4-BE49-F238E27FC236}">
                      <a16:creationId xmlns:a16="http://schemas.microsoft.com/office/drawing/2014/main" id="{C58904C9-51F3-2B41-A5F5-495977ADA401}"/>
                    </a:ext>
                  </a:extLst>
                </p:cNvPr>
                <p:cNvPicPr/>
                <p:nvPr/>
              </p:nvPicPr>
              <p:blipFill>
                <a:blip r:embed="rId267"/>
                <a:stretch>
                  <a:fillRect/>
                </a:stretch>
              </p:blipFill>
              <p:spPr>
                <a:xfrm>
                  <a:off x="10362670" y="4680463"/>
                  <a:ext cx="67320" cy="63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8">
              <p14:nvContentPartPr>
                <p14:cNvPr id="160" name="Ink 159">
                  <a:extLst>
                    <a:ext uri="{FF2B5EF4-FFF2-40B4-BE49-F238E27FC236}">
                      <a16:creationId xmlns:a16="http://schemas.microsoft.com/office/drawing/2014/main" id="{761CF0B1-F030-BE41-9DE1-417EBAB59E97}"/>
                    </a:ext>
                  </a:extLst>
                </p14:cNvPr>
                <p14:cNvContentPartPr/>
                <p14:nvPr/>
              </p14:nvContentPartPr>
              <p14:xfrm>
                <a:off x="10477150" y="4721863"/>
                <a:ext cx="50040" cy="1800"/>
              </p14:xfrm>
            </p:contentPart>
          </mc:Choice>
          <mc:Fallback>
            <p:pic>
              <p:nvPicPr>
                <p:cNvPr id="160" name="Ink 159">
                  <a:extLst>
                    <a:ext uri="{FF2B5EF4-FFF2-40B4-BE49-F238E27FC236}">
                      <a16:creationId xmlns:a16="http://schemas.microsoft.com/office/drawing/2014/main" id="{761CF0B1-F030-BE41-9DE1-417EBAB59E97}"/>
                    </a:ext>
                  </a:extLst>
                </p:cNvPr>
                <p:cNvPicPr/>
                <p:nvPr/>
              </p:nvPicPr>
              <p:blipFill>
                <a:blip r:embed="rId269"/>
                <a:stretch>
                  <a:fillRect/>
                </a:stretch>
              </p:blipFill>
              <p:spPr>
                <a:xfrm>
                  <a:off x="10446550" y="4691263"/>
                  <a:ext cx="111240" cy="63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0">
              <p14:nvContentPartPr>
                <p14:cNvPr id="162" name="Ink 161">
                  <a:extLst>
                    <a:ext uri="{FF2B5EF4-FFF2-40B4-BE49-F238E27FC236}">
                      <a16:creationId xmlns:a16="http://schemas.microsoft.com/office/drawing/2014/main" id="{15B5796B-8F1F-6142-9FC4-B97232CA2C37}"/>
                    </a:ext>
                  </a:extLst>
                </p14:cNvPr>
                <p14:cNvContentPartPr/>
                <p14:nvPr/>
              </p14:nvContentPartPr>
              <p14:xfrm>
                <a:off x="10393990" y="4681183"/>
                <a:ext cx="285840" cy="38880"/>
              </p14:xfrm>
            </p:contentPart>
          </mc:Choice>
          <mc:Fallback>
            <p:pic>
              <p:nvPicPr>
                <p:cNvPr id="162" name="Ink 161">
                  <a:extLst>
                    <a:ext uri="{FF2B5EF4-FFF2-40B4-BE49-F238E27FC236}">
                      <a16:creationId xmlns:a16="http://schemas.microsoft.com/office/drawing/2014/main" id="{15B5796B-8F1F-6142-9FC4-B97232CA2C37}"/>
                    </a:ext>
                  </a:extLst>
                </p:cNvPr>
                <p:cNvPicPr/>
                <p:nvPr/>
              </p:nvPicPr>
              <p:blipFill>
                <a:blip r:embed="rId271"/>
                <a:stretch>
                  <a:fillRect/>
                </a:stretch>
              </p:blipFill>
              <p:spPr>
                <a:xfrm>
                  <a:off x="10363390" y="4650583"/>
                  <a:ext cx="347400" cy="100440"/>
                </a:xfrm>
                <a:prstGeom prst="rect">
                  <a:avLst/>
                </a:prstGeom>
              </p:spPr>
            </p:pic>
          </mc:Fallback>
        </mc:AlternateContent>
      </p:grpSp>
      <p:grpSp>
        <p:nvGrpSpPr>
          <p:cNvPr id="169" name="Group 168">
            <a:extLst>
              <a:ext uri="{FF2B5EF4-FFF2-40B4-BE49-F238E27FC236}">
                <a16:creationId xmlns:a16="http://schemas.microsoft.com/office/drawing/2014/main" id="{251EF108-BA50-1641-87F5-E39054ED7937}"/>
              </a:ext>
            </a:extLst>
          </p:cNvPr>
          <p:cNvGrpSpPr/>
          <p:nvPr/>
        </p:nvGrpSpPr>
        <p:grpSpPr>
          <a:xfrm>
            <a:off x="9421990" y="6439783"/>
            <a:ext cx="277200" cy="342000"/>
            <a:chOff x="9421990" y="6439783"/>
            <a:chExt cx="277200" cy="342000"/>
          </a:xfrm>
        </p:grpSpPr>
        <mc:AlternateContent xmlns:mc="http://schemas.openxmlformats.org/markup-compatibility/2006">
          <mc:Choice xmlns:p14="http://schemas.microsoft.com/office/powerpoint/2010/main" xmlns:aink="http://schemas.microsoft.com/office/drawing/2016/ink" Requires="p14 aink">
            <p:contentPart p14:bwMode="auto" r:id="rId272">
              <p14:nvContentPartPr>
                <p14:cNvPr id="164" name="Ink 163">
                  <a:extLst>
                    <a:ext uri="{FF2B5EF4-FFF2-40B4-BE49-F238E27FC236}">
                      <a16:creationId xmlns:a16="http://schemas.microsoft.com/office/drawing/2014/main" id="{B4D75C6D-DBC5-D140-83B7-37CCA6A88BDF}"/>
                    </a:ext>
                  </a:extLst>
                </p14:cNvPr>
                <p14:cNvContentPartPr/>
                <p14:nvPr/>
              </p14:nvContentPartPr>
              <p14:xfrm>
                <a:off x="9445030" y="6439783"/>
                <a:ext cx="254160" cy="342000"/>
              </p14:xfrm>
            </p:contentPart>
          </mc:Choice>
          <mc:Fallback>
            <p:pic>
              <p:nvPicPr>
                <p:cNvPr id="164" name="Ink 163">
                  <a:extLst>
                    <a:ext uri="{FF2B5EF4-FFF2-40B4-BE49-F238E27FC236}">
                      <a16:creationId xmlns:a16="http://schemas.microsoft.com/office/drawing/2014/main" id="{B4D75C6D-DBC5-D140-83B7-37CCA6A88BDF}"/>
                    </a:ext>
                  </a:extLst>
                </p:cNvPr>
                <p:cNvPicPr/>
                <p:nvPr/>
              </p:nvPicPr>
              <p:blipFill>
                <a:blip r:embed="rId273"/>
                <a:stretch>
                  <a:fillRect/>
                </a:stretch>
              </p:blipFill>
              <p:spPr>
                <a:xfrm>
                  <a:off x="9414430" y="6409183"/>
                  <a:ext cx="315720" cy="403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4">
              <p14:nvContentPartPr>
                <p14:cNvPr id="165" name="Ink 164">
                  <a:extLst>
                    <a:ext uri="{FF2B5EF4-FFF2-40B4-BE49-F238E27FC236}">
                      <a16:creationId xmlns:a16="http://schemas.microsoft.com/office/drawing/2014/main" id="{127A4B8B-D22A-1D4A-A8B2-D023717F7176}"/>
                    </a:ext>
                  </a:extLst>
                </p14:cNvPr>
                <p14:cNvContentPartPr/>
                <p14:nvPr/>
              </p14:nvContentPartPr>
              <p14:xfrm>
                <a:off x="9421990" y="6625903"/>
                <a:ext cx="262440" cy="20160"/>
              </p14:xfrm>
            </p:contentPart>
          </mc:Choice>
          <mc:Fallback>
            <p:pic>
              <p:nvPicPr>
                <p:cNvPr id="165" name="Ink 164">
                  <a:extLst>
                    <a:ext uri="{FF2B5EF4-FFF2-40B4-BE49-F238E27FC236}">
                      <a16:creationId xmlns:a16="http://schemas.microsoft.com/office/drawing/2014/main" id="{127A4B8B-D22A-1D4A-A8B2-D023717F7176}"/>
                    </a:ext>
                  </a:extLst>
                </p:cNvPr>
                <p:cNvPicPr/>
                <p:nvPr/>
              </p:nvPicPr>
              <p:blipFill>
                <a:blip r:embed="rId275"/>
                <a:stretch>
                  <a:fillRect/>
                </a:stretch>
              </p:blipFill>
              <p:spPr>
                <a:xfrm>
                  <a:off x="9391390" y="6595303"/>
                  <a:ext cx="323640" cy="81720"/>
                </a:xfrm>
                <a:prstGeom prst="rect">
                  <a:avLst/>
                </a:prstGeom>
              </p:spPr>
            </p:pic>
          </mc:Fallback>
        </mc:AlternateContent>
      </p:grpSp>
      <p:grpSp>
        <p:nvGrpSpPr>
          <p:cNvPr id="168" name="Group 167">
            <a:extLst>
              <a:ext uri="{FF2B5EF4-FFF2-40B4-BE49-F238E27FC236}">
                <a16:creationId xmlns:a16="http://schemas.microsoft.com/office/drawing/2014/main" id="{5B2F640A-8C3C-E242-8C44-1CC146D6B5E1}"/>
              </a:ext>
            </a:extLst>
          </p:cNvPr>
          <p:cNvGrpSpPr/>
          <p:nvPr/>
        </p:nvGrpSpPr>
        <p:grpSpPr>
          <a:xfrm>
            <a:off x="10907350" y="6399103"/>
            <a:ext cx="273600" cy="488520"/>
            <a:chOff x="10907350" y="6399103"/>
            <a:chExt cx="273600" cy="488520"/>
          </a:xfrm>
        </p:grpSpPr>
        <mc:AlternateContent xmlns:mc="http://schemas.openxmlformats.org/markup-compatibility/2006">
          <mc:Choice xmlns:p14="http://schemas.microsoft.com/office/powerpoint/2010/main" xmlns:aink="http://schemas.microsoft.com/office/drawing/2016/ink" Requires="p14 aink">
            <p:contentPart p14:bwMode="auto" r:id="rId276">
              <p14:nvContentPartPr>
                <p14:cNvPr id="166" name="Ink 165">
                  <a:extLst>
                    <a:ext uri="{FF2B5EF4-FFF2-40B4-BE49-F238E27FC236}">
                      <a16:creationId xmlns:a16="http://schemas.microsoft.com/office/drawing/2014/main" id="{3B98688C-CA5D-8744-A3BE-DAB2DE53C08C}"/>
                    </a:ext>
                  </a:extLst>
                </p14:cNvPr>
                <p14:cNvContentPartPr/>
                <p14:nvPr/>
              </p14:nvContentPartPr>
              <p14:xfrm>
                <a:off x="10907350" y="6399103"/>
                <a:ext cx="212760" cy="310680"/>
              </p14:xfrm>
            </p:contentPart>
          </mc:Choice>
          <mc:Fallback>
            <p:pic>
              <p:nvPicPr>
                <p:cNvPr id="166" name="Ink 165">
                  <a:extLst>
                    <a:ext uri="{FF2B5EF4-FFF2-40B4-BE49-F238E27FC236}">
                      <a16:creationId xmlns:a16="http://schemas.microsoft.com/office/drawing/2014/main" id="{3B98688C-CA5D-8744-A3BE-DAB2DE53C08C}"/>
                    </a:ext>
                  </a:extLst>
                </p:cNvPr>
                <p:cNvPicPr/>
                <p:nvPr/>
              </p:nvPicPr>
              <p:blipFill>
                <a:blip r:embed="rId277"/>
                <a:stretch>
                  <a:fillRect/>
                </a:stretch>
              </p:blipFill>
              <p:spPr>
                <a:xfrm>
                  <a:off x="10876750" y="6368503"/>
                  <a:ext cx="273960" cy="371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78">
              <p14:nvContentPartPr>
                <p14:cNvPr id="167" name="Ink 166">
                  <a:extLst>
                    <a:ext uri="{FF2B5EF4-FFF2-40B4-BE49-F238E27FC236}">
                      <a16:creationId xmlns:a16="http://schemas.microsoft.com/office/drawing/2014/main" id="{484805F8-BF68-A04F-A476-4E00DC867250}"/>
                    </a:ext>
                  </a:extLst>
                </p14:cNvPr>
                <p14:cNvContentPartPr/>
                <p14:nvPr/>
              </p14:nvContentPartPr>
              <p14:xfrm>
                <a:off x="11005270" y="6553543"/>
                <a:ext cx="175680" cy="334080"/>
              </p14:xfrm>
            </p:contentPart>
          </mc:Choice>
          <mc:Fallback>
            <p:pic>
              <p:nvPicPr>
                <p:cNvPr id="167" name="Ink 166">
                  <a:extLst>
                    <a:ext uri="{FF2B5EF4-FFF2-40B4-BE49-F238E27FC236}">
                      <a16:creationId xmlns:a16="http://schemas.microsoft.com/office/drawing/2014/main" id="{484805F8-BF68-A04F-A476-4E00DC867250}"/>
                    </a:ext>
                  </a:extLst>
                </p:cNvPr>
                <p:cNvPicPr/>
                <p:nvPr/>
              </p:nvPicPr>
              <p:blipFill>
                <a:blip r:embed="rId279"/>
                <a:stretch>
                  <a:fillRect/>
                </a:stretch>
              </p:blipFill>
              <p:spPr>
                <a:xfrm>
                  <a:off x="10974670" y="6522583"/>
                  <a:ext cx="237240" cy="395640"/>
                </a:xfrm>
                <a:prstGeom prst="rect">
                  <a:avLst/>
                </a:prstGeom>
              </p:spPr>
            </p:pic>
          </mc:Fallback>
        </mc:AlternateContent>
      </p:grpSp>
      <p:grpSp>
        <p:nvGrpSpPr>
          <p:cNvPr id="174" name="Group 173">
            <a:extLst>
              <a:ext uri="{FF2B5EF4-FFF2-40B4-BE49-F238E27FC236}">
                <a16:creationId xmlns:a16="http://schemas.microsoft.com/office/drawing/2014/main" id="{382B1472-8B38-F540-B0AD-C2E6545C61CD}"/>
              </a:ext>
            </a:extLst>
          </p:cNvPr>
          <p:cNvGrpSpPr/>
          <p:nvPr/>
        </p:nvGrpSpPr>
        <p:grpSpPr>
          <a:xfrm>
            <a:off x="4878070" y="177943"/>
            <a:ext cx="454680" cy="393840"/>
            <a:chOff x="4878070" y="177943"/>
            <a:chExt cx="454680" cy="393840"/>
          </a:xfrm>
        </p:grpSpPr>
        <mc:AlternateContent xmlns:mc="http://schemas.openxmlformats.org/markup-compatibility/2006">
          <mc:Choice xmlns:p14="http://schemas.microsoft.com/office/powerpoint/2010/main" xmlns:aink="http://schemas.microsoft.com/office/drawing/2016/ink" Requires="p14 aink">
            <p:contentPart p14:bwMode="auto" r:id="rId280">
              <p14:nvContentPartPr>
                <p14:cNvPr id="170" name="Ink 169">
                  <a:extLst>
                    <a:ext uri="{FF2B5EF4-FFF2-40B4-BE49-F238E27FC236}">
                      <a16:creationId xmlns:a16="http://schemas.microsoft.com/office/drawing/2014/main" id="{D14E3460-35CF-DE47-97ED-8DB216175FA1}"/>
                    </a:ext>
                  </a:extLst>
                </p14:cNvPr>
                <p14:cNvContentPartPr/>
                <p14:nvPr/>
              </p14:nvContentPartPr>
              <p14:xfrm>
                <a:off x="4883830" y="177943"/>
                <a:ext cx="171720" cy="329040"/>
              </p14:xfrm>
            </p:contentPart>
          </mc:Choice>
          <mc:Fallback>
            <p:pic>
              <p:nvPicPr>
                <p:cNvPr id="170" name="Ink 169">
                  <a:extLst>
                    <a:ext uri="{FF2B5EF4-FFF2-40B4-BE49-F238E27FC236}">
                      <a16:creationId xmlns:a16="http://schemas.microsoft.com/office/drawing/2014/main" id="{D14E3460-35CF-DE47-97ED-8DB216175FA1}"/>
                    </a:ext>
                  </a:extLst>
                </p:cNvPr>
                <p:cNvPicPr/>
                <p:nvPr/>
              </p:nvPicPr>
              <p:blipFill>
                <a:blip r:embed="rId281"/>
                <a:stretch>
                  <a:fillRect/>
                </a:stretch>
              </p:blipFill>
              <p:spPr>
                <a:xfrm>
                  <a:off x="4853230" y="147343"/>
                  <a:ext cx="232920" cy="39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2">
              <p14:nvContentPartPr>
                <p14:cNvPr id="171" name="Ink 170">
                  <a:extLst>
                    <a:ext uri="{FF2B5EF4-FFF2-40B4-BE49-F238E27FC236}">
                      <a16:creationId xmlns:a16="http://schemas.microsoft.com/office/drawing/2014/main" id="{2D0D2AB3-F5A3-164C-BBDA-9EF112836BBF}"/>
                    </a:ext>
                  </a:extLst>
                </p14:cNvPr>
                <p14:cNvContentPartPr/>
                <p14:nvPr/>
              </p14:nvContentPartPr>
              <p14:xfrm>
                <a:off x="4878070" y="306103"/>
                <a:ext cx="239400" cy="81720"/>
              </p14:xfrm>
            </p:contentPart>
          </mc:Choice>
          <mc:Fallback>
            <p:pic>
              <p:nvPicPr>
                <p:cNvPr id="171" name="Ink 170">
                  <a:extLst>
                    <a:ext uri="{FF2B5EF4-FFF2-40B4-BE49-F238E27FC236}">
                      <a16:creationId xmlns:a16="http://schemas.microsoft.com/office/drawing/2014/main" id="{2D0D2AB3-F5A3-164C-BBDA-9EF112836BBF}"/>
                    </a:ext>
                  </a:extLst>
                </p:cNvPr>
                <p:cNvPicPr/>
                <p:nvPr/>
              </p:nvPicPr>
              <p:blipFill>
                <a:blip r:embed="rId283"/>
                <a:stretch>
                  <a:fillRect/>
                </a:stretch>
              </p:blipFill>
              <p:spPr>
                <a:xfrm>
                  <a:off x="4847470" y="275503"/>
                  <a:ext cx="300600" cy="142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4">
              <p14:nvContentPartPr>
                <p14:cNvPr id="172" name="Ink 171">
                  <a:extLst>
                    <a:ext uri="{FF2B5EF4-FFF2-40B4-BE49-F238E27FC236}">
                      <a16:creationId xmlns:a16="http://schemas.microsoft.com/office/drawing/2014/main" id="{BF750023-FAD6-8247-8F91-9B03C705F177}"/>
                    </a:ext>
                  </a:extLst>
                </p14:cNvPr>
                <p14:cNvContentPartPr/>
                <p14:nvPr/>
              </p14:nvContentPartPr>
              <p14:xfrm>
                <a:off x="5210710" y="194503"/>
                <a:ext cx="95760" cy="102960"/>
              </p14:xfrm>
            </p:contentPart>
          </mc:Choice>
          <mc:Fallback>
            <p:pic>
              <p:nvPicPr>
                <p:cNvPr id="172" name="Ink 171">
                  <a:extLst>
                    <a:ext uri="{FF2B5EF4-FFF2-40B4-BE49-F238E27FC236}">
                      <a16:creationId xmlns:a16="http://schemas.microsoft.com/office/drawing/2014/main" id="{BF750023-FAD6-8247-8F91-9B03C705F177}"/>
                    </a:ext>
                  </a:extLst>
                </p:cNvPr>
                <p:cNvPicPr/>
                <p:nvPr/>
              </p:nvPicPr>
              <p:blipFill>
                <a:blip r:embed="rId285"/>
                <a:stretch>
                  <a:fillRect/>
                </a:stretch>
              </p:blipFill>
              <p:spPr>
                <a:xfrm>
                  <a:off x="5180110" y="163903"/>
                  <a:ext cx="156960" cy="164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6">
              <p14:nvContentPartPr>
                <p14:cNvPr id="173" name="Ink 172">
                  <a:extLst>
                    <a:ext uri="{FF2B5EF4-FFF2-40B4-BE49-F238E27FC236}">
                      <a16:creationId xmlns:a16="http://schemas.microsoft.com/office/drawing/2014/main" id="{E7DAB3CC-FF27-8340-AC3F-5A1882463748}"/>
                    </a:ext>
                  </a:extLst>
                </p14:cNvPr>
                <p14:cNvContentPartPr/>
                <p14:nvPr/>
              </p14:nvContentPartPr>
              <p14:xfrm>
                <a:off x="5229790" y="499423"/>
                <a:ext cx="102960" cy="72360"/>
              </p14:xfrm>
            </p:contentPart>
          </mc:Choice>
          <mc:Fallback>
            <p:pic>
              <p:nvPicPr>
                <p:cNvPr id="173" name="Ink 172">
                  <a:extLst>
                    <a:ext uri="{FF2B5EF4-FFF2-40B4-BE49-F238E27FC236}">
                      <a16:creationId xmlns:a16="http://schemas.microsoft.com/office/drawing/2014/main" id="{E7DAB3CC-FF27-8340-AC3F-5A1882463748}"/>
                    </a:ext>
                  </a:extLst>
                </p:cNvPr>
                <p:cNvPicPr/>
                <p:nvPr/>
              </p:nvPicPr>
              <p:blipFill>
                <a:blip r:embed="rId287"/>
                <a:stretch>
                  <a:fillRect/>
                </a:stretch>
              </p:blipFill>
              <p:spPr>
                <a:xfrm>
                  <a:off x="5199190" y="468823"/>
                  <a:ext cx="164160" cy="133560"/>
                </a:xfrm>
                <a:prstGeom prst="rect">
                  <a:avLst/>
                </a:prstGeom>
              </p:spPr>
            </p:pic>
          </mc:Fallback>
        </mc:AlternateContent>
      </p:grpSp>
      <p:grpSp>
        <p:nvGrpSpPr>
          <p:cNvPr id="185" name="Group 184">
            <a:extLst>
              <a:ext uri="{FF2B5EF4-FFF2-40B4-BE49-F238E27FC236}">
                <a16:creationId xmlns:a16="http://schemas.microsoft.com/office/drawing/2014/main" id="{3577CE19-9268-D446-8BDC-B8B02D4CDCC3}"/>
              </a:ext>
            </a:extLst>
          </p:cNvPr>
          <p:cNvGrpSpPr/>
          <p:nvPr/>
        </p:nvGrpSpPr>
        <p:grpSpPr>
          <a:xfrm>
            <a:off x="4909390" y="698863"/>
            <a:ext cx="174600" cy="463680"/>
            <a:chOff x="4909390" y="698863"/>
            <a:chExt cx="174600" cy="463680"/>
          </a:xfrm>
        </p:grpSpPr>
        <mc:AlternateContent xmlns:mc="http://schemas.openxmlformats.org/markup-compatibility/2006">
          <mc:Choice xmlns:p14="http://schemas.microsoft.com/office/powerpoint/2010/main" xmlns:aink="http://schemas.microsoft.com/office/drawing/2016/ink" Requires="p14 aink">
            <p:contentPart p14:bwMode="auto" r:id="rId288">
              <p14:nvContentPartPr>
                <p14:cNvPr id="175" name="Ink 174">
                  <a:extLst>
                    <a:ext uri="{FF2B5EF4-FFF2-40B4-BE49-F238E27FC236}">
                      <a16:creationId xmlns:a16="http://schemas.microsoft.com/office/drawing/2014/main" id="{27C71712-D485-F542-9A0F-A887A9C5B595}"/>
                    </a:ext>
                  </a:extLst>
                </p14:cNvPr>
                <p14:cNvContentPartPr/>
                <p14:nvPr/>
              </p14:nvContentPartPr>
              <p14:xfrm>
                <a:off x="4909390" y="698863"/>
                <a:ext cx="174600" cy="357480"/>
              </p14:xfrm>
            </p:contentPart>
          </mc:Choice>
          <mc:Fallback>
            <p:pic>
              <p:nvPicPr>
                <p:cNvPr id="175" name="Ink 174">
                  <a:extLst>
                    <a:ext uri="{FF2B5EF4-FFF2-40B4-BE49-F238E27FC236}">
                      <a16:creationId xmlns:a16="http://schemas.microsoft.com/office/drawing/2014/main" id="{27C71712-D485-F542-9A0F-A887A9C5B595}"/>
                    </a:ext>
                  </a:extLst>
                </p:cNvPr>
                <p:cNvPicPr/>
                <p:nvPr/>
              </p:nvPicPr>
              <p:blipFill>
                <a:blip r:embed="rId289"/>
                <a:stretch>
                  <a:fillRect/>
                </a:stretch>
              </p:blipFill>
              <p:spPr>
                <a:xfrm>
                  <a:off x="4878790" y="667903"/>
                  <a:ext cx="235800" cy="419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0">
              <p14:nvContentPartPr>
                <p14:cNvPr id="176" name="Ink 175">
                  <a:extLst>
                    <a:ext uri="{FF2B5EF4-FFF2-40B4-BE49-F238E27FC236}">
                      <a16:creationId xmlns:a16="http://schemas.microsoft.com/office/drawing/2014/main" id="{FC1BDFDE-E1F7-074B-BE89-3327396A5640}"/>
                    </a:ext>
                  </a:extLst>
                </p14:cNvPr>
                <p14:cNvContentPartPr/>
                <p14:nvPr/>
              </p14:nvContentPartPr>
              <p14:xfrm>
                <a:off x="5014150" y="1099543"/>
                <a:ext cx="14040" cy="63000"/>
              </p14:xfrm>
            </p:contentPart>
          </mc:Choice>
          <mc:Fallback>
            <p:pic>
              <p:nvPicPr>
                <p:cNvPr id="176" name="Ink 175">
                  <a:extLst>
                    <a:ext uri="{FF2B5EF4-FFF2-40B4-BE49-F238E27FC236}">
                      <a16:creationId xmlns:a16="http://schemas.microsoft.com/office/drawing/2014/main" id="{FC1BDFDE-E1F7-074B-BE89-3327396A5640}"/>
                    </a:ext>
                  </a:extLst>
                </p:cNvPr>
                <p:cNvPicPr/>
                <p:nvPr/>
              </p:nvPicPr>
              <p:blipFill>
                <a:blip r:embed="rId291"/>
                <a:stretch>
                  <a:fillRect/>
                </a:stretch>
              </p:blipFill>
              <p:spPr>
                <a:xfrm>
                  <a:off x="4983550" y="1068943"/>
                  <a:ext cx="75600" cy="124560"/>
                </a:xfrm>
                <a:prstGeom prst="rect">
                  <a:avLst/>
                </a:prstGeom>
              </p:spPr>
            </p:pic>
          </mc:Fallback>
        </mc:AlternateContent>
      </p:grpSp>
      <p:grpSp>
        <p:nvGrpSpPr>
          <p:cNvPr id="184" name="Group 183">
            <a:extLst>
              <a:ext uri="{FF2B5EF4-FFF2-40B4-BE49-F238E27FC236}">
                <a16:creationId xmlns:a16="http://schemas.microsoft.com/office/drawing/2014/main" id="{2738BE05-49FC-DC4F-BE62-CBF2863B588A}"/>
              </a:ext>
            </a:extLst>
          </p:cNvPr>
          <p:cNvGrpSpPr/>
          <p:nvPr/>
        </p:nvGrpSpPr>
        <p:grpSpPr>
          <a:xfrm>
            <a:off x="5018470" y="1339663"/>
            <a:ext cx="61920" cy="160920"/>
            <a:chOff x="5018470" y="1339663"/>
            <a:chExt cx="61920" cy="160920"/>
          </a:xfrm>
        </p:grpSpPr>
        <mc:AlternateContent xmlns:mc="http://schemas.openxmlformats.org/markup-compatibility/2006">
          <mc:Choice xmlns:p14="http://schemas.microsoft.com/office/powerpoint/2010/main" xmlns:aink="http://schemas.microsoft.com/office/drawing/2016/ink" Requires="p14 aink">
            <p:contentPart p14:bwMode="auto" r:id="rId292">
              <p14:nvContentPartPr>
                <p14:cNvPr id="177" name="Ink 176">
                  <a:extLst>
                    <a:ext uri="{FF2B5EF4-FFF2-40B4-BE49-F238E27FC236}">
                      <a16:creationId xmlns:a16="http://schemas.microsoft.com/office/drawing/2014/main" id="{F1659F72-5A40-2340-9FC3-2F65C6AB6795}"/>
                    </a:ext>
                  </a:extLst>
                </p14:cNvPr>
                <p14:cNvContentPartPr/>
                <p14:nvPr/>
              </p14:nvContentPartPr>
              <p14:xfrm>
                <a:off x="5018470" y="1339663"/>
                <a:ext cx="10440" cy="21960"/>
              </p14:xfrm>
            </p:contentPart>
          </mc:Choice>
          <mc:Fallback>
            <p:pic>
              <p:nvPicPr>
                <p:cNvPr id="177" name="Ink 176">
                  <a:extLst>
                    <a:ext uri="{FF2B5EF4-FFF2-40B4-BE49-F238E27FC236}">
                      <a16:creationId xmlns:a16="http://schemas.microsoft.com/office/drawing/2014/main" id="{F1659F72-5A40-2340-9FC3-2F65C6AB6795}"/>
                    </a:ext>
                  </a:extLst>
                </p:cNvPr>
                <p:cNvPicPr/>
                <p:nvPr/>
              </p:nvPicPr>
              <p:blipFill>
                <a:blip r:embed="rId293"/>
                <a:stretch>
                  <a:fillRect/>
                </a:stretch>
              </p:blipFill>
              <p:spPr>
                <a:xfrm>
                  <a:off x="4987870" y="1309063"/>
                  <a:ext cx="71640" cy="83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4">
              <p14:nvContentPartPr>
                <p14:cNvPr id="178" name="Ink 177">
                  <a:extLst>
                    <a:ext uri="{FF2B5EF4-FFF2-40B4-BE49-F238E27FC236}">
                      <a16:creationId xmlns:a16="http://schemas.microsoft.com/office/drawing/2014/main" id="{C76B0E62-B8AD-EC42-8C62-D3D5DA34075C}"/>
                    </a:ext>
                  </a:extLst>
                </p14:cNvPr>
                <p14:cNvContentPartPr/>
                <p14:nvPr/>
              </p14:nvContentPartPr>
              <p14:xfrm>
                <a:off x="5054470" y="1460983"/>
                <a:ext cx="25920" cy="39600"/>
              </p14:xfrm>
            </p:contentPart>
          </mc:Choice>
          <mc:Fallback>
            <p:pic>
              <p:nvPicPr>
                <p:cNvPr id="178" name="Ink 177">
                  <a:extLst>
                    <a:ext uri="{FF2B5EF4-FFF2-40B4-BE49-F238E27FC236}">
                      <a16:creationId xmlns:a16="http://schemas.microsoft.com/office/drawing/2014/main" id="{C76B0E62-B8AD-EC42-8C62-D3D5DA34075C}"/>
                    </a:ext>
                  </a:extLst>
                </p:cNvPr>
                <p:cNvPicPr/>
                <p:nvPr/>
              </p:nvPicPr>
              <p:blipFill>
                <a:blip r:embed="rId295"/>
                <a:stretch>
                  <a:fillRect/>
                </a:stretch>
              </p:blipFill>
              <p:spPr>
                <a:xfrm>
                  <a:off x="5023870" y="1430383"/>
                  <a:ext cx="87120" cy="100800"/>
                </a:xfrm>
                <a:prstGeom prst="rect">
                  <a:avLst/>
                </a:prstGeom>
              </p:spPr>
            </p:pic>
          </mc:Fallback>
        </mc:AlternateContent>
      </p:grpSp>
      <p:grpSp>
        <p:nvGrpSpPr>
          <p:cNvPr id="183" name="Group 182">
            <a:extLst>
              <a:ext uri="{FF2B5EF4-FFF2-40B4-BE49-F238E27FC236}">
                <a16:creationId xmlns:a16="http://schemas.microsoft.com/office/drawing/2014/main" id="{C29CAE58-46CE-7F43-9602-8DADCA115017}"/>
              </a:ext>
            </a:extLst>
          </p:cNvPr>
          <p:cNvGrpSpPr/>
          <p:nvPr/>
        </p:nvGrpSpPr>
        <p:grpSpPr>
          <a:xfrm>
            <a:off x="4959790" y="1842583"/>
            <a:ext cx="162720" cy="341640"/>
            <a:chOff x="4959790" y="1842583"/>
            <a:chExt cx="162720" cy="341640"/>
          </a:xfrm>
        </p:grpSpPr>
        <mc:AlternateContent xmlns:mc="http://schemas.openxmlformats.org/markup-compatibility/2006">
          <mc:Choice xmlns:p14="http://schemas.microsoft.com/office/powerpoint/2010/main" xmlns:aink="http://schemas.microsoft.com/office/drawing/2016/ink" Requires="p14 aink">
            <p:contentPart p14:bwMode="auto" r:id="rId296">
              <p14:nvContentPartPr>
                <p14:cNvPr id="179" name="Ink 178">
                  <a:extLst>
                    <a:ext uri="{FF2B5EF4-FFF2-40B4-BE49-F238E27FC236}">
                      <a16:creationId xmlns:a16="http://schemas.microsoft.com/office/drawing/2014/main" id="{19DD2EEC-1983-FC4A-BBC1-EB9AA55BF1B7}"/>
                    </a:ext>
                  </a:extLst>
                </p14:cNvPr>
                <p14:cNvContentPartPr/>
                <p14:nvPr/>
              </p14:nvContentPartPr>
              <p14:xfrm>
                <a:off x="4959790" y="1842583"/>
                <a:ext cx="152640" cy="275040"/>
              </p14:xfrm>
            </p:contentPart>
          </mc:Choice>
          <mc:Fallback>
            <p:pic>
              <p:nvPicPr>
                <p:cNvPr id="179" name="Ink 178">
                  <a:extLst>
                    <a:ext uri="{FF2B5EF4-FFF2-40B4-BE49-F238E27FC236}">
                      <a16:creationId xmlns:a16="http://schemas.microsoft.com/office/drawing/2014/main" id="{19DD2EEC-1983-FC4A-BBC1-EB9AA55BF1B7}"/>
                    </a:ext>
                  </a:extLst>
                </p:cNvPr>
                <p:cNvPicPr/>
                <p:nvPr/>
              </p:nvPicPr>
              <p:blipFill>
                <a:blip r:embed="rId297"/>
                <a:stretch>
                  <a:fillRect/>
                </a:stretch>
              </p:blipFill>
              <p:spPr>
                <a:xfrm>
                  <a:off x="4929190" y="1811983"/>
                  <a:ext cx="213840" cy="336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8">
              <p14:nvContentPartPr>
                <p14:cNvPr id="180" name="Ink 179">
                  <a:extLst>
                    <a:ext uri="{FF2B5EF4-FFF2-40B4-BE49-F238E27FC236}">
                      <a16:creationId xmlns:a16="http://schemas.microsoft.com/office/drawing/2014/main" id="{5E04FFF5-07C5-EC48-8576-654DFEE9FEFA}"/>
                    </a:ext>
                  </a:extLst>
                </p14:cNvPr>
                <p14:cNvContentPartPr/>
                <p14:nvPr/>
              </p14:nvContentPartPr>
              <p14:xfrm>
                <a:off x="5045830" y="2009623"/>
                <a:ext cx="76680" cy="174600"/>
              </p14:xfrm>
            </p:contentPart>
          </mc:Choice>
          <mc:Fallback>
            <p:pic>
              <p:nvPicPr>
                <p:cNvPr id="180" name="Ink 179">
                  <a:extLst>
                    <a:ext uri="{FF2B5EF4-FFF2-40B4-BE49-F238E27FC236}">
                      <a16:creationId xmlns:a16="http://schemas.microsoft.com/office/drawing/2014/main" id="{5E04FFF5-07C5-EC48-8576-654DFEE9FEFA}"/>
                    </a:ext>
                  </a:extLst>
                </p:cNvPr>
                <p:cNvPicPr/>
                <p:nvPr/>
              </p:nvPicPr>
              <p:blipFill>
                <a:blip r:embed="rId299"/>
                <a:stretch>
                  <a:fillRect/>
                </a:stretch>
              </p:blipFill>
              <p:spPr>
                <a:xfrm>
                  <a:off x="5014870" y="1979023"/>
                  <a:ext cx="138240" cy="23616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300">
            <p14:nvContentPartPr>
              <p14:cNvPr id="181" name="Ink 180">
                <a:extLst>
                  <a:ext uri="{FF2B5EF4-FFF2-40B4-BE49-F238E27FC236}">
                    <a16:creationId xmlns:a16="http://schemas.microsoft.com/office/drawing/2014/main" id="{610F7FBF-ACAB-BD40-9167-DFCBCD3E9276}"/>
                  </a:ext>
                </a:extLst>
              </p14:cNvPr>
              <p14:cNvContentPartPr/>
              <p14:nvPr/>
            </p14:nvContentPartPr>
            <p14:xfrm>
              <a:off x="5371630" y="1759783"/>
              <a:ext cx="4680" cy="64440"/>
            </p14:xfrm>
          </p:contentPart>
        </mc:Choice>
        <mc:Fallback>
          <p:pic>
            <p:nvPicPr>
              <p:cNvPr id="181" name="Ink 180">
                <a:extLst>
                  <a:ext uri="{FF2B5EF4-FFF2-40B4-BE49-F238E27FC236}">
                    <a16:creationId xmlns:a16="http://schemas.microsoft.com/office/drawing/2014/main" id="{610F7FBF-ACAB-BD40-9167-DFCBCD3E9276}"/>
                  </a:ext>
                </a:extLst>
              </p:cNvPr>
              <p:cNvPicPr/>
              <p:nvPr/>
            </p:nvPicPr>
            <p:blipFill>
              <a:blip r:embed="rId301"/>
              <a:stretch>
                <a:fillRect/>
              </a:stretch>
            </p:blipFill>
            <p:spPr>
              <a:xfrm>
                <a:off x="5341030" y="1729183"/>
                <a:ext cx="66240" cy="125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2">
            <p14:nvContentPartPr>
              <p14:cNvPr id="182" name="Ink 181">
                <a:extLst>
                  <a:ext uri="{FF2B5EF4-FFF2-40B4-BE49-F238E27FC236}">
                    <a16:creationId xmlns:a16="http://schemas.microsoft.com/office/drawing/2014/main" id="{6CD26BFC-794F-6A47-8E9B-37471311319F}"/>
                  </a:ext>
                </a:extLst>
              </p14:cNvPr>
              <p14:cNvContentPartPr/>
              <p14:nvPr/>
            </p14:nvContentPartPr>
            <p14:xfrm>
              <a:off x="5354710" y="2015383"/>
              <a:ext cx="14400" cy="6480"/>
            </p14:xfrm>
          </p:contentPart>
        </mc:Choice>
        <mc:Fallback>
          <p:pic>
            <p:nvPicPr>
              <p:cNvPr id="182" name="Ink 181">
                <a:extLst>
                  <a:ext uri="{FF2B5EF4-FFF2-40B4-BE49-F238E27FC236}">
                    <a16:creationId xmlns:a16="http://schemas.microsoft.com/office/drawing/2014/main" id="{6CD26BFC-794F-6A47-8E9B-37471311319F}"/>
                  </a:ext>
                </a:extLst>
              </p:cNvPr>
              <p:cNvPicPr/>
              <p:nvPr/>
            </p:nvPicPr>
            <p:blipFill>
              <a:blip r:embed="rId303"/>
              <a:stretch>
                <a:fillRect/>
              </a:stretch>
            </p:blipFill>
            <p:spPr>
              <a:xfrm>
                <a:off x="5324110" y="1984783"/>
                <a:ext cx="75960" cy="68040"/>
              </a:xfrm>
              <a:prstGeom prst="rect">
                <a:avLst/>
              </a:prstGeom>
            </p:spPr>
          </p:pic>
        </mc:Fallback>
      </mc:AlternateContent>
    </p:spTree>
    <p:extLst>
      <p:ext uri="{BB962C8B-B14F-4D97-AF65-F5344CB8AC3E}">
        <p14:creationId xmlns:p14="http://schemas.microsoft.com/office/powerpoint/2010/main" val="3848127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xmlns:aink="http://schemas.microsoft.com/office/drawing/2016/ink" Requires="p14 aink">
          <p:contentPart p14:bwMode="auto" r:id="rId2">
            <p14:nvContentPartPr>
              <p14:cNvPr id="2" name="Ink 1">
                <a:extLst>
                  <a:ext uri="{FF2B5EF4-FFF2-40B4-BE49-F238E27FC236}">
                    <a16:creationId xmlns:a16="http://schemas.microsoft.com/office/drawing/2014/main" id="{4764084B-783C-594A-B11E-57201EA1B743}"/>
                  </a:ext>
                </a:extLst>
              </p14:cNvPr>
              <p14:cNvContentPartPr/>
              <p14:nvPr/>
            </p14:nvContentPartPr>
            <p14:xfrm>
              <a:off x="1201390" y="381343"/>
              <a:ext cx="2163600" cy="1857600"/>
            </p14:xfrm>
          </p:contentPart>
        </mc:Choice>
        <mc:Fallback>
          <p:pic>
            <p:nvPicPr>
              <p:cNvPr id="2" name="Ink 1">
                <a:extLst>
                  <a:ext uri="{FF2B5EF4-FFF2-40B4-BE49-F238E27FC236}">
                    <a16:creationId xmlns:a16="http://schemas.microsoft.com/office/drawing/2014/main" id="{4764084B-783C-594A-B11E-57201EA1B743}"/>
                  </a:ext>
                </a:extLst>
              </p:cNvPr>
              <p:cNvPicPr/>
              <p:nvPr/>
            </p:nvPicPr>
            <p:blipFill>
              <a:blip r:embed="rId3"/>
              <a:stretch>
                <a:fillRect/>
              </a:stretch>
            </p:blipFill>
            <p:spPr>
              <a:xfrm>
                <a:off x="1170790" y="350383"/>
                <a:ext cx="2224800" cy="1919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
            <p14:nvContentPartPr>
              <p14:cNvPr id="3" name="Ink 2">
                <a:extLst>
                  <a:ext uri="{FF2B5EF4-FFF2-40B4-BE49-F238E27FC236}">
                    <a16:creationId xmlns:a16="http://schemas.microsoft.com/office/drawing/2014/main" id="{B9986173-17BC-1C46-AA69-91A9EC4C432E}"/>
                  </a:ext>
                </a:extLst>
              </p14:cNvPr>
              <p14:cNvContentPartPr/>
              <p14:nvPr/>
            </p14:nvContentPartPr>
            <p14:xfrm>
              <a:off x="8025190" y="343903"/>
              <a:ext cx="2622960" cy="2184840"/>
            </p14:xfrm>
          </p:contentPart>
        </mc:Choice>
        <mc:Fallback>
          <p:pic>
            <p:nvPicPr>
              <p:cNvPr id="3" name="Ink 2">
                <a:extLst>
                  <a:ext uri="{FF2B5EF4-FFF2-40B4-BE49-F238E27FC236}">
                    <a16:creationId xmlns:a16="http://schemas.microsoft.com/office/drawing/2014/main" id="{B9986173-17BC-1C46-AA69-91A9EC4C432E}"/>
                  </a:ext>
                </a:extLst>
              </p:cNvPr>
              <p:cNvPicPr/>
              <p:nvPr/>
            </p:nvPicPr>
            <p:blipFill>
              <a:blip r:embed="rId5"/>
              <a:stretch>
                <a:fillRect/>
              </a:stretch>
            </p:blipFill>
            <p:spPr>
              <a:xfrm>
                <a:off x="7994230" y="313303"/>
                <a:ext cx="2684520" cy="2246400"/>
              </a:xfrm>
              <a:prstGeom prst="rect">
                <a:avLst/>
              </a:prstGeom>
            </p:spPr>
          </p:pic>
        </mc:Fallback>
      </mc:AlternateContent>
      <p:grpSp>
        <p:nvGrpSpPr>
          <p:cNvPr id="18" name="Group 17">
            <a:extLst>
              <a:ext uri="{FF2B5EF4-FFF2-40B4-BE49-F238E27FC236}">
                <a16:creationId xmlns:a16="http://schemas.microsoft.com/office/drawing/2014/main" id="{898359B3-705C-3F47-BB8F-002F74AC212A}"/>
              </a:ext>
            </a:extLst>
          </p:cNvPr>
          <p:cNvGrpSpPr/>
          <p:nvPr/>
        </p:nvGrpSpPr>
        <p:grpSpPr>
          <a:xfrm>
            <a:off x="1362310" y="393583"/>
            <a:ext cx="2084400" cy="1743840"/>
            <a:chOff x="1362310" y="393583"/>
            <a:chExt cx="2084400" cy="1743840"/>
          </a:xfrm>
        </p:grpSpPr>
        <mc:AlternateContent xmlns:mc="http://schemas.openxmlformats.org/markup-compatibility/2006">
          <mc:Choice xmlns:p14="http://schemas.microsoft.com/office/powerpoint/2010/main" xmlns:aink="http://schemas.microsoft.com/office/drawing/2016/ink" Requires="p14 aink">
            <p:contentPart p14:bwMode="auto" r:id="rId6">
              <p14:nvContentPartPr>
                <p14:cNvPr id="4" name="Ink 3">
                  <a:extLst>
                    <a:ext uri="{FF2B5EF4-FFF2-40B4-BE49-F238E27FC236}">
                      <a16:creationId xmlns:a16="http://schemas.microsoft.com/office/drawing/2014/main" id="{62823E2A-727D-D94C-B795-86AA42D8919E}"/>
                    </a:ext>
                  </a:extLst>
                </p14:cNvPr>
                <p14:cNvContentPartPr/>
                <p14:nvPr/>
              </p14:nvContentPartPr>
              <p14:xfrm>
                <a:off x="2262310" y="1236703"/>
                <a:ext cx="17640" cy="29160"/>
              </p14:xfrm>
            </p:contentPart>
          </mc:Choice>
          <mc:Fallback>
            <p:pic>
              <p:nvPicPr>
                <p:cNvPr id="4" name="Ink 3">
                  <a:extLst>
                    <a:ext uri="{FF2B5EF4-FFF2-40B4-BE49-F238E27FC236}">
                      <a16:creationId xmlns:a16="http://schemas.microsoft.com/office/drawing/2014/main" id="{62823E2A-727D-D94C-B795-86AA42D8919E}"/>
                    </a:ext>
                  </a:extLst>
                </p:cNvPr>
                <p:cNvPicPr/>
                <p:nvPr/>
              </p:nvPicPr>
              <p:blipFill>
                <a:blip r:embed="rId7"/>
                <a:stretch>
                  <a:fillRect/>
                </a:stretch>
              </p:blipFill>
              <p:spPr>
                <a:xfrm>
                  <a:off x="2231710" y="1206103"/>
                  <a:ext cx="78840" cy="90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
              <p14:nvContentPartPr>
                <p14:cNvPr id="5" name="Ink 4">
                  <a:extLst>
                    <a:ext uri="{FF2B5EF4-FFF2-40B4-BE49-F238E27FC236}">
                      <a16:creationId xmlns:a16="http://schemas.microsoft.com/office/drawing/2014/main" id="{5A52480B-F60C-9646-B68E-2E4A1E6E9B15}"/>
                    </a:ext>
                  </a:extLst>
                </p14:cNvPr>
                <p14:cNvContentPartPr/>
                <p14:nvPr/>
              </p14:nvContentPartPr>
              <p14:xfrm>
                <a:off x="2204350" y="393583"/>
                <a:ext cx="81720" cy="863640"/>
              </p14:xfrm>
            </p:contentPart>
          </mc:Choice>
          <mc:Fallback>
            <p:pic>
              <p:nvPicPr>
                <p:cNvPr id="5" name="Ink 4">
                  <a:extLst>
                    <a:ext uri="{FF2B5EF4-FFF2-40B4-BE49-F238E27FC236}">
                      <a16:creationId xmlns:a16="http://schemas.microsoft.com/office/drawing/2014/main" id="{5A52480B-F60C-9646-B68E-2E4A1E6E9B15}"/>
                    </a:ext>
                  </a:extLst>
                </p:cNvPr>
                <p:cNvPicPr/>
                <p:nvPr/>
              </p:nvPicPr>
              <p:blipFill>
                <a:blip r:embed="rId9"/>
                <a:stretch>
                  <a:fillRect/>
                </a:stretch>
              </p:blipFill>
              <p:spPr>
                <a:xfrm>
                  <a:off x="2173750" y="362623"/>
                  <a:ext cx="143280" cy="924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
              <p14:nvContentPartPr>
                <p14:cNvPr id="7" name="Ink 6">
                  <a:extLst>
                    <a:ext uri="{FF2B5EF4-FFF2-40B4-BE49-F238E27FC236}">
                      <a16:creationId xmlns:a16="http://schemas.microsoft.com/office/drawing/2014/main" id="{1D7451DB-B5F6-F144-83F6-A506B86F5155}"/>
                    </a:ext>
                  </a:extLst>
                </p14:cNvPr>
                <p14:cNvContentPartPr/>
                <p14:nvPr/>
              </p14:nvContentPartPr>
              <p14:xfrm>
                <a:off x="2270230" y="1228423"/>
                <a:ext cx="1176480" cy="54360"/>
              </p14:xfrm>
            </p:contentPart>
          </mc:Choice>
          <mc:Fallback>
            <p:pic>
              <p:nvPicPr>
                <p:cNvPr id="7" name="Ink 6">
                  <a:extLst>
                    <a:ext uri="{FF2B5EF4-FFF2-40B4-BE49-F238E27FC236}">
                      <a16:creationId xmlns:a16="http://schemas.microsoft.com/office/drawing/2014/main" id="{1D7451DB-B5F6-F144-83F6-A506B86F5155}"/>
                    </a:ext>
                  </a:extLst>
                </p:cNvPr>
                <p:cNvPicPr/>
                <p:nvPr/>
              </p:nvPicPr>
              <p:blipFill>
                <a:blip r:embed="rId11"/>
                <a:stretch>
                  <a:fillRect/>
                </a:stretch>
              </p:blipFill>
              <p:spPr>
                <a:xfrm>
                  <a:off x="2239630" y="1197463"/>
                  <a:ext cx="1237680" cy="115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
              <p14:nvContentPartPr>
                <p14:cNvPr id="9" name="Ink 8">
                  <a:extLst>
                    <a:ext uri="{FF2B5EF4-FFF2-40B4-BE49-F238E27FC236}">
                      <a16:creationId xmlns:a16="http://schemas.microsoft.com/office/drawing/2014/main" id="{37B84117-2FBE-1D4A-A2A4-B36858CE2554}"/>
                    </a:ext>
                  </a:extLst>
                </p14:cNvPr>
                <p14:cNvContentPartPr/>
                <p14:nvPr/>
              </p14:nvContentPartPr>
              <p14:xfrm>
                <a:off x="1615390" y="719383"/>
                <a:ext cx="514800" cy="193320"/>
              </p14:xfrm>
            </p:contentPart>
          </mc:Choice>
          <mc:Fallback>
            <p:pic>
              <p:nvPicPr>
                <p:cNvPr id="9" name="Ink 8">
                  <a:extLst>
                    <a:ext uri="{FF2B5EF4-FFF2-40B4-BE49-F238E27FC236}">
                      <a16:creationId xmlns:a16="http://schemas.microsoft.com/office/drawing/2014/main" id="{37B84117-2FBE-1D4A-A2A4-B36858CE2554}"/>
                    </a:ext>
                  </a:extLst>
                </p:cNvPr>
                <p:cNvPicPr/>
                <p:nvPr/>
              </p:nvPicPr>
              <p:blipFill>
                <a:blip r:embed="rId13"/>
                <a:stretch>
                  <a:fillRect/>
                </a:stretch>
              </p:blipFill>
              <p:spPr>
                <a:xfrm>
                  <a:off x="1584430" y="688783"/>
                  <a:ext cx="576360" cy="254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
              <p14:nvContentPartPr>
                <p14:cNvPr id="10" name="Ink 9">
                  <a:extLst>
                    <a:ext uri="{FF2B5EF4-FFF2-40B4-BE49-F238E27FC236}">
                      <a16:creationId xmlns:a16="http://schemas.microsoft.com/office/drawing/2014/main" id="{B01DE52C-24AE-6A4D-AA6B-95AC380F8874}"/>
                    </a:ext>
                  </a:extLst>
                </p14:cNvPr>
                <p14:cNvContentPartPr/>
                <p14:nvPr/>
              </p14:nvContentPartPr>
              <p14:xfrm>
                <a:off x="1362310" y="988303"/>
                <a:ext cx="840600" cy="306000"/>
              </p14:xfrm>
            </p:contentPart>
          </mc:Choice>
          <mc:Fallback>
            <p:pic>
              <p:nvPicPr>
                <p:cNvPr id="10" name="Ink 9">
                  <a:extLst>
                    <a:ext uri="{FF2B5EF4-FFF2-40B4-BE49-F238E27FC236}">
                      <a16:creationId xmlns:a16="http://schemas.microsoft.com/office/drawing/2014/main" id="{B01DE52C-24AE-6A4D-AA6B-95AC380F8874}"/>
                    </a:ext>
                  </a:extLst>
                </p:cNvPr>
                <p:cNvPicPr/>
                <p:nvPr/>
              </p:nvPicPr>
              <p:blipFill>
                <a:blip r:embed="rId15"/>
                <a:stretch>
                  <a:fillRect/>
                </a:stretch>
              </p:blipFill>
              <p:spPr>
                <a:xfrm>
                  <a:off x="1331350" y="957703"/>
                  <a:ext cx="901800" cy="367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
              <p14:nvContentPartPr>
                <p14:cNvPr id="11" name="Ink 10">
                  <a:extLst>
                    <a:ext uri="{FF2B5EF4-FFF2-40B4-BE49-F238E27FC236}">
                      <a16:creationId xmlns:a16="http://schemas.microsoft.com/office/drawing/2014/main" id="{C595325B-E2D0-5840-9782-ED9C4713FC60}"/>
                    </a:ext>
                  </a:extLst>
                </p14:cNvPr>
                <p14:cNvContentPartPr/>
                <p14:nvPr/>
              </p14:nvContentPartPr>
              <p14:xfrm>
                <a:off x="1420630" y="1238863"/>
                <a:ext cx="864720" cy="251280"/>
              </p14:xfrm>
            </p:contentPart>
          </mc:Choice>
          <mc:Fallback>
            <p:pic>
              <p:nvPicPr>
                <p:cNvPr id="11" name="Ink 10">
                  <a:extLst>
                    <a:ext uri="{FF2B5EF4-FFF2-40B4-BE49-F238E27FC236}">
                      <a16:creationId xmlns:a16="http://schemas.microsoft.com/office/drawing/2014/main" id="{C595325B-E2D0-5840-9782-ED9C4713FC60}"/>
                    </a:ext>
                  </a:extLst>
                </p:cNvPr>
                <p:cNvPicPr/>
                <p:nvPr/>
              </p:nvPicPr>
              <p:blipFill>
                <a:blip r:embed="rId17"/>
                <a:stretch>
                  <a:fillRect/>
                </a:stretch>
              </p:blipFill>
              <p:spPr>
                <a:xfrm>
                  <a:off x="1390030" y="1207903"/>
                  <a:ext cx="925920" cy="31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
              <p14:nvContentPartPr>
                <p14:cNvPr id="12" name="Ink 11">
                  <a:extLst>
                    <a:ext uri="{FF2B5EF4-FFF2-40B4-BE49-F238E27FC236}">
                      <a16:creationId xmlns:a16="http://schemas.microsoft.com/office/drawing/2014/main" id="{9AB71B6F-92C8-CA48-A39A-A161BD8336E3}"/>
                    </a:ext>
                  </a:extLst>
                </p14:cNvPr>
                <p14:cNvContentPartPr/>
                <p14:nvPr/>
              </p14:nvContentPartPr>
              <p14:xfrm>
                <a:off x="1434310" y="1405543"/>
                <a:ext cx="1086480" cy="267840"/>
              </p14:xfrm>
            </p:contentPart>
          </mc:Choice>
          <mc:Fallback>
            <p:pic>
              <p:nvPicPr>
                <p:cNvPr id="12" name="Ink 11">
                  <a:extLst>
                    <a:ext uri="{FF2B5EF4-FFF2-40B4-BE49-F238E27FC236}">
                      <a16:creationId xmlns:a16="http://schemas.microsoft.com/office/drawing/2014/main" id="{9AB71B6F-92C8-CA48-A39A-A161BD8336E3}"/>
                    </a:ext>
                  </a:extLst>
                </p:cNvPr>
                <p:cNvPicPr/>
                <p:nvPr/>
              </p:nvPicPr>
              <p:blipFill>
                <a:blip r:embed="rId19"/>
                <a:stretch>
                  <a:fillRect/>
                </a:stretch>
              </p:blipFill>
              <p:spPr>
                <a:xfrm>
                  <a:off x="1403350" y="1374943"/>
                  <a:ext cx="1147680" cy="329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
              <p14:nvContentPartPr>
                <p14:cNvPr id="13" name="Ink 12">
                  <a:extLst>
                    <a:ext uri="{FF2B5EF4-FFF2-40B4-BE49-F238E27FC236}">
                      <a16:creationId xmlns:a16="http://schemas.microsoft.com/office/drawing/2014/main" id="{DE3E77FA-8FE6-B74C-8ADD-E2E57ACF2946}"/>
                    </a:ext>
                  </a:extLst>
                </p14:cNvPr>
                <p14:cNvContentPartPr/>
                <p14:nvPr/>
              </p14:nvContentPartPr>
              <p14:xfrm>
                <a:off x="1556350" y="1428583"/>
                <a:ext cx="1265400" cy="304560"/>
              </p14:xfrm>
            </p:contentPart>
          </mc:Choice>
          <mc:Fallback>
            <p:pic>
              <p:nvPicPr>
                <p:cNvPr id="13" name="Ink 12">
                  <a:extLst>
                    <a:ext uri="{FF2B5EF4-FFF2-40B4-BE49-F238E27FC236}">
                      <a16:creationId xmlns:a16="http://schemas.microsoft.com/office/drawing/2014/main" id="{DE3E77FA-8FE6-B74C-8ADD-E2E57ACF2946}"/>
                    </a:ext>
                  </a:extLst>
                </p:cNvPr>
                <p:cNvPicPr/>
                <p:nvPr/>
              </p:nvPicPr>
              <p:blipFill>
                <a:blip r:embed="rId21"/>
                <a:stretch>
                  <a:fillRect/>
                </a:stretch>
              </p:blipFill>
              <p:spPr>
                <a:xfrm>
                  <a:off x="1525750" y="1397983"/>
                  <a:ext cx="1326600" cy="366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
              <p14:nvContentPartPr>
                <p14:cNvPr id="14" name="Ink 13">
                  <a:extLst>
                    <a:ext uri="{FF2B5EF4-FFF2-40B4-BE49-F238E27FC236}">
                      <a16:creationId xmlns:a16="http://schemas.microsoft.com/office/drawing/2014/main" id="{2CF9F824-6B91-6547-81E8-80A25BE0633A}"/>
                    </a:ext>
                  </a:extLst>
                </p14:cNvPr>
                <p14:cNvContentPartPr/>
                <p14:nvPr/>
              </p14:nvContentPartPr>
              <p14:xfrm>
                <a:off x="1807270" y="1533703"/>
                <a:ext cx="1208520" cy="272160"/>
              </p14:xfrm>
            </p:contentPart>
          </mc:Choice>
          <mc:Fallback>
            <p:pic>
              <p:nvPicPr>
                <p:cNvPr id="14" name="Ink 13">
                  <a:extLst>
                    <a:ext uri="{FF2B5EF4-FFF2-40B4-BE49-F238E27FC236}">
                      <a16:creationId xmlns:a16="http://schemas.microsoft.com/office/drawing/2014/main" id="{2CF9F824-6B91-6547-81E8-80A25BE0633A}"/>
                    </a:ext>
                  </a:extLst>
                </p:cNvPr>
                <p:cNvPicPr/>
                <p:nvPr/>
              </p:nvPicPr>
              <p:blipFill>
                <a:blip r:embed="rId23"/>
                <a:stretch>
                  <a:fillRect/>
                </a:stretch>
              </p:blipFill>
              <p:spPr>
                <a:xfrm>
                  <a:off x="1776670" y="1503103"/>
                  <a:ext cx="1269720" cy="333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
              <p14:nvContentPartPr>
                <p14:cNvPr id="15" name="Ink 14">
                  <a:extLst>
                    <a:ext uri="{FF2B5EF4-FFF2-40B4-BE49-F238E27FC236}">
                      <a16:creationId xmlns:a16="http://schemas.microsoft.com/office/drawing/2014/main" id="{6A800313-B648-A946-8DBB-74CF758D79A7}"/>
                    </a:ext>
                  </a:extLst>
                </p14:cNvPr>
                <p14:cNvContentPartPr/>
                <p14:nvPr/>
              </p14:nvContentPartPr>
              <p14:xfrm>
                <a:off x="1974670" y="1736383"/>
                <a:ext cx="1127160" cy="244800"/>
              </p14:xfrm>
            </p:contentPart>
          </mc:Choice>
          <mc:Fallback>
            <p:pic>
              <p:nvPicPr>
                <p:cNvPr id="15" name="Ink 14">
                  <a:extLst>
                    <a:ext uri="{FF2B5EF4-FFF2-40B4-BE49-F238E27FC236}">
                      <a16:creationId xmlns:a16="http://schemas.microsoft.com/office/drawing/2014/main" id="{6A800313-B648-A946-8DBB-74CF758D79A7}"/>
                    </a:ext>
                  </a:extLst>
                </p:cNvPr>
                <p:cNvPicPr/>
                <p:nvPr/>
              </p:nvPicPr>
              <p:blipFill>
                <a:blip r:embed="rId25"/>
                <a:stretch>
                  <a:fillRect/>
                </a:stretch>
              </p:blipFill>
              <p:spPr>
                <a:xfrm>
                  <a:off x="1944070" y="1705783"/>
                  <a:ext cx="1188360" cy="30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
              <p14:nvContentPartPr>
                <p14:cNvPr id="16" name="Ink 15">
                  <a:extLst>
                    <a:ext uri="{FF2B5EF4-FFF2-40B4-BE49-F238E27FC236}">
                      <a16:creationId xmlns:a16="http://schemas.microsoft.com/office/drawing/2014/main" id="{50A81497-6B66-864F-A390-92B59DE91966}"/>
                    </a:ext>
                  </a:extLst>
                </p14:cNvPr>
                <p14:cNvContentPartPr/>
                <p14:nvPr/>
              </p14:nvContentPartPr>
              <p14:xfrm>
                <a:off x="2397670" y="1898023"/>
                <a:ext cx="516960" cy="110880"/>
              </p14:xfrm>
            </p:contentPart>
          </mc:Choice>
          <mc:Fallback>
            <p:pic>
              <p:nvPicPr>
                <p:cNvPr id="16" name="Ink 15">
                  <a:extLst>
                    <a:ext uri="{FF2B5EF4-FFF2-40B4-BE49-F238E27FC236}">
                      <a16:creationId xmlns:a16="http://schemas.microsoft.com/office/drawing/2014/main" id="{50A81497-6B66-864F-A390-92B59DE91966}"/>
                    </a:ext>
                  </a:extLst>
                </p:cNvPr>
                <p:cNvPicPr/>
                <p:nvPr/>
              </p:nvPicPr>
              <p:blipFill>
                <a:blip r:embed="rId27"/>
                <a:stretch>
                  <a:fillRect/>
                </a:stretch>
              </p:blipFill>
              <p:spPr>
                <a:xfrm>
                  <a:off x="2366710" y="1867423"/>
                  <a:ext cx="578520" cy="17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
              <p14:nvContentPartPr>
                <p14:cNvPr id="17" name="Ink 16">
                  <a:extLst>
                    <a:ext uri="{FF2B5EF4-FFF2-40B4-BE49-F238E27FC236}">
                      <a16:creationId xmlns:a16="http://schemas.microsoft.com/office/drawing/2014/main" id="{2E12220D-041C-3242-9714-CA724317D496}"/>
                    </a:ext>
                  </a:extLst>
                </p14:cNvPr>
                <p14:cNvContentPartPr/>
                <p14:nvPr/>
              </p14:nvContentPartPr>
              <p14:xfrm>
                <a:off x="2417830" y="2013943"/>
                <a:ext cx="376200" cy="123480"/>
              </p14:xfrm>
            </p:contentPart>
          </mc:Choice>
          <mc:Fallback>
            <p:pic>
              <p:nvPicPr>
                <p:cNvPr id="17" name="Ink 16">
                  <a:extLst>
                    <a:ext uri="{FF2B5EF4-FFF2-40B4-BE49-F238E27FC236}">
                      <a16:creationId xmlns:a16="http://schemas.microsoft.com/office/drawing/2014/main" id="{2E12220D-041C-3242-9714-CA724317D496}"/>
                    </a:ext>
                  </a:extLst>
                </p:cNvPr>
                <p:cNvPicPr/>
                <p:nvPr/>
              </p:nvPicPr>
              <p:blipFill>
                <a:blip r:embed="rId29"/>
                <a:stretch>
                  <a:fillRect/>
                </a:stretch>
              </p:blipFill>
              <p:spPr>
                <a:xfrm>
                  <a:off x="2387230" y="1983343"/>
                  <a:ext cx="437400" cy="185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774BF452-A33C-4846-9C25-B086D5654942}"/>
                  </a:ext>
                </a:extLst>
              </p14:cNvPr>
              <p14:cNvContentPartPr/>
              <p14:nvPr/>
            </p14:nvContentPartPr>
            <p14:xfrm>
              <a:off x="8726470" y="844303"/>
              <a:ext cx="1212120" cy="1132560"/>
            </p14:xfrm>
          </p:contentPart>
        </mc:Choice>
        <mc:Fallback>
          <p:pic>
            <p:nvPicPr>
              <p:cNvPr id="19" name="Ink 18">
                <a:extLst>
                  <a:ext uri="{FF2B5EF4-FFF2-40B4-BE49-F238E27FC236}">
                    <a16:creationId xmlns:a16="http://schemas.microsoft.com/office/drawing/2014/main" id="{774BF452-A33C-4846-9C25-B086D5654942}"/>
                  </a:ext>
                </a:extLst>
              </p:cNvPr>
              <p:cNvPicPr/>
              <p:nvPr/>
            </p:nvPicPr>
            <p:blipFill>
              <a:blip r:embed="rId31"/>
              <a:stretch>
                <a:fillRect/>
              </a:stretch>
            </p:blipFill>
            <p:spPr>
              <a:xfrm>
                <a:off x="8695870" y="813703"/>
                <a:ext cx="1273320" cy="1194120"/>
              </a:xfrm>
              <a:prstGeom prst="rect">
                <a:avLst/>
              </a:prstGeom>
            </p:spPr>
          </p:pic>
        </mc:Fallback>
      </mc:AlternateContent>
      <p:grpSp>
        <p:nvGrpSpPr>
          <p:cNvPr id="46" name="Group 45">
            <a:extLst>
              <a:ext uri="{FF2B5EF4-FFF2-40B4-BE49-F238E27FC236}">
                <a16:creationId xmlns:a16="http://schemas.microsoft.com/office/drawing/2014/main" id="{0EBDF8EA-CDE2-E247-97CE-2111866C36A5}"/>
              </a:ext>
            </a:extLst>
          </p:cNvPr>
          <p:cNvGrpSpPr/>
          <p:nvPr/>
        </p:nvGrpSpPr>
        <p:grpSpPr>
          <a:xfrm>
            <a:off x="1874590" y="722983"/>
            <a:ext cx="1055880" cy="1054440"/>
            <a:chOff x="1874590" y="722983"/>
            <a:chExt cx="1055880" cy="1054440"/>
          </a:xfrm>
        </p:grpSpPr>
        <mc:AlternateContent xmlns:mc="http://schemas.openxmlformats.org/markup-compatibility/2006">
          <mc:Choice xmlns:p14="http://schemas.microsoft.com/office/powerpoint/2010/main" Requires="p14">
            <p:contentPart p14:bwMode="auto" r:id="rId32">
              <p14:nvContentPartPr>
                <p14:cNvPr id="42" name="Ink 41">
                  <a:extLst>
                    <a:ext uri="{FF2B5EF4-FFF2-40B4-BE49-F238E27FC236}">
                      <a16:creationId xmlns:a16="http://schemas.microsoft.com/office/drawing/2014/main" id="{EBACAFD5-420D-C448-B03F-0277AB2FCAFE}"/>
                    </a:ext>
                  </a:extLst>
                </p14:cNvPr>
                <p14:cNvContentPartPr/>
                <p14:nvPr/>
              </p14:nvContentPartPr>
              <p14:xfrm>
                <a:off x="2551030" y="822703"/>
                <a:ext cx="34920" cy="189360"/>
              </p14:xfrm>
            </p:contentPart>
          </mc:Choice>
          <mc:Fallback>
            <p:pic>
              <p:nvPicPr>
                <p:cNvPr id="42" name="Ink 41">
                  <a:extLst>
                    <a:ext uri="{FF2B5EF4-FFF2-40B4-BE49-F238E27FC236}">
                      <a16:creationId xmlns:a16="http://schemas.microsoft.com/office/drawing/2014/main" id="{EBACAFD5-420D-C448-B03F-0277AB2FCAFE}"/>
                    </a:ext>
                  </a:extLst>
                </p:cNvPr>
                <p:cNvPicPr/>
                <p:nvPr/>
              </p:nvPicPr>
              <p:blipFill>
                <a:blip r:embed="rId33"/>
                <a:stretch>
                  <a:fillRect/>
                </a:stretch>
              </p:blipFill>
              <p:spPr>
                <a:xfrm>
                  <a:off x="2520430" y="792103"/>
                  <a:ext cx="9612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3" name="Ink 42">
                  <a:extLst>
                    <a:ext uri="{FF2B5EF4-FFF2-40B4-BE49-F238E27FC236}">
                      <a16:creationId xmlns:a16="http://schemas.microsoft.com/office/drawing/2014/main" id="{17941668-02DD-F54F-91C3-BB76E4EB4F41}"/>
                    </a:ext>
                  </a:extLst>
                </p14:cNvPr>
                <p14:cNvContentPartPr/>
                <p14:nvPr/>
              </p14:nvContentPartPr>
              <p14:xfrm>
                <a:off x="2536270" y="722983"/>
                <a:ext cx="394200" cy="297360"/>
              </p14:xfrm>
            </p:contentPart>
          </mc:Choice>
          <mc:Fallback>
            <p:pic>
              <p:nvPicPr>
                <p:cNvPr id="43" name="Ink 42">
                  <a:extLst>
                    <a:ext uri="{FF2B5EF4-FFF2-40B4-BE49-F238E27FC236}">
                      <a16:creationId xmlns:a16="http://schemas.microsoft.com/office/drawing/2014/main" id="{17941668-02DD-F54F-91C3-BB76E4EB4F41}"/>
                    </a:ext>
                  </a:extLst>
                </p:cNvPr>
                <p:cNvPicPr/>
                <p:nvPr/>
              </p:nvPicPr>
              <p:blipFill>
                <a:blip r:embed="rId35"/>
                <a:stretch>
                  <a:fillRect/>
                </a:stretch>
              </p:blipFill>
              <p:spPr>
                <a:xfrm>
                  <a:off x="2505670" y="692023"/>
                  <a:ext cx="45540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5" name="Ink 44">
                  <a:extLst>
                    <a:ext uri="{FF2B5EF4-FFF2-40B4-BE49-F238E27FC236}">
                      <a16:creationId xmlns:a16="http://schemas.microsoft.com/office/drawing/2014/main" id="{DE2BD0B6-4EB2-DD45-AE6D-2F703477CC8C}"/>
                    </a:ext>
                  </a:extLst>
                </p14:cNvPr>
                <p14:cNvContentPartPr/>
                <p14:nvPr/>
              </p14:nvContentPartPr>
              <p14:xfrm>
                <a:off x="1874590" y="902263"/>
                <a:ext cx="902520" cy="875160"/>
              </p14:xfrm>
            </p:contentPart>
          </mc:Choice>
          <mc:Fallback>
            <p:pic>
              <p:nvPicPr>
                <p:cNvPr id="45" name="Ink 44">
                  <a:extLst>
                    <a:ext uri="{FF2B5EF4-FFF2-40B4-BE49-F238E27FC236}">
                      <a16:creationId xmlns:a16="http://schemas.microsoft.com/office/drawing/2014/main" id="{DE2BD0B6-4EB2-DD45-AE6D-2F703477CC8C}"/>
                    </a:ext>
                  </a:extLst>
                </p:cNvPr>
                <p:cNvPicPr/>
                <p:nvPr/>
              </p:nvPicPr>
              <p:blipFill>
                <a:blip r:embed="rId37"/>
                <a:stretch>
                  <a:fillRect/>
                </a:stretch>
              </p:blipFill>
              <p:spPr>
                <a:xfrm>
                  <a:off x="1843990" y="871303"/>
                  <a:ext cx="963720" cy="936720"/>
                </a:xfrm>
                <a:prstGeom prst="rect">
                  <a:avLst/>
                </a:prstGeom>
              </p:spPr>
            </p:pic>
          </mc:Fallback>
        </mc:AlternateContent>
      </p:grpSp>
      <p:grpSp>
        <p:nvGrpSpPr>
          <p:cNvPr id="63" name="Group 62">
            <a:extLst>
              <a:ext uri="{FF2B5EF4-FFF2-40B4-BE49-F238E27FC236}">
                <a16:creationId xmlns:a16="http://schemas.microsoft.com/office/drawing/2014/main" id="{2136C63F-8E55-9F4D-AA71-4651AECDD0B6}"/>
              </a:ext>
            </a:extLst>
          </p:cNvPr>
          <p:cNvGrpSpPr/>
          <p:nvPr/>
        </p:nvGrpSpPr>
        <p:grpSpPr>
          <a:xfrm>
            <a:off x="1362310" y="2369623"/>
            <a:ext cx="2835360" cy="925560"/>
            <a:chOff x="1362310" y="2369623"/>
            <a:chExt cx="2835360" cy="925560"/>
          </a:xfrm>
        </p:grpSpPr>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82FB5AF1-B6DA-D34F-A930-3CB3EDF7A979}"/>
                    </a:ext>
                  </a:extLst>
                </p14:cNvPr>
                <p14:cNvContentPartPr/>
                <p14:nvPr/>
              </p14:nvContentPartPr>
              <p14:xfrm>
                <a:off x="1639150" y="2522263"/>
                <a:ext cx="136440" cy="430920"/>
              </p14:xfrm>
            </p:contentPart>
          </mc:Choice>
          <mc:Fallback>
            <p:pic>
              <p:nvPicPr>
                <p:cNvPr id="25" name="Ink 24">
                  <a:extLst>
                    <a:ext uri="{FF2B5EF4-FFF2-40B4-BE49-F238E27FC236}">
                      <a16:creationId xmlns:a16="http://schemas.microsoft.com/office/drawing/2014/main" id="{82FB5AF1-B6DA-D34F-A930-3CB3EDF7A979}"/>
                    </a:ext>
                  </a:extLst>
                </p:cNvPr>
                <p:cNvPicPr/>
                <p:nvPr/>
              </p:nvPicPr>
              <p:blipFill>
                <a:blip r:embed="rId39"/>
                <a:stretch>
                  <a:fillRect/>
                </a:stretch>
              </p:blipFill>
              <p:spPr>
                <a:xfrm>
                  <a:off x="1608550" y="2491663"/>
                  <a:ext cx="197640" cy="492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4A51490C-88F2-FB4C-997E-9FBD5D984E1F}"/>
                    </a:ext>
                  </a:extLst>
                </p14:cNvPr>
                <p14:cNvContentPartPr/>
                <p14:nvPr/>
              </p14:nvContentPartPr>
              <p14:xfrm>
                <a:off x="1884670" y="2643223"/>
                <a:ext cx="39960" cy="250560"/>
              </p14:xfrm>
            </p:contentPart>
          </mc:Choice>
          <mc:Fallback>
            <p:pic>
              <p:nvPicPr>
                <p:cNvPr id="26" name="Ink 25">
                  <a:extLst>
                    <a:ext uri="{FF2B5EF4-FFF2-40B4-BE49-F238E27FC236}">
                      <a16:creationId xmlns:a16="http://schemas.microsoft.com/office/drawing/2014/main" id="{4A51490C-88F2-FB4C-997E-9FBD5D984E1F}"/>
                    </a:ext>
                  </a:extLst>
                </p:cNvPr>
                <p:cNvPicPr/>
                <p:nvPr/>
              </p:nvPicPr>
              <p:blipFill>
                <a:blip r:embed="rId41"/>
                <a:stretch>
                  <a:fillRect/>
                </a:stretch>
              </p:blipFill>
              <p:spPr>
                <a:xfrm>
                  <a:off x="1853710" y="2612623"/>
                  <a:ext cx="10152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3E48D791-A9A6-C240-9D25-3079F989AE79}"/>
                    </a:ext>
                  </a:extLst>
                </p14:cNvPr>
                <p14:cNvContentPartPr/>
                <p14:nvPr/>
              </p14:nvContentPartPr>
              <p14:xfrm>
                <a:off x="1875670" y="2540623"/>
                <a:ext cx="23400" cy="8280"/>
              </p14:xfrm>
            </p:contentPart>
          </mc:Choice>
          <mc:Fallback>
            <p:pic>
              <p:nvPicPr>
                <p:cNvPr id="27" name="Ink 26">
                  <a:extLst>
                    <a:ext uri="{FF2B5EF4-FFF2-40B4-BE49-F238E27FC236}">
                      <a16:creationId xmlns:a16="http://schemas.microsoft.com/office/drawing/2014/main" id="{3E48D791-A9A6-C240-9D25-3079F989AE79}"/>
                    </a:ext>
                  </a:extLst>
                </p:cNvPr>
                <p:cNvPicPr/>
                <p:nvPr/>
              </p:nvPicPr>
              <p:blipFill>
                <a:blip r:embed="rId43"/>
                <a:stretch>
                  <a:fillRect/>
                </a:stretch>
              </p:blipFill>
              <p:spPr>
                <a:xfrm>
                  <a:off x="1845070" y="2510023"/>
                  <a:ext cx="846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2E4453D8-B193-B845-99DD-8ABCCCA8DA32}"/>
                    </a:ext>
                  </a:extLst>
                </p14:cNvPr>
                <p14:cNvContentPartPr/>
                <p14:nvPr/>
              </p14:nvContentPartPr>
              <p14:xfrm>
                <a:off x="1997710" y="2602543"/>
                <a:ext cx="221040" cy="282960"/>
              </p14:xfrm>
            </p:contentPart>
          </mc:Choice>
          <mc:Fallback>
            <p:pic>
              <p:nvPicPr>
                <p:cNvPr id="28" name="Ink 27">
                  <a:extLst>
                    <a:ext uri="{FF2B5EF4-FFF2-40B4-BE49-F238E27FC236}">
                      <a16:creationId xmlns:a16="http://schemas.microsoft.com/office/drawing/2014/main" id="{2E4453D8-B193-B845-99DD-8ABCCCA8DA32}"/>
                    </a:ext>
                  </a:extLst>
                </p:cNvPr>
                <p:cNvPicPr/>
                <p:nvPr/>
              </p:nvPicPr>
              <p:blipFill>
                <a:blip r:embed="rId45"/>
                <a:stretch>
                  <a:fillRect/>
                </a:stretch>
              </p:blipFill>
              <p:spPr>
                <a:xfrm>
                  <a:off x="1967110" y="2571943"/>
                  <a:ext cx="28260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A6B2C6B0-8556-E144-902A-4F8729F16CD3}"/>
                    </a:ext>
                  </a:extLst>
                </p14:cNvPr>
                <p14:cNvContentPartPr/>
                <p14:nvPr/>
              </p14:nvContentPartPr>
              <p14:xfrm>
                <a:off x="2520430" y="2369623"/>
                <a:ext cx="914400" cy="402120"/>
              </p14:xfrm>
            </p:contentPart>
          </mc:Choice>
          <mc:Fallback>
            <p:pic>
              <p:nvPicPr>
                <p:cNvPr id="29" name="Ink 28">
                  <a:extLst>
                    <a:ext uri="{FF2B5EF4-FFF2-40B4-BE49-F238E27FC236}">
                      <a16:creationId xmlns:a16="http://schemas.microsoft.com/office/drawing/2014/main" id="{A6B2C6B0-8556-E144-902A-4F8729F16CD3}"/>
                    </a:ext>
                  </a:extLst>
                </p:cNvPr>
                <p:cNvPicPr/>
                <p:nvPr/>
              </p:nvPicPr>
              <p:blipFill>
                <a:blip r:embed="rId47"/>
                <a:stretch>
                  <a:fillRect/>
                </a:stretch>
              </p:blipFill>
              <p:spPr>
                <a:xfrm>
                  <a:off x="2489830" y="2339023"/>
                  <a:ext cx="975600" cy="463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1B3F54E5-1BF2-D54A-A07A-96BA70F34B89}"/>
                    </a:ext>
                  </a:extLst>
                </p14:cNvPr>
                <p14:cNvContentPartPr/>
                <p14:nvPr/>
              </p14:nvContentPartPr>
              <p14:xfrm>
                <a:off x="3226750" y="2468983"/>
                <a:ext cx="105840" cy="6480"/>
              </p14:xfrm>
            </p:contentPart>
          </mc:Choice>
          <mc:Fallback>
            <p:pic>
              <p:nvPicPr>
                <p:cNvPr id="30" name="Ink 29">
                  <a:extLst>
                    <a:ext uri="{FF2B5EF4-FFF2-40B4-BE49-F238E27FC236}">
                      <a16:creationId xmlns:a16="http://schemas.microsoft.com/office/drawing/2014/main" id="{1B3F54E5-1BF2-D54A-A07A-96BA70F34B89}"/>
                    </a:ext>
                  </a:extLst>
                </p:cNvPr>
                <p:cNvPicPr/>
                <p:nvPr/>
              </p:nvPicPr>
              <p:blipFill>
                <a:blip r:embed="rId49"/>
                <a:stretch>
                  <a:fillRect/>
                </a:stretch>
              </p:blipFill>
              <p:spPr>
                <a:xfrm>
                  <a:off x="3196150" y="2438383"/>
                  <a:ext cx="16704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E027904D-4EFA-1C4C-B388-FF45591CD02B}"/>
                    </a:ext>
                  </a:extLst>
                </p14:cNvPr>
                <p14:cNvContentPartPr/>
                <p14:nvPr/>
              </p14:nvContentPartPr>
              <p14:xfrm>
                <a:off x="3633910" y="2467543"/>
                <a:ext cx="21240" cy="5400"/>
              </p14:xfrm>
            </p:contentPart>
          </mc:Choice>
          <mc:Fallback>
            <p:pic>
              <p:nvPicPr>
                <p:cNvPr id="31" name="Ink 30">
                  <a:extLst>
                    <a:ext uri="{FF2B5EF4-FFF2-40B4-BE49-F238E27FC236}">
                      <a16:creationId xmlns:a16="http://schemas.microsoft.com/office/drawing/2014/main" id="{E027904D-4EFA-1C4C-B388-FF45591CD02B}"/>
                    </a:ext>
                  </a:extLst>
                </p:cNvPr>
                <p:cNvPicPr/>
                <p:nvPr/>
              </p:nvPicPr>
              <p:blipFill>
                <a:blip r:embed="rId51"/>
                <a:stretch>
                  <a:fillRect/>
                </a:stretch>
              </p:blipFill>
              <p:spPr>
                <a:xfrm>
                  <a:off x="3603310" y="2436943"/>
                  <a:ext cx="8280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7FDF3066-B5B3-CC45-8D53-2C7C543F5580}"/>
                    </a:ext>
                  </a:extLst>
                </p14:cNvPr>
                <p14:cNvContentPartPr/>
                <p14:nvPr/>
              </p14:nvContentPartPr>
              <p14:xfrm>
                <a:off x="1379230" y="2813143"/>
                <a:ext cx="2239200" cy="192240"/>
              </p14:xfrm>
            </p:contentPart>
          </mc:Choice>
          <mc:Fallback>
            <p:pic>
              <p:nvPicPr>
                <p:cNvPr id="32" name="Ink 31">
                  <a:extLst>
                    <a:ext uri="{FF2B5EF4-FFF2-40B4-BE49-F238E27FC236}">
                      <a16:creationId xmlns:a16="http://schemas.microsoft.com/office/drawing/2014/main" id="{7FDF3066-B5B3-CC45-8D53-2C7C543F5580}"/>
                    </a:ext>
                  </a:extLst>
                </p:cNvPr>
                <p:cNvPicPr/>
                <p:nvPr/>
              </p:nvPicPr>
              <p:blipFill>
                <a:blip r:embed="rId53"/>
                <a:stretch>
                  <a:fillRect/>
                </a:stretch>
              </p:blipFill>
              <p:spPr>
                <a:xfrm>
                  <a:off x="1348630" y="2782543"/>
                  <a:ext cx="230040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D07ADC13-93E8-744D-8E77-1B638E3BBEA3}"/>
                    </a:ext>
                  </a:extLst>
                </p14:cNvPr>
                <p14:cNvContentPartPr/>
                <p14:nvPr/>
              </p14:nvContentPartPr>
              <p14:xfrm>
                <a:off x="1362310" y="2925463"/>
                <a:ext cx="2224800" cy="149040"/>
              </p14:xfrm>
            </p:contentPart>
          </mc:Choice>
          <mc:Fallback>
            <p:pic>
              <p:nvPicPr>
                <p:cNvPr id="33" name="Ink 32">
                  <a:extLst>
                    <a:ext uri="{FF2B5EF4-FFF2-40B4-BE49-F238E27FC236}">
                      <a16:creationId xmlns:a16="http://schemas.microsoft.com/office/drawing/2014/main" id="{D07ADC13-93E8-744D-8E77-1B638E3BBEA3}"/>
                    </a:ext>
                  </a:extLst>
                </p:cNvPr>
                <p:cNvPicPr/>
                <p:nvPr/>
              </p:nvPicPr>
              <p:blipFill>
                <a:blip r:embed="rId55"/>
                <a:stretch>
                  <a:fillRect/>
                </a:stretch>
              </p:blipFill>
              <p:spPr>
                <a:xfrm>
                  <a:off x="1331350" y="2894863"/>
                  <a:ext cx="228600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1" name="Ink 60">
                  <a:extLst>
                    <a:ext uri="{FF2B5EF4-FFF2-40B4-BE49-F238E27FC236}">
                      <a16:creationId xmlns:a16="http://schemas.microsoft.com/office/drawing/2014/main" id="{CAAAE90F-6AEA-D745-BEB8-0D3BFBD6B8E3}"/>
                    </a:ext>
                  </a:extLst>
                </p14:cNvPr>
                <p14:cNvContentPartPr/>
                <p14:nvPr/>
              </p14:nvContentPartPr>
              <p14:xfrm>
                <a:off x="3049270" y="2856343"/>
                <a:ext cx="722880" cy="438840"/>
              </p14:xfrm>
            </p:contentPart>
          </mc:Choice>
          <mc:Fallback>
            <p:pic>
              <p:nvPicPr>
                <p:cNvPr id="61" name="Ink 60">
                  <a:extLst>
                    <a:ext uri="{FF2B5EF4-FFF2-40B4-BE49-F238E27FC236}">
                      <a16:creationId xmlns:a16="http://schemas.microsoft.com/office/drawing/2014/main" id="{CAAAE90F-6AEA-D745-BEB8-0D3BFBD6B8E3}"/>
                    </a:ext>
                  </a:extLst>
                </p:cNvPr>
                <p:cNvPicPr/>
                <p:nvPr/>
              </p:nvPicPr>
              <p:blipFill>
                <a:blip r:embed="rId57"/>
                <a:stretch>
                  <a:fillRect/>
                </a:stretch>
              </p:blipFill>
              <p:spPr>
                <a:xfrm>
                  <a:off x="3018670" y="2825743"/>
                  <a:ext cx="784080" cy="5004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2" name="Ink 61">
                  <a:extLst>
                    <a:ext uri="{FF2B5EF4-FFF2-40B4-BE49-F238E27FC236}">
                      <a16:creationId xmlns:a16="http://schemas.microsoft.com/office/drawing/2014/main" id="{AE9A1CF7-8C75-5640-9E91-3530317BCC1F}"/>
                    </a:ext>
                  </a:extLst>
                </p14:cNvPr>
                <p14:cNvContentPartPr/>
                <p14:nvPr/>
              </p14:nvContentPartPr>
              <p14:xfrm>
                <a:off x="3409270" y="2827903"/>
                <a:ext cx="788400" cy="328320"/>
              </p14:xfrm>
            </p:contentPart>
          </mc:Choice>
          <mc:Fallback>
            <p:pic>
              <p:nvPicPr>
                <p:cNvPr id="62" name="Ink 61">
                  <a:extLst>
                    <a:ext uri="{FF2B5EF4-FFF2-40B4-BE49-F238E27FC236}">
                      <a16:creationId xmlns:a16="http://schemas.microsoft.com/office/drawing/2014/main" id="{AE9A1CF7-8C75-5640-9E91-3530317BCC1F}"/>
                    </a:ext>
                  </a:extLst>
                </p:cNvPr>
                <p:cNvPicPr/>
                <p:nvPr/>
              </p:nvPicPr>
              <p:blipFill>
                <a:blip r:embed="rId59"/>
                <a:stretch>
                  <a:fillRect/>
                </a:stretch>
              </p:blipFill>
              <p:spPr>
                <a:xfrm>
                  <a:off x="3378670" y="2796943"/>
                  <a:ext cx="849600" cy="389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0">
            <p14:nvContentPartPr>
              <p14:cNvPr id="72" name="Ink 71">
                <a:extLst>
                  <a:ext uri="{FF2B5EF4-FFF2-40B4-BE49-F238E27FC236}">
                    <a16:creationId xmlns:a16="http://schemas.microsoft.com/office/drawing/2014/main" id="{B28582E6-F0A5-1E42-AB94-CB9496A1A175}"/>
                  </a:ext>
                </a:extLst>
              </p14:cNvPr>
              <p14:cNvContentPartPr/>
              <p14:nvPr/>
            </p14:nvContentPartPr>
            <p14:xfrm>
              <a:off x="8815030" y="558103"/>
              <a:ext cx="714600" cy="251640"/>
            </p14:xfrm>
          </p:contentPart>
        </mc:Choice>
        <mc:Fallback>
          <p:pic>
            <p:nvPicPr>
              <p:cNvPr id="72" name="Ink 71">
                <a:extLst>
                  <a:ext uri="{FF2B5EF4-FFF2-40B4-BE49-F238E27FC236}">
                    <a16:creationId xmlns:a16="http://schemas.microsoft.com/office/drawing/2014/main" id="{B28582E6-F0A5-1E42-AB94-CB9496A1A175}"/>
                  </a:ext>
                </a:extLst>
              </p:cNvPr>
              <p:cNvPicPr/>
              <p:nvPr/>
            </p:nvPicPr>
            <p:blipFill>
              <a:blip r:embed="rId61"/>
              <a:stretch>
                <a:fillRect/>
              </a:stretch>
            </p:blipFill>
            <p:spPr>
              <a:xfrm>
                <a:off x="8784430" y="527143"/>
                <a:ext cx="776160" cy="313200"/>
              </a:xfrm>
              <a:prstGeom prst="rect">
                <a:avLst/>
              </a:prstGeom>
            </p:spPr>
          </p:pic>
        </mc:Fallback>
      </mc:AlternateContent>
      <p:grpSp>
        <p:nvGrpSpPr>
          <p:cNvPr id="78" name="Group 77">
            <a:extLst>
              <a:ext uri="{FF2B5EF4-FFF2-40B4-BE49-F238E27FC236}">
                <a16:creationId xmlns:a16="http://schemas.microsoft.com/office/drawing/2014/main" id="{E9A9F4A9-7B51-5546-A75B-809F24C5E445}"/>
              </a:ext>
            </a:extLst>
          </p:cNvPr>
          <p:cNvGrpSpPr/>
          <p:nvPr/>
        </p:nvGrpSpPr>
        <p:grpSpPr>
          <a:xfrm>
            <a:off x="2070790" y="3539623"/>
            <a:ext cx="1016640" cy="480600"/>
            <a:chOff x="2070790" y="3539623"/>
            <a:chExt cx="1016640" cy="480600"/>
          </a:xfrm>
        </p:grpSpPr>
        <mc:AlternateContent xmlns:mc="http://schemas.openxmlformats.org/markup-compatibility/2006">
          <mc:Choice xmlns:p14="http://schemas.microsoft.com/office/powerpoint/2010/main" Requires="p14">
            <p:contentPart p14:bwMode="auto" r:id="rId62">
              <p14:nvContentPartPr>
                <p14:cNvPr id="74" name="Ink 73">
                  <a:extLst>
                    <a:ext uri="{FF2B5EF4-FFF2-40B4-BE49-F238E27FC236}">
                      <a16:creationId xmlns:a16="http://schemas.microsoft.com/office/drawing/2014/main" id="{C085913C-6964-6D4F-83C6-53FA9C53BE4E}"/>
                    </a:ext>
                  </a:extLst>
                </p14:cNvPr>
                <p14:cNvContentPartPr/>
                <p14:nvPr/>
              </p14:nvContentPartPr>
              <p14:xfrm>
                <a:off x="2070790" y="3539623"/>
                <a:ext cx="786600" cy="480600"/>
              </p14:xfrm>
            </p:contentPart>
          </mc:Choice>
          <mc:Fallback>
            <p:pic>
              <p:nvPicPr>
                <p:cNvPr id="74" name="Ink 73">
                  <a:extLst>
                    <a:ext uri="{FF2B5EF4-FFF2-40B4-BE49-F238E27FC236}">
                      <a16:creationId xmlns:a16="http://schemas.microsoft.com/office/drawing/2014/main" id="{C085913C-6964-6D4F-83C6-53FA9C53BE4E}"/>
                    </a:ext>
                  </a:extLst>
                </p:cNvPr>
                <p:cNvPicPr/>
                <p:nvPr/>
              </p:nvPicPr>
              <p:blipFill>
                <a:blip r:embed="rId63"/>
                <a:stretch>
                  <a:fillRect/>
                </a:stretch>
              </p:blipFill>
              <p:spPr>
                <a:xfrm>
                  <a:off x="2040190" y="3509023"/>
                  <a:ext cx="848160" cy="5421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5" name="Ink 74">
                  <a:extLst>
                    <a:ext uri="{FF2B5EF4-FFF2-40B4-BE49-F238E27FC236}">
                      <a16:creationId xmlns:a16="http://schemas.microsoft.com/office/drawing/2014/main" id="{4832C644-B836-064A-986D-B4B58DD0ACEE}"/>
                    </a:ext>
                  </a:extLst>
                </p14:cNvPr>
                <p14:cNvContentPartPr/>
                <p14:nvPr/>
              </p14:nvContentPartPr>
              <p14:xfrm>
                <a:off x="2322430" y="3621343"/>
                <a:ext cx="765000" cy="380160"/>
              </p14:xfrm>
            </p:contentPart>
          </mc:Choice>
          <mc:Fallback>
            <p:pic>
              <p:nvPicPr>
                <p:cNvPr id="75" name="Ink 74">
                  <a:extLst>
                    <a:ext uri="{FF2B5EF4-FFF2-40B4-BE49-F238E27FC236}">
                      <a16:creationId xmlns:a16="http://schemas.microsoft.com/office/drawing/2014/main" id="{4832C644-B836-064A-986D-B4B58DD0ACEE}"/>
                    </a:ext>
                  </a:extLst>
                </p:cNvPr>
                <p:cNvPicPr/>
                <p:nvPr/>
              </p:nvPicPr>
              <p:blipFill>
                <a:blip r:embed="rId65"/>
                <a:stretch>
                  <a:fillRect/>
                </a:stretch>
              </p:blipFill>
              <p:spPr>
                <a:xfrm>
                  <a:off x="2291830" y="3590743"/>
                  <a:ext cx="82620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77" name="Ink 76">
                  <a:extLst>
                    <a:ext uri="{FF2B5EF4-FFF2-40B4-BE49-F238E27FC236}">
                      <a16:creationId xmlns:a16="http://schemas.microsoft.com/office/drawing/2014/main" id="{6413EC15-7E3B-2D4B-B7C7-053175A703C9}"/>
                    </a:ext>
                  </a:extLst>
                </p14:cNvPr>
                <p14:cNvContentPartPr/>
                <p14:nvPr/>
              </p14:nvContentPartPr>
              <p14:xfrm>
                <a:off x="2211550" y="3658783"/>
                <a:ext cx="463680" cy="301680"/>
              </p14:xfrm>
            </p:contentPart>
          </mc:Choice>
          <mc:Fallback>
            <p:pic>
              <p:nvPicPr>
                <p:cNvPr id="77" name="Ink 76">
                  <a:extLst>
                    <a:ext uri="{FF2B5EF4-FFF2-40B4-BE49-F238E27FC236}">
                      <a16:creationId xmlns:a16="http://schemas.microsoft.com/office/drawing/2014/main" id="{6413EC15-7E3B-2D4B-B7C7-053175A703C9}"/>
                    </a:ext>
                  </a:extLst>
                </p:cNvPr>
                <p:cNvPicPr/>
                <p:nvPr/>
              </p:nvPicPr>
              <p:blipFill>
                <a:blip r:embed="rId67"/>
                <a:stretch>
                  <a:fillRect/>
                </a:stretch>
              </p:blipFill>
              <p:spPr>
                <a:xfrm>
                  <a:off x="2180950" y="3628183"/>
                  <a:ext cx="525240" cy="362880"/>
                </a:xfrm>
                <a:prstGeom prst="rect">
                  <a:avLst/>
                </a:prstGeom>
              </p:spPr>
            </p:pic>
          </mc:Fallback>
        </mc:AlternateContent>
      </p:grpSp>
      <p:grpSp>
        <p:nvGrpSpPr>
          <p:cNvPr id="85" name="Group 84">
            <a:extLst>
              <a:ext uri="{FF2B5EF4-FFF2-40B4-BE49-F238E27FC236}">
                <a16:creationId xmlns:a16="http://schemas.microsoft.com/office/drawing/2014/main" id="{C4918DA7-DAA6-4A4D-9882-761BD85CFF32}"/>
              </a:ext>
            </a:extLst>
          </p:cNvPr>
          <p:cNvGrpSpPr/>
          <p:nvPr/>
        </p:nvGrpSpPr>
        <p:grpSpPr>
          <a:xfrm>
            <a:off x="7836190" y="2429383"/>
            <a:ext cx="3727080" cy="1275840"/>
            <a:chOff x="7836190" y="2429383"/>
            <a:chExt cx="3727080" cy="1275840"/>
          </a:xfrm>
        </p:grpSpPr>
        <mc:AlternateContent xmlns:mc="http://schemas.openxmlformats.org/markup-compatibility/2006">
          <mc:Choice xmlns:p14="http://schemas.microsoft.com/office/powerpoint/2010/main" Requires="p14">
            <p:contentPart p14:bwMode="auto" r:id="rId68">
              <p14:nvContentPartPr>
                <p14:cNvPr id="20" name="Ink 19">
                  <a:extLst>
                    <a:ext uri="{FF2B5EF4-FFF2-40B4-BE49-F238E27FC236}">
                      <a16:creationId xmlns:a16="http://schemas.microsoft.com/office/drawing/2014/main" id="{A315373F-0F10-054F-A67D-1EEB3B11DB6E}"/>
                    </a:ext>
                  </a:extLst>
                </p14:cNvPr>
                <p14:cNvContentPartPr/>
                <p14:nvPr/>
              </p14:nvContentPartPr>
              <p14:xfrm>
                <a:off x="8361790" y="2752663"/>
                <a:ext cx="1148040" cy="366480"/>
              </p14:xfrm>
            </p:contentPart>
          </mc:Choice>
          <mc:Fallback>
            <p:pic>
              <p:nvPicPr>
                <p:cNvPr id="20" name="Ink 19">
                  <a:extLst>
                    <a:ext uri="{FF2B5EF4-FFF2-40B4-BE49-F238E27FC236}">
                      <a16:creationId xmlns:a16="http://schemas.microsoft.com/office/drawing/2014/main" id="{A315373F-0F10-054F-A67D-1EEB3B11DB6E}"/>
                    </a:ext>
                  </a:extLst>
                </p:cNvPr>
                <p:cNvPicPr/>
                <p:nvPr/>
              </p:nvPicPr>
              <p:blipFill>
                <a:blip r:embed="rId69"/>
                <a:stretch>
                  <a:fillRect/>
                </a:stretch>
              </p:blipFill>
              <p:spPr>
                <a:xfrm>
                  <a:off x="8330830" y="2722063"/>
                  <a:ext cx="1209240"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1" name="Ink 20">
                  <a:extLst>
                    <a:ext uri="{FF2B5EF4-FFF2-40B4-BE49-F238E27FC236}">
                      <a16:creationId xmlns:a16="http://schemas.microsoft.com/office/drawing/2014/main" id="{B22CD65A-11F9-8641-81F7-AE9024D985B8}"/>
                    </a:ext>
                  </a:extLst>
                </p14:cNvPr>
                <p14:cNvContentPartPr/>
                <p14:nvPr/>
              </p14:nvContentPartPr>
              <p14:xfrm>
                <a:off x="9313630" y="2800903"/>
                <a:ext cx="213480" cy="39600"/>
              </p14:xfrm>
            </p:contentPart>
          </mc:Choice>
          <mc:Fallback>
            <p:pic>
              <p:nvPicPr>
                <p:cNvPr id="21" name="Ink 20">
                  <a:extLst>
                    <a:ext uri="{FF2B5EF4-FFF2-40B4-BE49-F238E27FC236}">
                      <a16:creationId xmlns:a16="http://schemas.microsoft.com/office/drawing/2014/main" id="{B22CD65A-11F9-8641-81F7-AE9024D985B8}"/>
                    </a:ext>
                  </a:extLst>
                </p:cNvPr>
                <p:cNvPicPr/>
                <p:nvPr/>
              </p:nvPicPr>
              <p:blipFill>
                <a:blip r:embed="rId71"/>
                <a:stretch>
                  <a:fillRect/>
                </a:stretch>
              </p:blipFill>
              <p:spPr>
                <a:xfrm>
                  <a:off x="9282670" y="2770303"/>
                  <a:ext cx="27468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2" name="Ink 21">
                  <a:extLst>
                    <a:ext uri="{FF2B5EF4-FFF2-40B4-BE49-F238E27FC236}">
                      <a16:creationId xmlns:a16="http://schemas.microsoft.com/office/drawing/2014/main" id="{F88C639A-4369-9949-8B4C-314D11059488}"/>
                    </a:ext>
                  </a:extLst>
                </p14:cNvPr>
                <p14:cNvContentPartPr/>
                <p14:nvPr/>
              </p14:nvContentPartPr>
              <p14:xfrm>
                <a:off x="9918070" y="2629903"/>
                <a:ext cx="1062720" cy="409320"/>
              </p14:xfrm>
            </p:contentPart>
          </mc:Choice>
          <mc:Fallback>
            <p:pic>
              <p:nvPicPr>
                <p:cNvPr id="22" name="Ink 21">
                  <a:extLst>
                    <a:ext uri="{FF2B5EF4-FFF2-40B4-BE49-F238E27FC236}">
                      <a16:creationId xmlns:a16="http://schemas.microsoft.com/office/drawing/2014/main" id="{F88C639A-4369-9949-8B4C-314D11059488}"/>
                    </a:ext>
                  </a:extLst>
                </p:cNvPr>
                <p:cNvPicPr/>
                <p:nvPr/>
              </p:nvPicPr>
              <p:blipFill>
                <a:blip r:embed="rId73"/>
                <a:stretch>
                  <a:fillRect/>
                </a:stretch>
              </p:blipFill>
              <p:spPr>
                <a:xfrm>
                  <a:off x="9887470" y="2598943"/>
                  <a:ext cx="1123920" cy="470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3" name="Ink 22">
                  <a:extLst>
                    <a:ext uri="{FF2B5EF4-FFF2-40B4-BE49-F238E27FC236}">
                      <a16:creationId xmlns:a16="http://schemas.microsoft.com/office/drawing/2014/main" id="{821AFC7A-21D5-1A46-BAE4-347E921F4B77}"/>
                    </a:ext>
                  </a:extLst>
                </p14:cNvPr>
                <p14:cNvContentPartPr/>
                <p14:nvPr/>
              </p14:nvContentPartPr>
              <p14:xfrm>
                <a:off x="10755430" y="2672023"/>
                <a:ext cx="196200" cy="50040"/>
              </p14:xfrm>
            </p:contentPart>
          </mc:Choice>
          <mc:Fallback>
            <p:pic>
              <p:nvPicPr>
                <p:cNvPr id="23" name="Ink 22">
                  <a:extLst>
                    <a:ext uri="{FF2B5EF4-FFF2-40B4-BE49-F238E27FC236}">
                      <a16:creationId xmlns:a16="http://schemas.microsoft.com/office/drawing/2014/main" id="{821AFC7A-21D5-1A46-BAE4-347E921F4B77}"/>
                    </a:ext>
                  </a:extLst>
                </p:cNvPr>
                <p:cNvPicPr/>
                <p:nvPr/>
              </p:nvPicPr>
              <p:blipFill>
                <a:blip r:embed="rId75"/>
                <a:stretch>
                  <a:fillRect/>
                </a:stretch>
              </p:blipFill>
              <p:spPr>
                <a:xfrm>
                  <a:off x="10724830" y="2641423"/>
                  <a:ext cx="25740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5" name="Ink 34">
                  <a:extLst>
                    <a:ext uri="{FF2B5EF4-FFF2-40B4-BE49-F238E27FC236}">
                      <a16:creationId xmlns:a16="http://schemas.microsoft.com/office/drawing/2014/main" id="{FD95AB6E-387B-3B4F-A22C-54EEA29099A0}"/>
                    </a:ext>
                  </a:extLst>
                </p14:cNvPr>
                <p14:cNvContentPartPr/>
                <p14:nvPr/>
              </p14:nvContentPartPr>
              <p14:xfrm>
                <a:off x="8100790" y="3408583"/>
                <a:ext cx="3373920" cy="117000"/>
              </p14:xfrm>
            </p:contentPart>
          </mc:Choice>
          <mc:Fallback>
            <p:pic>
              <p:nvPicPr>
                <p:cNvPr id="35" name="Ink 34">
                  <a:extLst>
                    <a:ext uri="{FF2B5EF4-FFF2-40B4-BE49-F238E27FC236}">
                      <a16:creationId xmlns:a16="http://schemas.microsoft.com/office/drawing/2014/main" id="{FD95AB6E-387B-3B4F-A22C-54EEA29099A0}"/>
                    </a:ext>
                  </a:extLst>
                </p:cNvPr>
                <p:cNvPicPr/>
                <p:nvPr/>
              </p:nvPicPr>
              <p:blipFill>
                <a:blip r:embed="rId77"/>
                <a:stretch>
                  <a:fillRect/>
                </a:stretch>
              </p:blipFill>
              <p:spPr>
                <a:xfrm>
                  <a:off x="8070190" y="3377983"/>
                  <a:ext cx="34351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6" name="Ink 35">
                  <a:extLst>
                    <a:ext uri="{FF2B5EF4-FFF2-40B4-BE49-F238E27FC236}">
                      <a16:creationId xmlns:a16="http://schemas.microsoft.com/office/drawing/2014/main" id="{1E0435DF-DCC4-6B48-BB6D-130EF0162998}"/>
                    </a:ext>
                  </a:extLst>
                </p14:cNvPr>
                <p14:cNvContentPartPr/>
                <p14:nvPr/>
              </p14:nvContentPartPr>
              <p14:xfrm>
                <a:off x="8167390" y="3284023"/>
                <a:ext cx="2617920" cy="66960"/>
              </p14:xfrm>
            </p:contentPart>
          </mc:Choice>
          <mc:Fallback>
            <p:pic>
              <p:nvPicPr>
                <p:cNvPr id="36" name="Ink 35">
                  <a:extLst>
                    <a:ext uri="{FF2B5EF4-FFF2-40B4-BE49-F238E27FC236}">
                      <a16:creationId xmlns:a16="http://schemas.microsoft.com/office/drawing/2014/main" id="{1E0435DF-DCC4-6B48-BB6D-130EF0162998}"/>
                    </a:ext>
                  </a:extLst>
                </p:cNvPr>
                <p:cNvPicPr/>
                <p:nvPr/>
              </p:nvPicPr>
              <p:blipFill>
                <a:blip r:embed="rId79"/>
                <a:stretch>
                  <a:fillRect/>
                </a:stretch>
              </p:blipFill>
              <p:spPr>
                <a:xfrm>
                  <a:off x="8136790" y="3253423"/>
                  <a:ext cx="267912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7" name="Ink 36">
                  <a:extLst>
                    <a:ext uri="{FF2B5EF4-FFF2-40B4-BE49-F238E27FC236}">
                      <a16:creationId xmlns:a16="http://schemas.microsoft.com/office/drawing/2014/main" id="{00B3BA18-FEDD-7646-87D3-7AD9E0A8EF4B}"/>
                    </a:ext>
                  </a:extLst>
                </p14:cNvPr>
                <p14:cNvContentPartPr/>
                <p14:nvPr/>
              </p14:nvContentPartPr>
              <p14:xfrm>
                <a:off x="8387710" y="3344503"/>
                <a:ext cx="2695320" cy="150480"/>
              </p14:xfrm>
            </p:contentPart>
          </mc:Choice>
          <mc:Fallback>
            <p:pic>
              <p:nvPicPr>
                <p:cNvPr id="37" name="Ink 36">
                  <a:extLst>
                    <a:ext uri="{FF2B5EF4-FFF2-40B4-BE49-F238E27FC236}">
                      <a16:creationId xmlns:a16="http://schemas.microsoft.com/office/drawing/2014/main" id="{00B3BA18-FEDD-7646-87D3-7AD9E0A8EF4B}"/>
                    </a:ext>
                  </a:extLst>
                </p:cNvPr>
                <p:cNvPicPr/>
                <p:nvPr/>
              </p:nvPicPr>
              <p:blipFill>
                <a:blip r:embed="rId81"/>
                <a:stretch>
                  <a:fillRect/>
                </a:stretch>
              </p:blipFill>
              <p:spPr>
                <a:xfrm>
                  <a:off x="8357110" y="3313903"/>
                  <a:ext cx="275652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9" name="Ink 68">
                  <a:extLst>
                    <a:ext uri="{FF2B5EF4-FFF2-40B4-BE49-F238E27FC236}">
                      <a16:creationId xmlns:a16="http://schemas.microsoft.com/office/drawing/2014/main" id="{AB3DB44A-AEFA-AD41-A4E1-EA42E481DC5F}"/>
                    </a:ext>
                  </a:extLst>
                </p14:cNvPr>
                <p14:cNvContentPartPr/>
                <p14:nvPr/>
              </p14:nvContentPartPr>
              <p14:xfrm>
                <a:off x="9700270" y="3313903"/>
                <a:ext cx="712800" cy="391320"/>
              </p14:xfrm>
            </p:contentPart>
          </mc:Choice>
          <mc:Fallback>
            <p:pic>
              <p:nvPicPr>
                <p:cNvPr id="69" name="Ink 68">
                  <a:extLst>
                    <a:ext uri="{FF2B5EF4-FFF2-40B4-BE49-F238E27FC236}">
                      <a16:creationId xmlns:a16="http://schemas.microsoft.com/office/drawing/2014/main" id="{AB3DB44A-AEFA-AD41-A4E1-EA42E481DC5F}"/>
                    </a:ext>
                  </a:extLst>
                </p:cNvPr>
                <p:cNvPicPr/>
                <p:nvPr/>
              </p:nvPicPr>
              <p:blipFill>
                <a:blip r:embed="rId83"/>
                <a:stretch>
                  <a:fillRect/>
                </a:stretch>
              </p:blipFill>
              <p:spPr>
                <a:xfrm>
                  <a:off x="9669670" y="3282943"/>
                  <a:ext cx="774000" cy="4525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0" name="Ink 69">
                  <a:extLst>
                    <a:ext uri="{FF2B5EF4-FFF2-40B4-BE49-F238E27FC236}">
                      <a16:creationId xmlns:a16="http://schemas.microsoft.com/office/drawing/2014/main" id="{05E75954-A58A-FB46-A598-B646AE5E9B29}"/>
                    </a:ext>
                  </a:extLst>
                </p14:cNvPr>
                <p14:cNvContentPartPr/>
                <p14:nvPr/>
              </p14:nvContentPartPr>
              <p14:xfrm>
                <a:off x="9793510" y="3300223"/>
                <a:ext cx="732960" cy="325440"/>
              </p14:xfrm>
            </p:contentPart>
          </mc:Choice>
          <mc:Fallback>
            <p:pic>
              <p:nvPicPr>
                <p:cNvPr id="70" name="Ink 69">
                  <a:extLst>
                    <a:ext uri="{FF2B5EF4-FFF2-40B4-BE49-F238E27FC236}">
                      <a16:creationId xmlns:a16="http://schemas.microsoft.com/office/drawing/2014/main" id="{05E75954-A58A-FB46-A598-B646AE5E9B29}"/>
                    </a:ext>
                  </a:extLst>
                </p:cNvPr>
                <p:cNvPicPr/>
                <p:nvPr/>
              </p:nvPicPr>
              <p:blipFill>
                <a:blip r:embed="rId85"/>
                <a:stretch>
                  <a:fillRect/>
                </a:stretch>
              </p:blipFill>
              <p:spPr>
                <a:xfrm>
                  <a:off x="9762910" y="3269623"/>
                  <a:ext cx="79452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79" name="Ink 78">
                  <a:extLst>
                    <a:ext uri="{FF2B5EF4-FFF2-40B4-BE49-F238E27FC236}">
                      <a16:creationId xmlns:a16="http://schemas.microsoft.com/office/drawing/2014/main" id="{92C9A8F0-49ED-454B-AC1A-6566AF278A41}"/>
                    </a:ext>
                  </a:extLst>
                </p14:cNvPr>
                <p14:cNvContentPartPr/>
                <p14:nvPr/>
              </p14:nvContentPartPr>
              <p14:xfrm>
                <a:off x="7836190" y="2535943"/>
                <a:ext cx="405360" cy="838440"/>
              </p14:xfrm>
            </p:contentPart>
          </mc:Choice>
          <mc:Fallback>
            <p:pic>
              <p:nvPicPr>
                <p:cNvPr id="79" name="Ink 78">
                  <a:extLst>
                    <a:ext uri="{FF2B5EF4-FFF2-40B4-BE49-F238E27FC236}">
                      <a16:creationId xmlns:a16="http://schemas.microsoft.com/office/drawing/2014/main" id="{92C9A8F0-49ED-454B-AC1A-6566AF278A41}"/>
                    </a:ext>
                  </a:extLst>
                </p:cNvPr>
                <p:cNvPicPr/>
                <p:nvPr/>
              </p:nvPicPr>
              <p:blipFill>
                <a:blip r:embed="rId87"/>
                <a:stretch>
                  <a:fillRect/>
                </a:stretch>
              </p:blipFill>
              <p:spPr>
                <a:xfrm>
                  <a:off x="7805590" y="2505343"/>
                  <a:ext cx="466560" cy="900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1" name="Ink 80">
                  <a:extLst>
                    <a:ext uri="{FF2B5EF4-FFF2-40B4-BE49-F238E27FC236}">
                      <a16:creationId xmlns:a16="http://schemas.microsoft.com/office/drawing/2014/main" id="{700C22A3-28B5-EA44-9308-78DCEFCFD400}"/>
                    </a:ext>
                  </a:extLst>
                </p14:cNvPr>
                <p14:cNvContentPartPr/>
                <p14:nvPr/>
              </p14:nvContentPartPr>
              <p14:xfrm>
                <a:off x="11222350" y="2429383"/>
                <a:ext cx="340920" cy="1077120"/>
              </p14:xfrm>
            </p:contentPart>
          </mc:Choice>
          <mc:Fallback>
            <p:pic>
              <p:nvPicPr>
                <p:cNvPr id="81" name="Ink 80">
                  <a:extLst>
                    <a:ext uri="{FF2B5EF4-FFF2-40B4-BE49-F238E27FC236}">
                      <a16:creationId xmlns:a16="http://schemas.microsoft.com/office/drawing/2014/main" id="{700C22A3-28B5-EA44-9308-78DCEFCFD400}"/>
                    </a:ext>
                  </a:extLst>
                </p:cNvPr>
                <p:cNvPicPr/>
                <p:nvPr/>
              </p:nvPicPr>
              <p:blipFill>
                <a:blip r:embed="rId89"/>
                <a:stretch>
                  <a:fillRect/>
                </a:stretch>
              </p:blipFill>
              <p:spPr>
                <a:xfrm>
                  <a:off x="11191750" y="2398783"/>
                  <a:ext cx="402480" cy="11386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3" name="Ink 82">
                  <a:extLst>
                    <a:ext uri="{FF2B5EF4-FFF2-40B4-BE49-F238E27FC236}">
                      <a16:creationId xmlns:a16="http://schemas.microsoft.com/office/drawing/2014/main" id="{929631A5-4570-ED47-8263-D22EFBF76365}"/>
                    </a:ext>
                  </a:extLst>
                </p14:cNvPr>
                <p14:cNvContentPartPr/>
                <p14:nvPr/>
              </p14:nvContentPartPr>
              <p14:xfrm>
                <a:off x="8388790" y="3204463"/>
                <a:ext cx="1986840" cy="48600"/>
              </p14:xfrm>
            </p:contentPart>
          </mc:Choice>
          <mc:Fallback>
            <p:pic>
              <p:nvPicPr>
                <p:cNvPr id="83" name="Ink 82">
                  <a:extLst>
                    <a:ext uri="{FF2B5EF4-FFF2-40B4-BE49-F238E27FC236}">
                      <a16:creationId xmlns:a16="http://schemas.microsoft.com/office/drawing/2014/main" id="{929631A5-4570-ED47-8263-D22EFBF76365}"/>
                    </a:ext>
                  </a:extLst>
                </p:cNvPr>
                <p:cNvPicPr/>
                <p:nvPr/>
              </p:nvPicPr>
              <p:blipFill>
                <a:blip r:embed="rId91"/>
                <a:stretch>
                  <a:fillRect/>
                </a:stretch>
              </p:blipFill>
              <p:spPr>
                <a:xfrm>
                  <a:off x="8358190" y="3173863"/>
                  <a:ext cx="204804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4" name="Ink 83">
                  <a:extLst>
                    <a:ext uri="{FF2B5EF4-FFF2-40B4-BE49-F238E27FC236}">
                      <a16:creationId xmlns:a16="http://schemas.microsoft.com/office/drawing/2014/main" id="{483A6D7D-3DC1-3341-94A4-8E091134B829}"/>
                    </a:ext>
                  </a:extLst>
                </p14:cNvPr>
                <p14:cNvContentPartPr/>
                <p14:nvPr/>
              </p14:nvContentPartPr>
              <p14:xfrm>
                <a:off x="8273950" y="3177103"/>
                <a:ext cx="2271960" cy="52200"/>
              </p14:xfrm>
            </p:contentPart>
          </mc:Choice>
          <mc:Fallback>
            <p:pic>
              <p:nvPicPr>
                <p:cNvPr id="84" name="Ink 83">
                  <a:extLst>
                    <a:ext uri="{FF2B5EF4-FFF2-40B4-BE49-F238E27FC236}">
                      <a16:creationId xmlns:a16="http://schemas.microsoft.com/office/drawing/2014/main" id="{483A6D7D-3DC1-3341-94A4-8E091134B829}"/>
                    </a:ext>
                  </a:extLst>
                </p:cNvPr>
                <p:cNvPicPr/>
                <p:nvPr/>
              </p:nvPicPr>
              <p:blipFill>
                <a:blip r:embed="rId93"/>
                <a:stretch>
                  <a:fillRect/>
                </a:stretch>
              </p:blipFill>
              <p:spPr>
                <a:xfrm>
                  <a:off x="8243350" y="3146503"/>
                  <a:ext cx="2333160" cy="113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4">
            <p14:nvContentPartPr>
              <p14:cNvPr id="86" name="Ink 85">
                <a:extLst>
                  <a:ext uri="{FF2B5EF4-FFF2-40B4-BE49-F238E27FC236}">
                    <a16:creationId xmlns:a16="http://schemas.microsoft.com/office/drawing/2014/main" id="{3420AF0E-16B5-EC43-8682-A37676232133}"/>
                  </a:ext>
                </a:extLst>
              </p14:cNvPr>
              <p14:cNvContentPartPr/>
              <p14:nvPr/>
            </p14:nvContentPartPr>
            <p14:xfrm>
              <a:off x="9301750" y="1495543"/>
              <a:ext cx="84960" cy="84960"/>
            </p14:xfrm>
          </p:contentPart>
        </mc:Choice>
        <mc:Fallback>
          <p:pic>
            <p:nvPicPr>
              <p:cNvPr id="86" name="Ink 85">
                <a:extLst>
                  <a:ext uri="{FF2B5EF4-FFF2-40B4-BE49-F238E27FC236}">
                    <a16:creationId xmlns:a16="http://schemas.microsoft.com/office/drawing/2014/main" id="{3420AF0E-16B5-EC43-8682-A37676232133}"/>
                  </a:ext>
                </a:extLst>
              </p:cNvPr>
              <p:cNvPicPr/>
              <p:nvPr/>
            </p:nvPicPr>
            <p:blipFill>
              <a:blip r:embed="rId95"/>
              <a:stretch>
                <a:fillRect/>
              </a:stretch>
            </p:blipFill>
            <p:spPr>
              <a:xfrm>
                <a:off x="9271150" y="1464943"/>
                <a:ext cx="146160" cy="146160"/>
              </a:xfrm>
              <a:prstGeom prst="rect">
                <a:avLst/>
              </a:prstGeom>
            </p:spPr>
          </p:pic>
        </mc:Fallback>
      </mc:AlternateContent>
      <p:grpSp>
        <p:nvGrpSpPr>
          <p:cNvPr id="97" name="Group 96">
            <a:extLst>
              <a:ext uri="{FF2B5EF4-FFF2-40B4-BE49-F238E27FC236}">
                <a16:creationId xmlns:a16="http://schemas.microsoft.com/office/drawing/2014/main" id="{E59BACF2-19D6-6547-A053-2B5BF37B6FF1}"/>
              </a:ext>
            </a:extLst>
          </p:cNvPr>
          <p:cNvGrpSpPr/>
          <p:nvPr/>
        </p:nvGrpSpPr>
        <p:grpSpPr>
          <a:xfrm>
            <a:off x="7644670" y="4171063"/>
            <a:ext cx="2442240" cy="608400"/>
            <a:chOff x="7644670" y="4171063"/>
            <a:chExt cx="2442240" cy="608400"/>
          </a:xfrm>
        </p:grpSpPr>
        <mc:AlternateContent xmlns:mc="http://schemas.openxmlformats.org/markup-compatibility/2006">
          <mc:Choice xmlns:p14="http://schemas.microsoft.com/office/powerpoint/2010/main" Requires="p14">
            <p:contentPart p14:bwMode="auto" r:id="rId96">
              <p14:nvContentPartPr>
                <p14:cNvPr id="88" name="Ink 87">
                  <a:extLst>
                    <a:ext uri="{FF2B5EF4-FFF2-40B4-BE49-F238E27FC236}">
                      <a16:creationId xmlns:a16="http://schemas.microsoft.com/office/drawing/2014/main" id="{F7156E26-FACB-9B4E-B5A9-642EB9171236}"/>
                    </a:ext>
                  </a:extLst>
                </p14:cNvPr>
                <p14:cNvContentPartPr/>
                <p14:nvPr/>
              </p14:nvContentPartPr>
              <p14:xfrm>
                <a:off x="8190070" y="4335223"/>
                <a:ext cx="37800" cy="250920"/>
              </p14:xfrm>
            </p:contentPart>
          </mc:Choice>
          <mc:Fallback>
            <p:pic>
              <p:nvPicPr>
                <p:cNvPr id="88" name="Ink 87">
                  <a:extLst>
                    <a:ext uri="{FF2B5EF4-FFF2-40B4-BE49-F238E27FC236}">
                      <a16:creationId xmlns:a16="http://schemas.microsoft.com/office/drawing/2014/main" id="{F7156E26-FACB-9B4E-B5A9-642EB9171236}"/>
                    </a:ext>
                  </a:extLst>
                </p:cNvPr>
                <p:cNvPicPr/>
                <p:nvPr/>
              </p:nvPicPr>
              <p:blipFill>
                <a:blip r:embed="rId97"/>
                <a:stretch>
                  <a:fillRect/>
                </a:stretch>
              </p:blipFill>
              <p:spPr>
                <a:xfrm>
                  <a:off x="8159470" y="4304623"/>
                  <a:ext cx="9936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89" name="Ink 88">
                  <a:extLst>
                    <a:ext uri="{FF2B5EF4-FFF2-40B4-BE49-F238E27FC236}">
                      <a16:creationId xmlns:a16="http://schemas.microsoft.com/office/drawing/2014/main" id="{C37CEBAC-B204-5D4C-83C3-8498731431FA}"/>
                    </a:ext>
                  </a:extLst>
                </p14:cNvPr>
                <p14:cNvContentPartPr/>
                <p14:nvPr/>
              </p14:nvContentPartPr>
              <p14:xfrm>
                <a:off x="8191150" y="4198783"/>
                <a:ext cx="38880" cy="43560"/>
              </p14:xfrm>
            </p:contentPart>
          </mc:Choice>
          <mc:Fallback>
            <p:pic>
              <p:nvPicPr>
                <p:cNvPr id="89" name="Ink 88">
                  <a:extLst>
                    <a:ext uri="{FF2B5EF4-FFF2-40B4-BE49-F238E27FC236}">
                      <a16:creationId xmlns:a16="http://schemas.microsoft.com/office/drawing/2014/main" id="{C37CEBAC-B204-5D4C-83C3-8498731431FA}"/>
                    </a:ext>
                  </a:extLst>
                </p:cNvPr>
                <p:cNvPicPr/>
                <p:nvPr/>
              </p:nvPicPr>
              <p:blipFill>
                <a:blip r:embed="rId99"/>
                <a:stretch>
                  <a:fillRect/>
                </a:stretch>
              </p:blipFill>
              <p:spPr>
                <a:xfrm>
                  <a:off x="8160190" y="4168183"/>
                  <a:ext cx="10044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0" name="Ink 89">
                  <a:extLst>
                    <a:ext uri="{FF2B5EF4-FFF2-40B4-BE49-F238E27FC236}">
                      <a16:creationId xmlns:a16="http://schemas.microsoft.com/office/drawing/2014/main" id="{A4B6DD2C-EFE1-4B48-8756-5D464509EE1B}"/>
                    </a:ext>
                  </a:extLst>
                </p14:cNvPr>
                <p14:cNvContentPartPr/>
                <p14:nvPr/>
              </p14:nvContentPartPr>
              <p14:xfrm>
                <a:off x="8346310" y="4360783"/>
                <a:ext cx="147960" cy="218160"/>
              </p14:xfrm>
            </p:contentPart>
          </mc:Choice>
          <mc:Fallback>
            <p:pic>
              <p:nvPicPr>
                <p:cNvPr id="90" name="Ink 89">
                  <a:extLst>
                    <a:ext uri="{FF2B5EF4-FFF2-40B4-BE49-F238E27FC236}">
                      <a16:creationId xmlns:a16="http://schemas.microsoft.com/office/drawing/2014/main" id="{A4B6DD2C-EFE1-4B48-8756-5D464509EE1B}"/>
                    </a:ext>
                  </a:extLst>
                </p:cNvPr>
                <p:cNvPicPr/>
                <p:nvPr/>
              </p:nvPicPr>
              <p:blipFill>
                <a:blip r:embed="rId101"/>
                <a:stretch>
                  <a:fillRect/>
                </a:stretch>
              </p:blipFill>
              <p:spPr>
                <a:xfrm>
                  <a:off x="8315710" y="4330183"/>
                  <a:ext cx="20952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1" name="Ink 90">
                  <a:extLst>
                    <a:ext uri="{FF2B5EF4-FFF2-40B4-BE49-F238E27FC236}">
                      <a16:creationId xmlns:a16="http://schemas.microsoft.com/office/drawing/2014/main" id="{5E735514-C9C8-DC47-B9F7-BA3C59C374EC}"/>
                    </a:ext>
                  </a:extLst>
                </p14:cNvPr>
                <p14:cNvContentPartPr/>
                <p14:nvPr/>
              </p14:nvContentPartPr>
              <p14:xfrm>
                <a:off x="8630710" y="4350343"/>
                <a:ext cx="445680" cy="254160"/>
              </p14:xfrm>
            </p:contentPart>
          </mc:Choice>
          <mc:Fallback>
            <p:pic>
              <p:nvPicPr>
                <p:cNvPr id="91" name="Ink 90">
                  <a:extLst>
                    <a:ext uri="{FF2B5EF4-FFF2-40B4-BE49-F238E27FC236}">
                      <a16:creationId xmlns:a16="http://schemas.microsoft.com/office/drawing/2014/main" id="{5E735514-C9C8-DC47-B9F7-BA3C59C374EC}"/>
                    </a:ext>
                  </a:extLst>
                </p:cNvPr>
                <p:cNvPicPr/>
                <p:nvPr/>
              </p:nvPicPr>
              <p:blipFill>
                <a:blip r:embed="rId103"/>
                <a:stretch>
                  <a:fillRect/>
                </a:stretch>
              </p:blipFill>
              <p:spPr>
                <a:xfrm>
                  <a:off x="8600110" y="4319743"/>
                  <a:ext cx="50724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2" name="Ink 91">
                  <a:extLst>
                    <a:ext uri="{FF2B5EF4-FFF2-40B4-BE49-F238E27FC236}">
                      <a16:creationId xmlns:a16="http://schemas.microsoft.com/office/drawing/2014/main" id="{5151D646-07EF-E844-BA19-8408FB7E9997}"/>
                    </a:ext>
                  </a:extLst>
                </p14:cNvPr>
                <p14:cNvContentPartPr/>
                <p14:nvPr/>
              </p14:nvContentPartPr>
              <p14:xfrm>
                <a:off x="8899630" y="4232623"/>
                <a:ext cx="20880" cy="13680"/>
              </p14:xfrm>
            </p:contentPart>
          </mc:Choice>
          <mc:Fallback>
            <p:pic>
              <p:nvPicPr>
                <p:cNvPr id="92" name="Ink 91">
                  <a:extLst>
                    <a:ext uri="{FF2B5EF4-FFF2-40B4-BE49-F238E27FC236}">
                      <a16:creationId xmlns:a16="http://schemas.microsoft.com/office/drawing/2014/main" id="{5151D646-07EF-E844-BA19-8408FB7E9997}"/>
                    </a:ext>
                  </a:extLst>
                </p:cNvPr>
                <p:cNvPicPr/>
                <p:nvPr/>
              </p:nvPicPr>
              <p:blipFill>
                <a:blip r:embed="rId105"/>
                <a:stretch>
                  <a:fillRect/>
                </a:stretch>
              </p:blipFill>
              <p:spPr>
                <a:xfrm>
                  <a:off x="8868670" y="4202023"/>
                  <a:ext cx="824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3" name="Ink 92">
                  <a:extLst>
                    <a:ext uri="{FF2B5EF4-FFF2-40B4-BE49-F238E27FC236}">
                      <a16:creationId xmlns:a16="http://schemas.microsoft.com/office/drawing/2014/main" id="{C3D35D1F-C846-F44E-AD42-9CD4EA9ED242}"/>
                    </a:ext>
                  </a:extLst>
                </p14:cNvPr>
                <p14:cNvContentPartPr/>
                <p14:nvPr/>
              </p14:nvContentPartPr>
              <p14:xfrm>
                <a:off x="9069190" y="4337743"/>
                <a:ext cx="161640" cy="212760"/>
              </p14:xfrm>
            </p:contentPart>
          </mc:Choice>
          <mc:Fallback>
            <p:pic>
              <p:nvPicPr>
                <p:cNvPr id="93" name="Ink 92">
                  <a:extLst>
                    <a:ext uri="{FF2B5EF4-FFF2-40B4-BE49-F238E27FC236}">
                      <a16:creationId xmlns:a16="http://schemas.microsoft.com/office/drawing/2014/main" id="{C3D35D1F-C846-F44E-AD42-9CD4EA9ED242}"/>
                    </a:ext>
                  </a:extLst>
                </p:cNvPr>
                <p:cNvPicPr/>
                <p:nvPr/>
              </p:nvPicPr>
              <p:blipFill>
                <a:blip r:embed="rId107"/>
                <a:stretch>
                  <a:fillRect/>
                </a:stretch>
              </p:blipFill>
              <p:spPr>
                <a:xfrm>
                  <a:off x="9038590" y="4307143"/>
                  <a:ext cx="22284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4" name="Ink 93">
                  <a:extLst>
                    <a:ext uri="{FF2B5EF4-FFF2-40B4-BE49-F238E27FC236}">
                      <a16:creationId xmlns:a16="http://schemas.microsoft.com/office/drawing/2014/main" id="{B2DEF70C-B629-B842-BE1B-62B2A4F66D3E}"/>
                    </a:ext>
                  </a:extLst>
                </p14:cNvPr>
                <p14:cNvContentPartPr/>
                <p14:nvPr/>
              </p14:nvContentPartPr>
              <p14:xfrm>
                <a:off x="9259630" y="4171063"/>
                <a:ext cx="592920" cy="407880"/>
              </p14:xfrm>
            </p:contentPart>
          </mc:Choice>
          <mc:Fallback>
            <p:pic>
              <p:nvPicPr>
                <p:cNvPr id="94" name="Ink 93">
                  <a:extLst>
                    <a:ext uri="{FF2B5EF4-FFF2-40B4-BE49-F238E27FC236}">
                      <a16:creationId xmlns:a16="http://schemas.microsoft.com/office/drawing/2014/main" id="{B2DEF70C-B629-B842-BE1B-62B2A4F66D3E}"/>
                    </a:ext>
                  </a:extLst>
                </p:cNvPr>
                <p:cNvPicPr/>
                <p:nvPr/>
              </p:nvPicPr>
              <p:blipFill>
                <a:blip r:embed="rId109"/>
                <a:stretch>
                  <a:fillRect/>
                </a:stretch>
              </p:blipFill>
              <p:spPr>
                <a:xfrm>
                  <a:off x="9229030" y="4140463"/>
                  <a:ext cx="654120" cy="4690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5" name="Ink 94">
                  <a:extLst>
                    <a:ext uri="{FF2B5EF4-FFF2-40B4-BE49-F238E27FC236}">
                      <a16:creationId xmlns:a16="http://schemas.microsoft.com/office/drawing/2014/main" id="{C0862DC9-36A0-DD41-9C4D-DF001E07A3BD}"/>
                    </a:ext>
                  </a:extLst>
                </p14:cNvPr>
                <p14:cNvContentPartPr/>
                <p14:nvPr/>
              </p14:nvContentPartPr>
              <p14:xfrm>
                <a:off x="10047670" y="4396783"/>
                <a:ext cx="11880" cy="21600"/>
              </p14:xfrm>
            </p:contentPart>
          </mc:Choice>
          <mc:Fallback>
            <p:pic>
              <p:nvPicPr>
                <p:cNvPr id="95" name="Ink 94">
                  <a:extLst>
                    <a:ext uri="{FF2B5EF4-FFF2-40B4-BE49-F238E27FC236}">
                      <a16:creationId xmlns:a16="http://schemas.microsoft.com/office/drawing/2014/main" id="{C0862DC9-36A0-DD41-9C4D-DF001E07A3BD}"/>
                    </a:ext>
                  </a:extLst>
                </p:cNvPr>
                <p:cNvPicPr/>
                <p:nvPr/>
              </p:nvPicPr>
              <p:blipFill>
                <a:blip r:embed="rId111"/>
                <a:stretch>
                  <a:fillRect/>
                </a:stretch>
              </p:blipFill>
              <p:spPr>
                <a:xfrm>
                  <a:off x="10017070" y="4366183"/>
                  <a:ext cx="730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6" name="Ink 95">
                  <a:extLst>
                    <a:ext uri="{FF2B5EF4-FFF2-40B4-BE49-F238E27FC236}">
                      <a16:creationId xmlns:a16="http://schemas.microsoft.com/office/drawing/2014/main" id="{BBA6BF8C-8D53-BE43-9AE2-A27ECEA677E7}"/>
                    </a:ext>
                  </a:extLst>
                </p14:cNvPr>
                <p14:cNvContentPartPr/>
                <p14:nvPr/>
              </p14:nvContentPartPr>
              <p14:xfrm>
                <a:off x="7644670" y="4713583"/>
                <a:ext cx="2442240" cy="65880"/>
              </p14:xfrm>
            </p:contentPart>
          </mc:Choice>
          <mc:Fallback>
            <p:pic>
              <p:nvPicPr>
                <p:cNvPr id="96" name="Ink 95">
                  <a:extLst>
                    <a:ext uri="{FF2B5EF4-FFF2-40B4-BE49-F238E27FC236}">
                      <a16:creationId xmlns:a16="http://schemas.microsoft.com/office/drawing/2014/main" id="{BBA6BF8C-8D53-BE43-9AE2-A27ECEA677E7}"/>
                    </a:ext>
                  </a:extLst>
                </p:cNvPr>
                <p:cNvPicPr/>
                <p:nvPr/>
              </p:nvPicPr>
              <p:blipFill>
                <a:blip r:embed="rId113"/>
                <a:stretch>
                  <a:fillRect/>
                </a:stretch>
              </p:blipFill>
              <p:spPr>
                <a:xfrm>
                  <a:off x="7614070" y="4682983"/>
                  <a:ext cx="2503440" cy="127440"/>
                </a:xfrm>
                <a:prstGeom prst="rect">
                  <a:avLst/>
                </a:prstGeom>
              </p:spPr>
            </p:pic>
          </mc:Fallback>
        </mc:AlternateContent>
      </p:grpSp>
      <p:grpSp>
        <p:nvGrpSpPr>
          <p:cNvPr id="99" name="Group 98">
            <a:extLst>
              <a:ext uri="{FF2B5EF4-FFF2-40B4-BE49-F238E27FC236}">
                <a16:creationId xmlns:a16="http://schemas.microsoft.com/office/drawing/2014/main" id="{2E0CD9BB-9EAF-FB4D-91A3-04B5B311AC96}"/>
              </a:ext>
            </a:extLst>
          </p:cNvPr>
          <p:cNvGrpSpPr/>
          <p:nvPr/>
        </p:nvGrpSpPr>
        <p:grpSpPr>
          <a:xfrm>
            <a:off x="8270710" y="534343"/>
            <a:ext cx="1688040" cy="1019880"/>
            <a:chOff x="8270710" y="534343"/>
            <a:chExt cx="1688040" cy="1019880"/>
          </a:xfrm>
        </p:grpSpPr>
        <mc:AlternateContent xmlns:mc="http://schemas.openxmlformats.org/markup-compatibility/2006">
          <mc:Choice xmlns:p14="http://schemas.microsoft.com/office/powerpoint/2010/main" Requires="p14">
            <p:contentPart p14:bwMode="auto" r:id="rId114">
              <p14:nvContentPartPr>
                <p14:cNvPr id="47" name="Ink 46">
                  <a:extLst>
                    <a:ext uri="{FF2B5EF4-FFF2-40B4-BE49-F238E27FC236}">
                      <a16:creationId xmlns:a16="http://schemas.microsoft.com/office/drawing/2014/main" id="{2920A065-3CEA-2944-BA08-035468603E78}"/>
                    </a:ext>
                  </a:extLst>
                </p14:cNvPr>
                <p14:cNvContentPartPr/>
                <p14:nvPr/>
              </p14:nvContentPartPr>
              <p14:xfrm>
                <a:off x="8270710" y="662863"/>
                <a:ext cx="525600" cy="496800"/>
              </p14:xfrm>
            </p:contentPart>
          </mc:Choice>
          <mc:Fallback>
            <p:pic>
              <p:nvPicPr>
                <p:cNvPr id="47" name="Ink 46">
                  <a:extLst>
                    <a:ext uri="{FF2B5EF4-FFF2-40B4-BE49-F238E27FC236}">
                      <a16:creationId xmlns:a16="http://schemas.microsoft.com/office/drawing/2014/main" id="{2920A065-3CEA-2944-BA08-035468603E78}"/>
                    </a:ext>
                  </a:extLst>
                </p:cNvPr>
                <p:cNvPicPr/>
                <p:nvPr/>
              </p:nvPicPr>
              <p:blipFill>
                <a:blip r:embed="rId115"/>
                <a:stretch>
                  <a:fillRect/>
                </a:stretch>
              </p:blipFill>
              <p:spPr>
                <a:xfrm>
                  <a:off x="8240110" y="632263"/>
                  <a:ext cx="586800" cy="5583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8" name="Ink 47">
                  <a:extLst>
                    <a:ext uri="{FF2B5EF4-FFF2-40B4-BE49-F238E27FC236}">
                      <a16:creationId xmlns:a16="http://schemas.microsoft.com/office/drawing/2014/main" id="{25260445-9542-4949-A97D-9AB9DFB90171}"/>
                    </a:ext>
                  </a:extLst>
                </p14:cNvPr>
                <p14:cNvContentPartPr/>
                <p14:nvPr/>
              </p14:nvContentPartPr>
              <p14:xfrm>
                <a:off x="9712150" y="534343"/>
                <a:ext cx="246600" cy="463320"/>
              </p14:xfrm>
            </p:contentPart>
          </mc:Choice>
          <mc:Fallback>
            <p:pic>
              <p:nvPicPr>
                <p:cNvPr id="48" name="Ink 47">
                  <a:extLst>
                    <a:ext uri="{FF2B5EF4-FFF2-40B4-BE49-F238E27FC236}">
                      <a16:creationId xmlns:a16="http://schemas.microsoft.com/office/drawing/2014/main" id="{25260445-9542-4949-A97D-9AB9DFB90171}"/>
                    </a:ext>
                  </a:extLst>
                </p:cNvPr>
                <p:cNvPicPr/>
                <p:nvPr/>
              </p:nvPicPr>
              <p:blipFill>
                <a:blip r:embed="rId117"/>
                <a:stretch>
                  <a:fillRect/>
                </a:stretch>
              </p:blipFill>
              <p:spPr>
                <a:xfrm>
                  <a:off x="9681550" y="503743"/>
                  <a:ext cx="307800" cy="5245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50" name="Ink 49">
                  <a:extLst>
                    <a:ext uri="{FF2B5EF4-FFF2-40B4-BE49-F238E27FC236}">
                      <a16:creationId xmlns:a16="http://schemas.microsoft.com/office/drawing/2014/main" id="{958257D9-D8BC-F448-B6FE-7DE5ECAA16CB}"/>
                    </a:ext>
                  </a:extLst>
                </p14:cNvPr>
                <p14:cNvContentPartPr/>
                <p14:nvPr/>
              </p14:nvContentPartPr>
              <p14:xfrm>
                <a:off x="9066670" y="1371703"/>
                <a:ext cx="31680" cy="13320"/>
              </p14:xfrm>
            </p:contentPart>
          </mc:Choice>
          <mc:Fallback>
            <p:pic>
              <p:nvPicPr>
                <p:cNvPr id="50" name="Ink 49">
                  <a:extLst>
                    <a:ext uri="{FF2B5EF4-FFF2-40B4-BE49-F238E27FC236}">
                      <a16:creationId xmlns:a16="http://schemas.microsoft.com/office/drawing/2014/main" id="{958257D9-D8BC-F448-B6FE-7DE5ECAA16CB}"/>
                    </a:ext>
                  </a:extLst>
                </p:cNvPr>
                <p:cNvPicPr/>
                <p:nvPr/>
              </p:nvPicPr>
              <p:blipFill>
                <a:blip r:embed="rId119"/>
                <a:stretch>
                  <a:fillRect/>
                </a:stretch>
              </p:blipFill>
              <p:spPr>
                <a:xfrm>
                  <a:off x="9036070" y="1341103"/>
                  <a:ext cx="928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51" name="Ink 50">
                  <a:extLst>
                    <a:ext uri="{FF2B5EF4-FFF2-40B4-BE49-F238E27FC236}">
                      <a16:creationId xmlns:a16="http://schemas.microsoft.com/office/drawing/2014/main" id="{D19231C6-B398-5140-8D66-58BAC6BED23F}"/>
                    </a:ext>
                  </a:extLst>
                </p14:cNvPr>
                <p14:cNvContentPartPr/>
                <p14:nvPr/>
              </p14:nvContentPartPr>
              <p14:xfrm>
                <a:off x="9214270" y="1489423"/>
                <a:ext cx="19080" cy="6840"/>
              </p14:xfrm>
            </p:contentPart>
          </mc:Choice>
          <mc:Fallback>
            <p:pic>
              <p:nvPicPr>
                <p:cNvPr id="51" name="Ink 50">
                  <a:extLst>
                    <a:ext uri="{FF2B5EF4-FFF2-40B4-BE49-F238E27FC236}">
                      <a16:creationId xmlns:a16="http://schemas.microsoft.com/office/drawing/2014/main" id="{D19231C6-B398-5140-8D66-58BAC6BED23F}"/>
                    </a:ext>
                  </a:extLst>
                </p:cNvPr>
                <p:cNvPicPr/>
                <p:nvPr/>
              </p:nvPicPr>
              <p:blipFill>
                <a:blip r:embed="rId121"/>
                <a:stretch>
                  <a:fillRect/>
                </a:stretch>
              </p:blipFill>
              <p:spPr>
                <a:xfrm>
                  <a:off x="9183670" y="1458823"/>
                  <a:ext cx="8064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52" name="Ink 51">
                  <a:extLst>
                    <a:ext uri="{FF2B5EF4-FFF2-40B4-BE49-F238E27FC236}">
                      <a16:creationId xmlns:a16="http://schemas.microsoft.com/office/drawing/2014/main" id="{8A2BDC79-0388-CA43-8BE4-4B407D16DF13}"/>
                    </a:ext>
                  </a:extLst>
                </p14:cNvPr>
                <p14:cNvContentPartPr/>
                <p14:nvPr/>
              </p14:nvContentPartPr>
              <p14:xfrm>
                <a:off x="9277630" y="1511743"/>
                <a:ext cx="2520" cy="8280"/>
              </p14:xfrm>
            </p:contentPart>
          </mc:Choice>
          <mc:Fallback>
            <p:pic>
              <p:nvPicPr>
                <p:cNvPr id="52" name="Ink 51">
                  <a:extLst>
                    <a:ext uri="{FF2B5EF4-FFF2-40B4-BE49-F238E27FC236}">
                      <a16:creationId xmlns:a16="http://schemas.microsoft.com/office/drawing/2014/main" id="{8A2BDC79-0388-CA43-8BE4-4B407D16DF13}"/>
                    </a:ext>
                  </a:extLst>
                </p:cNvPr>
                <p:cNvPicPr/>
                <p:nvPr/>
              </p:nvPicPr>
              <p:blipFill>
                <a:blip r:embed="rId123"/>
                <a:stretch>
                  <a:fillRect/>
                </a:stretch>
              </p:blipFill>
              <p:spPr>
                <a:xfrm>
                  <a:off x="9246670" y="1481143"/>
                  <a:ext cx="6408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53" name="Ink 52">
                  <a:extLst>
                    <a:ext uri="{FF2B5EF4-FFF2-40B4-BE49-F238E27FC236}">
                      <a16:creationId xmlns:a16="http://schemas.microsoft.com/office/drawing/2014/main" id="{54072532-AF01-9848-8935-51BBB70B7394}"/>
                    </a:ext>
                  </a:extLst>
                </p14:cNvPr>
                <p14:cNvContentPartPr/>
                <p14:nvPr/>
              </p14:nvContentPartPr>
              <p14:xfrm>
                <a:off x="8924830" y="1223383"/>
                <a:ext cx="30240" cy="23400"/>
              </p14:xfrm>
            </p:contentPart>
          </mc:Choice>
          <mc:Fallback>
            <p:pic>
              <p:nvPicPr>
                <p:cNvPr id="53" name="Ink 52">
                  <a:extLst>
                    <a:ext uri="{FF2B5EF4-FFF2-40B4-BE49-F238E27FC236}">
                      <a16:creationId xmlns:a16="http://schemas.microsoft.com/office/drawing/2014/main" id="{54072532-AF01-9848-8935-51BBB70B7394}"/>
                    </a:ext>
                  </a:extLst>
                </p:cNvPr>
                <p:cNvPicPr/>
                <p:nvPr/>
              </p:nvPicPr>
              <p:blipFill>
                <a:blip r:embed="rId125"/>
                <a:stretch>
                  <a:fillRect/>
                </a:stretch>
              </p:blipFill>
              <p:spPr>
                <a:xfrm>
                  <a:off x="8894230" y="1192783"/>
                  <a:ext cx="914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54" name="Ink 53">
                  <a:extLst>
                    <a:ext uri="{FF2B5EF4-FFF2-40B4-BE49-F238E27FC236}">
                      <a16:creationId xmlns:a16="http://schemas.microsoft.com/office/drawing/2014/main" id="{FF0E824D-C36F-5E4D-B0E4-85BA7C4C78DD}"/>
                    </a:ext>
                  </a:extLst>
                </p14:cNvPr>
                <p14:cNvContentPartPr/>
                <p14:nvPr/>
              </p14:nvContentPartPr>
              <p14:xfrm>
                <a:off x="9023830" y="1317343"/>
                <a:ext cx="46440" cy="13320"/>
              </p14:xfrm>
            </p:contentPart>
          </mc:Choice>
          <mc:Fallback>
            <p:pic>
              <p:nvPicPr>
                <p:cNvPr id="54" name="Ink 53">
                  <a:extLst>
                    <a:ext uri="{FF2B5EF4-FFF2-40B4-BE49-F238E27FC236}">
                      <a16:creationId xmlns:a16="http://schemas.microsoft.com/office/drawing/2014/main" id="{FF0E824D-C36F-5E4D-B0E4-85BA7C4C78DD}"/>
                    </a:ext>
                  </a:extLst>
                </p:cNvPr>
                <p:cNvPicPr/>
                <p:nvPr/>
              </p:nvPicPr>
              <p:blipFill>
                <a:blip r:embed="rId127"/>
                <a:stretch>
                  <a:fillRect/>
                </a:stretch>
              </p:blipFill>
              <p:spPr>
                <a:xfrm>
                  <a:off x="8993230" y="1286743"/>
                  <a:ext cx="10764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56" name="Ink 55">
                  <a:extLst>
                    <a:ext uri="{FF2B5EF4-FFF2-40B4-BE49-F238E27FC236}">
                      <a16:creationId xmlns:a16="http://schemas.microsoft.com/office/drawing/2014/main" id="{00C11EC2-5173-FB49-854D-88134703D75E}"/>
                    </a:ext>
                  </a:extLst>
                </p14:cNvPr>
                <p14:cNvContentPartPr/>
                <p14:nvPr/>
              </p14:nvContentPartPr>
              <p14:xfrm>
                <a:off x="9632230" y="1034023"/>
                <a:ext cx="55080" cy="55800"/>
              </p14:xfrm>
            </p:contentPart>
          </mc:Choice>
          <mc:Fallback>
            <p:pic>
              <p:nvPicPr>
                <p:cNvPr id="56" name="Ink 55">
                  <a:extLst>
                    <a:ext uri="{FF2B5EF4-FFF2-40B4-BE49-F238E27FC236}">
                      <a16:creationId xmlns:a16="http://schemas.microsoft.com/office/drawing/2014/main" id="{00C11EC2-5173-FB49-854D-88134703D75E}"/>
                    </a:ext>
                  </a:extLst>
                </p:cNvPr>
                <p:cNvPicPr/>
                <p:nvPr/>
              </p:nvPicPr>
              <p:blipFill>
                <a:blip r:embed="rId129"/>
                <a:stretch>
                  <a:fillRect/>
                </a:stretch>
              </p:blipFill>
              <p:spPr>
                <a:xfrm>
                  <a:off x="9601630" y="1003063"/>
                  <a:ext cx="1166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57" name="Ink 56">
                  <a:extLst>
                    <a:ext uri="{FF2B5EF4-FFF2-40B4-BE49-F238E27FC236}">
                      <a16:creationId xmlns:a16="http://schemas.microsoft.com/office/drawing/2014/main" id="{ACA53732-555A-4F4F-914B-5E128057AE39}"/>
                    </a:ext>
                  </a:extLst>
                </p14:cNvPr>
                <p14:cNvContentPartPr/>
                <p14:nvPr/>
              </p14:nvContentPartPr>
              <p14:xfrm>
                <a:off x="9567790" y="1200703"/>
                <a:ext cx="9360" cy="19800"/>
              </p14:xfrm>
            </p:contentPart>
          </mc:Choice>
          <mc:Fallback>
            <p:pic>
              <p:nvPicPr>
                <p:cNvPr id="57" name="Ink 56">
                  <a:extLst>
                    <a:ext uri="{FF2B5EF4-FFF2-40B4-BE49-F238E27FC236}">
                      <a16:creationId xmlns:a16="http://schemas.microsoft.com/office/drawing/2014/main" id="{ACA53732-555A-4F4F-914B-5E128057AE39}"/>
                    </a:ext>
                  </a:extLst>
                </p:cNvPr>
                <p:cNvPicPr/>
                <p:nvPr/>
              </p:nvPicPr>
              <p:blipFill>
                <a:blip r:embed="rId131"/>
                <a:stretch>
                  <a:fillRect/>
                </a:stretch>
              </p:blipFill>
              <p:spPr>
                <a:xfrm>
                  <a:off x="9536830" y="1170103"/>
                  <a:ext cx="7092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58" name="Ink 57">
                  <a:extLst>
                    <a:ext uri="{FF2B5EF4-FFF2-40B4-BE49-F238E27FC236}">
                      <a16:creationId xmlns:a16="http://schemas.microsoft.com/office/drawing/2014/main" id="{A4FE7A17-3AB7-4C42-A116-4875BBA12CCF}"/>
                    </a:ext>
                  </a:extLst>
                </p14:cNvPr>
                <p14:cNvContentPartPr/>
                <p14:nvPr/>
              </p14:nvContentPartPr>
              <p14:xfrm>
                <a:off x="9540070" y="1278463"/>
                <a:ext cx="7200" cy="7200"/>
              </p14:xfrm>
            </p:contentPart>
          </mc:Choice>
          <mc:Fallback>
            <p:pic>
              <p:nvPicPr>
                <p:cNvPr id="58" name="Ink 57">
                  <a:extLst>
                    <a:ext uri="{FF2B5EF4-FFF2-40B4-BE49-F238E27FC236}">
                      <a16:creationId xmlns:a16="http://schemas.microsoft.com/office/drawing/2014/main" id="{A4FE7A17-3AB7-4C42-A116-4875BBA12CCF}"/>
                    </a:ext>
                  </a:extLst>
                </p:cNvPr>
                <p:cNvPicPr/>
                <p:nvPr/>
              </p:nvPicPr>
              <p:blipFill>
                <a:blip r:embed="rId133"/>
                <a:stretch>
                  <a:fillRect/>
                </a:stretch>
              </p:blipFill>
              <p:spPr>
                <a:xfrm>
                  <a:off x="9509470" y="1247863"/>
                  <a:ext cx="684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59" name="Ink 58">
                  <a:extLst>
                    <a:ext uri="{FF2B5EF4-FFF2-40B4-BE49-F238E27FC236}">
                      <a16:creationId xmlns:a16="http://schemas.microsoft.com/office/drawing/2014/main" id="{02D65EF8-198D-654A-909E-D41554AFAF3D}"/>
                    </a:ext>
                  </a:extLst>
                </p14:cNvPr>
                <p14:cNvContentPartPr/>
                <p14:nvPr/>
              </p14:nvContentPartPr>
              <p14:xfrm>
                <a:off x="9418390" y="1459903"/>
                <a:ext cx="360" cy="360"/>
              </p14:xfrm>
            </p:contentPart>
          </mc:Choice>
          <mc:Fallback>
            <p:pic>
              <p:nvPicPr>
                <p:cNvPr id="59" name="Ink 58">
                  <a:extLst>
                    <a:ext uri="{FF2B5EF4-FFF2-40B4-BE49-F238E27FC236}">
                      <a16:creationId xmlns:a16="http://schemas.microsoft.com/office/drawing/2014/main" id="{02D65EF8-198D-654A-909E-D41554AFAF3D}"/>
                    </a:ext>
                  </a:extLst>
                </p:cNvPr>
                <p:cNvPicPr/>
                <p:nvPr/>
              </p:nvPicPr>
              <p:blipFill>
                <a:blip r:embed="rId135"/>
                <a:stretch>
                  <a:fillRect/>
                </a:stretch>
              </p:blipFill>
              <p:spPr>
                <a:xfrm>
                  <a:off x="9387790" y="1429303"/>
                  <a:ext cx="615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60" name="Ink 59">
                  <a:extLst>
                    <a:ext uri="{FF2B5EF4-FFF2-40B4-BE49-F238E27FC236}">
                      <a16:creationId xmlns:a16="http://schemas.microsoft.com/office/drawing/2014/main" id="{BB115259-03E3-F04B-92D1-8FDDC8238D8F}"/>
                    </a:ext>
                  </a:extLst>
                </p14:cNvPr>
                <p14:cNvContentPartPr/>
                <p14:nvPr/>
              </p14:nvContentPartPr>
              <p14:xfrm>
                <a:off x="9354670" y="1484383"/>
                <a:ext cx="47160" cy="61200"/>
              </p14:xfrm>
            </p:contentPart>
          </mc:Choice>
          <mc:Fallback>
            <p:pic>
              <p:nvPicPr>
                <p:cNvPr id="60" name="Ink 59">
                  <a:extLst>
                    <a:ext uri="{FF2B5EF4-FFF2-40B4-BE49-F238E27FC236}">
                      <a16:creationId xmlns:a16="http://schemas.microsoft.com/office/drawing/2014/main" id="{BB115259-03E3-F04B-92D1-8FDDC8238D8F}"/>
                    </a:ext>
                  </a:extLst>
                </p:cNvPr>
                <p:cNvPicPr/>
                <p:nvPr/>
              </p:nvPicPr>
              <p:blipFill>
                <a:blip r:embed="rId137"/>
                <a:stretch>
                  <a:fillRect/>
                </a:stretch>
              </p:blipFill>
              <p:spPr>
                <a:xfrm>
                  <a:off x="9324070" y="1453783"/>
                  <a:ext cx="10836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65" name="Ink 64">
                  <a:extLst>
                    <a:ext uri="{FF2B5EF4-FFF2-40B4-BE49-F238E27FC236}">
                      <a16:creationId xmlns:a16="http://schemas.microsoft.com/office/drawing/2014/main" id="{BEA51A66-5455-6549-BECC-06F1D119A180}"/>
                    </a:ext>
                  </a:extLst>
                </p14:cNvPr>
                <p14:cNvContentPartPr/>
                <p14:nvPr/>
              </p14:nvContentPartPr>
              <p14:xfrm>
                <a:off x="9494710" y="1386823"/>
                <a:ext cx="16920" cy="20880"/>
              </p14:xfrm>
            </p:contentPart>
          </mc:Choice>
          <mc:Fallback>
            <p:pic>
              <p:nvPicPr>
                <p:cNvPr id="65" name="Ink 64">
                  <a:extLst>
                    <a:ext uri="{FF2B5EF4-FFF2-40B4-BE49-F238E27FC236}">
                      <a16:creationId xmlns:a16="http://schemas.microsoft.com/office/drawing/2014/main" id="{BEA51A66-5455-6549-BECC-06F1D119A180}"/>
                    </a:ext>
                  </a:extLst>
                </p:cNvPr>
                <p:cNvPicPr/>
                <p:nvPr/>
              </p:nvPicPr>
              <p:blipFill>
                <a:blip r:embed="rId139"/>
                <a:stretch>
                  <a:fillRect/>
                </a:stretch>
              </p:blipFill>
              <p:spPr>
                <a:xfrm>
                  <a:off x="9464110" y="1356223"/>
                  <a:ext cx="7848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67" name="Ink 66">
                  <a:extLst>
                    <a:ext uri="{FF2B5EF4-FFF2-40B4-BE49-F238E27FC236}">
                      <a16:creationId xmlns:a16="http://schemas.microsoft.com/office/drawing/2014/main" id="{190C6C97-D746-0146-A3D7-06D51EF326DE}"/>
                    </a:ext>
                  </a:extLst>
                </p14:cNvPr>
                <p14:cNvContentPartPr/>
                <p14:nvPr/>
              </p14:nvContentPartPr>
              <p14:xfrm>
                <a:off x="9640870" y="1147783"/>
                <a:ext cx="4680" cy="11880"/>
              </p14:xfrm>
            </p:contentPart>
          </mc:Choice>
          <mc:Fallback>
            <p:pic>
              <p:nvPicPr>
                <p:cNvPr id="67" name="Ink 66">
                  <a:extLst>
                    <a:ext uri="{FF2B5EF4-FFF2-40B4-BE49-F238E27FC236}">
                      <a16:creationId xmlns:a16="http://schemas.microsoft.com/office/drawing/2014/main" id="{190C6C97-D746-0146-A3D7-06D51EF326DE}"/>
                    </a:ext>
                  </a:extLst>
                </p:cNvPr>
                <p:cNvPicPr/>
                <p:nvPr/>
              </p:nvPicPr>
              <p:blipFill>
                <a:blip r:embed="rId133"/>
                <a:stretch>
                  <a:fillRect/>
                </a:stretch>
              </p:blipFill>
              <p:spPr>
                <a:xfrm>
                  <a:off x="9610270" y="1117183"/>
                  <a:ext cx="662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8" name="Ink 97">
                  <a:extLst>
                    <a:ext uri="{FF2B5EF4-FFF2-40B4-BE49-F238E27FC236}">
                      <a16:creationId xmlns:a16="http://schemas.microsoft.com/office/drawing/2014/main" id="{FB3FABEB-0C7B-2B40-BFCF-8698E66C4542}"/>
                    </a:ext>
                  </a:extLst>
                </p14:cNvPr>
                <p14:cNvContentPartPr/>
                <p14:nvPr/>
              </p14:nvContentPartPr>
              <p14:xfrm>
                <a:off x="9332710" y="1498423"/>
                <a:ext cx="48960" cy="55800"/>
              </p14:xfrm>
            </p:contentPart>
          </mc:Choice>
          <mc:Fallback>
            <p:pic>
              <p:nvPicPr>
                <p:cNvPr id="98" name="Ink 97">
                  <a:extLst>
                    <a:ext uri="{FF2B5EF4-FFF2-40B4-BE49-F238E27FC236}">
                      <a16:creationId xmlns:a16="http://schemas.microsoft.com/office/drawing/2014/main" id="{FB3FABEB-0C7B-2B40-BFCF-8698E66C4542}"/>
                    </a:ext>
                  </a:extLst>
                </p:cNvPr>
                <p:cNvPicPr/>
                <p:nvPr/>
              </p:nvPicPr>
              <p:blipFill>
                <a:blip r:embed="rId142"/>
                <a:stretch>
                  <a:fillRect/>
                </a:stretch>
              </p:blipFill>
              <p:spPr>
                <a:xfrm>
                  <a:off x="9302110" y="1467463"/>
                  <a:ext cx="110160" cy="117000"/>
                </a:xfrm>
                <a:prstGeom prst="rect">
                  <a:avLst/>
                </a:prstGeom>
              </p:spPr>
            </p:pic>
          </mc:Fallback>
        </mc:AlternateContent>
      </p:grpSp>
    </p:spTree>
    <p:extLst>
      <p:ext uri="{BB962C8B-B14F-4D97-AF65-F5344CB8AC3E}">
        <p14:creationId xmlns:p14="http://schemas.microsoft.com/office/powerpoint/2010/main" val="2161813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xmlns:aink="http://schemas.microsoft.com/office/drawing/2016/ink" Requires="p14 aink">
          <p:contentPart p14:bwMode="auto" r:id="rId2">
            <p14:nvContentPartPr>
              <p14:cNvPr id="2" name="Ink 1">
                <a:extLst>
                  <a:ext uri="{FF2B5EF4-FFF2-40B4-BE49-F238E27FC236}">
                    <a16:creationId xmlns:a16="http://schemas.microsoft.com/office/drawing/2014/main" id="{4764084B-783C-594A-B11E-57201EA1B743}"/>
                  </a:ext>
                </a:extLst>
              </p14:cNvPr>
              <p14:cNvContentPartPr/>
              <p14:nvPr/>
            </p14:nvContentPartPr>
            <p14:xfrm>
              <a:off x="1201390" y="381343"/>
              <a:ext cx="2163600" cy="1857600"/>
            </p14:xfrm>
          </p:contentPart>
        </mc:Choice>
        <mc:Fallback>
          <p:pic>
            <p:nvPicPr>
              <p:cNvPr id="2" name="Ink 1">
                <a:extLst>
                  <a:ext uri="{FF2B5EF4-FFF2-40B4-BE49-F238E27FC236}">
                    <a16:creationId xmlns:a16="http://schemas.microsoft.com/office/drawing/2014/main" id="{4764084B-783C-594A-B11E-57201EA1B743}"/>
                  </a:ext>
                </a:extLst>
              </p:cNvPr>
              <p:cNvPicPr/>
              <p:nvPr/>
            </p:nvPicPr>
            <p:blipFill>
              <a:blip r:embed="rId3"/>
              <a:stretch>
                <a:fillRect/>
              </a:stretch>
            </p:blipFill>
            <p:spPr>
              <a:xfrm>
                <a:off x="1170425" y="350383"/>
                <a:ext cx="2224810" cy="1918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
            <p14:nvContentPartPr>
              <p14:cNvPr id="3" name="Ink 2">
                <a:extLst>
                  <a:ext uri="{FF2B5EF4-FFF2-40B4-BE49-F238E27FC236}">
                    <a16:creationId xmlns:a16="http://schemas.microsoft.com/office/drawing/2014/main" id="{B9986173-17BC-1C46-AA69-91A9EC4C432E}"/>
                  </a:ext>
                </a:extLst>
              </p14:cNvPr>
              <p14:cNvContentPartPr/>
              <p14:nvPr/>
            </p14:nvContentPartPr>
            <p14:xfrm>
              <a:off x="8025190" y="343903"/>
              <a:ext cx="2622960" cy="2184840"/>
            </p14:xfrm>
          </p:contentPart>
        </mc:Choice>
        <mc:Fallback>
          <p:pic>
            <p:nvPicPr>
              <p:cNvPr id="3" name="Ink 2">
                <a:extLst>
                  <a:ext uri="{FF2B5EF4-FFF2-40B4-BE49-F238E27FC236}">
                    <a16:creationId xmlns:a16="http://schemas.microsoft.com/office/drawing/2014/main" id="{B9986173-17BC-1C46-AA69-91A9EC4C432E}"/>
                  </a:ext>
                </a:extLst>
              </p:cNvPr>
              <p:cNvPicPr/>
              <p:nvPr/>
            </p:nvPicPr>
            <p:blipFill>
              <a:blip r:embed="rId5"/>
              <a:stretch>
                <a:fillRect/>
              </a:stretch>
            </p:blipFill>
            <p:spPr>
              <a:xfrm>
                <a:off x="7994230" y="312943"/>
                <a:ext cx="2684160" cy="2246040"/>
              </a:xfrm>
              <a:prstGeom prst="rect">
                <a:avLst/>
              </a:prstGeom>
            </p:spPr>
          </p:pic>
        </mc:Fallback>
      </mc:AlternateContent>
      <p:grpSp>
        <p:nvGrpSpPr>
          <p:cNvPr id="18" name="Group 17">
            <a:extLst>
              <a:ext uri="{FF2B5EF4-FFF2-40B4-BE49-F238E27FC236}">
                <a16:creationId xmlns:a16="http://schemas.microsoft.com/office/drawing/2014/main" id="{898359B3-705C-3F47-BB8F-002F74AC212A}"/>
              </a:ext>
            </a:extLst>
          </p:cNvPr>
          <p:cNvGrpSpPr/>
          <p:nvPr/>
        </p:nvGrpSpPr>
        <p:grpSpPr>
          <a:xfrm>
            <a:off x="1362310" y="393583"/>
            <a:ext cx="2084400" cy="1743840"/>
            <a:chOff x="1362310" y="393583"/>
            <a:chExt cx="2084400" cy="1743840"/>
          </a:xfrm>
        </p:grpSpPr>
        <mc:AlternateContent xmlns:mc="http://schemas.openxmlformats.org/markup-compatibility/2006">
          <mc:Choice xmlns:p14="http://schemas.microsoft.com/office/powerpoint/2010/main" xmlns:aink="http://schemas.microsoft.com/office/drawing/2016/ink" Requires="p14 aink">
            <p:contentPart p14:bwMode="auto" r:id="rId6">
              <p14:nvContentPartPr>
                <p14:cNvPr id="4" name="Ink 3">
                  <a:extLst>
                    <a:ext uri="{FF2B5EF4-FFF2-40B4-BE49-F238E27FC236}">
                      <a16:creationId xmlns:a16="http://schemas.microsoft.com/office/drawing/2014/main" id="{62823E2A-727D-D94C-B795-86AA42D8919E}"/>
                    </a:ext>
                  </a:extLst>
                </p14:cNvPr>
                <p14:cNvContentPartPr/>
                <p14:nvPr/>
              </p14:nvContentPartPr>
              <p14:xfrm>
                <a:off x="2262310" y="1236703"/>
                <a:ext cx="17640" cy="29160"/>
              </p14:xfrm>
            </p:contentPart>
          </mc:Choice>
          <mc:Fallback>
            <p:pic>
              <p:nvPicPr>
                <p:cNvPr id="4" name="Ink 3">
                  <a:extLst>
                    <a:ext uri="{FF2B5EF4-FFF2-40B4-BE49-F238E27FC236}">
                      <a16:creationId xmlns:a16="http://schemas.microsoft.com/office/drawing/2014/main" id="{62823E2A-727D-D94C-B795-86AA42D8919E}"/>
                    </a:ext>
                  </a:extLst>
                </p:cNvPr>
                <p:cNvPicPr/>
                <p:nvPr/>
              </p:nvPicPr>
              <p:blipFill>
                <a:blip r:embed="rId7"/>
                <a:stretch>
                  <a:fillRect/>
                </a:stretch>
              </p:blipFill>
              <p:spPr>
                <a:xfrm>
                  <a:off x="2231350" y="1205743"/>
                  <a:ext cx="78840" cy="90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
              <p14:nvContentPartPr>
                <p14:cNvPr id="5" name="Ink 4">
                  <a:extLst>
                    <a:ext uri="{FF2B5EF4-FFF2-40B4-BE49-F238E27FC236}">
                      <a16:creationId xmlns:a16="http://schemas.microsoft.com/office/drawing/2014/main" id="{5A52480B-F60C-9646-B68E-2E4A1E6E9B15}"/>
                    </a:ext>
                  </a:extLst>
                </p14:cNvPr>
                <p14:cNvContentPartPr/>
                <p14:nvPr/>
              </p14:nvContentPartPr>
              <p14:xfrm>
                <a:off x="2204350" y="393583"/>
                <a:ext cx="81720" cy="863640"/>
              </p14:xfrm>
            </p:contentPart>
          </mc:Choice>
          <mc:Fallback>
            <p:pic>
              <p:nvPicPr>
                <p:cNvPr id="5" name="Ink 4">
                  <a:extLst>
                    <a:ext uri="{FF2B5EF4-FFF2-40B4-BE49-F238E27FC236}">
                      <a16:creationId xmlns:a16="http://schemas.microsoft.com/office/drawing/2014/main" id="{5A52480B-F60C-9646-B68E-2E4A1E6E9B15}"/>
                    </a:ext>
                  </a:extLst>
                </p:cNvPr>
                <p:cNvPicPr/>
                <p:nvPr/>
              </p:nvPicPr>
              <p:blipFill>
                <a:blip r:embed="rId9"/>
                <a:stretch>
                  <a:fillRect/>
                </a:stretch>
              </p:blipFill>
              <p:spPr>
                <a:xfrm>
                  <a:off x="2173390" y="362623"/>
                  <a:ext cx="142920" cy="924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
              <p14:nvContentPartPr>
                <p14:cNvPr id="7" name="Ink 6">
                  <a:extLst>
                    <a:ext uri="{FF2B5EF4-FFF2-40B4-BE49-F238E27FC236}">
                      <a16:creationId xmlns:a16="http://schemas.microsoft.com/office/drawing/2014/main" id="{1D7451DB-B5F6-F144-83F6-A506B86F5155}"/>
                    </a:ext>
                  </a:extLst>
                </p14:cNvPr>
                <p14:cNvContentPartPr/>
                <p14:nvPr/>
              </p14:nvContentPartPr>
              <p14:xfrm>
                <a:off x="2270230" y="1228423"/>
                <a:ext cx="1176480" cy="54360"/>
              </p14:xfrm>
            </p:contentPart>
          </mc:Choice>
          <mc:Fallback>
            <p:pic>
              <p:nvPicPr>
                <p:cNvPr id="7" name="Ink 6">
                  <a:extLst>
                    <a:ext uri="{FF2B5EF4-FFF2-40B4-BE49-F238E27FC236}">
                      <a16:creationId xmlns:a16="http://schemas.microsoft.com/office/drawing/2014/main" id="{1D7451DB-B5F6-F144-83F6-A506B86F5155}"/>
                    </a:ext>
                  </a:extLst>
                </p:cNvPr>
                <p:cNvPicPr/>
                <p:nvPr/>
              </p:nvPicPr>
              <p:blipFill>
                <a:blip r:embed="rId11"/>
                <a:stretch>
                  <a:fillRect/>
                </a:stretch>
              </p:blipFill>
              <p:spPr>
                <a:xfrm>
                  <a:off x="2239270" y="1197667"/>
                  <a:ext cx="1237680" cy="115157"/>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
              <p14:nvContentPartPr>
                <p14:cNvPr id="9" name="Ink 8">
                  <a:extLst>
                    <a:ext uri="{FF2B5EF4-FFF2-40B4-BE49-F238E27FC236}">
                      <a16:creationId xmlns:a16="http://schemas.microsoft.com/office/drawing/2014/main" id="{37B84117-2FBE-1D4A-A2A4-B36858CE2554}"/>
                    </a:ext>
                  </a:extLst>
                </p14:cNvPr>
                <p14:cNvContentPartPr/>
                <p14:nvPr/>
              </p14:nvContentPartPr>
              <p14:xfrm>
                <a:off x="1615390" y="719383"/>
                <a:ext cx="514800" cy="193320"/>
              </p14:xfrm>
            </p:contentPart>
          </mc:Choice>
          <mc:Fallback>
            <p:pic>
              <p:nvPicPr>
                <p:cNvPr id="9" name="Ink 8">
                  <a:extLst>
                    <a:ext uri="{FF2B5EF4-FFF2-40B4-BE49-F238E27FC236}">
                      <a16:creationId xmlns:a16="http://schemas.microsoft.com/office/drawing/2014/main" id="{37B84117-2FBE-1D4A-A2A4-B36858CE2554}"/>
                    </a:ext>
                  </a:extLst>
                </p:cNvPr>
                <p:cNvPicPr/>
                <p:nvPr/>
              </p:nvPicPr>
              <p:blipFill>
                <a:blip r:embed="rId13"/>
                <a:stretch>
                  <a:fillRect/>
                </a:stretch>
              </p:blipFill>
              <p:spPr>
                <a:xfrm>
                  <a:off x="1584430" y="688365"/>
                  <a:ext cx="576000" cy="254634"/>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
              <p14:nvContentPartPr>
                <p14:cNvPr id="10" name="Ink 9">
                  <a:extLst>
                    <a:ext uri="{FF2B5EF4-FFF2-40B4-BE49-F238E27FC236}">
                      <a16:creationId xmlns:a16="http://schemas.microsoft.com/office/drawing/2014/main" id="{B01DE52C-24AE-6A4D-AA6B-95AC380F8874}"/>
                    </a:ext>
                  </a:extLst>
                </p14:cNvPr>
                <p14:cNvContentPartPr/>
                <p14:nvPr/>
              </p14:nvContentPartPr>
              <p14:xfrm>
                <a:off x="1362310" y="988303"/>
                <a:ext cx="840600" cy="306000"/>
              </p14:xfrm>
            </p:contentPart>
          </mc:Choice>
          <mc:Fallback>
            <p:pic>
              <p:nvPicPr>
                <p:cNvPr id="10" name="Ink 9">
                  <a:extLst>
                    <a:ext uri="{FF2B5EF4-FFF2-40B4-BE49-F238E27FC236}">
                      <a16:creationId xmlns:a16="http://schemas.microsoft.com/office/drawing/2014/main" id="{B01DE52C-24AE-6A4D-AA6B-95AC380F8874}"/>
                    </a:ext>
                  </a:extLst>
                </p:cNvPr>
                <p:cNvPicPr/>
                <p:nvPr/>
              </p:nvPicPr>
              <p:blipFill>
                <a:blip r:embed="rId15"/>
                <a:stretch>
                  <a:fillRect/>
                </a:stretch>
              </p:blipFill>
              <p:spPr>
                <a:xfrm>
                  <a:off x="1331350" y="957343"/>
                  <a:ext cx="901800" cy="367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
              <p14:nvContentPartPr>
                <p14:cNvPr id="11" name="Ink 10">
                  <a:extLst>
                    <a:ext uri="{FF2B5EF4-FFF2-40B4-BE49-F238E27FC236}">
                      <a16:creationId xmlns:a16="http://schemas.microsoft.com/office/drawing/2014/main" id="{C595325B-E2D0-5840-9782-ED9C4713FC60}"/>
                    </a:ext>
                  </a:extLst>
                </p14:cNvPr>
                <p14:cNvContentPartPr/>
                <p14:nvPr/>
              </p14:nvContentPartPr>
              <p14:xfrm>
                <a:off x="1420630" y="1238863"/>
                <a:ext cx="864720" cy="251280"/>
              </p14:xfrm>
            </p:contentPart>
          </mc:Choice>
          <mc:Fallback>
            <p:pic>
              <p:nvPicPr>
                <p:cNvPr id="11" name="Ink 10">
                  <a:extLst>
                    <a:ext uri="{FF2B5EF4-FFF2-40B4-BE49-F238E27FC236}">
                      <a16:creationId xmlns:a16="http://schemas.microsoft.com/office/drawing/2014/main" id="{C595325B-E2D0-5840-9782-ED9C4713FC60}"/>
                    </a:ext>
                  </a:extLst>
                </p:cNvPr>
                <p:cNvPicPr/>
                <p:nvPr/>
              </p:nvPicPr>
              <p:blipFill>
                <a:blip r:embed="rId17"/>
                <a:stretch>
                  <a:fillRect/>
                </a:stretch>
              </p:blipFill>
              <p:spPr>
                <a:xfrm>
                  <a:off x="1389670" y="1207903"/>
                  <a:ext cx="925920" cy="312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
              <p14:nvContentPartPr>
                <p14:cNvPr id="12" name="Ink 11">
                  <a:extLst>
                    <a:ext uri="{FF2B5EF4-FFF2-40B4-BE49-F238E27FC236}">
                      <a16:creationId xmlns:a16="http://schemas.microsoft.com/office/drawing/2014/main" id="{9AB71B6F-92C8-CA48-A39A-A161BD8336E3}"/>
                    </a:ext>
                  </a:extLst>
                </p14:cNvPr>
                <p14:cNvContentPartPr/>
                <p14:nvPr/>
              </p14:nvContentPartPr>
              <p14:xfrm>
                <a:off x="1434310" y="1405543"/>
                <a:ext cx="1086480" cy="267840"/>
              </p14:xfrm>
            </p:contentPart>
          </mc:Choice>
          <mc:Fallback>
            <p:pic>
              <p:nvPicPr>
                <p:cNvPr id="12" name="Ink 11">
                  <a:extLst>
                    <a:ext uri="{FF2B5EF4-FFF2-40B4-BE49-F238E27FC236}">
                      <a16:creationId xmlns:a16="http://schemas.microsoft.com/office/drawing/2014/main" id="{9AB71B6F-92C8-CA48-A39A-A161BD8336E3}"/>
                    </a:ext>
                  </a:extLst>
                </p:cNvPr>
                <p:cNvPicPr/>
                <p:nvPr/>
              </p:nvPicPr>
              <p:blipFill>
                <a:blip r:embed="rId19"/>
                <a:stretch>
                  <a:fillRect/>
                </a:stretch>
              </p:blipFill>
              <p:spPr>
                <a:xfrm>
                  <a:off x="1403350" y="1374583"/>
                  <a:ext cx="1147680" cy="329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
              <p14:nvContentPartPr>
                <p14:cNvPr id="13" name="Ink 12">
                  <a:extLst>
                    <a:ext uri="{FF2B5EF4-FFF2-40B4-BE49-F238E27FC236}">
                      <a16:creationId xmlns:a16="http://schemas.microsoft.com/office/drawing/2014/main" id="{DE3E77FA-8FE6-B74C-8ADD-E2E57ACF2946}"/>
                    </a:ext>
                  </a:extLst>
                </p14:cNvPr>
                <p14:cNvContentPartPr/>
                <p14:nvPr/>
              </p14:nvContentPartPr>
              <p14:xfrm>
                <a:off x="1556350" y="1428583"/>
                <a:ext cx="1265400" cy="304560"/>
              </p14:xfrm>
            </p:contentPart>
          </mc:Choice>
          <mc:Fallback>
            <p:pic>
              <p:nvPicPr>
                <p:cNvPr id="13" name="Ink 12">
                  <a:extLst>
                    <a:ext uri="{FF2B5EF4-FFF2-40B4-BE49-F238E27FC236}">
                      <a16:creationId xmlns:a16="http://schemas.microsoft.com/office/drawing/2014/main" id="{DE3E77FA-8FE6-B74C-8ADD-E2E57ACF2946}"/>
                    </a:ext>
                  </a:extLst>
                </p:cNvPr>
                <p:cNvPicPr/>
                <p:nvPr/>
              </p:nvPicPr>
              <p:blipFill>
                <a:blip r:embed="rId21"/>
                <a:stretch>
                  <a:fillRect/>
                </a:stretch>
              </p:blipFill>
              <p:spPr>
                <a:xfrm>
                  <a:off x="1525390" y="1397660"/>
                  <a:ext cx="1326600" cy="365688"/>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
              <p14:nvContentPartPr>
                <p14:cNvPr id="14" name="Ink 13">
                  <a:extLst>
                    <a:ext uri="{FF2B5EF4-FFF2-40B4-BE49-F238E27FC236}">
                      <a16:creationId xmlns:a16="http://schemas.microsoft.com/office/drawing/2014/main" id="{2CF9F824-6B91-6547-81E8-80A25BE0633A}"/>
                    </a:ext>
                  </a:extLst>
                </p14:cNvPr>
                <p14:cNvContentPartPr/>
                <p14:nvPr/>
              </p14:nvContentPartPr>
              <p14:xfrm>
                <a:off x="1807270" y="1533703"/>
                <a:ext cx="1208520" cy="272160"/>
              </p14:xfrm>
            </p:contentPart>
          </mc:Choice>
          <mc:Fallback>
            <p:pic>
              <p:nvPicPr>
                <p:cNvPr id="14" name="Ink 13">
                  <a:extLst>
                    <a:ext uri="{FF2B5EF4-FFF2-40B4-BE49-F238E27FC236}">
                      <a16:creationId xmlns:a16="http://schemas.microsoft.com/office/drawing/2014/main" id="{2CF9F824-6B91-6547-81E8-80A25BE0633A}"/>
                    </a:ext>
                  </a:extLst>
                </p:cNvPr>
                <p:cNvPicPr/>
                <p:nvPr/>
              </p:nvPicPr>
              <p:blipFill>
                <a:blip r:embed="rId23"/>
                <a:stretch>
                  <a:fillRect/>
                </a:stretch>
              </p:blipFill>
              <p:spPr>
                <a:xfrm>
                  <a:off x="1776301" y="1502784"/>
                  <a:ext cx="1269738" cy="333279"/>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
              <p14:nvContentPartPr>
                <p14:cNvPr id="15" name="Ink 14">
                  <a:extLst>
                    <a:ext uri="{FF2B5EF4-FFF2-40B4-BE49-F238E27FC236}">
                      <a16:creationId xmlns:a16="http://schemas.microsoft.com/office/drawing/2014/main" id="{6A800313-B648-A946-8DBB-74CF758D79A7}"/>
                    </a:ext>
                  </a:extLst>
                </p14:cNvPr>
                <p14:cNvContentPartPr/>
                <p14:nvPr/>
              </p14:nvContentPartPr>
              <p14:xfrm>
                <a:off x="1974670" y="1736383"/>
                <a:ext cx="1127160" cy="244800"/>
              </p14:xfrm>
            </p:contentPart>
          </mc:Choice>
          <mc:Fallback>
            <p:pic>
              <p:nvPicPr>
                <p:cNvPr id="15" name="Ink 14">
                  <a:extLst>
                    <a:ext uri="{FF2B5EF4-FFF2-40B4-BE49-F238E27FC236}">
                      <a16:creationId xmlns:a16="http://schemas.microsoft.com/office/drawing/2014/main" id="{6A800313-B648-A946-8DBB-74CF758D79A7}"/>
                    </a:ext>
                  </a:extLst>
                </p:cNvPr>
                <p:cNvPicPr/>
                <p:nvPr/>
              </p:nvPicPr>
              <p:blipFill>
                <a:blip r:embed="rId25"/>
                <a:stretch>
                  <a:fillRect/>
                </a:stretch>
              </p:blipFill>
              <p:spPr>
                <a:xfrm>
                  <a:off x="1943710" y="1705377"/>
                  <a:ext cx="1188360" cy="30609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
              <p14:nvContentPartPr>
                <p14:cNvPr id="16" name="Ink 15">
                  <a:extLst>
                    <a:ext uri="{FF2B5EF4-FFF2-40B4-BE49-F238E27FC236}">
                      <a16:creationId xmlns:a16="http://schemas.microsoft.com/office/drawing/2014/main" id="{50A81497-6B66-864F-A390-92B59DE91966}"/>
                    </a:ext>
                  </a:extLst>
                </p14:cNvPr>
                <p14:cNvContentPartPr/>
                <p14:nvPr/>
              </p14:nvContentPartPr>
              <p14:xfrm>
                <a:off x="2397670" y="1898023"/>
                <a:ext cx="516960" cy="110880"/>
              </p14:xfrm>
            </p:contentPart>
          </mc:Choice>
          <mc:Fallback>
            <p:pic>
              <p:nvPicPr>
                <p:cNvPr id="16" name="Ink 15">
                  <a:extLst>
                    <a:ext uri="{FF2B5EF4-FFF2-40B4-BE49-F238E27FC236}">
                      <a16:creationId xmlns:a16="http://schemas.microsoft.com/office/drawing/2014/main" id="{50A81497-6B66-864F-A390-92B59DE91966}"/>
                    </a:ext>
                  </a:extLst>
                </p:cNvPr>
                <p:cNvPicPr/>
                <p:nvPr/>
              </p:nvPicPr>
              <p:blipFill>
                <a:blip r:embed="rId27"/>
                <a:stretch>
                  <a:fillRect/>
                </a:stretch>
              </p:blipFill>
              <p:spPr>
                <a:xfrm>
                  <a:off x="2366710" y="1867063"/>
                  <a:ext cx="578160" cy="172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
              <p14:nvContentPartPr>
                <p14:cNvPr id="17" name="Ink 16">
                  <a:extLst>
                    <a:ext uri="{FF2B5EF4-FFF2-40B4-BE49-F238E27FC236}">
                      <a16:creationId xmlns:a16="http://schemas.microsoft.com/office/drawing/2014/main" id="{2E12220D-041C-3242-9714-CA724317D496}"/>
                    </a:ext>
                  </a:extLst>
                </p14:cNvPr>
                <p14:cNvContentPartPr/>
                <p14:nvPr/>
              </p14:nvContentPartPr>
              <p14:xfrm>
                <a:off x="2417830" y="2013943"/>
                <a:ext cx="376200" cy="123480"/>
              </p14:xfrm>
            </p:contentPart>
          </mc:Choice>
          <mc:Fallback>
            <p:pic>
              <p:nvPicPr>
                <p:cNvPr id="17" name="Ink 16">
                  <a:extLst>
                    <a:ext uri="{FF2B5EF4-FFF2-40B4-BE49-F238E27FC236}">
                      <a16:creationId xmlns:a16="http://schemas.microsoft.com/office/drawing/2014/main" id="{2E12220D-041C-3242-9714-CA724317D496}"/>
                    </a:ext>
                  </a:extLst>
                </p:cNvPr>
                <p:cNvPicPr/>
                <p:nvPr/>
              </p:nvPicPr>
              <p:blipFill>
                <a:blip r:embed="rId29"/>
                <a:stretch>
                  <a:fillRect/>
                </a:stretch>
              </p:blipFill>
              <p:spPr>
                <a:xfrm>
                  <a:off x="2386840" y="1982983"/>
                  <a:ext cx="437459" cy="184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774BF452-A33C-4846-9C25-B086D5654942}"/>
                  </a:ext>
                </a:extLst>
              </p14:cNvPr>
              <p14:cNvContentPartPr/>
              <p14:nvPr/>
            </p14:nvContentPartPr>
            <p14:xfrm>
              <a:off x="8726470" y="844303"/>
              <a:ext cx="1212120" cy="1132560"/>
            </p14:xfrm>
          </p:contentPart>
        </mc:Choice>
        <mc:Fallback>
          <p:pic>
            <p:nvPicPr>
              <p:cNvPr id="19" name="Ink 18">
                <a:extLst>
                  <a:ext uri="{FF2B5EF4-FFF2-40B4-BE49-F238E27FC236}">
                    <a16:creationId xmlns:a16="http://schemas.microsoft.com/office/drawing/2014/main" id="{774BF452-A33C-4846-9C25-B086D5654942}"/>
                  </a:ext>
                </a:extLst>
              </p:cNvPr>
              <p:cNvPicPr/>
              <p:nvPr/>
            </p:nvPicPr>
            <p:blipFill>
              <a:blip r:embed="rId31"/>
              <a:stretch>
                <a:fillRect/>
              </a:stretch>
            </p:blipFill>
            <p:spPr>
              <a:xfrm>
                <a:off x="8695510" y="813343"/>
                <a:ext cx="1273320" cy="1193760"/>
              </a:xfrm>
              <a:prstGeom prst="rect">
                <a:avLst/>
              </a:prstGeom>
            </p:spPr>
          </p:pic>
        </mc:Fallback>
      </mc:AlternateContent>
      <p:grpSp>
        <p:nvGrpSpPr>
          <p:cNvPr id="46" name="Group 45">
            <a:extLst>
              <a:ext uri="{FF2B5EF4-FFF2-40B4-BE49-F238E27FC236}">
                <a16:creationId xmlns:a16="http://schemas.microsoft.com/office/drawing/2014/main" id="{0EBDF8EA-CDE2-E247-97CE-2111866C36A5}"/>
              </a:ext>
            </a:extLst>
          </p:cNvPr>
          <p:cNvGrpSpPr/>
          <p:nvPr/>
        </p:nvGrpSpPr>
        <p:grpSpPr>
          <a:xfrm>
            <a:off x="1874590" y="722983"/>
            <a:ext cx="1055880" cy="1054440"/>
            <a:chOff x="1874590" y="722983"/>
            <a:chExt cx="1055880" cy="1054440"/>
          </a:xfrm>
        </p:grpSpPr>
        <mc:AlternateContent xmlns:mc="http://schemas.openxmlformats.org/markup-compatibility/2006">
          <mc:Choice xmlns:p14="http://schemas.microsoft.com/office/powerpoint/2010/main" Requires="p14">
            <p:contentPart p14:bwMode="auto" r:id="rId32">
              <p14:nvContentPartPr>
                <p14:cNvPr id="42" name="Ink 41">
                  <a:extLst>
                    <a:ext uri="{FF2B5EF4-FFF2-40B4-BE49-F238E27FC236}">
                      <a16:creationId xmlns:a16="http://schemas.microsoft.com/office/drawing/2014/main" id="{EBACAFD5-420D-C448-B03F-0277AB2FCAFE}"/>
                    </a:ext>
                  </a:extLst>
                </p14:cNvPr>
                <p14:cNvContentPartPr/>
                <p14:nvPr/>
              </p14:nvContentPartPr>
              <p14:xfrm>
                <a:off x="2551030" y="822703"/>
                <a:ext cx="34920" cy="189360"/>
              </p14:xfrm>
            </p:contentPart>
          </mc:Choice>
          <mc:Fallback>
            <p:pic>
              <p:nvPicPr>
                <p:cNvPr id="42" name="Ink 41">
                  <a:extLst>
                    <a:ext uri="{FF2B5EF4-FFF2-40B4-BE49-F238E27FC236}">
                      <a16:creationId xmlns:a16="http://schemas.microsoft.com/office/drawing/2014/main" id="{EBACAFD5-420D-C448-B03F-0277AB2FCAFE}"/>
                    </a:ext>
                  </a:extLst>
                </p:cNvPr>
                <p:cNvPicPr/>
                <p:nvPr/>
              </p:nvPicPr>
              <p:blipFill>
                <a:blip r:embed="rId33"/>
                <a:stretch>
                  <a:fillRect/>
                </a:stretch>
              </p:blipFill>
              <p:spPr>
                <a:xfrm>
                  <a:off x="2520070" y="791743"/>
                  <a:ext cx="9612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3" name="Ink 42">
                  <a:extLst>
                    <a:ext uri="{FF2B5EF4-FFF2-40B4-BE49-F238E27FC236}">
                      <a16:creationId xmlns:a16="http://schemas.microsoft.com/office/drawing/2014/main" id="{17941668-02DD-F54F-91C3-BB76E4EB4F41}"/>
                    </a:ext>
                  </a:extLst>
                </p14:cNvPr>
                <p14:cNvContentPartPr/>
                <p14:nvPr/>
              </p14:nvContentPartPr>
              <p14:xfrm>
                <a:off x="2536270" y="722983"/>
                <a:ext cx="394200" cy="297360"/>
              </p14:xfrm>
            </p:contentPart>
          </mc:Choice>
          <mc:Fallback>
            <p:pic>
              <p:nvPicPr>
                <p:cNvPr id="43" name="Ink 42">
                  <a:extLst>
                    <a:ext uri="{FF2B5EF4-FFF2-40B4-BE49-F238E27FC236}">
                      <a16:creationId xmlns:a16="http://schemas.microsoft.com/office/drawing/2014/main" id="{17941668-02DD-F54F-91C3-BB76E4EB4F41}"/>
                    </a:ext>
                  </a:extLst>
                </p:cNvPr>
                <p:cNvPicPr/>
                <p:nvPr/>
              </p:nvPicPr>
              <p:blipFill>
                <a:blip r:embed="rId35"/>
                <a:stretch>
                  <a:fillRect/>
                </a:stretch>
              </p:blipFill>
              <p:spPr>
                <a:xfrm>
                  <a:off x="2505282" y="692023"/>
                  <a:ext cx="455456"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5" name="Ink 44">
                  <a:extLst>
                    <a:ext uri="{FF2B5EF4-FFF2-40B4-BE49-F238E27FC236}">
                      <a16:creationId xmlns:a16="http://schemas.microsoft.com/office/drawing/2014/main" id="{DE2BD0B6-4EB2-DD45-AE6D-2F703477CC8C}"/>
                    </a:ext>
                  </a:extLst>
                </p14:cNvPr>
                <p14:cNvContentPartPr/>
                <p14:nvPr/>
              </p14:nvContentPartPr>
              <p14:xfrm>
                <a:off x="1874590" y="902263"/>
                <a:ext cx="902520" cy="875160"/>
              </p14:xfrm>
            </p:contentPart>
          </mc:Choice>
          <mc:Fallback>
            <p:pic>
              <p:nvPicPr>
                <p:cNvPr id="45" name="Ink 44">
                  <a:extLst>
                    <a:ext uri="{FF2B5EF4-FFF2-40B4-BE49-F238E27FC236}">
                      <a16:creationId xmlns:a16="http://schemas.microsoft.com/office/drawing/2014/main" id="{DE2BD0B6-4EB2-DD45-AE6D-2F703477CC8C}"/>
                    </a:ext>
                  </a:extLst>
                </p:cNvPr>
                <p:cNvPicPr/>
                <p:nvPr/>
              </p:nvPicPr>
              <p:blipFill>
                <a:blip r:embed="rId37"/>
                <a:stretch>
                  <a:fillRect/>
                </a:stretch>
              </p:blipFill>
              <p:spPr>
                <a:xfrm>
                  <a:off x="1843630" y="871303"/>
                  <a:ext cx="963720" cy="936360"/>
                </a:xfrm>
                <a:prstGeom prst="rect">
                  <a:avLst/>
                </a:prstGeom>
              </p:spPr>
            </p:pic>
          </mc:Fallback>
        </mc:AlternateContent>
      </p:grpSp>
      <p:grpSp>
        <p:nvGrpSpPr>
          <p:cNvPr id="63" name="Group 62">
            <a:extLst>
              <a:ext uri="{FF2B5EF4-FFF2-40B4-BE49-F238E27FC236}">
                <a16:creationId xmlns:a16="http://schemas.microsoft.com/office/drawing/2014/main" id="{2136C63F-8E55-9F4D-AA71-4651AECDD0B6}"/>
              </a:ext>
            </a:extLst>
          </p:cNvPr>
          <p:cNvGrpSpPr/>
          <p:nvPr/>
        </p:nvGrpSpPr>
        <p:grpSpPr>
          <a:xfrm>
            <a:off x="1362310" y="2369623"/>
            <a:ext cx="2835360" cy="925560"/>
            <a:chOff x="1362310" y="2369623"/>
            <a:chExt cx="2835360" cy="925560"/>
          </a:xfrm>
        </p:grpSpPr>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82FB5AF1-B6DA-D34F-A930-3CB3EDF7A979}"/>
                    </a:ext>
                  </a:extLst>
                </p14:cNvPr>
                <p14:cNvContentPartPr/>
                <p14:nvPr/>
              </p14:nvContentPartPr>
              <p14:xfrm>
                <a:off x="1639150" y="2522263"/>
                <a:ext cx="136440" cy="430920"/>
              </p14:xfrm>
            </p:contentPart>
          </mc:Choice>
          <mc:Fallback>
            <p:pic>
              <p:nvPicPr>
                <p:cNvPr id="25" name="Ink 24">
                  <a:extLst>
                    <a:ext uri="{FF2B5EF4-FFF2-40B4-BE49-F238E27FC236}">
                      <a16:creationId xmlns:a16="http://schemas.microsoft.com/office/drawing/2014/main" id="{82FB5AF1-B6DA-D34F-A930-3CB3EDF7A979}"/>
                    </a:ext>
                  </a:extLst>
                </p:cNvPr>
                <p:cNvPicPr/>
                <p:nvPr/>
              </p:nvPicPr>
              <p:blipFill>
                <a:blip r:embed="rId39"/>
                <a:stretch>
                  <a:fillRect/>
                </a:stretch>
              </p:blipFill>
              <p:spPr>
                <a:xfrm>
                  <a:off x="1608108" y="2491303"/>
                  <a:ext cx="197802" cy="492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4A51490C-88F2-FB4C-997E-9FBD5D984E1F}"/>
                    </a:ext>
                  </a:extLst>
                </p14:cNvPr>
                <p14:cNvContentPartPr/>
                <p14:nvPr/>
              </p14:nvContentPartPr>
              <p14:xfrm>
                <a:off x="1884670" y="2643223"/>
                <a:ext cx="39960" cy="250560"/>
              </p14:xfrm>
            </p:contentPart>
          </mc:Choice>
          <mc:Fallback>
            <p:pic>
              <p:nvPicPr>
                <p:cNvPr id="26" name="Ink 25">
                  <a:extLst>
                    <a:ext uri="{FF2B5EF4-FFF2-40B4-BE49-F238E27FC236}">
                      <a16:creationId xmlns:a16="http://schemas.microsoft.com/office/drawing/2014/main" id="{4A51490C-88F2-FB4C-997E-9FBD5D984E1F}"/>
                    </a:ext>
                  </a:extLst>
                </p:cNvPr>
                <p:cNvPicPr/>
                <p:nvPr/>
              </p:nvPicPr>
              <p:blipFill>
                <a:blip r:embed="rId41"/>
                <a:stretch>
                  <a:fillRect/>
                </a:stretch>
              </p:blipFill>
              <p:spPr>
                <a:xfrm>
                  <a:off x="1853710" y="2612263"/>
                  <a:ext cx="10116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3E48D791-A9A6-C240-9D25-3079F989AE79}"/>
                    </a:ext>
                  </a:extLst>
                </p14:cNvPr>
                <p14:cNvContentPartPr/>
                <p14:nvPr/>
              </p14:nvContentPartPr>
              <p14:xfrm>
                <a:off x="1875670" y="2540623"/>
                <a:ext cx="23400" cy="8280"/>
              </p14:xfrm>
            </p:contentPart>
          </mc:Choice>
          <mc:Fallback>
            <p:pic>
              <p:nvPicPr>
                <p:cNvPr id="27" name="Ink 26">
                  <a:extLst>
                    <a:ext uri="{FF2B5EF4-FFF2-40B4-BE49-F238E27FC236}">
                      <a16:creationId xmlns:a16="http://schemas.microsoft.com/office/drawing/2014/main" id="{3E48D791-A9A6-C240-9D25-3079F989AE79}"/>
                    </a:ext>
                  </a:extLst>
                </p:cNvPr>
                <p:cNvPicPr/>
                <p:nvPr/>
              </p:nvPicPr>
              <p:blipFill>
                <a:blip r:embed="rId43"/>
                <a:stretch>
                  <a:fillRect/>
                </a:stretch>
              </p:blipFill>
              <p:spPr>
                <a:xfrm>
                  <a:off x="1844710" y="2509663"/>
                  <a:ext cx="846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2E4453D8-B193-B845-99DD-8ABCCCA8DA32}"/>
                    </a:ext>
                  </a:extLst>
                </p14:cNvPr>
                <p14:cNvContentPartPr/>
                <p14:nvPr/>
              </p14:nvContentPartPr>
              <p14:xfrm>
                <a:off x="1997710" y="2602543"/>
                <a:ext cx="221040" cy="282960"/>
              </p14:xfrm>
            </p:contentPart>
          </mc:Choice>
          <mc:Fallback>
            <p:pic>
              <p:nvPicPr>
                <p:cNvPr id="28" name="Ink 27">
                  <a:extLst>
                    <a:ext uri="{FF2B5EF4-FFF2-40B4-BE49-F238E27FC236}">
                      <a16:creationId xmlns:a16="http://schemas.microsoft.com/office/drawing/2014/main" id="{2E4453D8-B193-B845-99DD-8ABCCCA8DA32}"/>
                    </a:ext>
                  </a:extLst>
                </p:cNvPr>
                <p:cNvPicPr/>
                <p:nvPr/>
              </p:nvPicPr>
              <p:blipFill>
                <a:blip r:embed="rId45"/>
                <a:stretch>
                  <a:fillRect/>
                </a:stretch>
              </p:blipFill>
              <p:spPr>
                <a:xfrm>
                  <a:off x="1966750" y="2571583"/>
                  <a:ext cx="28224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A6B2C6B0-8556-E144-902A-4F8729F16CD3}"/>
                    </a:ext>
                  </a:extLst>
                </p14:cNvPr>
                <p14:cNvContentPartPr/>
                <p14:nvPr/>
              </p14:nvContentPartPr>
              <p14:xfrm>
                <a:off x="2520430" y="2369623"/>
                <a:ext cx="914400" cy="402120"/>
              </p14:xfrm>
            </p:contentPart>
          </mc:Choice>
          <mc:Fallback>
            <p:pic>
              <p:nvPicPr>
                <p:cNvPr id="29" name="Ink 28">
                  <a:extLst>
                    <a:ext uri="{FF2B5EF4-FFF2-40B4-BE49-F238E27FC236}">
                      <a16:creationId xmlns:a16="http://schemas.microsoft.com/office/drawing/2014/main" id="{A6B2C6B0-8556-E144-902A-4F8729F16CD3}"/>
                    </a:ext>
                  </a:extLst>
                </p:cNvPr>
                <p:cNvPicPr/>
                <p:nvPr/>
              </p:nvPicPr>
              <p:blipFill>
                <a:blip r:embed="rId47"/>
                <a:stretch>
                  <a:fillRect/>
                </a:stretch>
              </p:blipFill>
              <p:spPr>
                <a:xfrm>
                  <a:off x="2489470" y="2338663"/>
                  <a:ext cx="975600" cy="4633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1B3F54E5-1BF2-D54A-A07A-96BA70F34B89}"/>
                    </a:ext>
                  </a:extLst>
                </p14:cNvPr>
                <p14:cNvContentPartPr/>
                <p14:nvPr/>
              </p14:nvContentPartPr>
              <p14:xfrm>
                <a:off x="3226750" y="2468983"/>
                <a:ext cx="105840" cy="6480"/>
              </p14:xfrm>
            </p:contentPart>
          </mc:Choice>
          <mc:Fallback>
            <p:pic>
              <p:nvPicPr>
                <p:cNvPr id="30" name="Ink 29">
                  <a:extLst>
                    <a:ext uri="{FF2B5EF4-FFF2-40B4-BE49-F238E27FC236}">
                      <a16:creationId xmlns:a16="http://schemas.microsoft.com/office/drawing/2014/main" id="{1B3F54E5-1BF2-D54A-A07A-96BA70F34B89}"/>
                    </a:ext>
                  </a:extLst>
                </p:cNvPr>
                <p:cNvPicPr/>
                <p:nvPr/>
              </p:nvPicPr>
              <p:blipFill>
                <a:blip r:embed="rId49"/>
                <a:stretch>
                  <a:fillRect/>
                </a:stretch>
              </p:blipFill>
              <p:spPr>
                <a:xfrm>
                  <a:off x="3195684" y="2438023"/>
                  <a:ext cx="167249"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E027904D-4EFA-1C4C-B388-FF45591CD02B}"/>
                    </a:ext>
                  </a:extLst>
                </p14:cNvPr>
                <p14:cNvContentPartPr/>
                <p14:nvPr/>
              </p14:nvContentPartPr>
              <p14:xfrm>
                <a:off x="3633910" y="2467543"/>
                <a:ext cx="21240" cy="5400"/>
              </p14:xfrm>
            </p:contentPart>
          </mc:Choice>
          <mc:Fallback>
            <p:pic>
              <p:nvPicPr>
                <p:cNvPr id="31" name="Ink 30">
                  <a:extLst>
                    <a:ext uri="{FF2B5EF4-FFF2-40B4-BE49-F238E27FC236}">
                      <a16:creationId xmlns:a16="http://schemas.microsoft.com/office/drawing/2014/main" id="{E027904D-4EFA-1C4C-B388-FF45591CD02B}"/>
                    </a:ext>
                  </a:extLst>
                </p:cNvPr>
                <p:cNvPicPr/>
                <p:nvPr/>
              </p:nvPicPr>
              <p:blipFill>
                <a:blip r:embed="rId51"/>
                <a:stretch>
                  <a:fillRect/>
                </a:stretch>
              </p:blipFill>
              <p:spPr>
                <a:xfrm>
                  <a:off x="3602950" y="2436583"/>
                  <a:ext cx="8244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7FDF3066-B5B3-CC45-8D53-2C7C543F5580}"/>
                    </a:ext>
                  </a:extLst>
                </p14:cNvPr>
                <p14:cNvContentPartPr/>
                <p14:nvPr/>
              </p14:nvContentPartPr>
              <p14:xfrm>
                <a:off x="1379230" y="2813143"/>
                <a:ext cx="2239200" cy="192240"/>
              </p14:xfrm>
            </p:contentPart>
          </mc:Choice>
          <mc:Fallback>
            <p:pic>
              <p:nvPicPr>
                <p:cNvPr id="32" name="Ink 31">
                  <a:extLst>
                    <a:ext uri="{FF2B5EF4-FFF2-40B4-BE49-F238E27FC236}">
                      <a16:creationId xmlns:a16="http://schemas.microsoft.com/office/drawing/2014/main" id="{7FDF3066-B5B3-CC45-8D53-2C7C543F5580}"/>
                    </a:ext>
                  </a:extLst>
                </p:cNvPr>
                <p:cNvPicPr/>
                <p:nvPr/>
              </p:nvPicPr>
              <p:blipFill>
                <a:blip r:embed="rId53"/>
                <a:stretch>
                  <a:fillRect/>
                </a:stretch>
              </p:blipFill>
              <p:spPr>
                <a:xfrm>
                  <a:off x="1348265" y="2782183"/>
                  <a:ext cx="230041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D07ADC13-93E8-744D-8E77-1B638E3BBEA3}"/>
                    </a:ext>
                  </a:extLst>
                </p14:cNvPr>
                <p14:cNvContentPartPr/>
                <p14:nvPr/>
              </p14:nvContentPartPr>
              <p14:xfrm>
                <a:off x="1362310" y="2925463"/>
                <a:ext cx="2224800" cy="149040"/>
              </p14:xfrm>
            </p:contentPart>
          </mc:Choice>
          <mc:Fallback>
            <p:pic>
              <p:nvPicPr>
                <p:cNvPr id="33" name="Ink 32">
                  <a:extLst>
                    <a:ext uri="{FF2B5EF4-FFF2-40B4-BE49-F238E27FC236}">
                      <a16:creationId xmlns:a16="http://schemas.microsoft.com/office/drawing/2014/main" id="{D07ADC13-93E8-744D-8E77-1B638E3BBEA3}"/>
                    </a:ext>
                  </a:extLst>
                </p:cNvPr>
                <p:cNvPicPr/>
                <p:nvPr/>
              </p:nvPicPr>
              <p:blipFill>
                <a:blip r:embed="rId55"/>
                <a:stretch>
                  <a:fillRect/>
                </a:stretch>
              </p:blipFill>
              <p:spPr>
                <a:xfrm>
                  <a:off x="1331350" y="2894503"/>
                  <a:ext cx="228600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1" name="Ink 60">
                  <a:extLst>
                    <a:ext uri="{FF2B5EF4-FFF2-40B4-BE49-F238E27FC236}">
                      <a16:creationId xmlns:a16="http://schemas.microsoft.com/office/drawing/2014/main" id="{CAAAE90F-6AEA-D745-BEB8-0D3BFBD6B8E3}"/>
                    </a:ext>
                  </a:extLst>
                </p14:cNvPr>
                <p14:cNvContentPartPr/>
                <p14:nvPr/>
              </p14:nvContentPartPr>
              <p14:xfrm>
                <a:off x="3049270" y="2856343"/>
                <a:ext cx="722880" cy="438840"/>
              </p14:xfrm>
            </p:contentPart>
          </mc:Choice>
          <mc:Fallback>
            <p:pic>
              <p:nvPicPr>
                <p:cNvPr id="61" name="Ink 60">
                  <a:extLst>
                    <a:ext uri="{FF2B5EF4-FFF2-40B4-BE49-F238E27FC236}">
                      <a16:creationId xmlns:a16="http://schemas.microsoft.com/office/drawing/2014/main" id="{CAAAE90F-6AEA-D745-BEB8-0D3BFBD6B8E3}"/>
                    </a:ext>
                  </a:extLst>
                </p:cNvPr>
                <p:cNvPicPr/>
                <p:nvPr/>
              </p:nvPicPr>
              <p:blipFill>
                <a:blip r:embed="rId57"/>
                <a:stretch>
                  <a:fillRect/>
                </a:stretch>
              </p:blipFill>
              <p:spPr>
                <a:xfrm>
                  <a:off x="3018295" y="2825408"/>
                  <a:ext cx="784110" cy="49999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2" name="Ink 61">
                  <a:extLst>
                    <a:ext uri="{FF2B5EF4-FFF2-40B4-BE49-F238E27FC236}">
                      <a16:creationId xmlns:a16="http://schemas.microsoft.com/office/drawing/2014/main" id="{AE9A1CF7-8C75-5640-9E91-3530317BCC1F}"/>
                    </a:ext>
                  </a:extLst>
                </p14:cNvPr>
                <p14:cNvContentPartPr/>
                <p14:nvPr/>
              </p14:nvContentPartPr>
              <p14:xfrm>
                <a:off x="3409270" y="2827903"/>
                <a:ext cx="788400" cy="328320"/>
              </p14:xfrm>
            </p:contentPart>
          </mc:Choice>
          <mc:Fallback>
            <p:pic>
              <p:nvPicPr>
                <p:cNvPr id="62" name="Ink 61">
                  <a:extLst>
                    <a:ext uri="{FF2B5EF4-FFF2-40B4-BE49-F238E27FC236}">
                      <a16:creationId xmlns:a16="http://schemas.microsoft.com/office/drawing/2014/main" id="{AE9A1CF7-8C75-5640-9E91-3530317BCC1F}"/>
                    </a:ext>
                  </a:extLst>
                </p:cNvPr>
                <p:cNvPicPr/>
                <p:nvPr/>
              </p:nvPicPr>
              <p:blipFill>
                <a:blip r:embed="rId59"/>
                <a:stretch>
                  <a:fillRect/>
                </a:stretch>
              </p:blipFill>
              <p:spPr>
                <a:xfrm>
                  <a:off x="3378310" y="2796943"/>
                  <a:ext cx="849600" cy="389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0">
            <p14:nvContentPartPr>
              <p14:cNvPr id="72" name="Ink 71">
                <a:extLst>
                  <a:ext uri="{FF2B5EF4-FFF2-40B4-BE49-F238E27FC236}">
                    <a16:creationId xmlns:a16="http://schemas.microsoft.com/office/drawing/2014/main" id="{B28582E6-F0A5-1E42-AB94-CB9496A1A175}"/>
                  </a:ext>
                </a:extLst>
              </p14:cNvPr>
              <p14:cNvContentPartPr/>
              <p14:nvPr/>
            </p14:nvContentPartPr>
            <p14:xfrm>
              <a:off x="8815030" y="558103"/>
              <a:ext cx="714600" cy="251640"/>
            </p14:xfrm>
          </p:contentPart>
        </mc:Choice>
        <mc:Fallback>
          <p:pic>
            <p:nvPicPr>
              <p:cNvPr id="72" name="Ink 71">
                <a:extLst>
                  <a:ext uri="{FF2B5EF4-FFF2-40B4-BE49-F238E27FC236}">
                    <a16:creationId xmlns:a16="http://schemas.microsoft.com/office/drawing/2014/main" id="{B28582E6-F0A5-1E42-AB94-CB9496A1A175}"/>
                  </a:ext>
                </a:extLst>
              </p:cNvPr>
              <p:cNvPicPr/>
              <p:nvPr/>
            </p:nvPicPr>
            <p:blipFill>
              <a:blip r:embed="rId61"/>
              <a:stretch>
                <a:fillRect/>
              </a:stretch>
            </p:blipFill>
            <p:spPr>
              <a:xfrm>
                <a:off x="8784070" y="527143"/>
                <a:ext cx="775800" cy="312840"/>
              </a:xfrm>
              <a:prstGeom prst="rect">
                <a:avLst/>
              </a:prstGeom>
            </p:spPr>
          </p:pic>
        </mc:Fallback>
      </mc:AlternateContent>
      <p:grpSp>
        <p:nvGrpSpPr>
          <p:cNvPr id="78" name="Group 77">
            <a:extLst>
              <a:ext uri="{FF2B5EF4-FFF2-40B4-BE49-F238E27FC236}">
                <a16:creationId xmlns:a16="http://schemas.microsoft.com/office/drawing/2014/main" id="{E9A9F4A9-7B51-5546-A75B-809F24C5E445}"/>
              </a:ext>
            </a:extLst>
          </p:cNvPr>
          <p:cNvGrpSpPr/>
          <p:nvPr/>
        </p:nvGrpSpPr>
        <p:grpSpPr>
          <a:xfrm>
            <a:off x="2070790" y="3539623"/>
            <a:ext cx="1016640" cy="480600"/>
            <a:chOff x="2070790" y="3539623"/>
            <a:chExt cx="1016640" cy="480600"/>
          </a:xfrm>
        </p:grpSpPr>
        <mc:AlternateContent xmlns:mc="http://schemas.openxmlformats.org/markup-compatibility/2006">
          <mc:Choice xmlns:p14="http://schemas.microsoft.com/office/powerpoint/2010/main" Requires="p14">
            <p:contentPart p14:bwMode="auto" r:id="rId62">
              <p14:nvContentPartPr>
                <p14:cNvPr id="74" name="Ink 73">
                  <a:extLst>
                    <a:ext uri="{FF2B5EF4-FFF2-40B4-BE49-F238E27FC236}">
                      <a16:creationId xmlns:a16="http://schemas.microsoft.com/office/drawing/2014/main" id="{C085913C-6964-6D4F-83C6-53FA9C53BE4E}"/>
                    </a:ext>
                  </a:extLst>
                </p14:cNvPr>
                <p14:cNvContentPartPr/>
                <p14:nvPr/>
              </p14:nvContentPartPr>
              <p14:xfrm>
                <a:off x="2070790" y="3539623"/>
                <a:ext cx="786600" cy="480600"/>
              </p14:xfrm>
            </p:contentPart>
          </mc:Choice>
          <mc:Fallback>
            <p:pic>
              <p:nvPicPr>
                <p:cNvPr id="74" name="Ink 73">
                  <a:extLst>
                    <a:ext uri="{FF2B5EF4-FFF2-40B4-BE49-F238E27FC236}">
                      <a16:creationId xmlns:a16="http://schemas.microsoft.com/office/drawing/2014/main" id="{C085913C-6964-6D4F-83C6-53FA9C53BE4E}"/>
                    </a:ext>
                  </a:extLst>
                </p:cNvPr>
                <p:cNvPicPr/>
                <p:nvPr/>
              </p:nvPicPr>
              <p:blipFill>
                <a:blip r:embed="rId63"/>
                <a:stretch>
                  <a:fillRect/>
                </a:stretch>
              </p:blipFill>
              <p:spPr>
                <a:xfrm>
                  <a:off x="2039830" y="3508663"/>
                  <a:ext cx="847800" cy="541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5" name="Ink 74">
                  <a:extLst>
                    <a:ext uri="{FF2B5EF4-FFF2-40B4-BE49-F238E27FC236}">
                      <a16:creationId xmlns:a16="http://schemas.microsoft.com/office/drawing/2014/main" id="{4832C644-B836-064A-986D-B4B58DD0ACEE}"/>
                    </a:ext>
                  </a:extLst>
                </p14:cNvPr>
                <p14:cNvContentPartPr/>
                <p14:nvPr/>
              </p14:nvContentPartPr>
              <p14:xfrm>
                <a:off x="2322430" y="3621343"/>
                <a:ext cx="765000" cy="380160"/>
              </p14:xfrm>
            </p:contentPart>
          </mc:Choice>
          <mc:Fallback>
            <p:pic>
              <p:nvPicPr>
                <p:cNvPr id="75" name="Ink 74">
                  <a:extLst>
                    <a:ext uri="{FF2B5EF4-FFF2-40B4-BE49-F238E27FC236}">
                      <a16:creationId xmlns:a16="http://schemas.microsoft.com/office/drawing/2014/main" id="{4832C644-B836-064A-986D-B4B58DD0ACEE}"/>
                    </a:ext>
                  </a:extLst>
                </p:cNvPr>
                <p:cNvPicPr/>
                <p:nvPr/>
              </p:nvPicPr>
              <p:blipFill>
                <a:blip r:embed="rId65"/>
                <a:stretch>
                  <a:fillRect/>
                </a:stretch>
              </p:blipFill>
              <p:spPr>
                <a:xfrm>
                  <a:off x="2291470" y="3590354"/>
                  <a:ext cx="826200" cy="441418"/>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77" name="Ink 76">
                  <a:extLst>
                    <a:ext uri="{FF2B5EF4-FFF2-40B4-BE49-F238E27FC236}">
                      <a16:creationId xmlns:a16="http://schemas.microsoft.com/office/drawing/2014/main" id="{6413EC15-7E3B-2D4B-B7C7-053175A703C9}"/>
                    </a:ext>
                  </a:extLst>
                </p14:cNvPr>
                <p14:cNvContentPartPr/>
                <p14:nvPr/>
              </p14:nvContentPartPr>
              <p14:xfrm>
                <a:off x="2211550" y="3658783"/>
                <a:ext cx="463680" cy="301680"/>
              </p14:xfrm>
            </p:contentPart>
          </mc:Choice>
          <mc:Fallback>
            <p:pic>
              <p:nvPicPr>
                <p:cNvPr id="77" name="Ink 76">
                  <a:extLst>
                    <a:ext uri="{FF2B5EF4-FFF2-40B4-BE49-F238E27FC236}">
                      <a16:creationId xmlns:a16="http://schemas.microsoft.com/office/drawing/2014/main" id="{6413EC15-7E3B-2D4B-B7C7-053175A703C9}"/>
                    </a:ext>
                  </a:extLst>
                </p:cNvPr>
                <p:cNvPicPr/>
                <p:nvPr/>
              </p:nvPicPr>
              <p:blipFill>
                <a:blip r:embed="rId67"/>
                <a:stretch>
                  <a:fillRect/>
                </a:stretch>
              </p:blipFill>
              <p:spPr>
                <a:xfrm>
                  <a:off x="2180590" y="3627823"/>
                  <a:ext cx="524880" cy="362880"/>
                </a:xfrm>
                <a:prstGeom prst="rect">
                  <a:avLst/>
                </a:prstGeom>
              </p:spPr>
            </p:pic>
          </mc:Fallback>
        </mc:AlternateContent>
      </p:grpSp>
      <p:grpSp>
        <p:nvGrpSpPr>
          <p:cNvPr id="85" name="Group 84">
            <a:extLst>
              <a:ext uri="{FF2B5EF4-FFF2-40B4-BE49-F238E27FC236}">
                <a16:creationId xmlns:a16="http://schemas.microsoft.com/office/drawing/2014/main" id="{C4918DA7-DAA6-4A4D-9882-761BD85CFF32}"/>
              </a:ext>
            </a:extLst>
          </p:cNvPr>
          <p:cNvGrpSpPr/>
          <p:nvPr/>
        </p:nvGrpSpPr>
        <p:grpSpPr>
          <a:xfrm>
            <a:off x="7836190" y="2429383"/>
            <a:ext cx="3727080" cy="1275840"/>
            <a:chOff x="7836190" y="2429383"/>
            <a:chExt cx="3727080" cy="1275840"/>
          </a:xfrm>
        </p:grpSpPr>
        <mc:AlternateContent xmlns:mc="http://schemas.openxmlformats.org/markup-compatibility/2006">
          <mc:Choice xmlns:p14="http://schemas.microsoft.com/office/powerpoint/2010/main" Requires="p14">
            <p:contentPart p14:bwMode="auto" r:id="rId68">
              <p14:nvContentPartPr>
                <p14:cNvPr id="20" name="Ink 19">
                  <a:extLst>
                    <a:ext uri="{FF2B5EF4-FFF2-40B4-BE49-F238E27FC236}">
                      <a16:creationId xmlns:a16="http://schemas.microsoft.com/office/drawing/2014/main" id="{A315373F-0F10-054F-A67D-1EEB3B11DB6E}"/>
                    </a:ext>
                  </a:extLst>
                </p14:cNvPr>
                <p14:cNvContentPartPr/>
                <p14:nvPr/>
              </p14:nvContentPartPr>
              <p14:xfrm>
                <a:off x="8361790" y="2752663"/>
                <a:ext cx="1148040" cy="366480"/>
              </p14:xfrm>
            </p:contentPart>
          </mc:Choice>
          <mc:Fallback>
            <p:pic>
              <p:nvPicPr>
                <p:cNvPr id="20" name="Ink 19">
                  <a:extLst>
                    <a:ext uri="{FF2B5EF4-FFF2-40B4-BE49-F238E27FC236}">
                      <a16:creationId xmlns:a16="http://schemas.microsoft.com/office/drawing/2014/main" id="{A315373F-0F10-054F-A67D-1EEB3B11DB6E}"/>
                    </a:ext>
                  </a:extLst>
                </p:cNvPr>
                <p:cNvPicPr/>
                <p:nvPr/>
              </p:nvPicPr>
              <p:blipFill>
                <a:blip r:embed="rId69"/>
                <a:stretch>
                  <a:fillRect/>
                </a:stretch>
              </p:blipFill>
              <p:spPr>
                <a:xfrm>
                  <a:off x="8330830" y="2721703"/>
                  <a:ext cx="1209240" cy="4276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1" name="Ink 20">
                  <a:extLst>
                    <a:ext uri="{FF2B5EF4-FFF2-40B4-BE49-F238E27FC236}">
                      <a16:creationId xmlns:a16="http://schemas.microsoft.com/office/drawing/2014/main" id="{B22CD65A-11F9-8641-81F7-AE9024D985B8}"/>
                    </a:ext>
                  </a:extLst>
                </p14:cNvPr>
                <p14:cNvContentPartPr/>
                <p14:nvPr/>
              </p14:nvContentPartPr>
              <p14:xfrm>
                <a:off x="9313630" y="2800903"/>
                <a:ext cx="213480" cy="39600"/>
              </p14:xfrm>
            </p:contentPart>
          </mc:Choice>
          <mc:Fallback>
            <p:pic>
              <p:nvPicPr>
                <p:cNvPr id="21" name="Ink 20">
                  <a:extLst>
                    <a:ext uri="{FF2B5EF4-FFF2-40B4-BE49-F238E27FC236}">
                      <a16:creationId xmlns:a16="http://schemas.microsoft.com/office/drawing/2014/main" id="{B22CD65A-11F9-8641-81F7-AE9024D985B8}"/>
                    </a:ext>
                  </a:extLst>
                </p:cNvPr>
                <p:cNvPicPr/>
                <p:nvPr/>
              </p:nvPicPr>
              <p:blipFill>
                <a:blip r:embed="rId71"/>
                <a:stretch>
                  <a:fillRect/>
                </a:stretch>
              </p:blipFill>
              <p:spPr>
                <a:xfrm>
                  <a:off x="9282670" y="2769943"/>
                  <a:ext cx="27468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2" name="Ink 21">
                  <a:extLst>
                    <a:ext uri="{FF2B5EF4-FFF2-40B4-BE49-F238E27FC236}">
                      <a16:creationId xmlns:a16="http://schemas.microsoft.com/office/drawing/2014/main" id="{F88C639A-4369-9949-8B4C-314D11059488}"/>
                    </a:ext>
                  </a:extLst>
                </p14:cNvPr>
                <p14:cNvContentPartPr/>
                <p14:nvPr/>
              </p14:nvContentPartPr>
              <p14:xfrm>
                <a:off x="9918070" y="2629903"/>
                <a:ext cx="1062720" cy="409320"/>
              </p14:xfrm>
            </p:contentPart>
          </mc:Choice>
          <mc:Fallback>
            <p:pic>
              <p:nvPicPr>
                <p:cNvPr id="22" name="Ink 21">
                  <a:extLst>
                    <a:ext uri="{FF2B5EF4-FFF2-40B4-BE49-F238E27FC236}">
                      <a16:creationId xmlns:a16="http://schemas.microsoft.com/office/drawing/2014/main" id="{F88C639A-4369-9949-8B4C-314D11059488}"/>
                    </a:ext>
                  </a:extLst>
                </p:cNvPr>
                <p:cNvPicPr/>
                <p:nvPr/>
              </p:nvPicPr>
              <p:blipFill>
                <a:blip r:embed="rId73"/>
                <a:stretch>
                  <a:fillRect/>
                </a:stretch>
              </p:blipFill>
              <p:spPr>
                <a:xfrm>
                  <a:off x="9887110" y="2598943"/>
                  <a:ext cx="1123920" cy="470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3" name="Ink 22">
                  <a:extLst>
                    <a:ext uri="{FF2B5EF4-FFF2-40B4-BE49-F238E27FC236}">
                      <a16:creationId xmlns:a16="http://schemas.microsoft.com/office/drawing/2014/main" id="{821AFC7A-21D5-1A46-BAE4-347E921F4B77}"/>
                    </a:ext>
                  </a:extLst>
                </p14:cNvPr>
                <p14:cNvContentPartPr/>
                <p14:nvPr/>
              </p14:nvContentPartPr>
              <p14:xfrm>
                <a:off x="10755430" y="2672023"/>
                <a:ext cx="196200" cy="50040"/>
              </p14:xfrm>
            </p:contentPart>
          </mc:Choice>
          <mc:Fallback>
            <p:pic>
              <p:nvPicPr>
                <p:cNvPr id="23" name="Ink 22">
                  <a:extLst>
                    <a:ext uri="{FF2B5EF4-FFF2-40B4-BE49-F238E27FC236}">
                      <a16:creationId xmlns:a16="http://schemas.microsoft.com/office/drawing/2014/main" id="{821AFC7A-21D5-1A46-BAE4-347E921F4B77}"/>
                    </a:ext>
                  </a:extLst>
                </p:cNvPr>
                <p:cNvPicPr/>
                <p:nvPr/>
              </p:nvPicPr>
              <p:blipFill>
                <a:blip r:embed="rId75"/>
                <a:stretch>
                  <a:fillRect/>
                </a:stretch>
              </p:blipFill>
              <p:spPr>
                <a:xfrm>
                  <a:off x="10724413" y="2641063"/>
                  <a:ext cx="257513"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5" name="Ink 34">
                  <a:extLst>
                    <a:ext uri="{FF2B5EF4-FFF2-40B4-BE49-F238E27FC236}">
                      <a16:creationId xmlns:a16="http://schemas.microsoft.com/office/drawing/2014/main" id="{FD95AB6E-387B-3B4F-A22C-54EEA29099A0}"/>
                    </a:ext>
                  </a:extLst>
                </p14:cNvPr>
                <p14:cNvContentPartPr/>
                <p14:nvPr/>
              </p14:nvContentPartPr>
              <p14:xfrm>
                <a:off x="8100790" y="3408583"/>
                <a:ext cx="3373920" cy="117000"/>
              </p14:xfrm>
            </p:contentPart>
          </mc:Choice>
          <mc:Fallback>
            <p:pic>
              <p:nvPicPr>
                <p:cNvPr id="35" name="Ink 34">
                  <a:extLst>
                    <a:ext uri="{FF2B5EF4-FFF2-40B4-BE49-F238E27FC236}">
                      <a16:creationId xmlns:a16="http://schemas.microsoft.com/office/drawing/2014/main" id="{FD95AB6E-387B-3B4F-A22C-54EEA29099A0}"/>
                    </a:ext>
                  </a:extLst>
                </p:cNvPr>
                <p:cNvPicPr/>
                <p:nvPr/>
              </p:nvPicPr>
              <p:blipFill>
                <a:blip r:embed="rId77"/>
                <a:stretch>
                  <a:fillRect/>
                </a:stretch>
              </p:blipFill>
              <p:spPr>
                <a:xfrm>
                  <a:off x="8069830" y="3377527"/>
                  <a:ext cx="3435120" cy="178389"/>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6" name="Ink 35">
                  <a:extLst>
                    <a:ext uri="{FF2B5EF4-FFF2-40B4-BE49-F238E27FC236}">
                      <a16:creationId xmlns:a16="http://schemas.microsoft.com/office/drawing/2014/main" id="{1E0435DF-DCC4-6B48-BB6D-130EF0162998}"/>
                    </a:ext>
                  </a:extLst>
                </p14:cNvPr>
                <p14:cNvContentPartPr/>
                <p14:nvPr/>
              </p14:nvContentPartPr>
              <p14:xfrm>
                <a:off x="8167390" y="3284023"/>
                <a:ext cx="2617920" cy="66960"/>
              </p14:xfrm>
            </p:contentPart>
          </mc:Choice>
          <mc:Fallback>
            <p:pic>
              <p:nvPicPr>
                <p:cNvPr id="36" name="Ink 35">
                  <a:extLst>
                    <a:ext uri="{FF2B5EF4-FFF2-40B4-BE49-F238E27FC236}">
                      <a16:creationId xmlns:a16="http://schemas.microsoft.com/office/drawing/2014/main" id="{1E0435DF-DCC4-6B48-BB6D-130EF0162998}"/>
                    </a:ext>
                  </a:extLst>
                </p:cNvPr>
                <p:cNvPicPr/>
                <p:nvPr/>
              </p:nvPicPr>
              <p:blipFill>
                <a:blip r:embed="rId79"/>
                <a:stretch>
                  <a:fillRect/>
                </a:stretch>
              </p:blipFill>
              <p:spPr>
                <a:xfrm>
                  <a:off x="8136426" y="3253063"/>
                  <a:ext cx="2679128"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7" name="Ink 36">
                  <a:extLst>
                    <a:ext uri="{FF2B5EF4-FFF2-40B4-BE49-F238E27FC236}">
                      <a16:creationId xmlns:a16="http://schemas.microsoft.com/office/drawing/2014/main" id="{00B3BA18-FEDD-7646-87D3-7AD9E0A8EF4B}"/>
                    </a:ext>
                  </a:extLst>
                </p14:cNvPr>
                <p14:cNvContentPartPr/>
                <p14:nvPr/>
              </p14:nvContentPartPr>
              <p14:xfrm>
                <a:off x="8387710" y="3344503"/>
                <a:ext cx="2695320" cy="150480"/>
              </p14:xfrm>
            </p:contentPart>
          </mc:Choice>
          <mc:Fallback>
            <p:pic>
              <p:nvPicPr>
                <p:cNvPr id="37" name="Ink 36">
                  <a:extLst>
                    <a:ext uri="{FF2B5EF4-FFF2-40B4-BE49-F238E27FC236}">
                      <a16:creationId xmlns:a16="http://schemas.microsoft.com/office/drawing/2014/main" id="{00B3BA18-FEDD-7646-87D3-7AD9E0A8EF4B}"/>
                    </a:ext>
                  </a:extLst>
                </p:cNvPr>
                <p:cNvPicPr/>
                <p:nvPr/>
              </p:nvPicPr>
              <p:blipFill>
                <a:blip r:embed="rId81"/>
                <a:stretch>
                  <a:fillRect/>
                </a:stretch>
              </p:blipFill>
              <p:spPr>
                <a:xfrm>
                  <a:off x="8356746" y="3313617"/>
                  <a:ext cx="2756528" cy="211534"/>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9" name="Ink 68">
                  <a:extLst>
                    <a:ext uri="{FF2B5EF4-FFF2-40B4-BE49-F238E27FC236}">
                      <a16:creationId xmlns:a16="http://schemas.microsoft.com/office/drawing/2014/main" id="{AB3DB44A-AEFA-AD41-A4E1-EA42E481DC5F}"/>
                    </a:ext>
                  </a:extLst>
                </p14:cNvPr>
                <p14:cNvContentPartPr/>
                <p14:nvPr/>
              </p14:nvContentPartPr>
              <p14:xfrm>
                <a:off x="9700270" y="3313903"/>
                <a:ext cx="712800" cy="391320"/>
              </p14:xfrm>
            </p:contentPart>
          </mc:Choice>
          <mc:Fallback>
            <p:pic>
              <p:nvPicPr>
                <p:cNvPr id="69" name="Ink 68">
                  <a:extLst>
                    <a:ext uri="{FF2B5EF4-FFF2-40B4-BE49-F238E27FC236}">
                      <a16:creationId xmlns:a16="http://schemas.microsoft.com/office/drawing/2014/main" id="{AB3DB44A-AEFA-AD41-A4E1-EA42E481DC5F}"/>
                    </a:ext>
                  </a:extLst>
                </p:cNvPr>
                <p:cNvPicPr/>
                <p:nvPr/>
              </p:nvPicPr>
              <p:blipFill>
                <a:blip r:embed="rId83"/>
                <a:stretch>
                  <a:fillRect/>
                </a:stretch>
              </p:blipFill>
              <p:spPr>
                <a:xfrm>
                  <a:off x="9669310" y="3282943"/>
                  <a:ext cx="774000" cy="4525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0" name="Ink 69">
                  <a:extLst>
                    <a:ext uri="{FF2B5EF4-FFF2-40B4-BE49-F238E27FC236}">
                      <a16:creationId xmlns:a16="http://schemas.microsoft.com/office/drawing/2014/main" id="{05E75954-A58A-FB46-A598-B646AE5E9B29}"/>
                    </a:ext>
                  </a:extLst>
                </p14:cNvPr>
                <p14:cNvContentPartPr/>
                <p14:nvPr/>
              </p14:nvContentPartPr>
              <p14:xfrm>
                <a:off x="9793510" y="3300223"/>
                <a:ext cx="732960" cy="325440"/>
              </p14:xfrm>
            </p:contentPart>
          </mc:Choice>
          <mc:Fallback>
            <p:pic>
              <p:nvPicPr>
                <p:cNvPr id="70" name="Ink 69">
                  <a:extLst>
                    <a:ext uri="{FF2B5EF4-FFF2-40B4-BE49-F238E27FC236}">
                      <a16:creationId xmlns:a16="http://schemas.microsoft.com/office/drawing/2014/main" id="{05E75954-A58A-FB46-A598-B646AE5E9B29}"/>
                    </a:ext>
                  </a:extLst>
                </p:cNvPr>
                <p:cNvPicPr/>
                <p:nvPr/>
              </p:nvPicPr>
              <p:blipFill>
                <a:blip r:embed="rId85"/>
                <a:stretch>
                  <a:fillRect/>
                </a:stretch>
              </p:blipFill>
              <p:spPr>
                <a:xfrm>
                  <a:off x="9762550" y="3269263"/>
                  <a:ext cx="79416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79" name="Ink 78">
                  <a:extLst>
                    <a:ext uri="{FF2B5EF4-FFF2-40B4-BE49-F238E27FC236}">
                      <a16:creationId xmlns:a16="http://schemas.microsoft.com/office/drawing/2014/main" id="{92C9A8F0-49ED-454B-AC1A-6566AF278A41}"/>
                    </a:ext>
                  </a:extLst>
                </p14:cNvPr>
                <p14:cNvContentPartPr/>
                <p14:nvPr/>
              </p14:nvContentPartPr>
              <p14:xfrm>
                <a:off x="7836190" y="2535943"/>
                <a:ext cx="405360" cy="838440"/>
              </p14:xfrm>
            </p:contentPart>
          </mc:Choice>
          <mc:Fallback>
            <p:pic>
              <p:nvPicPr>
                <p:cNvPr id="79" name="Ink 78">
                  <a:extLst>
                    <a:ext uri="{FF2B5EF4-FFF2-40B4-BE49-F238E27FC236}">
                      <a16:creationId xmlns:a16="http://schemas.microsoft.com/office/drawing/2014/main" id="{92C9A8F0-49ED-454B-AC1A-6566AF278A41}"/>
                    </a:ext>
                  </a:extLst>
                </p:cNvPr>
                <p:cNvPicPr/>
                <p:nvPr/>
              </p:nvPicPr>
              <p:blipFill>
                <a:blip r:embed="rId87"/>
                <a:stretch>
                  <a:fillRect/>
                </a:stretch>
              </p:blipFill>
              <p:spPr>
                <a:xfrm>
                  <a:off x="7805230" y="2504983"/>
                  <a:ext cx="466560" cy="8996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1" name="Ink 80">
                  <a:extLst>
                    <a:ext uri="{FF2B5EF4-FFF2-40B4-BE49-F238E27FC236}">
                      <a16:creationId xmlns:a16="http://schemas.microsoft.com/office/drawing/2014/main" id="{700C22A3-28B5-EA44-9308-78DCEFCFD400}"/>
                    </a:ext>
                  </a:extLst>
                </p14:cNvPr>
                <p14:cNvContentPartPr/>
                <p14:nvPr/>
              </p14:nvContentPartPr>
              <p14:xfrm>
                <a:off x="11222350" y="2429383"/>
                <a:ext cx="340920" cy="1077120"/>
              </p14:xfrm>
            </p:contentPart>
          </mc:Choice>
          <mc:Fallback>
            <p:pic>
              <p:nvPicPr>
                <p:cNvPr id="81" name="Ink 80">
                  <a:extLst>
                    <a:ext uri="{FF2B5EF4-FFF2-40B4-BE49-F238E27FC236}">
                      <a16:creationId xmlns:a16="http://schemas.microsoft.com/office/drawing/2014/main" id="{700C22A3-28B5-EA44-9308-78DCEFCFD400}"/>
                    </a:ext>
                  </a:extLst>
                </p:cNvPr>
                <p:cNvPicPr/>
                <p:nvPr/>
              </p:nvPicPr>
              <p:blipFill>
                <a:blip r:embed="rId89"/>
                <a:stretch>
                  <a:fillRect/>
                </a:stretch>
              </p:blipFill>
              <p:spPr>
                <a:xfrm>
                  <a:off x="11191390" y="2398423"/>
                  <a:ext cx="402120" cy="11383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3" name="Ink 82">
                  <a:extLst>
                    <a:ext uri="{FF2B5EF4-FFF2-40B4-BE49-F238E27FC236}">
                      <a16:creationId xmlns:a16="http://schemas.microsoft.com/office/drawing/2014/main" id="{929631A5-4570-ED47-8263-D22EFBF76365}"/>
                    </a:ext>
                  </a:extLst>
                </p14:cNvPr>
                <p14:cNvContentPartPr/>
                <p14:nvPr/>
              </p14:nvContentPartPr>
              <p14:xfrm>
                <a:off x="8388790" y="3204463"/>
                <a:ext cx="1986840" cy="48600"/>
              </p14:xfrm>
            </p:contentPart>
          </mc:Choice>
          <mc:Fallback>
            <p:pic>
              <p:nvPicPr>
                <p:cNvPr id="83" name="Ink 82">
                  <a:extLst>
                    <a:ext uri="{FF2B5EF4-FFF2-40B4-BE49-F238E27FC236}">
                      <a16:creationId xmlns:a16="http://schemas.microsoft.com/office/drawing/2014/main" id="{929631A5-4570-ED47-8263-D22EFBF76365}"/>
                    </a:ext>
                  </a:extLst>
                </p:cNvPr>
                <p:cNvPicPr/>
                <p:nvPr/>
              </p:nvPicPr>
              <p:blipFill>
                <a:blip r:embed="rId91"/>
                <a:stretch>
                  <a:fillRect/>
                </a:stretch>
              </p:blipFill>
              <p:spPr>
                <a:xfrm>
                  <a:off x="8357830" y="3173272"/>
                  <a:ext cx="2048040" cy="110257"/>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4" name="Ink 83">
                  <a:extLst>
                    <a:ext uri="{FF2B5EF4-FFF2-40B4-BE49-F238E27FC236}">
                      <a16:creationId xmlns:a16="http://schemas.microsoft.com/office/drawing/2014/main" id="{483A6D7D-3DC1-3341-94A4-8E091134B829}"/>
                    </a:ext>
                  </a:extLst>
                </p14:cNvPr>
                <p14:cNvContentPartPr/>
                <p14:nvPr/>
              </p14:nvContentPartPr>
              <p14:xfrm>
                <a:off x="8273950" y="3177103"/>
                <a:ext cx="2271960" cy="52200"/>
              </p14:xfrm>
            </p:contentPart>
          </mc:Choice>
          <mc:Fallback>
            <p:pic>
              <p:nvPicPr>
                <p:cNvPr id="84" name="Ink 83">
                  <a:extLst>
                    <a:ext uri="{FF2B5EF4-FFF2-40B4-BE49-F238E27FC236}">
                      <a16:creationId xmlns:a16="http://schemas.microsoft.com/office/drawing/2014/main" id="{483A6D7D-3DC1-3341-94A4-8E091134B829}"/>
                    </a:ext>
                  </a:extLst>
                </p:cNvPr>
                <p:cNvPicPr/>
                <p:nvPr/>
              </p:nvPicPr>
              <p:blipFill>
                <a:blip r:embed="rId93"/>
                <a:stretch>
                  <a:fillRect/>
                </a:stretch>
              </p:blipFill>
              <p:spPr>
                <a:xfrm>
                  <a:off x="8242985" y="3146143"/>
                  <a:ext cx="2333170" cy="113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4">
            <p14:nvContentPartPr>
              <p14:cNvPr id="86" name="Ink 85">
                <a:extLst>
                  <a:ext uri="{FF2B5EF4-FFF2-40B4-BE49-F238E27FC236}">
                    <a16:creationId xmlns:a16="http://schemas.microsoft.com/office/drawing/2014/main" id="{3420AF0E-16B5-EC43-8682-A37676232133}"/>
                  </a:ext>
                </a:extLst>
              </p14:cNvPr>
              <p14:cNvContentPartPr/>
              <p14:nvPr/>
            </p14:nvContentPartPr>
            <p14:xfrm>
              <a:off x="9301750" y="1495543"/>
              <a:ext cx="84960" cy="84960"/>
            </p14:xfrm>
          </p:contentPart>
        </mc:Choice>
        <mc:Fallback>
          <p:pic>
            <p:nvPicPr>
              <p:cNvPr id="86" name="Ink 85">
                <a:extLst>
                  <a:ext uri="{FF2B5EF4-FFF2-40B4-BE49-F238E27FC236}">
                    <a16:creationId xmlns:a16="http://schemas.microsoft.com/office/drawing/2014/main" id="{3420AF0E-16B5-EC43-8682-A37676232133}"/>
                  </a:ext>
                </a:extLst>
              </p:cNvPr>
              <p:cNvPicPr/>
              <p:nvPr/>
            </p:nvPicPr>
            <p:blipFill>
              <a:blip r:embed="rId95"/>
              <a:stretch>
                <a:fillRect/>
              </a:stretch>
            </p:blipFill>
            <p:spPr>
              <a:xfrm>
                <a:off x="9270790" y="1464451"/>
                <a:ext cx="146160" cy="146420"/>
              </a:xfrm>
              <a:prstGeom prst="rect">
                <a:avLst/>
              </a:prstGeom>
            </p:spPr>
          </p:pic>
        </mc:Fallback>
      </mc:AlternateContent>
      <p:grpSp>
        <p:nvGrpSpPr>
          <p:cNvPr id="97" name="Group 96">
            <a:extLst>
              <a:ext uri="{FF2B5EF4-FFF2-40B4-BE49-F238E27FC236}">
                <a16:creationId xmlns:a16="http://schemas.microsoft.com/office/drawing/2014/main" id="{E59BACF2-19D6-6547-A053-2B5BF37B6FF1}"/>
              </a:ext>
            </a:extLst>
          </p:cNvPr>
          <p:cNvGrpSpPr/>
          <p:nvPr/>
        </p:nvGrpSpPr>
        <p:grpSpPr>
          <a:xfrm>
            <a:off x="7644670" y="4171063"/>
            <a:ext cx="2442240" cy="608400"/>
            <a:chOff x="7644670" y="4171063"/>
            <a:chExt cx="2442240" cy="608400"/>
          </a:xfrm>
        </p:grpSpPr>
        <mc:AlternateContent xmlns:mc="http://schemas.openxmlformats.org/markup-compatibility/2006">
          <mc:Choice xmlns:p14="http://schemas.microsoft.com/office/powerpoint/2010/main" Requires="p14">
            <p:contentPart p14:bwMode="auto" r:id="rId96">
              <p14:nvContentPartPr>
                <p14:cNvPr id="88" name="Ink 87">
                  <a:extLst>
                    <a:ext uri="{FF2B5EF4-FFF2-40B4-BE49-F238E27FC236}">
                      <a16:creationId xmlns:a16="http://schemas.microsoft.com/office/drawing/2014/main" id="{F7156E26-FACB-9B4E-B5A9-642EB9171236}"/>
                    </a:ext>
                  </a:extLst>
                </p14:cNvPr>
                <p14:cNvContentPartPr/>
                <p14:nvPr/>
              </p14:nvContentPartPr>
              <p14:xfrm>
                <a:off x="8190070" y="4335223"/>
                <a:ext cx="37800" cy="250920"/>
              </p14:xfrm>
            </p:contentPart>
          </mc:Choice>
          <mc:Fallback>
            <p:pic>
              <p:nvPicPr>
                <p:cNvPr id="88" name="Ink 87">
                  <a:extLst>
                    <a:ext uri="{FF2B5EF4-FFF2-40B4-BE49-F238E27FC236}">
                      <a16:creationId xmlns:a16="http://schemas.microsoft.com/office/drawing/2014/main" id="{F7156E26-FACB-9B4E-B5A9-642EB9171236}"/>
                    </a:ext>
                  </a:extLst>
                </p:cNvPr>
                <p:cNvPicPr/>
                <p:nvPr/>
              </p:nvPicPr>
              <p:blipFill>
                <a:blip r:embed="rId97"/>
                <a:stretch>
                  <a:fillRect/>
                </a:stretch>
              </p:blipFill>
              <p:spPr>
                <a:xfrm>
                  <a:off x="8159402" y="4304219"/>
                  <a:ext cx="98423" cy="312208"/>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89" name="Ink 88">
                  <a:extLst>
                    <a:ext uri="{FF2B5EF4-FFF2-40B4-BE49-F238E27FC236}">
                      <a16:creationId xmlns:a16="http://schemas.microsoft.com/office/drawing/2014/main" id="{C37CEBAC-B204-5D4C-83C3-8498731431FA}"/>
                    </a:ext>
                  </a:extLst>
                </p14:cNvPr>
                <p14:cNvContentPartPr/>
                <p14:nvPr/>
              </p14:nvContentPartPr>
              <p14:xfrm>
                <a:off x="8191150" y="4198783"/>
                <a:ext cx="38880" cy="43560"/>
              </p14:xfrm>
            </p:contentPart>
          </mc:Choice>
          <mc:Fallback>
            <p:pic>
              <p:nvPicPr>
                <p:cNvPr id="89" name="Ink 88">
                  <a:extLst>
                    <a:ext uri="{FF2B5EF4-FFF2-40B4-BE49-F238E27FC236}">
                      <a16:creationId xmlns:a16="http://schemas.microsoft.com/office/drawing/2014/main" id="{C37CEBAC-B204-5D4C-83C3-8498731431FA}"/>
                    </a:ext>
                  </a:extLst>
                </p:cNvPr>
                <p:cNvPicPr/>
                <p:nvPr/>
              </p:nvPicPr>
              <p:blipFill>
                <a:blip r:embed="rId99"/>
                <a:stretch>
                  <a:fillRect/>
                </a:stretch>
              </p:blipFill>
              <p:spPr>
                <a:xfrm>
                  <a:off x="8160190" y="4167565"/>
                  <a:ext cx="100080" cy="10527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0" name="Ink 89">
                  <a:extLst>
                    <a:ext uri="{FF2B5EF4-FFF2-40B4-BE49-F238E27FC236}">
                      <a16:creationId xmlns:a16="http://schemas.microsoft.com/office/drawing/2014/main" id="{A4B6DD2C-EFE1-4B48-8756-5D464509EE1B}"/>
                    </a:ext>
                  </a:extLst>
                </p14:cNvPr>
                <p14:cNvContentPartPr/>
                <p14:nvPr/>
              </p14:nvContentPartPr>
              <p14:xfrm>
                <a:off x="8346310" y="4360783"/>
                <a:ext cx="147960" cy="218160"/>
              </p14:xfrm>
            </p:contentPart>
          </mc:Choice>
          <mc:Fallback>
            <p:pic>
              <p:nvPicPr>
                <p:cNvPr id="90" name="Ink 89">
                  <a:extLst>
                    <a:ext uri="{FF2B5EF4-FFF2-40B4-BE49-F238E27FC236}">
                      <a16:creationId xmlns:a16="http://schemas.microsoft.com/office/drawing/2014/main" id="{A4B6DD2C-EFE1-4B48-8756-5D464509EE1B}"/>
                    </a:ext>
                  </a:extLst>
                </p:cNvPr>
                <p:cNvPicPr/>
                <p:nvPr/>
              </p:nvPicPr>
              <p:blipFill>
                <a:blip r:embed="rId101"/>
                <a:stretch>
                  <a:fillRect/>
                </a:stretch>
              </p:blipFill>
              <p:spPr>
                <a:xfrm>
                  <a:off x="8315350" y="4329823"/>
                  <a:ext cx="20916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1" name="Ink 90">
                  <a:extLst>
                    <a:ext uri="{FF2B5EF4-FFF2-40B4-BE49-F238E27FC236}">
                      <a16:creationId xmlns:a16="http://schemas.microsoft.com/office/drawing/2014/main" id="{5E735514-C9C8-DC47-B9F7-BA3C59C374EC}"/>
                    </a:ext>
                  </a:extLst>
                </p14:cNvPr>
                <p14:cNvContentPartPr/>
                <p14:nvPr/>
              </p14:nvContentPartPr>
              <p14:xfrm>
                <a:off x="8630710" y="4350343"/>
                <a:ext cx="445680" cy="254160"/>
              </p14:xfrm>
            </p:contentPart>
          </mc:Choice>
          <mc:Fallback>
            <p:pic>
              <p:nvPicPr>
                <p:cNvPr id="91" name="Ink 90">
                  <a:extLst>
                    <a:ext uri="{FF2B5EF4-FFF2-40B4-BE49-F238E27FC236}">
                      <a16:creationId xmlns:a16="http://schemas.microsoft.com/office/drawing/2014/main" id="{5E735514-C9C8-DC47-B9F7-BA3C59C374EC}"/>
                    </a:ext>
                  </a:extLst>
                </p:cNvPr>
                <p:cNvPicPr/>
                <p:nvPr/>
              </p:nvPicPr>
              <p:blipFill>
                <a:blip r:embed="rId103"/>
                <a:stretch>
                  <a:fillRect/>
                </a:stretch>
              </p:blipFill>
              <p:spPr>
                <a:xfrm>
                  <a:off x="8599775" y="4319383"/>
                  <a:ext cx="506831"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2" name="Ink 91">
                  <a:extLst>
                    <a:ext uri="{FF2B5EF4-FFF2-40B4-BE49-F238E27FC236}">
                      <a16:creationId xmlns:a16="http://schemas.microsoft.com/office/drawing/2014/main" id="{5151D646-07EF-E844-BA19-8408FB7E9997}"/>
                    </a:ext>
                  </a:extLst>
                </p14:cNvPr>
                <p14:cNvContentPartPr/>
                <p14:nvPr/>
              </p14:nvContentPartPr>
              <p14:xfrm>
                <a:off x="8899630" y="4232623"/>
                <a:ext cx="20880" cy="13680"/>
              </p14:xfrm>
            </p:contentPart>
          </mc:Choice>
          <mc:Fallback>
            <p:pic>
              <p:nvPicPr>
                <p:cNvPr id="92" name="Ink 91">
                  <a:extLst>
                    <a:ext uri="{FF2B5EF4-FFF2-40B4-BE49-F238E27FC236}">
                      <a16:creationId xmlns:a16="http://schemas.microsoft.com/office/drawing/2014/main" id="{5151D646-07EF-E844-BA19-8408FB7E9997}"/>
                    </a:ext>
                  </a:extLst>
                </p:cNvPr>
                <p:cNvPicPr/>
                <p:nvPr/>
              </p:nvPicPr>
              <p:blipFill>
                <a:blip r:embed="rId105"/>
                <a:stretch>
                  <a:fillRect/>
                </a:stretch>
              </p:blipFill>
              <p:spPr>
                <a:xfrm>
                  <a:off x="8868670" y="4201663"/>
                  <a:ext cx="820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3" name="Ink 92">
                  <a:extLst>
                    <a:ext uri="{FF2B5EF4-FFF2-40B4-BE49-F238E27FC236}">
                      <a16:creationId xmlns:a16="http://schemas.microsoft.com/office/drawing/2014/main" id="{C3D35D1F-C846-F44E-AD42-9CD4EA9ED242}"/>
                    </a:ext>
                  </a:extLst>
                </p14:cNvPr>
                <p14:cNvContentPartPr/>
                <p14:nvPr/>
              </p14:nvContentPartPr>
              <p14:xfrm>
                <a:off x="9069190" y="4337743"/>
                <a:ext cx="161640" cy="212760"/>
              </p14:xfrm>
            </p:contentPart>
          </mc:Choice>
          <mc:Fallback>
            <p:pic>
              <p:nvPicPr>
                <p:cNvPr id="93" name="Ink 92">
                  <a:extLst>
                    <a:ext uri="{FF2B5EF4-FFF2-40B4-BE49-F238E27FC236}">
                      <a16:creationId xmlns:a16="http://schemas.microsoft.com/office/drawing/2014/main" id="{C3D35D1F-C846-F44E-AD42-9CD4EA9ED242}"/>
                    </a:ext>
                  </a:extLst>
                </p:cNvPr>
                <p:cNvPicPr/>
                <p:nvPr/>
              </p:nvPicPr>
              <p:blipFill>
                <a:blip r:embed="rId107"/>
                <a:stretch>
                  <a:fillRect/>
                </a:stretch>
              </p:blipFill>
              <p:spPr>
                <a:xfrm>
                  <a:off x="9038230" y="4306731"/>
                  <a:ext cx="222840" cy="274064"/>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4" name="Ink 93">
                  <a:extLst>
                    <a:ext uri="{FF2B5EF4-FFF2-40B4-BE49-F238E27FC236}">
                      <a16:creationId xmlns:a16="http://schemas.microsoft.com/office/drawing/2014/main" id="{B2DEF70C-B629-B842-BE1B-62B2A4F66D3E}"/>
                    </a:ext>
                  </a:extLst>
                </p14:cNvPr>
                <p14:cNvContentPartPr/>
                <p14:nvPr/>
              </p14:nvContentPartPr>
              <p14:xfrm>
                <a:off x="9259630" y="4171063"/>
                <a:ext cx="592920" cy="407880"/>
              </p14:xfrm>
            </p:contentPart>
          </mc:Choice>
          <mc:Fallback>
            <p:pic>
              <p:nvPicPr>
                <p:cNvPr id="94" name="Ink 93">
                  <a:extLst>
                    <a:ext uri="{FF2B5EF4-FFF2-40B4-BE49-F238E27FC236}">
                      <a16:creationId xmlns:a16="http://schemas.microsoft.com/office/drawing/2014/main" id="{B2DEF70C-B629-B842-BE1B-62B2A4F66D3E}"/>
                    </a:ext>
                  </a:extLst>
                </p:cNvPr>
                <p:cNvPicPr/>
                <p:nvPr/>
              </p:nvPicPr>
              <p:blipFill>
                <a:blip r:embed="rId109"/>
                <a:stretch>
                  <a:fillRect/>
                </a:stretch>
              </p:blipFill>
              <p:spPr>
                <a:xfrm>
                  <a:off x="9228651" y="4140076"/>
                  <a:ext cx="654157" cy="469134"/>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5" name="Ink 94">
                  <a:extLst>
                    <a:ext uri="{FF2B5EF4-FFF2-40B4-BE49-F238E27FC236}">
                      <a16:creationId xmlns:a16="http://schemas.microsoft.com/office/drawing/2014/main" id="{C0862DC9-36A0-DD41-9C4D-DF001E07A3BD}"/>
                    </a:ext>
                  </a:extLst>
                </p14:cNvPr>
                <p14:cNvContentPartPr/>
                <p14:nvPr/>
              </p14:nvContentPartPr>
              <p14:xfrm>
                <a:off x="10047670" y="4396783"/>
                <a:ext cx="11880" cy="21600"/>
              </p14:xfrm>
            </p:contentPart>
          </mc:Choice>
          <mc:Fallback>
            <p:pic>
              <p:nvPicPr>
                <p:cNvPr id="95" name="Ink 94">
                  <a:extLst>
                    <a:ext uri="{FF2B5EF4-FFF2-40B4-BE49-F238E27FC236}">
                      <a16:creationId xmlns:a16="http://schemas.microsoft.com/office/drawing/2014/main" id="{C0862DC9-36A0-DD41-9C4D-DF001E07A3BD}"/>
                    </a:ext>
                  </a:extLst>
                </p:cNvPr>
                <p:cNvPicPr/>
                <p:nvPr/>
              </p:nvPicPr>
              <p:blipFill>
                <a:blip r:embed="rId111"/>
                <a:stretch>
                  <a:fillRect/>
                </a:stretch>
              </p:blipFill>
              <p:spPr>
                <a:xfrm>
                  <a:off x="10016710" y="4365298"/>
                  <a:ext cx="73080" cy="83837"/>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6" name="Ink 95">
                  <a:extLst>
                    <a:ext uri="{FF2B5EF4-FFF2-40B4-BE49-F238E27FC236}">
                      <a16:creationId xmlns:a16="http://schemas.microsoft.com/office/drawing/2014/main" id="{BBA6BF8C-8D53-BE43-9AE2-A27ECEA677E7}"/>
                    </a:ext>
                  </a:extLst>
                </p14:cNvPr>
                <p14:cNvContentPartPr/>
                <p14:nvPr/>
              </p14:nvContentPartPr>
              <p14:xfrm>
                <a:off x="7644670" y="4713583"/>
                <a:ext cx="2442240" cy="65880"/>
              </p14:xfrm>
            </p:contentPart>
          </mc:Choice>
          <mc:Fallback>
            <p:pic>
              <p:nvPicPr>
                <p:cNvPr id="96" name="Ink 95">
                  <a:extLst>
                    <a:ext uri="{FF2B5EF4-FFF2-40B4-BE49-F238E27FC236}">
                      <a16:creationId xmlns:a16="http://schemas.microsoft.com/office/drawing/2014/main" id="{BBA6BF8C-8D53-BE43-9AE2-A27ECEA677E7}"/>
                    </a:ext>
                  </a:extLst>
                </p:cNvPr>
                <p:cNvPicPr/>
                <p:nvPr/>
              </p:nvPicPr>
              <p:blipFill>
                <a:blip r:embed="rId113"/>
                <a:stretch>
                  <a:fillRect/>
                </a:stretch>
              </p:blipFill>
              <p:spPr>
                <a:xfrm>
                  <a:off x="7613710" y="4682623"/>
                  <a:ext cx="2503440" cy="127080"/>
                </a:xfrm>
                <a:prstGeom prst="rect">
                  <a:avLst/>
                </a:prstGeom>
              </p:spPr>
            </p:pic>
          </mc:Fallback>
        </mc:AlternateContent>
      </p:grpSp>
      <p:grpSp>
        <p:nvGrpSpPr>
          <p:cNvPr id="99" name="Group 98">
            <a:extLst>
              <a:ext uri="{FF2B5EF4-FFF2-40B4-BE49-F238E27FC236}">
                <a16:creationId xmlns:a16="http://schemas.microsoft.com/office/drawing/2014/main" id="{2E0CD9BB-9EAF-FB4D-91A3-04B5B311AC96}"/>
              </a:ext>
            </a:extLst>
          </p:cNvPr>
          <p:cNvGrpSpPr/>
          <p:nvPr/>
        </p:nvGrpSpPr>
        <p:grpSpPr>
          <a:xfrm>
            <a:off x="8270710" y="534343"/>
            <a:ext cx="1688040" cy="1019880"/>
            <a:chOff x="8270710" y="534343"/>
            <a:chExt cx="1688040" cy="1019880"/>
          </a:xfrm>
        </p:grpSpPr>
        <mc:AlternateContent xmlns:mc="http://schemas.openxmlformats.org/markup-compatibility/2006">
          <mc:Choice xmlns:p14="http://schemas.microsoft.com/office/powerpoint/2010/main" Requires="p14">
            <p:contentPart p14:bwMode="auto" r:id="rId114">
              <p14:nvContentPartPr>
                <p14:cNvPr id="47" name="Ink 46">
                  <a:extLst>
                    <a:ext uri="{FF2B5EF4-FFF2-40B4-BE49-F238E27FC236}">
                      <a16:creationId xmlns:a16="http://schemas.microsoft.com/office/drawing/2014/main" id="{2920A065-3CEA-2944-BA08-035468603E78}"/>
                    </a:ext>
                  </a:extLst>
                </p14:cNvPr>
                <p14:cNvContentPartPr/>
                <p14:nvPr/>
              </p14:nvContentPartPr>
              <p14:xfrm>
                <a:off x="8270710" y="662863"/>
                <a:ext cx="525600" cy="496800"/>
              </p14:xfrm>
            </p:contentPart>
          </mc:Choice>
          <mc:Fallback>
            <p:pic>
              <p:nvPicPr>
                <p:cNvPr id="47" name="Ink 46">
                  <a:extLst>
                    <a:ext uri="{FF2B5EF4-FFF2-40B4-BE49-F238E27FC236}">
                      <a16:creationId xmlns:a16="http://schemas.microsoft.com/office/drawing/2014/main" id="{2920A065-3CEA-2944-BA08-035468603E78}"/>
                    </a:ext>
                  </a:extLst>
                </p:cNvPr>
                <p:cNvPicPr/>
                <p:nvPr/>
              </p:nvPicPr>
              <p:blipFill>
                <a:blip r:embed="rId115"/>
                <a:stretch>
                  <a:fillRect/>
                </a:stretch>
              </p:blipFill>
              <p:spPr>
                <a:xfrm>
                  <a:off x="8239750" y="631903"/>
                  <a:ext cx="586800" cy="558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8" name="Ink 47">
                  <a:extLst>
                    <a:ext uri="{FF2B5EF4-FFF2-40B4-BE49-F238E27FC236}">
                      <a16:creationId xmlns:a16="http://schemas.microsoft.com/office/drawing/2014/main" id="{25260445-9542-4949-A97D-9AB9DFB90171}"/>
                    </a:ext>
                  </a:extLst>
                </p14:cNvPr>
                <p14:cNvContentPartPr/>
                <p14:nvPr/>
              </p14:nvContentPartPr>
              <p14:xfrm>
                <a:off x="9712150" y="534343"/>
                <a:ext cx="246600" cy="463320"/>
              </p14:xfrm>
            </p:contentPart>
          </mc:Choice>
          <mc:Fallback>
            <p:pic>
              <p:nvPicPr>
                <p:cNvPr id="48" name="Ink 47">
                  <a:extLst>
                    <a:ext uri="{FF2B5EF4-FFF2-40B4-BE49-F238E27FC236}">
                      <a16:creationId xmlns:a16="http://schemas.microsoft.com/office/drawing/2014/main" id="{25260445-9542-4949-A97D-9AB9DFB90171}"/>
                    </a:ext>
                  </a:extLst>
                </p:cNvPr>
                <p:cNvPicPr/>
                <p:nvPr/>
              </p:nvPicPr>
              <p:blipFill>
                <a:blip r:embed="rId117"/>
                <a:stretch>
                  <a:fillRect/>
                </a:stretch>
              </p:blipFill>
              <p:spPr>
                <a:xfrm>
                  <a:off x="9681190" y="503383"/>
                  <a:ext cx="307800" cy="5245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50" name="Ink 49">
                  <a:extLst>
                    <a:ext uri="{FF2B5EF4-FFF2-40B4-BE49-F238E27FC236}">
                      <a16:creationId xmlns:a16="http://schemas.microsoft.com/office/drawing/2014/main" id="{958257D9-D8BC-F448-B6FE-7DE5ECAA16CB}"/>
                    </a:ext>
                  </a:extLst>
                </p14:cNvPr>
                <p14:cNvContentPartPr/>
                <p14:nvPr/>
              </p14:nvContentPartPr>
              <p14:xfrm>
                <a:off x="9066670" y="1371703"/>
                <a:ext cx="31680" cy="13320"/>
              </p14:xfrm>
            </p:contentPart>
          </mc:Choice>
          <mc:Fallback>
            <p:pic>
              <p:nvPicPr>
                <p:cNvPr id="50" name="Ink 49">
                  <a:extLst>
                    <a:ext uri="{FF2B5EF4-FFF2-40B4-BE49-F238E27FC236}">
                      <a16:creationId xmlns:a16="http://schemas.microsoft.com/office/drawing/2014/main" id="{958257D9-D8BC-F448-B6FE-7DE5ECAA16CB}"/>
                    </a:ext>
                  </a:extLst>
                </p:cNvPr>
                <p:cNvPicPr/>
                <p:nvPr/>
              </p:nvPicPr>
              <p:blipFill>
                <a:blip r:embed="rId119"/>
                <a:stretch>
                  <a:fillRect/>
                </a:stretch>
              </p:blipFill>
              <p:spPr>
                <a:xfrm>
                  <a:off x="9035710" y="1340743"/>
                  <a:ext cx="9288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51" name="Ink 50">
                  <a:extLst>
                    <a:ext uri="{FF2B5EF4-FFF2-40B4-BE49-F238E27FC236}">
                      <a16:creationId xmlns:a16="http://schemas.microsoft.com/office/drawing/2014/main" id="{D19231C6-B398-5140-8D66-58BAC6BED23F}"/>
                    </a:ext>
                  </a:extLst>
                </p14:cNvPr>
                <p14:cNvContentPartPr/>
                <p14:nvPr/>
              </p14:nvContentPartPr>
              <p14:xfrm>
                <a:off x="9214270" y="1489423"/>
                <a:ext cx="19080" cy="6840"/>
              </p14:xfrm>
            </p:contentPart>
          </mc:Choice>
          <mc:Fallback>
            <p:pic>
              <p:nvPicPr>
                <p:cNvPr id="51" name="Ink 50">
                  <a:extLst>
                    <a:ext uri="{FF2B5EF4-FFF2-40B4-BE49-F238E27FC236}">
                      <a16:creationId xmlns:a16="http://schemas.microsoft.com/office/drawing/2014/main" id="{D19231C6-B398-5140-8D66-58BAC6BED23F}"/>
                    </a:ext>
                  </a:extLst>
                </p:cNvPr>
                <p:cNvPicPr/>
                <p:nvPr/>
              </p:nvPicPr>
              <p:blipFill>
                <a:blip r:embed="rId121"/>
                <a:stretch>
                  <a:fillRect/>
                </a:stretch>
              </p:blipFill>
              <p:spPr>
                <a:xfrm>
                  <a:off x="9183310" y="1458463"/>
                  <a:ext cx="8028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52" name="Ink 51">
                  <a:extLst>
                    <a:ext uri="{FF2B5EF4-FFF2-40B4-BE49-F238E27FC236}">
                      <a16:creationId xmlns:a16="http://schemas.microsoft.com/office/drawing/2014/main" id="{8A2BDC79-0388-CA43-8BE4-4B407D16DF13}"/>
                    </a:ext>
                  </a:extLst>
                </p14:cNvPr>
                <p14:cNvContentPartPr/>
                <p14:nvPr/>
              </p14:nvContentPartPr>
              <p14:xfrm>
                <a:off x="9277630" y="1511743"/>
                <a:ext cx="2520" cy="8280"/>
              </p14:xfrm>
            </p:contentPart>
          </mc:Choice>
          <mc:Fallback>
            <p:pic>
              <p:nvPicPr>
                <p:cNvPr id="52" name="Ink 51">
                  <a:extLst>
                    <a:ext uri="{FF2B5EF4-FFF2-40B4-BE49-F238E27FC236}">
                      <a16:creationId xmlns:a16="http://schemas.microsoft.com/office/drawing/2014/main" id="{8A2BDC79-0388-CA43-8BE4-4B407D16DF13}"/>
                    </a:ext>
                  </a:extLst>
                </p:cNvPr>
                <p:cNvPicPr/>
                <p:nvPr/>
              </p:nvPicPr>
              <p:blipFill>
                <a:blip r:embed="rId123"/>
                <a:stretch>
                  <a:fillRect/>
                </a:stretch>
              </p:blipFill>
              <p:spPr>
                <a:xfrm>
                  <a:off x="9246670" y="1480783"/>
                  <a:ext cx="6372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53" name="Ink 52">
                  <a:extLst>
                    <a:ext uri="{FF2B5EF4-FFF2-40B4-BE49-F238E27FC236}">
                      <a16:creationId xmlns:a16="http://schemas.microsoft.com/office/drawing/2014/main" id="{54072532-AF01-9848-8935-51BBB70B7394}"/>
                    </a:ext>
                  </a:extLst>
                </p14:cNvPr>
                <p14:cNvContentPartPr/>
                <p14:nvPr/>
              </p14:nvContentPartPr>
              <p14:xfrm>
                <a:off x="8924830" y="1223383"/>
                <a:ext cx="30240" cy="23400"/>
              </p14:xfrm>
            </p:contentPart>
          </mc:Choice>
          <mc:Fallback>
            <p:pic>
              <p:nvPicPr>
                <p:cNvPr id="53" name="Ink 52">
                  <a:extLst>
                    <a:ext uri="{FF2B5EF4-FFF2-40B4-BE49-F238E27FC236}">
                      <a16:creationId xmlns:a16="http://schemas.microsoft.com/office/drawing/2014/main" id="{54072532-AF01-9848-8935-51BBB70B7394}"/>
                    </a:ext>
                  </a:extLst>
                </p:cNvPr>
                <p:cNvPicPr/>
                <p:nvPr/>
              </p:nvPicPr>
              <p:blipFill>
                <a:blip r:embed="rId125"/>
                <a:stretch>
                  <a:fillRect/>
                </a:stretch>
              </p:blipFill>
              <p:spPr>
                <a:xfrm>
                  <a:off x="8893870" y="1192892"/>
                  <a:ext cx="91440" cy="83673"/>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54" name="Ink 53">
                  <a:extLst>
                    <a:ext uri="{FF2B5EF4-FFF2-40B4-BE49-F238E27FC236}">
                      <a16:creationId xmlns:a16="http://schemas.microsoft.com/office/drawing/2014/main" id="{FF0E824D-C36F-5E4D-B0E4-85BA7C4C78DD}"/>
                    </a:ext>
                  </a:extLst>
                </p14:cNvPr>
                <p14:cNvContentPartPr/>
                <p14:nvPr/>
              </p14:nvContentPartPr>
              <p14:xfrm>
                <a:off x="9023830" y="1317343"/>
                <a:ext cx="46440" cy="13320"/>
              </p14:xfrm>
            </p:contentPart>
          </mc:Choice>
          <mc:Fallback>
            <p:pic>
              <p:nvPicPr>
                <p:cNvPr id="54" name="Ink 53">
                  <a:extLst>
                    <a:ext uri="{FF2B5EF4-FFF2-40B4-BE49-F238E27FC236}">
                      <a16:creationId xmlns:a16="http://schemas.microsoft.com/office/drawing/2014/main" id="{FF0E824D-C36F-5E4D-B0E4-85BA7C4C78DD}"/>
                    </a:ext>
                  </a:extLst>
                </p:cNvPr>
                <p:cNvPicPr/>
                <p:nvPr/>
              </p:nvPicPr>
              <p:blipFill>
                <a:blip r:embed="rId127"/>
                <a:stretch>
                  <a:fillRect/>
                </a:stretch>
              </p:blipFill>
              <p:spPr>
                <a:xfrm>
                  <a:off x="8992628" y="1287198"/>
                  <a:ext cx="108118" cy="72909"/>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56" name="Ink 55">
                  <a:extLst>
                    <a:ext uri="{FF2B5EF4-FFF2-40B4-BE49-F238E27FC236}">
                      <a16:creationId xmlns:a16="http://schemas.microsoft.com/office/drawing/2014/main" id="{00C11EC2-5173-FB49-854D-88134703D75E}"/>
                    </a:ext>
                  </a:extLst>
                </p14:cNvPr>
                <p14:cNvContentPartPr/>
                <p14:nvPr/>
              </p14:nvContentPartPr>
              <p14:xfrm>
                <a:off x="9632230" y="1034023"/>
                <a:ext cx="55080" cy="55800"/>
              </p14:xfrm>
            </p:contentPart>
          </mc:Choice>
          <mc:Fallback>
            <p:pic>
              <p:nvPicPr>
                <p:cNvPr id="56" name="Ink 55">
                  <a:extLst>
                    <a:ext uri="{FF2B5EF4-FFF2-40B4-BE49-F238E27FC236}">
                      <a16:creationId xmlns:a16="http://schemas.microsoft.com/office/drawing/2014/main" id="{00C11EC2-5173-FB49-854D-88134703D75E}"/>
                    </a:ext>
                  </a:extLst>
                </p:cNvPr>
                <p:cNvPicPr/>
                <p:nvPr/>
              </p:nvPicPr>
              <p:blipFill>
                <a:blip r:embed="rId129"/>
                <a:stretch>
                  <a:fillRect/>
                </a:stretch>
              </p:blipFill>
              <p:spPr>
                <a:xfrm>
                  <a:off x="9601270" y="1003063"/>
                  <a:ext cx="11628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57" name="Ink 56">
                  <a:extLst>
                    <a:ext uri="{FF2B5EF4-FFF2-40B4-BE49-F238E27FC236}">
                      <a16:creationId xmlns:a16="http://schemas.microsoft.com/office/drawing/2014/main" id="{ACA53732-555A-4F4F-914B-5E128057AE39}"/>
                    </a:ext>
                  </a:extLst>
                </p14:cNvPr>
                <p14:cNvContentPartPr/>
                <p14:nvPr/>
              </p14:nvContentPartPr>
              <p14:xfrm>
                <a:off x="9567790" y="1200703"/>
                <a:ext cx="9360" cy="19800"/>
              </p14:xfrm>
            </p:contentPart>
          </mc:Choice>
          <mc:Fallback>
            <p:pic>
              <p:nvPicPr>
                <p:cNvPr id="57" name="Ink 56">
                  <a:extLst>
                    <a:ext uri="{FF2B5EF4-FFF2-40B4-BE49-F238E27FC236}">
                      <a16:creationId xmlns:a16="http://schemas.microsoft.com/office/drawing/2014/main" id="{ACA53732-555A-4F4F-914B-5E128057AE39}"/>
                    </a:ext>
                  </a:extLst>
                </p:cNvPr>
                <p:cNvPicPr/>
                <p:nvPr/>
              </p:nvPicPr>
              <p:blipFill>
                <a:blip r:embed="rId131"/>
                <a:stretch>
                  <a:fillRect/>
                </a:stretch>
              </p:blipFill>
              <p:spPr>
                <a:xfrm>
                  <a:off x="9537977" y="1169743"/>
                  <a:ext cx="68293"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58" name="Ink 57">
                  <a:extLst>
                    <a:ext uri="{FF2B5EF4-FFF2-40B4-BE49-F238E27FC236}">
                      <a16:creationId xmlns:a16="http://schemas.microsoft.com/office/drawing/2014/main" id="{A4FE7A17-3AB7-4C42-A116-4875BBA12CCF}"/>
                    </a:ext>
                  </a:extLst>
                </p14:cNvPr>
                <p14:cNvContentPartPr/>
                <p14:nvPr/>
              </p14:nvContentPartPr>
              <p14:xfrm>
                <a:off x="9540070" y="1278463"/>
                <a:ext cx="7200" cy="7200"/>
              </p14:xfrm>
            </p:contentPart>
          </mc:Choice>
          <mc:Fallback>
            <p:pic>
              <p:nvPicPr>
                <p:cNvPr id="58" name="Ink 57">
                  <a:extLst>
                    <a:ext uri="{FF2B5EF4-FFF2-40B4-BE49-F238E27FC236}">
                      <a16:creationId xmlns:a16="http://schemas.microsoft.com/office/drawing/2014/main" id="{A4FE7A17-3AB7-4C42-A116-4875BBA12CCF}"/>
                    </a:ext>
                  </a:extLst>
                </p:cNvPr>
                <p:cNvPicPr/>
                <p:nvPr/>
              </p:nvPicPr>
              <p:blipFill>
                <a:blip r:embed="rId133"/>
                <a:stretch>
                  <a:fillRect/>
                </a:stretch>
              </p:blipFill>
              <p:spPr>
                <a:xfrm>
                  <a:off x="9509110" y="1247503"/>
                  <a:ext cx="684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59" name="Ink 58">
                  <a:extLst>
                    <a:ext uri="{FF2B5EF4-FFF2-40B4-BE49-F238E27FC236}">
                      <a16:creationId xmlns:a16="http://schemas.microsoft.com/office/drawing/2014/main" id="{02D65EF8-198D-654A-909E-D41554AFAF3D}"/>
                    </a:ext>
                  </a:extLst>
                </p14:cNvPr>
                <p14:cNvContentPartPr/>
                <p14:nvPr/>
              </p14:nvContentPartPr>
              <p14:xfrm>
                <a:off x="9418390" y="1459903"/>
                <a:ext cx="360" cy="360"/>
              </p14:xfrm>
            </p:contentPart>
          </mc:Choice>
          <mc:Fallback>
            <p:pic>
              <p:nvPicPr>
                <p:cNvPr id="59" name="Ink 58">
                  <a:extLst>
                    <a:ext uri="{FF2B5EF4-FFF2-40B4-BE49-F238E27FC236}">
                      <a16:creationId xmlns:a16="http://schemas.microsoft.com/office/drawing/2014/main" id="{02D65EF8-198D-654A-909E-D41554AFAF3D}"/>
                    </a:ext>
                  </a:extLst>
                </p:cNvPr>
                <p:cNvPicPr/>
                <p:nvPr/>
              </p:nvPicPr>
              <p:blipFill>
                <a:blip r:embed="rId135"/>
                <a:stretch>
                  <a:fillRect/>
                </a:stretch>
              </p:blipFill>
              <p:spPr>
                <a:xfrm>
                  <a:off x="9387430" y="1428943"/>
                  <a:ext cx="615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60" name="Ink 59">
                  <a:extLst>
                    <a:ext uri="{FF2B5EF4-FFF2-40B4-BE49-F238E27FC236}">
                      <a16:creationId xmlns:a16="http://schemas.microsoft.com/office/drawing/2014/main" id="{BB115259-03E3-F04B-92D1-8FDDC8238D8F}"/>
                    </a:ext>
                  </a:extLst>
                </p14:cNvPr>
                <p14:cNvContentPartPr/>
                <p14:nvPr/>
              </p14:nvContentPartPr>
              <p14:xfrm>
                <a:off x="9354670" y="1484383"/>
                <a:ext cx="47160" cy="61200"/>
              </p14:xfrm>
            </p:contentPart>
          </mc:Choice>
          <mc:Fallback>
            <p:pic>
              <p:nvPicPr>
                <p:cNvPr id="60" name="Ink 59">
                  <a:extLst>
                    <a:ext uri="{FF2B5EF4-FFF2-40B4-BE49-F238E27FC236}">
                      <a16:creationId xmlns:a16="http://schemas.microsoft.com/office/drawing/2014/main" id="{BB115259-03E3-F04B-92D1-8FDDC8238D8F}"/>
                    </a:ext>
                  </a:extLst>
                </p:cNvPr>
                <p:cNvPicPr/>
                <p:nvPr/>
              </p:nvPicPr>
              <p:blipFill>
                <a:blip r:embed="rId137"/>
                <a:stretch>
                  <a:fillRect/>
                </a:stretch>
              </p:blipFill>
              <p:spPr>
                <a:xfrm>
                  <a:off x="9323710" y="1453423"/>
                  <a:ext cx="10836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65" name="Ink 64">
                  <a:extLst>
                    <a:ext uri="{FF2B5EF4-FFF2-40B4-BE49-F238E27FC236}">
                      <a16:creationId xmlns:a16="http://schemas.microsoft.com/office/drawing/2014/main" id="{BEA51A66-5455-6549-BECC-06F1D119A180}"/>
                    </a:ext>
                  </a:extLst>
                </p14:cNvPr>
                <p14:cNvContentPartPr/>
                <p14:nvPr/>
              </p14:nvContentPartPr>
              <p14:xfrm>
                <a:off x="9494710" y="1386823"/>
                <a:ext cx="16920" cy="20880"/>
              </p14:xfrm>
            </p:contentPart>
          </mc:Choice>
          <mc:Fallback>
            <p:pic>
              <p:nvPicPr>
                <p:cNvPr id="65" name="Ink 64">
                  <a:extLst>
                    <a:ext uri="{FF2B5EF4-FFF2-40B4-BE49-F238E27FC236}">
                      <a16:creationId xmlns:a16="http://schemas.microsoft.com/office/drawing/2014/main" id="{BEA51A66-5455-6549-BECC-06F1D119A180}"/>
                    </a:ext>
                  </a:extLst>
                </p:cNvPr>
                <p:cNvPicPr/>
                <p:nvPr/>
              </p:nvPicPr>
              <p:blipFill>
                <a:blip r:embed="rId139"/>
                <a:stretch>
                  <a:fillRect/>
                </a:stretch>
              </p:blipFill>
              <p:spPr>
                <a:xfrm>
                  <a:off x="9464395" y="1355863"/>
                  <a:ext cx="76845"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67" name="Ink 66">
                  <a:extLst>
                    <a:ext uri="{FF2B5EF4-FFF2-40B4-BE49-F238E27FC236}">
                      <a16:creationId xmlns:a16="http://schemas.microsoft.com/office/drawing/2014/main" id="{190C6C97-D746-0146-A3D7-06D51EF326DE}"/>
                    </a:ext>
                  </a:extLst>
                </p14:cNvPr>
                <p14:cNvContentPartPr/>
                <p14:nvPr/>
              </p14:nvContentPartPr>
              <p14:xfrm>
                <a:off x="9640870" y="1147783"/>
                <a:ext cx="4680" cy="11880"/>
              </p14:xfrm>
            </p:contentPart>
          </mc:Choice>
          <mc:Fallback>
            <p:pic>
              <p:nvPicPr>
                <p:cNvPr id="67" name="Ink 66">
                  <a:extLst>
                    <a:ext uri="{FF2B5EF4-FFF2-40B4-BE49-F238E27FC236}">
                      <a16:creationId xmlns:a16="http://schemas.microsoft.com/office/drawing/2014/main" id="{190C6C97-D746-0146-A3D7-06D51EF326DE}"/>
                    </a:ext>
                  </a:extLst>
                </p:cNvPr>
                <p:cNvPicPr/>
                <p:nvPr/>
              </p:nvPicPr>
              <p:blipFill>
                <a:blip r:embed="rId133"/>
                <a:stretch>
                  <a:fillRect/>
                </a:stretch>
              </p:blipFill>
              <p:spPr>
                <a:xfrm>
                  <a:off x="9609910" y="1116823"/>
                  <a:ext cx="6588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8" name="Ink 97">
                  <a:extLst>
                    <a:ext uri="{FF2B5EF4-FFF2-40B4-BE49-F238E27FC236}">
                      <a16:creationId xmlns:a16="http://schemas.microsoft.com/office/drawing/2014/main" id="{FB3FABEB-0C7B-2B40-BFCF-8698E66C4542}"/>
                    </a:ext>
                  </a:extLst>
                </p14:cNvPr>
                <p14:cNvContentPartPr/>
                <p14:nvPr/>
              </p14:nvContentPartPr>
              <p14:xfrm>
                <a:off x="9332710" y="1498423"/>
                <a:ext cx="48960" cy="55800"/>
              </p14:xfrm>
            </p:contentPart>
          </mc:Choice>
          <mc:Fallback>
            <p:pic>
              <p:nvPicPr>
                <p:cNvPr id="98" name="Ink 97">
                  <a:extLst>
                    <a:ext uri="{FF2B5EF4-FFF2-40B4-BE49-F238E27FC236}">
                      <a16:creationId xmlns:a16="http://schemas.microsoft.com/office/drawing/2014/main" id="{FB3FABEB-0C7B-2B40-BFCF-8698E66C4542}"/>
                    </a:ext>
                  </a:extLst>
                </p:cNvPr>
                <p:cNvPicPr/>
                <p:nvPr/>
              </p:nvPicPr>
              <p:blipFill>
                <a:blip r:embed="rId142"/>
                <a:stretch>
                  <a:fillRect/>
                </a:stretch>
              </p:blipFill>
              <p:spPr>
                <a:xfrm>
                  <a:off x="9301750" y="1467463"/>
                  <a:ext cx="110160" cy="117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3">
            <p14:nvContentPartPr>
              <p14:cNvPr id="103" name="Ink 102">
                <a:extLst>
                  <a:ext uri="{FF2B5EF4-FFF2-40B4-BE49-F238E27FC236}">
                    <a16:creationId xmlns:a16="http://schemas.microsoft.com/office/drawing/2014/main" id="{EA4DBF35-EEC5-1F48-B5FC-C18C74090F63}"/>
                  </a:ext>
                </a:extLst>
              </p14:cNvPr>
              <p14:cNvContentPartPr/>
              <p14:nvPr/>
            </p14:nvContentPartPr>
            <p14:xfrm>
              <a:off x="5357230" y="3905743"/>
              <a:ext cx="196920" cy="598680"/>
            </p14:xfrm>
          </p:contentPart>
        </mc:Choice>
        <mc:Fallback>
          <p:pic>
            <p:nvPicPr>
              <p:cNvPr id="103" name="Ink 102">
                <a:extLst>
                  <a:ext uri="{FF2B5EF4-FFF2-40B4-BE49-F238E27FC236}">
                    <a16:creationId xmlns:a16="http://schemas.microsoft.com/office/drawing/2014/main" id="{EA4DBF35-EEC5-1F48-B5FC-C18C74090F63}"/>
                  </a:ext>
                </a:extLst>
              </p:cNvPr>
              <p:cNvPicPr/>
              <p:nvPr/>
            </p:nvPicPr>
            <p:blipFill>
              <a:blip r:embed="rId144"/>
              <a:stretch>
                <a:fillRect/>
              </a:stretch>
            </p:blipFill>
            <p:spPr>
              <a:xfrm>
                <a:off x="5326270" y="3875143"/>
                <a:ext cx="258120" cy="659880"/>
              </a:xfrm>
              <a:prstGeom prst="rect">
                <a:avLst/>
              </a:prstGeom>
            </p:spPr>
          </p:pic>
        </mc:Fallback>
      </mc:AlternateContent>
      <p:grpSp>
        <p:nvGrpSpPr>
          <p:cNvPr id="107" name="Group 106">
            <a:extLst>
              <a:ext uri="{FF2B5EF4-FFF2-40B4-BE49-F238E27FC236}">
                <a16:creationId xmlns:a16="http://schemas.microsoft.com/office/drawing/2014/main" id="{6856B036-E910-F346-B251-BA5028E5A79B}"/>
              </a:ext>
            </a:extLst>
          </p:cNvPr>
          <p:cNvGrpSpPr/>
          <p:nvPr/>
        </p:nvGrpSpPr>
        <p:grpSpPr>
          <a:xfrm>
            <a:off x="4213150" y="1854103"/>
            <a:ext cx="1830960" cy="1054080"/>
            <a:chOff x="4213150" y="1854103"/>
            <a:chExt cx="1830960" cy="1054080"/>
          </a:xfrm>
        </p:grpSpPr>
        <mc:AlternateContent xmlns:mc="http://schemas.openxmlformats.org/markup-compatibility/2006">
          <mc:Choice xmlns:p14="http://schemas.microsoft.com/office/powerpoint/2010/main" Requires="p14">
            <p:contentPart p14:bwMode="auto" r:id="rId145">
              <p14:nvContentPartPr>
                <p14:cNvPr id="105" name="Ink 104">
                  <a:extLst>
                    <a:ext uri="{FF2B5EF4-FFF2-40B4-BE49-F238E27FC236}">
                      <a16:creationId xmlns:a16="http://schemas.microsoft.com/office/drawing/2014/main" id="{38CB1880-7A7D-4643-953F-1768BF274E58}"/>
                    </a:ext>
                  </a:extLst>
                </p14:cNvPr>
                <p14:cNvContentPartPr/>
                <p14:nvPr/>
              </p14:nvContentPartPr>
              <p14:xfrm>
                <a:off x="5437870" y="2161183"/>
                <a:ext cx="606240" cy="460800"/>
              </p14:xfrm>
            </p:contentPart>
          </mc:Choice>
          <mc:Fallback>
            <p:pic>
              <p:nvPicPr>
                <p:cNvPr id="105" name="Ink 104">
                  <a:extLst>
                    <a:ext uri="{FF2B5EF4-FFF2-40B4-BE49-F238E27FC236}">
                      <a16:creationId xmlns:a16="http://schemas.microsoft.com/office/drawing/2014/main" id="{38CB1880-7A7D-4643-953F-1768BF274E58}"/>
                    </a:ext>
                  </a:extLst>
                </p:cNvPr>
                <p:cNvPicPr/>
                <p:nvPr/>
              </p:nvPicPr>
              <p:blipFill>
                <a:blip r:embed="rId146"/>
                <a:stretch>
                  <a:fillRect/>
                </a:stretch>
              </p:blipFill>
              <p:spPr>
                <a:xfrm>
                  <a:off x="5407270" y="2130583"/>
                  <a:ext cx="667440" cy="5220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06" name="Ink 105">
                  <a:extLst>
                    <a:ext uri="{FF2B5EF4-FFF2-40B4-BE49-F238E27FC236}">
                      <a16:creationId xmlns:a16="http://schemas.microsoft.com/office/drawing/2014/main" id="{7349F8CE-5B9E-5D4C-92DA-E81343FFF369}"/>
                    </a:ext>
                  </a:extLst>
                </p14:cNvPr>
                <p14:cNvContentPartPr/>
                <p14:nvPr/>
              </p14:nvContentPartPr>
              <p14:xfrm>
                <a:off x="4213150" y="1854103"/>
                <a:ext cx="989640" cy="1054080"/>
              </p14:xfrm>
            </p:contentPart>
          </mc:Choice>
          <mc:Fallback>
            <p:pic>
              <p:nvPicPr>
                <p:cNvPr id="106" name="Ink 105">
                  <a:extLst>
                    <a:ext uri="{FF2B5EF4-FFF2-40B4-BE49-F238E27FC236}">
                      <a16:creationId xmlns:a16="http://schemas.microsoft.com/office/drawing/2014/main" id="{7349F8CE-5B9E-5D4C-92DA-E81343FFF369}"/>
                    </a:ext>
                  </a:extLst>
                </p:cNvPr>
                <p:cNvPicPr/>
                <p:nvPr/>
              </p:nvPicPr>
              <p:blipFill>
                <a:blip r:embed="rId148"/>
                <a:stretch>
                  <a:fillRect/>
                </a:stretch>
              </p:blipFill>
              <p:spPr>
                <a:xfrm>
                  <a:off x="4182190" y="1823503"/>
                  <a:ext cx="1051200" cy="1115280"/>
                </a:xfrm>
                <a:prstGeom prst="rect">
                  <a:avLst/>
                </a:prstGeom>
              </p:spPr>
            </p:pic>
          </mc:Fallback>
        </mc:AlternateContent>
      </p:grpSp>
      <p:grpSp>
        <p:nvGrpSpPr>
          <p:cNvPr id="111" name="Group 110">
            <a:extLst>
              <a:ext uri="{FF2B5EF4-FFF2-40B4-BE49-F238E27FC236}">
                <a16:creationId xmlns:a16="http://schemas.microsoft.com/office/drawing/2014/main" id="{69EFA7DD-3374-6045-BC00-28765B5E0BC2}"/>
              </a:ext>
            </a:extLst>
          </p:cNvPr>
          <p:cNvGrpSpPr/>
          <p:nvPr/>
        </p:nvGrpSpPr>
        <p:grpSpPr>
          <a:xfrm>
            <a:off x="2775310" y="3426223"/>
            <a:ext cx="4476960" cy="2700000"/>
            <a:chOff x="2775310" y="3426223"/>
            <a:chExt cx="4476960" cy="2700000"/>
          </a:xfrm>
        </p:grpSpPr>
        <mc:AlternateContent xmlns:mc="http://schemas.openxmlformats.org/markup-compatibility/2006">
          <mc:Choice xmlns:p14="http://schemas.microsoft.com/office/powerpoint/2010/main" Requires="p14">
            <p:contentPart p14:bwMode="auto" r:id="rId149">
              <p14:nvContentPartPr>
                <p14:cNvPr id="6" name="Ink 5">
                  <a:extLst>
                    <a:ext uri="{FF2B5EF4-FFF2-40B4-BE49-F238E27FC236}">
                      <a16:creationId xmlns:a16="http://schemas.microsoft.com/office/drawing/2014/main" id="{CC8C61B7-E32B-2549-92AF-0463C7BBD604}"/>
                    </a:ext>
                  </a:extLst>
                </p14:cNvPr>
                <p14:cNvContentPartPr/>
                <p14:nvPr/>
              </p14:nvContentPartPr>
              <p14:xfrm>
                <a:off x="4021630" y="3426223"/>
                <a:ext cx="253800" cy="228960"/>
              </p14:xfrm>
            </p:contentPart>
          </mc:Choice>
          <mc:Fallback>
            <p:pic>
              <p:nvPicPr>
                <p:cNvPr id="6" name="Ink 5">
                  <a:extLst>
                    <a:ext uri="{FF2B5EF4-FFF2-40B4-BE49-F238E27FC236}">
                      <a16:creationId xmlns:a16="http://schemas.microsoft.com/office/drawing/2014/main" id="{CC8C61B7-E32B-2549-92AF-0463C7BBD604}"/>
                    </a:ext>
                  </a:extLst>
                </p:cNvPr>
                <p:cNvPicPr/>
                <p:nvPr/>
              </p:nvPicPr>
              <p:blipFill>
                <a:blip r:embed="rId150"/>
                <a:stretch>
                  <a:fillRect/>
                </a:stretch>
              </p:blipFill>
              <p:spPr>
                <a:xfrm>
                  <a:off x="3991030" y="3395623"/>
                  <a:ext cx="31536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8" name="Ink 7">
                  <a:extLst>
                    <a:ext uri="{FF2B5EF4-FFF2-40B4-BE49-F238E27FC236}">
                      <a16:creationId xmlns:a16="http://schemas.microsoft.com/office/drawing/2014/main" id="{D64A9EE8-DA53-1649-8A5C-0EE7D1EFD2D2}"/>
                    </a:ext>
                  </a:extLst>
                </p14:cNvPr>
                <p14:cNvContentPartPr/>
                <p14:nvPr/>
              </p14:nvContentPartPr>
              <p14:xfrm>
                <a:off x="4130710" y="3447103"/>
                <a:ext cx="44280" cy="2133720"/>
              </p14:xfrm>
            </p:contentPart>
          </mc:Choice>
          <mc:Fallback>
            <p:pic>
              <p:nvPicPr>
                <p:cNvPr id="8" name="Ink 7">
                  <a:extLst>
                    <a:ext uri="{FF2B5EF4-FFF2-40B4-BE49-F238E27FC236}">
                      <a16:creationId xmlns:a16="http://schemas.microsoft.com/office/drawing/2014/main" id="{D64A9EE8-DA53-1649-8A5C-0EE7D1EFD2D2}"/>
                    </a:ext>
                  </a:extLst>
                </p:cNvPr>
                <p:cNvPicPr/>
                <p:nvPr/>
              </p:nvPicPr>
              <p:blipFill>
                <a:blip r:embed="rId152"/>
                <a:stretch>
                  <a:fillRect/>
                </a:stretch>
              </p:blipFill>
              <p:spPr>
                <a:xfrm>
                  <a:off x="4100110" y="3416503"/>
                  <a:ext cx="105480" cy="21952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24" name="Ink 23">
                  <a:extLst>
                    <a:ext uri="{FF2B5EF4-FFF2-40B4-BE49-F238E27FC236}">
                      <a16:creationId xmlns:a16="http://schemas.microsoft.com/office/drawing/2014/main" id="{2E651C09-A64C-D54E-B831-0985B98D620D}"/>
                    </a:ext>
                  </a:extLst>
                </p14:cNvPr>
                <p14:cNvContentPartPr/>
                <p14:nvPr/>
              </p14:nvContentPartPr>
              <p14:xfrm>
                <a:off x="3529150" y="5262583"/>
                <a:ext cx="3723120" cy="131760"/>
              </p14:xfrm>
            </p:contentPart>
          </mc:Choice>
          <mc:Fallback>
            <p:pic>
              <p:nvPicPr>
                <p:cNvPr id="24" name="Ink 23">
                  <a:extLst>
                    <a:ext uri="{FF2B5EF4-FFF2-40B4-BE49-F238E27FC236}">
                      <a16:creationId xmlns:a16="http://schemas.microsoft.com/office/drawing/2014/main" id="{2E651C09-A64C-D54E-B831-0985B98D620D}"/>
                    </a:ext>
                  </a:extLst>
                </p:cNvPr>
                <p:cNvPicPr/>
                <p:nvPr/>
              </p:nvPicPr>
              <p:blipFill>
                <a:blip r:embed="rId154"/>
                <a:stretch>
                  <a:fillRect/>
                </a:stretch>
              </p:blipFill>
              <p:spPr>
                <a:xfrm>
                  <a:off x="3498550" y="5231623"/>
                  <a:ext cx="378432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38" name="Ink 37">
                  <a:extLst>
                    <a:ext uri="{FF2B5EF4-FFF2-40B4-BE49-F238E27FC236}">
                      <a16:creationId xmlns:a16="http://schemas.microsoft.com/office/drawing/2014/main" id="{B6617AB1-7B61-F248-B69B-BC4708ADEC25}"/>
                    </a:ext>
                  </a:extLst>
                </p14:cNvPr>
                <p14:cNvContentPartPr/>
                <p14:nvPr/>
              </p14:nvContentPartPr>
              <p14:xfrm>
                <a:off x="4720750" y="3913303"/>
                <a:ext cx="138960" cy="1261440"/>
              </p14:xfrm>
            </p:contentPart>
          </mc:Choice>
          <mc:Fallback>
            <p:pic>
              <p:nvPicPr>
                <p:cNvPr id="38" name="Ink 37">
                  <a:extLst>
                    <a:ext uri="{FF2B5EF4-FFF2-40B4-BE49-F238E27FC236}">
                      <a16:creationId xmlns:a16="http://schemas.microsoft.com/office/drawing/2014/main" id="{B6617AB1-7B61-F248-B69B-BC4708ADEC25}"/>
                    </a:ext>
                  </a:extLst>
                </p:cNvPr>
                <p:cNvPicPr/>
                <p:nvPr/>
              </p:nvPicPr>
              <p:blipFill>
                <a:blip r:embed="rId156"/>
                <a:stretch>
                  <a:fillRect/>
                </a:stretch>
              </p:blipFill>
              <p:spPr>
                <a:xfrm>
                  <a:off x="4690150" y="3882703"/>
                  <a:ext cx="200160" cy="13226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39" name="Ink 38">
                  <a:extLst>
                    <a:ext uri="{FF2B5EF4-FFF2-40B4-BE49-F238E27FC236}">
                      <a16:creationId xmlns:a16="http://schemas.microsoft.com/office/drawing/2014/main" id="{3746B927-A380-C44D-A9E7-9B699B9CB055}"/>
                    </a:ext>
                  </a:extLst>
                </p14:cNvPr>
                <p14:cNvContentPartPr/>
                <p14:nvPr/>
              </p14:nvContentPartPr>
              <p14:xfrm>
                <a:off x="4903270" y="3883063"/>
                <a:ext cx="371160" cy="1226520"/>
              </p14:xfrm>
            </p:contentPart>
          </mc:Choice>
          <mc:Fallback>
            <p:pic>
              <p:nvPicPr>
                <p:cNvPr id="39" name="Ink 38">
                  <a:extLst>
                    <a:ext uri="{FF2B5EF4-FFF2-40B4-BE49-F238E27FC236}">
                      <a16:creationId xmlns:a16="http://schemas.microsoft.com/office/drawing/2014/main" id="{3746B927-A380-C44D-A9E7-9B699B9CB055}"/>
                    </a:ext>
                  </a:extLst>
                </p:cNvPr>
                <p:cNvPicPr/>
                <p:nvPr/>
              </p:nvPicPr>
              <p:blipFill>
                <a:blip r:embed="rId158"/>
                <a:stretch>
                  <a:fillRect/>
                </a:stretch>
              </p:blipFill>
              <p:spPr>
                <a:xfrm>
                  <a:off x="4872670" y="3852463"/>
                  <a:ext cx="432360" cy="12877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40" name="Ink 39">
                  <a:extLst>
                    <a:ext uri="{FF2B5EF4-FFF2-40B4-BE49-F238E27FC236}">
                      <a16:creationId xmlns:a16="http://schemas.microsoft.com/office/drawing/2014/main" id="{6B20B5F6-D16F-BF47-844F-09B7943D2DA2}"/>
                    </a:ext>
                  </a:extLst>
                </p14:cNvPr>
                <p14:cNvContentPartPr/>
                <p14:nvPr/>
              </p14:nvContentPartPr>
              <p14:xfrm>
                <a:off x="5742790" y="4367983"/>
                <a:ext cx="52560" cy="839520"/>
              </p14:xfrm>
            </p:contentPart>
          </mc:Choice>
          <mc:Fallback>
            <p:pic>
              <p:nvPicPr>
                <p:cNvPr id="40" name="Ink 39">
                  <a:extLst>
                    <a:ext uri="{FF2B5EF4-FFF2-40B4-BE49-F238E27FC236}">
                      <a16:creationId xmlns:a16="http://schemas.microsoft.com/office/drawing/2014/main" id="{6B20B5F6-D16F-BF47-844F-09B7943D2DA2}"/>
                    </a:ext>
                  </a:extLst>
                </p:cNvPr>
                <p:cNvPicPr/>
                <p:nvPr/>
              </p:nvPicPr>
              <p:blipFill>
                <a:blip r:embed="rId160"/>
                <a:stretch>
                  <a:fillRect/>
                </a:stretch>
              </p:blipFill>
              <p:spPr>
                <a:xfrm>
                  <a:off x="5712190" y="4337383"/>
                  <a:ext cx="113760" cy="9007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41" name="Ink 40">
                  <a:extLst>
                    <a:ext uri="{FF2B5EF4-FFF2-40B4-BE49-F238E27FC236}">
                      <a16:creationId xmlns:a16="http://schemas.microsoft.com/office/drawing/2014/main" id="{904895EE-BE7D-E240-B522-AAFF3C6C4C07}"/>
                    </a:ext>
                  </a:extLst>
                </p14:cNvPr>
                <p14:cNvContentPartPr/>
                <p14:nvPr/>
              </p14:nvContentPartPr>
              <p14:xfrm>
                <a:off x="5791390" y="4331983"/>
                <a:ext cx="434880" cy="1047240"/>
              </p14:xfrm>
            </p:contentPart>
          </mc:Choice>
          <mc:Fallback>
            <p:pic>
              <p:nvPicPr>
                <p:cNvPr id="41" name="Ink 40">
                  <a:extLst>
                    <a:ext uri="{FF2B5EF4-FFF2-40B4-BE49-F238E27FC236}">
                      <a16:creationId xmlns:a16="http://schemas.microsoft.com/office/drawing/2014/main" id="{904895EE-BE7D-E240-B522-AAFF3C6C4C07}"/>
                    </a:ext>
                  </a:extLst>
                </p:cNvPr>
                <p:cNvPicPr/>
                <p:nvPr/>
              </p:nvPicPr>
              <p:blipFill>
                <a:blip r:embed="rId162"/>
                <a:stretch>
                  <a:fillRect/>
                </a:stretch>
              </p:blipFill>
              <p:spPr>
                <a:xfrm>
                  <a:off x="5760790" y="4301383"/>
                  <a:ext cx="496080" cy="11088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44" name="Ink 43">
                  <a:extLst>
                    <a:ext uri="{FF2B5EF4-FFF2-40B4-BE49-F238E27FC236}">
                      <a16:creationId xmlns:a16="http://schemas.microsoft.com/office/drawing/2014/main" id="{521147D4-D54F-C041-8DD3-7B3E354E9BE8}"/>
                    </a:ext>
                  </a:extLst>
                </p14:cNvPr>
                <p14:cNvContentPartPr/>
                <p14:nvPr/>
              </p14:nvContentPartPr>
              <p14:xfrm>
                <a:off x="5202430" y="4959103"/>
                <a:ext cx="34200" cy="408960"/>
              </p14:xfrm>
            </p:contentPart>
          </mc:Choice>
          <mc:Fallback>
            <p:pic>
              <p:nvPicPr>
                <p:cNvPr id="44" name="Ink 43">
                  <a:extLst>
                    <a:ext uri="{FF2B5EF4-FFF2-40B4-BE49-F238E27FC236}">
                      <a16:creationId xmlns:a16="http://schemas.microsoft.com/office/drawing/2014/main" id="{521147D4-D54F-C041-8DD3-7B3E354E9BE8}"/>
                    </a:ext>
                  </a:extLst>
                </p:cNvPr>
                <p:cNvPicPr/>
                <p:nvPr/>
              </p:nvPicPr>
              <p:blipFill>
                <a:blip r:embed="rId164"/>
                <a:stretch>
                  <a:fillRect/>
                </a:stretch>
              </p:blipFill>
              <p:spPr>
                <a:xfrm>
                  <a:off x="5171470" y="4928503"/>
                  <a:ext cx="95400" cy="4705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49" name="Ink 48">
                  <a:extLst>
                    <a:ext uri="{FF2B5EF4-FFF2-40B4-BE49-F238E27FC236}">
                      <a16:creationId xmlns:a16="http://schemas.microsoft.com/office/drawing/2014/main" id="{136567B3-3606-3845-81DB-CC529FB69934}"/>
                    </a:ext>
                  </a:extLst>
                </p14:cNvPr>
                <p14:cNvContentPartPr/>
                <p14:nvPr/>
              </p14:nvContentPartPr>
              <p14:xfrm>
                <a:off x="4749910" y="5074663"/>
                <a:ext cx="22320" cy="237240"/>
              </p14:xfrm>
            </p:contentPart>
          </mc:Choice>
          <mc:Fallback>
            <p:pic>
              <p:nvPicPr>
                <p:cNvPr id="49" name="Ink 48">
                  <a:extLst>
                    <a:ext uri="{FF2B5EF4-FFF2-40B4-BE49-F238E27FC236}">
                      <a16:creationId xmlns:a16="http://schemas.microsoft.com/office/drawing/2014/main" id="{136567B3-3606-3845-81DB-CC529FB69934}"/>
                    </a:ext>
                  </a:extLst>
                </p:cNvPr>
                <p:cNvPicPr/>
                <p:nvPr/>
              </p:nvPicPr>
              <p:blipFill>
                <a:blip r:embed="rId166"/>
                <a:stretch>
                  <a:fillRect/>
                </a:stretch>
              </p:blipFill>
              <p:spPr>
                <a:xfrm>
                  <a:off x="4718950" y="5044063"/>
                  <a:ext cx="8352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64" name="Ink 63">
                  <a:extLst>
                    <a:ext uri="{FF2B5EF4-FFF2-40B4-BE49-F238E27FC236}">
                      <a16:creationId xmlns:a16="http://schemas.microsoft.com/office/drawing/2014/main" id="{FB5A7E2A-27F2-3347-BBB0-4FC972D4002B}"/>
                    </a:ext>
                  </a:extLst>
                </p14:cNvPr>
                <p14:cNvContentPartPr/>
                <p14:nvPr/>
              </p14:nvContentPartPr>
              <p14:xfrm>
                <a:off x="4818670" y="5573623"/>
                <a:ext cx="193680" cy="301320"/>
              </p14:xfrm>
            </p:contentPart>
          </mc:Choice>
          <mc:Fallback>
            <p:pic>
              <p:nvPicPr>
                <p:cNvPr id="64" name="Ink 63">
                  <a:extLst>
                    <a:ext uri="{FF2B5EF4-FFF2-40B4-BE49-F238E27FC236}">
                      <a16:creationId xmlns:a16="http://schemas.microsoft.com/office/drawing/2014/main" id="{FB5A7E2A-27F2-3347-BBB0-4FC972D4002B}"/>
                    </a:ext>
                  </a:extLst>
                </p:cNvPr>
                <p:cNvPicPr/>
                <p:nvPr/>
              </p:nvPicPr>
              <p:blipFill>
                <a:blip r:embed="rId168"/>
                <a:stretch>
                  <a:fillRect/>
                </a:stretch>
              </p:blipFill>
              <p:spPr>
                <a:xfrm>
                  <a:off x="4787710" y="5543023"/>
                  <a:ext cx="25488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66" name="Ink 65">
                  <a:extLst>
                    <a:ext uri="{FF2B5EF4-FFF2-40B4-BE49-F238E27FC236}">
                      <a16:creationId xmlns:a16="http://schemas.microsoft.com/office/drawing/2014/main" id="{5FA8D2AD-FC94-D941-AF26-4FCF10888332}"/>
                    </a:ext>
                  </a:extLst>
                </p14:cNvPr>
                <p14:cNvContentPartPr/>
                <p14:nvPr/>
              </p14:nvContentPartPr>
              <p14:xfrm>
                <a:off x="4840270" y="5669383"/>
                <a:ext cx="288000" cy="77040"/>
              </p14:xfrm>
            </p:contentPart>
          </mc:Choice>
          <mc:Fallback>
            <p:pic>
              <p:nvPicPr>
                <p:cNvPr id="66" name="Ink 65">
                  <a:extLst>
                    <a:ext uri="{FF2B5EF4-FFF2-40B4-BE49-F238E27FC236}">
                      <a16:creationId xmlns:a16="http://schemas.microsoft.com/office/drawing/2014/main" id="{5FA8D2AD-FC94-D941-AF26-4FCF10888332}"/>
                    </a:ext>
                  </a:extLst>
                </p:cNvPr>
                <p:cNvPicPr/>
                <p:nvPr/>
              </p:nvPicPr>
              <p:blipFill>
                <a:blip r:embed="rId170"/>
                <a:stretch>
                  <a:fillRect/>
                </a:stretch>
              </p:blipFill>
              <p:spPr>
                <a:xfrm>
                  <a:off x="4809310" y="5638783"/>
                  <a:ext cx="34920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68" name="Ink 67">
                  <a:extLst>
                    <a:ext uri="{FF2B5EF4-FFF2-40B4-BE49-F238E27FC236}">
                      <a16:creationId xmlns:a16="http://schemas.microsoft.com/office/drawing/2014/main" id="{36573FC0-0840-7443-A53A-F7B7AD5C8BED}"/>
                    </a:ext>
                  </a:extLst>
                </p14:cNvPr>
                <p14:cNvContentPartPr/>
                <p14:nvPr/>
              </p14:nvContentPartPr>
              <p14:xfrm>
                <a:off x="5848270" y="5491183"/>
                <a:ext cx="235440" cy="319320"/>
              </p14:xfrm>
            </p:contentPart>
          </mc:Choice>
          <mc:Fallback>
            <p:pic>
              <p:nvPicPr>
                <p:cNvPr id="68" name="Ink 67">
                  <a:extLst>
                    <a:ext uri="{FF2B5EF4-FFF2-40B4-BE49-F238E27FC236}">
                      <a16:creationId xmlns:a16="http://schemas.microsoft.com/office/drawing/2014/main" id="{36573FC0-0840-7443-A53A-F7B7AD5C8BED}"/>
                    </a:ext>
                  </a:extLst>
                </p:cNvPr>
                <p:cNvPicPr/>
                <p:nvPr/>
              </p:nvPicPr>
              <p:blipFill>
                <a:blip r:embed="rId172"/>
                <a:stretch>
                  <a:fillRect/>
                </a:stretch>
              </p:blipFill>
              <p:spPr>
                <a:xfrm>
                  <a:off x="5817670" y="5460583"/>
                  <a:ext cx="29700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73" name="Ink 72">
                  <a:extLst>
                    <a:ext uri="{FF2B5EF4-FFF2-40B4-BE49-F238E27FC236}">
                      <a16:creationId xmlns:a16="http://schemas.microsoft.com/office/drawing/2014/main" id="{99A59129-8B72-F04F-95CC-5F54C083EC1D}"/>
                    </a:ext>
                  </a:extLst>
                </p14:cNvPr>
                <p14:cNvContentPartPr/>
                <p14:nvPr/>
              </p14:nvContentPartPr>
              <p14:xfrm>
                <a:off x="4700950" y="5943343"/>
                <a:ext cx="322200" cy="91440"/>
              </p14:xfrm>
            </p:contentPart>
          </mc:Choice>
          <mc:Fallback>
            <p:pic>
              <p:nvPicPr>
                <p:cNvPr id="73" name="Ink 72">
                  <a:extLst>
                    <a:ext uri="{FF2B5EF4-FFF2-40B4-BE49-F238E27FC236}">
                      <a16:creationId xmlns:a16="http://schemas.microsoft.com/office/drawing/2014/main" id="{99A59129-8B72-F04F-95CC-5F54C083EC1D}"/>
                    </a:ext>
                  </a:extLst>
                </p:cNvPr>
                <p:cNvPicPr/>
                <p:nvPr/>
              </p:nvPicPr>
              <p:blipFill>
                <a:blip r:embed="rId174"/>
                <a:stretch>
                  <a:fillRect/>
                </a:stretch>
              </p:blipFill>
              <p:spPr>
                <a:xfrm>
                  <a:off x="4670350" y="5912743"/>
                  <a:ext cx="38340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76" name="Ink 75">
                  <a:extLst>
                    <a:ext uri="{FF2B5EF4-FFF2-40B4-BE49-F238E27FC236}">
                      <a16:creationId xmlns:a16="http://schemas.microsoft.com/office/drawing/2014/main" id="{CE7EC18C-CF6F-B14E-B670-F249A8EFC28E}"/>
                    </a:ext>
                  </a:extLst>
                </p14:cNvPr>
                <p14:cNvContentPartPr/>
                <p14:nvPr/>
              </p14:nvContentPartPr>
              <p14:xfrm>
                <a:off x="4659910" y="5993383"/>
                <a:ext cx="406440" cy="132840"/>
              </p14:xfrm>
            </p:contentPart>
          </mc:Choice>
          <mc:Fallback>
            <p:pic>
              <p:nvPicPr>
                <p:cNvPr id="76" name="Ink 75">
                  <a:extLst>
                    <a:ext uri="{FF2B5EF4-FFF2-40B4-BE49-F238E27FC236}">
                      <a16:creationId xmlns:a16="http://schemas.microsoft.com/office/drawing/2014/main" id="{CE7EC18C-CF6F-B14E-B670-F249A8EFC28E}"/>
                    </a:ext>
                  </a:extLst>
                </p:cNvPr>
                <p:cNvPicPr/>
                <p:nvPr/>
              </p:nvPicPr>
              <p:blipFill>
                <a:blip r:embed="rId176"/>
                <a:stretch>
                  <a:fillRect/>
                </a:stretch>
              </p:blipFill>
              <p:spPr>
                <a:xfrm>
                  <a:off x="4628950" y="5962783"/>
                  <a:ext cx="46800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82" name="Ink 81">
                  <a:extLst>
                    <a:ext uri="{FF2B5EF4-FFF2-40B4-BE49-F238E27FC236}">
                      <a16:creationId xmlns:a16="http://schemas.microsoft.com/office/drawing/2014/main" id="{6638F821-76B2-AC4A-94F8-ADCA47BD677D}"/>
                    </a:ext>
                  </a:extLst>
                </p14:cNvPr>
                <p14:cNvContentPartPr/>
                <p14:nvPr/>
              </p14:nvContentPartPr>
              <p14:xfrm>
                <a:off x="3216310" y="3473383"/>
                <a:ext cx="419400" cy="465840"/>
              </p14:xfrm>
            </p:contentPart>
          </mc:Choice>
          <mc:Fallback>
            <p:pic>
              <p:nvPicPr>
                <p:cNvPr id="82" name="Ink 81">
                  <a:extLst>
                    <a:ext uri="{FF2B5EF4-FFF2-40B4-BE49-F238E27FC236}">
                      <a16:creationId xmlns:a16="http://schemas.microsoft.com/office/drawing/2014/main" id="{6638F821-76B2-AC4A-94F8-ADCA47BD677D}"/>
                    </a:ext>
                  </a:extLst>
                </p:cNvPr>
                <p:cNvPicPr/>
                <p:nvPr/>
              </p:nvPicPr>
              <p:blipFill>
                <a:blip r:embed="rId178"/>
                <a:stretch>
                  <a:fillRect/>
                </a:stretch>
              </p:blipFill>
              <p:spPr>
                <a:xfrm>
                  <a:off x="3185710" y="3442783"/>
                  <a:ext cx="480960" cy="5274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87" name="Ink 86">
                  <a:extLst>
                    <a:ext uri="{FF2B5EF4-FFF2-40B4-BE49-F238E27FC236}">
                      <a16:creationId xmlns:a16="http://schemas.microsoft.com/office/drawing/2014/main" id="{60E00787-0BCD-F248-BE7B-EA8203CA7C01}"/>
                    </a:ext>
                  </a:extLst>
                </p14:cNvPr>
                <p14:cNvContentPartPr/>
                <p14:nvPr/>
              </p14:nvContentPartPr>
              <p14:xfrm>
                <a:off x="3592150" y="3473743"/>
                <a:ext cx="204120" cy="247680"/>
              </p14:xfrm>
            </p:contentPart>
          </mc:Choice>
          <mc:Fallback>
            <p:pic>
              <p:nvPicPr>
                <p:cNvPr id="87" name="Ink 86">
                  <a:extLst>
                    <a:ext uri="{FF2B5EF4-FFF2-40B4-BE49-F238E27FC236}">
                      <a16:creationId xmlns:a16="http://schemas.microsoft.com/office/drawing/2014/main" id="{60E00787-0BCD-F248-BE7B-EA8203CA7C01}"/>
                    </a:ext>
                  </a:extLst>
                </p:cNvPr>
                <p:cNvPicPr/>
                <p:nvPr/>
              </p:nvPicPr>
              <p:blipFill>
                <a:blip r:embed="rId180"/>
                <a:stretch>
                  <a:fillRect/>
                </a:stretch>
              </p:blipFill>
              <p:spPr>
                <a:xfrm>
                  <a:off x="3561190" y="3442783"/>
                  <a:ext cx="26568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00" name="Ink 99">
                  <a:extLst>
                    <a:ext uri="{FF2B5EF4-FFF2-40B4-BE49-F238E27FC236}">
                      <a16:creationId xmlns:a16="http://schemas.microsoft.com/office/drawing/2014/main" id="{2BF2FB61-3B31-2148-A52F-FBBC134207FF}"/>
                    </a:ext>
                  </a:extLst>
                </p14:cNvPr>
                <p14:cNvContentPartPr/>
                <p14:nvPr/>
              </p14:nvContentPartPr>
              <p14:xfrm>
                <a:off x="3901390" y="3629263"/>
                <a:ext cx="15480" cy="16560"/>
              </p14:xfrm>
            </p:contentPart>
          </mc:Choice>
          <mc:Fallback>
            <p:pic>
              <p:nvPicPr>
                <p:cNvPr id="100" name="Ink 99">
                  <a:extLst>
                    <a:ext uri="{FF2B5EF4-FFF2-40B4-BE49-F238E27FC236}">
                      <a16:creationId xmlns:a16="http://schemas.microsoft.com/office/drawing/2014/main" id="{2BF2FB61-3B31-2148-A52F-FBBC134207FF}"/>
                    </a:ext>
                  </a:extLst>
                </p:cNvPr>
                <p:cNvPicPr/>
                <p:nvPr/>
              </p:nvPicPr>
              <p:blipFill>
                <a:blip r:embed="rId182"/>
                <a:stretch>
                  <a:fillRect/>
                </a:stretch>
              </p:blipFill>
              <p:spPr>
                <a:xfrm>
                  <a:off x="3870790" y="3598663"/>
                  <a:ext cx="7668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01" name="Ink 100">
                  <a:extLst>
                    <a:ext uri="{FF2B5EF4-FFF2-40B4-BE49-F238E27FC236}">
                      <a16:creationId xmlns:a16="http://schemas.microsoft.com/office/drawing/2014/main" id="{B8A56BCE-300A-9B4C-8BD7-56FAC517B292}"/>
                    </a:ext>
                  </a:extLst>
                </p14:cNvPr>
                <p14:cNvContentPartPr/>
                <p14:nvPr/>
              </p14:nvContentPartPr>
              <p14:xfrm>
                <a:off x="2775310" y="3960103"/>
                <a:ext cx="1127160" cy="352440"/>
              </p14:xfrm>
            </p:contentPart>
          </mc:Choice>
          <mc:Fallback>
            <p:pic>
              <p:nvPicPr>
                <p:cNvPr id="101" name="Ink 100">
                  <a:extLst>
                    <a:ext uri="{FF2B5EF4-FFF2-40B4-BE49-F238E27FC236}">
                      <a16:creationId xmlns:a16="http://schemas.microsoft.com/office/drawing/2014/main" id="{B8A56BCE-300A-9B4C-8BD7-56FAC517B292}"/>
                    </a:ext>
                  </a:extLst>
                </p:cNvPr>
                <p:cNvPicPr/>
                <p:nvPr/>
              </p:nvPicPr>
              <p:blipFill>
                <a:blip r:embed="rId184"/>
                <a:stretch>
                  <a:fillRect/>
                </a:stretch>
              </p:blipFill>
              <p:spPr>
                <a:xfrm>
                  <a:off x="2744710" y="3929143"/>
                  <a:ext cx="118836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08" name="Ink 107">
                  <a:extLst>
                    <a:ext uri="{FF2B5EF4-FFF2-40B4-BE49-F238E27FC236}">
                      <a16:creationId xmlns:a16="http://schemas.microsoft.com/office/drawing/2014/main" id="{98D65607-057C-A94B-94FD-0660BE4042BF}"/>
                    </a:ext>
                  </a:extLst>
                </p14:cNvPr>
                <p14:cNvContentPartPr/>
                <p14:nvPr/>
              </p14:nvContentPartPr>
              <p14:xfrm>
                <a:off x="3207310" y="3968383"/>
                <a:ext cx="511560" cy="203040"/>
              </p14:xfrm>
            </p:contentPart>
          </mc:Choice>
          <mc:Fallback>
            <p:pic>
              <p:nvPicPr>
                <p:cNvPr id="108" name="Ink 107">
                  <a:extLst>
                    <a:ext uri="{FF2B5EF4-FFF2-40B4-BE49-F238E27FC236}">
                      <a16:creationId xmlns:a16="http://schemas.microsoft.com/office/drawing/2014/main" id="{98D65607-057C-A94B-94FD-0660BE4042BF}"/>
                    </a:ext>
                  </a:extLst>
                </p:cNvPr>
                <p:cNvPicPr/>
                <p:nvPr/>
              </p:nvPicPr>
              <p:blipFill>
                <a:blip r:embed="rId186"/>
                <a:stretch>
                  <a:fillRect/>
                </a:stretch>
              </p:blipFill>
              <p:spPr>
                <a:xfrm>
                  <a:off x="3176710" y="3937783"/>
                  <a:ext cx="57276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09" name="Ink 108">
                  <a:extLst>
                    <a:ext uri="{FF2B5EF4-FFF2-40B4-BE49-F238E27FC236}">
                      <a16:creationId xmlns:a16="http://schemas.microsoft.com/office/drawing/2014/main" id="{ED985C3C-AA1B-6F4E-9202-34B18CA1853C}"/>
                    </a:ext>
                  </a:extLst>
                </p14:cNvPr>
                <p14:cNvContentPartPr/>
                <p14:nvPr/>
              </p14:nvContentPartPr>
              <p14:xfrm>
                <a:off x="3156190" y="3978823"/>
                <a:ext cx="625680" cy="228960"/>
              </p14:xfrm>
            </p:contentPart>
          </mc:Choice>
          <mc:Fallback>
            <p:pic>
              <p:nvPicPr>
                <p:cNvPr id="109" name="Ink 108">
                  <a:extLst>
                    <a:ext uri="{FF2B5EF4-FFF2-40B4-BE49-F238E27FC236}">
                      <a16:creationId xmlns:a16="http://schemas.microsoft.com/office/drawing/2014/main" id="{ED985C3C-AA1B-6F4E-9202-34B18CA1853C}"/>
                    </a:ext>
                  </a:extLst>
                </p:cNvPr>
                <p:cNvPicPr/>
                <p:nvPr/>
              </p:nvPicPr>
              <p:blipFill>
                <a:blip r:embed="rId188"/>
                <a:stretch>
                  <a:fillRect/>
                </a:stretch>
              </p:blipFill>
              <p:spPr>
                <a:xfrm>
                  <a:off x="3125590" y="3948223"/>
                  <a:ext cx="68724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10" name="Ink 109">
                  <a:extLst>
                    <a:ext uri="{FF2B5EF4-FFF2-40B4-BE49-F238E27FC236}">
                      <a16:creationId xmlns:a16="http://schemas.microsoft.com/office/drawing/2014/main" id="{170B377B-9EC5-184D-95CC-5DC4256B0ED7}"/>
                    </a:ext>
                  </a:extLst>
                </p14:cNvPr>
                <p14:cNvContentPartPr/>
                <p14:nvPr/>
              </p14:nvContentPartPr>
              <p14:xfrm>
                <a:off x="3139630" y="4006183"/>
                <a:ext cx="594360" cy="205920"/>
              </p14:xfrm>
            </p:contentPart>
          </mc:Choice>
          <mc:Fallback>
            <p:pic>
              <p:nvPicPr>
                <p:cNvPr id="110" name="Ink 109">
                  <a:extLst>
                    <a:ext uri="{FF2B5EF4-FFF2-40B4-BE49-F238E27FC236}">
                      <a16:creationId xmlns:a16="http://schemas.microsoft.com/office/drawing/2014/main" id="{170B377B-9EC5-184D-95CC-5DC4256B0ED7}"/>
                    </a:ext>
                  </a:extLst>
                </p:cNvPr>
                <p:cNvPicPr/>
                <p:nvPr/>
              </p:nvPicPr>
              <p:blipFill>
                <a:blip r:embed="rId190"/>
                <a:stretch>
                  <a:fillRect/>
                </a:stretch>
              </p:blipFill>
              <p:spPr>
                <a:xfrm>
                  <a:off x="3109030" y="3975583"/>
                  <a:ext cx="655560" cy="267120"/>
                </a:xfrm>
                <a:prstGeom prst="rect">
                  <a:avLst/>
                </a:prstGeom>
              </p:spPr>
            </p:pic>
          </mc:Fallback>
        </mc:AlternateContent>
      </p:grpSp>
    </p:spTree>
    <p:extLst>
      <p:ext uri="{BB962C8B-B14F-4D97-AF65-F5344CB8AC3E}">
        <p14:creationId xmlns:p14="http://schemas.microsoft.com/office/powerpoint/2010/main" val="214056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9" name="Ink 48">
                <a:extLst>
                  <a:ext uri="{FF2B5EF4-FFF2-40B4-BE49-F238E27FC236}">
                    <a16:creationId xmlns:a16="http://schemas.microsoft.com/office/drawing/2014/main" id="{0EE5BC09-DA1F-7F43-8E50-CFBE03AEC7FE}"/>
                  </a:ext>
                </a:extLst>
              </p14:cNvPr>
              <p14:cNvContentPartPr/>
              <p14:nvPr/>
            </p14:nvContentPartPr>
            <p14:xfrm>
              <a:off x="3611230" y="2111863"/>
              <a:ext cx="53640" cy="177840"/>
            </p14:xfrm>
          </p:contentPart>
        </mc:Choice>
        <mc:Fallback>
          <p:pic>
            <p:nvPicPr>
              <p:cNvPr id="49" name="Ink 48">
                <a:extLst>
                  <a:ext uri="{FF2B5EF4-FFF2-40B4-BE49-F238E27FC236}">
                    <a16:creationId xmlns:a16="http://schemas.microsoft.com/office/drawing/2014/main" id="{0EE5BC09-DA1F-7F43-8E50-CFBE03AEC7FE}"/>
                  </a:ext>
                </a:extLst>
              </p:cNvPr>
              <p:cNvPicPr/>
              <p:nvPr/>
            </p:nvPicPr>
            <p:blipFill>
              <a:blip r:embed="rId3"/>
              <a:stretch>
                <a:fillRect/>
              </a:stretch>
            </p:blipFill>
            <p:spPr>
              <a:xfrm>
                <a:off x="3580630" y="2081263"/>
                <a:ext cx="114840" cy="239040"/>
              </a:xfrm>
              <a:prstGeom prst="rect">
                <a:avLst/>
              </a:prstGeom>
            </p:spPr>
          </p:pic>
        </mc:Fallback>
      </mc:AlternateContent>
      <p:grpSp>
        <p:nvGrpSpPr>
          <p:cNvPr id="128" name="Group 127">
            <a:extLst>
              <a:ext uri="{FF2B5EF4-FFF2-40B4-BE49-F238E27FC236}">
                <a16:creationId xmlns:a16="http://schemas.microsoft.com/office/drawing/2014/main" id="{9293A63B-5AAF-B545-A917-AD512B29FFAD}"/>
              </a:ext>
            </a:extLst>
          </p:cNvPr>
          <p:cNvGrpSpPr/>
          <p:nvPr/>
        </p:nvGrpSpPr>
        <p:grpSpPr>
          <a:xfrm>
            <a:off x="795310" y="179023"/>
            <a:ext cx="8186040" cy="5811480"/>
            <a:chOff x="795310" y="179023"/>
            <a:chExt cx="8186040" cy="5811480"/>
          </a:xfrm>
        </p:grpSpPr>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4D11F13B-D2CE-7C4C-8BB1-0F85C4C02799}"/>
                    </a:ext>
                  </a:extLst>
                </p14:cNvPr>
                <p14:cNvContentPartPr/>
                <p14:nvPr/>
              </p14:nvContentPartPr>
              <p14:xfrm>
                <a:off x="3672070" y="319783"/>
                <a:ext cx="99360" cy="1827360"/>
              </p14:xfrm>
            </p:contentPart>
          </mc:Choice>
          <mc:Fallback>
            <p:pic>
              <p:nvPicPr>
                <p:cNvPr id="5" name="Ink 4">
                  <a:extLst>
                    <a:ext uri="{FF2B5EF4-FFF2-40B4-BE49-F238E27FC236}">
                      <a16:creationId xmlns:a16="http://schemas.microsoft.com/office/drawing/2014/main" id="{4D11F13B-D2CE-7C4C-8BB1-0F85C4C02799}"/>
                    </a:ext>
                  </a:extLst>
                </p:cNvPr>
                <p:cNvPicPr/>
                <p:nvPr/>
              </p:nvPicPr>
              <p:blipFill>
                <a:blip r:embed="rId5"/>
                <a:stretch>
                  <a:fillRect/>
                </a:stretch>
              </p:blipFill>
              <p:spPr>
                <a:xfrm>
                  <a:off x="3641110" y="289183"/>
                  <a:ext cx="160920" cy="1888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9E989CFC-13B2-E248-90AC-4D22BB3743C0}"/>
                    </a:ext>
                  </a:extLst>
                </p14:cNvPr>
                <p14:cNvContentPartPr/>
                <p14:nvPr/>
              </p14:nvContentPartPr>
              <p14:xfrm>
                <a:off x="3882670" y="206383"/>
                <a:ext cx="631440" cy="2185560"/>
              </p14:xfrm>
            </p:contentPart>
          </mc:Choice>
          <mc:Fallback>
            <p:pic>
              <p:nvPicPr>
                <p:cNvPr id="6" name="Ink 5">
                  <a:extLst>
                    <a:ext uri="{FF2B5EF4-FFF2-40B4-BE49-F238E27FC236}">
                      <a16:creationId xmlns:a16="http://schemas.microsoft.com/office/drawing/2014/main" id="{9E989CFC-13B2-E248-90AC-4D22BB3743C0}"/>
                    </a:ext>
                  </a:extLst>
                </p:cNvPr>
                <p:cNvPicPr/>
                <p:nvPr/>
              </p:nvPicPr>
              <p:blipFill>
                <a:blip r:embed="rId7"/>
                <a:stretch>
                  <a:fillRect/>
                </a:stretch>
              </p:blipFill>
              <p:spPr>
                <a:xfrm>
                  <a:off x="3852070" y="175423"/>
                  <a:ext cx="693000" cy="2246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F07CFCD4-4D2E-7549-8228-1380E8CFF419}"/>
                    </a:ext>
                  </a:extLst>
                </p14:cNvPr>
                <p14:cNvContentPartPr/>
                <p14:nvPr/>
              </p14:nvContentPartPr>
              <p14:xfrm>
                <a:off x="4780150" y="1263703"/>
                <a:ext cx="23400" cy="945000"/>
              </p14:xfrm>
            </p:contentPart>
          </mc:Choice>
          <mc:Fallback>
            <p:pic>
              <p:nvPicPr>
                <p:cNvPr id="7" name="Ink 6">
                  <a:extLst>
                    <a:ext uri="{FF2B5EF4-FFF2-40B4-BE49-F238E27FC236}">
                      <a16:creationId xmlns:a16="http://schemas.microsoft.com/office/drawing/2014/main" id="{F07CFCD4-4D2E-7549-8228-1380E8CFF419}"/>
                    </a:ext>
                  </a:extLst>
                </p:cNvPr>
                <p:cNvPicPr/>
                <p:nvPr/>
              </p:nvPicPr>
              <p:blipFill>
                <a:blip r:embed="rId9"/>
                <a:stretch>
                  <a:fillRect/>
                </a:stretch>
              </p:blipFill>
              <p:spPr>
                <a:xfrm>
                  <a:off x="4749550" y="1233103"/>
                  <a:ext cx="84600" cy="1006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588D324E-E90F-D548-AEA6-A444F8702F69}"/>
                    </a:ext>
                  </a:extLst>
                </p14:cNvPr>
                <p14:cNvContentPartPr/>
                <p14:nvPr/>
              </p14:nvContentPartPr>
              <p14:xfrm>
                <a:off x="4710310" y="1237063"/>
                <a:ext cx="721440" cy="1343520"/>
              </p14:xfrm>
            </p:contentPart>
          </mc:Choice>
          <mc:Fallback>
            <p:pic>
              <p:nvPicPr>
                <p:cNvPr id="8" name="Ink 7">
                  <a:extLst>
                    <a:ext uri="{FF2B5EF4-FFF2-40B4-BE49-F238E27FC236}">
                      <a16:creationId xmlns:a16="http://schemas.microsoft.com/office/drawing/2014/main" id="{588D324E-E90F-D548-AEA6-A444F8702F69}"/>
                    </a:ext>
                  </a:extLst>
                </p:cNvPr>
                <p:cNvPicPr/>
                <p:nvPr/>
              </p:nvPicPr>
              <p:blipFill>
                <a:blip r:embed="rId11"/>
                <a:stretch>
                  <a:fillRect/>
                </a:stretch>
              </p:blipFill>
              <p:spPr>
                <a:xfrm>
                  <a:off x="4679710" y="1206463"/>
                  <a:ext cx="782640" cy="1404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EC5A56E6-D196-9742-B3CD-B0F548DD8388}"/>
                    </a:ext>
                  </a:extLst>
                </p14:cNvPr>
                <p14:cNvContentPartPr/>
                <p14:nvPr/>
              </p14:nvContentPartPr>
              <p14:xfrm>
                <a:off x="6002710" y="539743"/>
                <a:ext cx="51480" cy="1810080"/>
              </p14:xfrm>
            </p:contentPart>
          </mc:Choice>
          <mc:Fallback>
            <p:pic>
              <p:nvPicPr>
                <p:cNvPr id="10" name="Ink 9">
                  <a:extLst>
                    <a:ext uri="{FF2B5EF4-FFF2-40B4-BE49-F238E27FC236}">
                      <a16:creationId xmlns:a16="http://schemas.microsoft.com/office/drawing/2014/main" id="{EC5A56E6-D196-9742-B3CD-B0F548DD8388}"/>
                    </a:ext>
                  </a:extLst>
                </p:cNvPr>
                <p:cNvPicPr/>
                <p:nvPr/>
              </p:nvPicPr>
              <p:blipFill>
                <a:blip r:embed="rId13"/>
                <a:stretch>
                  <a:fillRect/>
                </a:stretch>
              </p:blipFill>
              <p:spPr>
                <a:xfrm>
                  <a:off x="5972110" y="509143"/>
                  <a:ext cx="112680" cy="1871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7F0A3C73-2757-8F4E-8A62-B379E2A37A97}"/>
                    </a:ext>
                  </a:extLst>
                </p14:cNvPr>
                <p14:cNvContentPartPr/>
                <p14:nvPr/>
              </p14:nvContentPartPr>
              <p14:xfrm>
                <a:off x="6016750" y="490423"/>
                <a:ext cx="590400" cy="1367280"/>
              </p14:xfrm>
            </p:contentPart>
          </mc:Choice>
          <mc:Fallback>
            <p:pic>
              <p:nvPicPr>
                <p:cNvPr id="11" name="Ink 10">
                  <a:extLst>
                    <a:ext uri="{FF2B5EF4-FFF2-40B4-BE49-F238E27FC236}">
                      <a16:creationId xmlns:a16="http://schemas.microsoft.com/office/drawing/2014/main" id="{7F0A3C73-2757-8F4E-8A62-B379E2A37A97}"/>
                    </a:ext>
                  </a:extLst>
                </p:cNvPr>
                <p:cNvPicPr/>
                <p:nvPr/>
              </p:nvPicPr>
              <p:blipFill>
                <a:blip r:embed="rId15"/>
                <a:stretch>
                  <a:fillRect/>
                </a:stretch>
              </p:blipFill>
              <p:spPr>
                <a:xfrm>
                  <a:off x="5986150" y="459823"/>
                  <a:ext cx="651600" cy="1428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91CF3A77-8388-C847-A49D-29BE61246A82}"/>
                    </a:ext>
                  </a:extLst>
                </p14:cNvPr>
                <p14:cNvContentPartPr/>
                <p14:nvPr/>
              </p14:nvContentPartPr>
              <p14:xfrm>
                <a:off x="1748230" y="2536663"/>
                <a:ext cx="6061320" cy="121320"/>
              </p14:xfrm>
            </p:contentPart>
          </mc:Choice>
          <mc:Fallback>
            <p:pic>
              <p:nvPicPr>
                <p:cNvPr id="12" name="Ink 11">
                  <a:extLst>
                    <a:ext uri="{FF2B5EF4-FFF2-40B4-BE49-F238E27FC236}">
                      <a16:creationId xmlns:a16="http://schemas.microsoft.com/office/drawing/2014/main" id="{91CF3A77-8388-C847-A49D-29BE61246A82}"/>
                    </a:ext>
                  </a:extLst>
                </p:cNvPr>
                <p:cNvPicPr/>
                <p:nvPr/>
              </p:nvPicPr>
              <p:blipFill>
                <a:blip r:embed="rId17"/>
                <a:stretch>
                  <a:fillRect/>
                </a:stretch>
              </p:blipFill>
              <p:spPr>
                <a:xfrm>
                  <a:off x="1717630" y="2505703"/>
                  <a:ext cx="612252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336F6FE2-8B55-5846-824A-33D9A4A61CDD}"/>
                    </a:ext>
                  </a:extLst>
                </p14:cNvPr>
                <p14:cNvContentPartPr/>
                <p14:nvPr/>
              </p14:nvContentPartPr>
              <p14:xfrm>
                <a:off x="3565510" y="2151463"/>
                <a:ext cx="48600" cy="466920"/>
              </p14:xfrm>
            </p:contentPart>
          </mc:Choice>
          <mc:Fallback>
            <p:pic>
              <p:nvPicPr>
                <p:cNvPr id="13" name="Ink 12">
                  <a:extLst>
                    <a:ext uri="{FF2B5EF4-FFF2-40B4-BE49-F238E27FC236}">
                      <a16:creationId xmlns:a16="http://schemas.microsoft.com/office/drawing/2014/main" id="{336F6FE2-8B55-5846-824A-33D9A4A61CDD}"/>
                    </a:ext>
                  </a:extLst>
                </p:cNvPr>
                <p:cNvPicPr/>
                <p:nvPr/>
              </p:nvPicPr>
              <p:blipFill>
                <a:blip r:embed="rId19"/>
                <a:stretch>
                  <a:fillRect/>
                </a:stretch>
              </p:blipFill>
              <p:spPr>
                <a:xfrm>
                  <a:off x="3534910" y="2120503"/>
                  <a:ext cx="110160" cy="528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A3F67DBE-A6A1-3441-9305-21F2CD2C243D}"/>
                    </a:ext>
                  </a:extLst>
                </p14:cNvPr>
                <p14:cNvContentPartPr/>
                <p14:nvPr/>
              </p14:nvContentPartPr>
              <p14:xfrm>
                <a:off x="4444270" y="2312023"/>
                <a:ext cx="3960" cy="249840"/>
              </p14:xfrm>
            </p:contentPart>
          </mc:Choice>
          <mc:Fallback>
            <p:pic>
              <p:nvPicPr>
                <p:cNvPr id="14" name="Ink 13">
                  <a:extLst>
                    <a:ext uri="{FF2B5EF4-FFF2-40B4-BE49-F238E27FC236}">
                      <a16:creationId xmlns:a16="http://schemas.microsoft.com/office/drawing/2014/main" id="{A3F67DBE-A6A1-3441-9305-21F2CD2C243D}"/>
                    </a:ext>
                  </a:extLst>
                </p:cNvPr>
                <p:cNvPicPr/>
                <p:nvPr/>
              </p:nvPicPr>
              <p:blipFill>
                <a:blip r:embed="rId21"/>
                <a:stretch>
                  <a:fillRect/>
                </a:stretch>
              </p:blipFill>
              <p:spPr>
                <a:xfrm>
                  <a:off x="4413670" y="2281423"/>
                  <a:ext cx="6552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0833F953-9682-444D-898E-88F194D67A6F}"/>
                    </a:ext>
                  </a:extLst>
                </p14:cNvPr>
                <p14:cNvContentPartPr/>
                <p14:nvPr/>
              </p14:nvContentPartPr>
              <p14:xfrm>
                <a:off x="4821910" y="2145343"/>
                <a:ext cx="32760" cy="432720"/>
              </p14:xfrm>
            </p:contentPart>
          </mc:Choice>
          <mc:Fallback>
            <p:pic>
              <p:nvPicPr>
                <p:cNvPr id="15" name="Ink 14">
                  <a:extLst>
                    <a:ext uri="{FF2B5EF4-FFF2-40B4-BE49-F238E27FC236}">
                      <a16:creationId xmlns:a16="http://schemas.microsoft.com/office/drawing/2014/main" id="{0833F953-9682-444D-898E-88F194D67A6F}"/>
                    </a:ext>
                  </a:extLst>
                </p:cNvPr>
                <p:cNvPicPr/>
                <p:nvPr/>
              </p:nvPicPr>
              <p:blipFill>
                <a:blip r:embed="rId23"/>
                <a:stretch>
                  <a:fillRect/>
                </a:stretch>
              </p:blipFill>
              <p:spPr>
                <a:xfrm>
                  <a:off x="4791310" y="2114743"/>
                  <a:ext cx="93960" cy="494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7905785F-6225-AD45-B665-C2C594D57106}"/>
                    </a:ext>
                  </a:extLst>
                </p14:cNvPr>
                <p14:cNvContentPartPr/>
                <p14:nvPr/>
              </p14:nvContentPartPr>
              <p14:xfrm>
                <a:off x="6522190" y="1773103"/>
                <a:ext cx="86040" cy="1022400"/>
              </p14:xfrm>
            </p:contentPart>
          </mc:Choice>
          <mc:Fallback>
            <p:pic>
              <p:nvPicPr>
                <p:cNvPr id="17" name="Ink 16">
                  <a:extLst>
                    <a:ext uri="{FF2B5EF4-FFF2-40B4-BE49-F238E27FC236}">
                      <a16:creationId xmlns:a16="http://schemas.microsoft.com/office/drawing/2014/main" id="{7905785F-6225-AD45-B665-C2C594D57106}"/>
                    </a:ext>
                  </a:extLst>
                </p:cNvPr>
                <p:cNvPicPr/>
                <p:nvPr/>
              </p:nvPicPr>
              <p:blipFill>
                <a:blip r:embed="rId25"/>
                <a:stretch>
                  <a:fillRect/>
                </a:stretch>
              </p:blipFill>
              <p:spPr>
                <a:xfrm>
                  <a:off x="6491230" y="1742143"/>
                  <a:ext cx="147240" cy="10839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7051C887-57A6-9B48-8A89-ED27AED71B3E}"/>
                    </a:ext>
                  </a:extLst>
                </p14:cNvPr>
                <p14:cNvContentPartPr/>
                <p14:nvPr/>
              </p14:nvContentPartPr>
              <p14:xfrm>
                <a:off x="6014230" y="2234983"/>
                <a:ext cx="10440" cy="437760"/>
              </p14:xfrm>
            </p:contentPart>
          </mc:Choice>
          <mc:Fallback>
            <p:pic>
              <p:nvPicPr>
                <p:cNvPr id="18" name="Ink 17">
                  <a:extLst>
                    <a:ext uri="{FF2B5EF4-FFF2-40B4-BE49-F238E27FC236}">
                      <a16:creationId xmlns:a16="http://schemas.microsoft.com/office/drawing/2014/main" id="{7051C887-57A6-9B48-8A89-ED27AED71B3E}"/>
                    </a:ext>
                  </a:extLst>
                </p:cNvPr>
                <p:cNvPicPr/>
                <p:nvPr/>
              </p:nvPicPr>
              <p:blipFill>
                <a:blip r:embed="rId27"/>
                <a:stretch>
                  <a:fillRect/>
                </a:stretch>
              </p:blipFill>
              <p:spPr>
                <a:xfrm>
                  <a:off x="5983630" y="2204383"/>
                  <a:ext cx="71640" cy="498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4" name="Ink 23">
                  <a:extLst>
                    <a:ext uri="{FF2B5EF4-FFF2-40B4-BE49-F238E27FC236}">
                      <a16:creationId xmlns:a16="http://schemas.microsoft.com/office/drawing/2014/main" id="{4BB76ED4-3B70-B844-81F2-584F4463CA60}"/>
                    </a:ext>
                  </a:extLst>
                </p14:cNvPr>
                <p14:cNvContentPartPr/>
                <p14:nvPr/>
              </p14:nvContentPartPr>
              <p14:xfrm>
                <a:off x="3668110" y="2841223"/>
                <a:ext cx="126360" cy="270000"/>
              </p14:xfrm>
            </p:contentPart>
          </mc:Choice>
          <mc:Fallback>
            <p:pic>
              <p:nvPicPr>
                <p:cNvPr id="24" name="Ink 23">
                  <a:extLst>
                    <a:ext uri="{FF2B5EF4-FFF2-40B4-BE49-F238E27FC236}">
                      <a16:creationId xmlns:a16="http://schemas.microsoft.com/office/drawing/2014/main" id="{4BB76ED4-3B70-B844-81F2-584F4463CA60}"/>
                    </a:ext>
                  </a:extLst>
                </p:cNvPr>
                <p:cNvPicPr/>
                <p:nvPr/>
              </p:nvPicPr>
              <p:blipFill>
                <a:blip r:embed="rId29"/>
                <a:stretch>
                  <a:fillRect/>
                </a:stretch>
              </p:blipFill>
              <p:spPr>
                <a:xfrm>
                  <a:off x="3637510" y="2810623"/>
                  <a:ext cx="18756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5" name="Ink 24">
                  <a:extLst>
                    <a:ext uri="{FF2B5EF4-FFF2-40B4-BE49-F238E27FC236}">
                      <a16:creationId xmlns:a16="http://schemas.microsoft.com/office/drawing/2014/main" id="{84EEC269-2E17-8C41-A3F1-384FB41F4D00}"/>
                    </a:ext>
                  </a:extLst>
                </p14:cNvPr>
                <p14:cNvContentPartPr/>
                <p14:nvPr/>
              </p14:nvContentPartPr>
              <p14:xfrm>
                <a:off x="3818590" y="2982343"/>
                <a:ext cx="109080" cy="24840"/>
              </p14:xfrm>
            </p:contentPart>
          </mc:Choice>
          <mc:Fallback>
            <p:pic>
              <p:nvPicPr>
                <p:cNvPr id="25" name="Ink 24">
                  <a:extLst>
                    <a:ext uri="{FF2B5EF4-FFF2-40B4-BE49-F238E27FC236}">
                      <a16:creationId xmlns:a16="http://schemas.microsoft.com/office/drawing/2014/main" id="{84EEC269-2E17-8C41-A3F1-384FB41F4D00}"/>
                    </a:ext>
                  </a:extLst>
                </p:cNvPr>
                <p:cNvPicPr/>
                <p:nvPr/>
              </p:nvPicPr>
              <p:blipFill>
                <a:blip r:embed="rId31"/>
                <a:stretch>
                  <a:fillRect/>
                </a:stretch>
              </p:blipFill>
              <p:spPr>
                <a:xfrm>
                  <a:off x="3787990" y="2951743"/>
                  <a:ext cx="17028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6" name="Ink 25">
                  <a:extLst>
                    <a:ext uri="{FF2B5EF4-FFF2-40B4-BE49-F238E27FC236}">
                      <a16:creationId xmlns:a16="http://schemas.microsoft.com/office/drawing/2014/main" id="{3763FBF5-63D7-844A-BF35-68CA8CB0ED72}"/>
                    </a:ext>
                  </a:extLst>
                </p14:cNvPr>
                <p14:cNvContentPartPr/>
                <p14:nvPr/>
              </p14:nvContentPartPr>
              <p14:xfrm>
                <a:off x="4032790" y="2760583"/>
                <a:ext cx="204120" cy="320400"/>
              </p14:xfrm>
            </p:contentPart>
          </mc:Choice>
          <mc:Fallback>
            <p:pic>
              <p:nvPicPr>
                <p:cNvPr id="26" name="Ink 25">
                  <a:extLst>
                    <a:ext uri="{FF2B5EF4-FFF2-40B4-BE49-F238E27FC236}">
                      <a16:creationId xmlns:a16="http://schemas.microsoft.com/office/drawing/2014/main" id="{3763FBF5-63D7-844A-BF35-68CA8CB0ED72}"/>
                    </a:ext>
                  </a:extLst>
                </p:cNvPr>
                <p:cNvPicPr/>
                <p:nvPr/>
              </p:nvPicPr>
              <p:blipFill>
                <a:blip r:embed="rId33"/>
                <a:stretch>
                  <a:fillRect/>
                </a:stretch>
              </p:blipFill>
              <p:spPr>
                <a:xfrm>
                  <a:off x="4002190" y="2729983"/>
                  <a:ext cx="26532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7" name="Ink 26">
                  <a:extLst>
                    <a:ext uri="{FF2B5EF4-FFF2-40B4-BE49-F238E27FC236}">
                      <a16:creationId xmlns:a16="http://schemas.microsoft.com/office/drawing/2014/main" id="{A3C840BC-2AF4-0D46-8021-9193D4EC3DFC}"/>
                    </a:ext>
                  </a:extLst>
                </p14:cNvPr>
                <p14:cNvContentPartPr/>
                <p14:nvPr/>
              </p14:nvContentPartPr>
              <p14:xfrm>
                <a:off x="5014870" y="2794063"/>
                <a:ext cx="141840" cy="320040"/>
              </p14:xfrm>
            </p:contentPart>
          </mc:Choice>
          <mc:Fallback>
            <p:pic>
              <p:nvPicPr>
                <p:cNvPr id="27" name="Ink 26">
                  <a:extLst>
                    <a:ext uri="{FF2B5EF4-FFF2-40B4-BE49-F238E27FC236}">
                      <a16:creationId xmlns:a16="http://schemas.microsoft.com/office/drawing/2014/main" id="{A3C840BC-2AF4-0D46-8021-9193D4EC3DFC}"/>
                    </a:ext>
                  </a:extLst>
                </p:cNvPr>
                <p:cNvPicPr/>
                <p:nvPr/>
              </p:nvPicPr>
              <p:blipFill>
                <a:blip r:embed="rId35"/>
                <a:stretch>
                  <a:fillRect/>
                </a:stretch>
              </p:blipFill>
              <p:spPr>
                <a:xfrm>
                  <a:off x="4984270" y="2763463"/>
                  <a:ext cx="20304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8" name="Ink 27">
                  <a:extLst>
                    <a:ext uri="{FF2B5EF4-FFF2-40B4-BE49-F238E27FC236}">
                      <a16:creationId xmlns:a16="http://schemas.microsoft.com/office/drawing/2014/main" id="{451925DA-9D5A-AE4B-A670-5E3909E17D7B}"/>
                    </a:ext>
                  </a:extLst>
                </p14:cNvPr>
                <p14:cNvContentPartPr/>
                <p14:nvPr/>
              </p14:nvContentPartPr>
              <p14:xfrm>
                <a:off x="5195590" y="2974423"/>
                <a:ext cx="83880" cy="12600"/>
              </p14:xfrm>
            </p:contentPart>
          </mc:Choice>
          <mc:Fallback>
            <p:pic>
              <p:nvPicPr>
                <p:cNvPr id="28" name="Ink 27">
                  <a:extLst>
                    <a:ext uri="{FF2B5EF4-FFF2-40B4-BE49-F238E27FC236}">
                      <a16:creationId xmlns:a16="http://schemas.microsoft.com/office/drawing/2014/main" id="{451925DA-9D5A-AE4B-A670-5E3909E17D7B}"/>
                    </a:ext>
                  </a:extLst>
                </p:cNvPr>
                <p:cNvPicPr/>
                <p:nvPr/>
              </p:nvPicPr>
              <p:blipFill>
                <a:blip r:embed="rId37"/>
                <a:stretch>
                  <a:fillRect/>
                </a:stretch>
              </p:blipFill>
              <p:spPr>
                <a:xfrm>
                  <a:off x="5164990" y="2943823"/>
                  <a:ext cx="14508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9" name="Ink 28">
                  <a:extLst>
                    <a:ext uri="{FF2B5EF4-FFF2-40B4-BE49-F238E27FC236}">
                      <a16:creationId xmlns:a16="http://schemas.microsoft.com/office/drawing/2014/main" id="{A8ADBA81-6136-FC4F-94CF-D7D6CBAE4D9C}"/>
                    </a:ext>
                  </a:extLst>
                </p14:cNvPr>
                <p14:cNvContentPartPr/>
                <p14:nvPr/>
              </p14:nvContentPartPr>
              <p14:xfrm>
                <a:off x="5425990" y="2845543"/>
                <a:ext cx="134640" cy="237240"/>
              </p14:xfrm>
            </p:contentPart>
          </mc:Choice>
          <mc:Fallback>
            <p:pic>
              <p:nvPicPr>
                <p:cNvPr id="29" name="Ink 28">
                  <a:extLst>
                    <a:ext uri="{FF2B5EF4-FFF2-40B4-BE49-F238E27FC236}">
                      <a16:creationId xmlns:a16="http://schemas.microsoft.com/office/drawing/2014/main" id="{A8ADBA81-6136-FC4F-94CF-D7D6CBAE4D9C}"/>
                    </a:ext>
                  </a:extLst>
                </p:cNvPr>
                <p:cNvPicPr/>
                <p:nvPr/>
              </p:nvPicPr>
              <p:blipFill>
                <a:blip r:embed="rId39"/>
                <a:stretch>
                  <a:fillRect/>
                </a:stretch>
              </p:blipFill>
              <p:spPr>
                <a:xfrm>
                  <a:off x="5395390" y="2814943"/>
                  <a:ext cx="19620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0" name="Ink 29">
                  <a:extLst>
                    <a:ext uri="{FF2B5EF4-FFF2-40B4-BE49-F238E27FC236}">
                      <a16:creationId xmlns:a16="http://schemas.microsoft.com/office/drawing/2014/main" id="{3FE15B16-C49B-FB47-9A21-D4E3AEC33988}"/>
                    </a:ext>
                  </a:extLst>
                </p14:cNvPr>
                <p14:cNvContentPartPr/>
                <p14:nvPr/>
              </p14:nvContentPartPr>
              <p14:xfrm>
                <a:off x="6162190" y="2951383"/>
                <a:ext cx="155520" cy="268560"/>
              </p14:xfrm>
            </p:contentPart>
          </mc:Choice>
          <mc:Fallback>
            <p:pic>
              <p:nvPicPr>
                <p:cNvPr id="30" name="Ink 29">
                  <a:extLst>
                    <a:ext uri="{FF2B5EF4-FFF2-40B4-BE49-F238E27FC236}">
                      <a16:creationId xmlns:a16="http://schemas.microsoft.com/office/drawing/2014/main" id="{3FE15B16-C49B-FB47-9A21-D4E3AEC33988}"/>
                    </a:ext>
                  </a:extLst>
                </p:cNvPr>
                <p:cNvPicPr/>
                <p:nvPr/>
              </p:nvPicPr>
              <p:blipFill>
                <a:blip r:embed="rId41"/>
                <a:stretch>
                  <a:fillRect/>
                </a:stretch>
              </p:blipFill>
              <p:spPr>
                <a:xfrm>
                  <a:off x="6131590" y="2920783"/>
                  <a:ext cx="21708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1" name="Ink 30">
                  <a:extLst>
                    <a:ext uri="{FF2B5EF4-FFF2-40B4-BE49-F238E27FC236}">
                      <a16:creationId xmlns:a16="http://schemas.microsoft.com/office/drawing/2014/main" id="{57AEBF2F-7B44-664A-A584-F04696DF2EA7}"/>
                    </a:ext>
                  </a:extLst>
                </p14:cNvPr>
                <p14:cNvContentPartPr/>
                <p14:nvPr/>
              </p14:nvContentPartPr>
              <p14:xfrm>
                <a:off x="6399430" y="3112303"/>
                <a:ext cx="85320" cy="2880"/>
              </p14:xfrm>
            </p:contentPart>
          </mc:Choice>
          <mc:Fallback>
            <p:pic>
              <p:nvPicPr>
                <p:cNvPr id="31" name="Ink 30">
                  <a:extLst>
                    <a:ext uri="{FF2B5EF4-FFF2-40B4-BE49-F238E27FC236}">
                      <a16:creationId xmlns:a16="http://schemas.microsoft.com/office/drawing/2014/main" id="{57AEBF2F-7B44-664A-A584-F04696DF2EA7}"/>
                    </a:ext>
                  </a:extLst>
                </p:cNvPr>
                <p:cNvPicPr/>
                <p:nvPr/>
              </p:nvPicPr>
              <p:blipFill>
                <a:blip r:embed="rId43"/>
                <a:stretch>
                  <a:fillRect/>
                </a:stretch>
              </p:blipFill>
              <p:spPr>
                <a:xfrm>
                  <a:off x="6368830" y="3081343"/>
                  <a:ext cx="14688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2" name="Ink 31">
                  <a:extLst>
                    <a:ext uri="{FF2B5EF4-FFF2-40B4-BE49-F238E27FC236}">
                      <a16:creationId xmlns:a16="http://schemas.microsoft.com/office/drawing/2014/main" id="{C96E42EF-9DBF-C34A-9B9E-A7CCF33FE066}"/>
                    </a:ext>
                  </a:extLst>
                </p14:cNvPr>
                <p14:cNvContentPartPr/>
                <p14:nvPr/>
              </p14:nvContentPartPr>
              <p14:xfrm>
                <a:off x="6657190" y="2978383"/>
                <a:ext cx="56880" cy="240480"/>
              </p14:xfrm>
            </p:contentPart>
          </mc:Choice>
          <mc:Fallback>
            <p:pic>
              <p:nvPicPr>
                <p:cNvPr id="32" name="Ink 31">
                  <a:extLst>
                    <a:ext uri="{FF2B5EF4-FFF2-40B4-BE49-F238E27FC236}">
                      <a16:creationId xmlns:a16="http://schemas.microsoft.com/office/drawing/2014/main" id="{C96E42EF-9DBF-C34A-9B9E-A7CCF33FE066}"/>
                    </a:ext>
                  </a:extLst>
                </p:cNvPr>
                <p:cNvPicPr/>
                <p:nvPr/>
              </p:nvPicPr>
              <p:blipFill>
                <a:blip r:embed="rId45"/>
                <a:stretch>
                  <a:fillRect/>
                </a:stretch>
              </p:blipFill>
              <p:spPr>
                <a:xfrm>
                  <a:off x="6626590" y="2947783"/>
                  <a:ext cx="11808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3" name="Ink 32">
                  <a:extLst>
                    <a:ext uri="{FF2B5EF4-FFF2-40B4-BE49-F238E27FC236}">
                      <a16:creationId xmlns:a16="http://schemas.microsoft.com/office/drawing/2014/main" id="{94A62A2D-B87D-484C-95BD-1D4C7513181F}"/>
                    </a:ext>
                  </a:extLst>
                </p14:cNvPr>
                <p14:cNvContentPartPr/>
                <p14:nvPr/>
              </p14:nvContentPartPr>
              <p14:xfrm>
                <a:off x="6553870" y="2922583"/>
                <a:ext cx="366480" cy="340560"/>
              </p14:xfrm>
            </p:contentPart>
          </mc:Choice>
          <mc:Fallback>
            <p:pic>
              <p:nvPicPr>
                <p:cNvPr id="33" name="Ink 32">
                  <a:extLst>
                    <a:ext uri="{FF2B5EF4-FFF2-40B4-BE49-F238E27FC236}">
                      <a16:creationId xmlns:a16="http://schemas.microsoft.com/office/drawing/2014/main" id="{94A62A2D-B87D-484C-95BD-1D4C7513181F}"/>
                    </a:ext>
                  </a:extLst>
                </p:cNvPr>
                <p:cNvPicPr/>
                <p:nvPr/>
              </p:nvPicPr>
              <p:blipFill>
                <a:blip r:embed="rId47"/>
                <a:stretch>
                  <a:fillRect/>
                </a:stretch>
              </p:blipFill>
              <p:spPr>
                <a:xfrm>
                  <a:off x="6523270" y="2891623"/>
                  <a:ext cx="42804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 name="Ink 1">
                  <a:extLst>
                    <a:ext uri="{FF2B5EF4-FFF2-40B4-BE49-F238E27FC236}">
                      <a16:creationId xmlns:a16="http://schemas.microsoft.com/office/drawing/2014/main" id="{ACC3AFAA-3698-F04C-8C38-D4BE3024E6F4}"/>
                    </a:ext>
                  </a:extLst>
                </p14:cNvPr>
                <p14:cNvContentPartPr/>
                <p14:nvPr/>
              </p14:nvContentPartPr>
              <p14:xfrm>
                <a:off x="2279950" y="789583"/>
                <a:ext cx="231120" cy="1883160"/>
              </p14:xfrm>
            </p:contentPart>
          </mc:Choice>
          <mc:Fallback>
            <p:pic>
              <p:nvPicPr>
                <p:cNvPr id="2" name="Ink 1">
                  <a:extLst>
                    <a:ext uri="{FF2B5EF4-FFF2-40B4-BE49-F238E27FC236}">
                      <a16:creationId xmlns:a16="http://schemas.microsoft.com/office/drawing/2014/main" id="{ACC3AFAA-3698-F04C-8C38-D4BE3024E6F4}"/>
                    </a:ext>
                  </a:extLst>
                </p:cNvPr>
                <p:cNvPicPr/>
                <p:nvPr/>
              </p:nvPicPr>
              <p:blipFill>
                <a:blip r:embed="rId49"/>
                <a:stretch>
                  <a:fillRect/>
                </a:stretch>
              </p:blipFill>
              <p:spPr>
                <a:xfrm>
                  <a:off x="2249350" y="758983"/>
                  <a:ext cx="292320" cy="19447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 name="Ink 2">
                  <a:extLst>
                    <a:ext uri="{FF2B5EF4-FFF2-40B4-BE49-F238E27FC236}">
                      <a16:creationId xmlns:a16="http://schemas.microsoft.com/office/drawing/2014/main" id="{7091012C-1954-7140-95E1-E440835C03F9}"/>
                    </a:ext>
                  </a:extLst>
                </p14:cNvPr>
                <p14:cNvContentPartPr/>
                <p14:nvPr/>
              </p14:nvContentPartPr>
              <p14:xfrm>
                <a:off x="2606830" y="729823"/>
                <a:ext cx="553680" cy="1815840"/>
              </p14:xfrm>
            </p:contentPart>
          </mc:Choice>
          <mc:Fallback>
            <p:pic>
              <p:nvPicPr>
                <p:cNvPr id="3" name="Ink 2">
                  <a:extLst>
                    <a:ext uri="{FF2B5EF4-FFF2-40B4-BE49-F238E27FC236}">
                      <a16:creationId xmlns:a16="http://schemas.microsoft.com/office/drawing/2014/main" id="{7091012C-1954-7140-95E1-E440835C03F9}"/>
                    </a:ext>
                  </a:extLst>
                </p:cNvPr>
                <p:cNvPicPr/>
                <p:nvPr/>
              </p:nvPicPr>
              <p:blipFill>
                <a:blip r:embed="rId51"/>
                <a:stretch>
                  <a:fillRect/>
                </a:stretch>
              </p:blipFill>
              <p:spPr>
                <a:xfrm>
                  <a:off x="2576230" y="699223"/>
                  <a:ext cx="615240" cy="1877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0" name="Ink 19">
                  <a:extLst>
                    <a:ext uri="{FF2B5EF4-FFF2-40B4-BE49-F238E27FC236}">
                      <a16:creationId xmlns:a16="http://schemas.microsoft.com/office/drawing/2014/main" id="{E0F1378D-DEEA-4947-9B4F-DD85E604CB42}"/>
                    </a:ext>
                  </a:extLst>
                </p14:cNvPr>
                <p14:cNvContentPartPr/>
                <p14:nvPr/>
              </p14:nvContentPartPr>
              <p14:xfrm>
                <a:off x="2278870" y="2792983"/>
                <a:ext cx="197640" cy="350640"/>
              </p14:xfrm>
            </p:contentPart>
          </mc:Choice>
          <mc:Fallback>
            <p:pic>
              <p:nvPicPr>
                <p:cNvPr id="20" name="Ink 19">
                  <a:extLst>
                    <a:ext uri="{FF2B5EF4-FFF2-40B4-BE49-F238E27FC236}">
                      <a16:creationId xmlns:a16="http://schemas.microsoft.com/office/drawing/2014/main" id="{E0F1378D-DEEA-4947-9B4F-DD85E604CB42}"/>
                    </a:ext>
                  </a:extLst>
                </p:cNvPr>
                <p:cNvPicPr/>
                <p:nvPr/>
              </p:nvPicPr>
              <p:blipFill>
                <a:blip r:embed="rId53"/>
                <a:stretch>
                  <a:fillRect/>
                </a:stretch>
              </p:blipFill>
              <p:spPr>
                <a:xfrm>
                  <a:off x="2248270" y="2762383"/>
                  <a:ext cx="25884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1" name="Ink 20">
                  <a:extLst>
                    <a:ext uri="{FF2B5EF4-FFF2-40B4-BE49-F238E27FC236}">
                      <a16:creationId xmlns:a16="http://schemas.microsoft.com/office/drawing/2014/main" id="{8D2532FF-496E-1D4B-AF83-3C272567F856}"/>
                    </a:ext>
                  </a:extLst>
                </p14:cNvPr>
                <p14:cNvContentPartPr/>
                <p14:nvPr/>
              </p14:nvContentPartPr>
              <p14:xfrm>
                <a:off x="2522230" y="2813143"/>
                <a:ext cx="247680" cy="326520"/>
              </p14:xfrm>
            </p:contentPart>
          </mc:Choice>
          <mc:Fallback>
            <p:pic>
              <p:nvPicPr>
                <p:cNvPr id="21" name="Ink 20">
                  <a:extLst>
                    <a:ext uri="{FF2B5EF4-FFF2-40B4-BE49-F238E27FC236}">
                      <a16:creationId xmlns:a16="http://schemas.microsoft.com/office/drawing/2014/main" id="{8D2532FF-496E-1D4B-AF83-3C272567F856}"/>
                    </a:ext>
                  </a:extLst>
                </p:cNvPr>
                <p:cNvPicPr/>
                <p:nvPr/>
              </p:nvPicPr>
              <p:blipFill>
                <a:blip r:embed="rId55"/>
                <a:stretch>
                  <a:fillRect/>
                </a:stretch>
              </p:blipFill>
              <p:spPr>
                <a:xfrm>
                  <a:off x="2491630" y="2782183"/>
                  <a:ext cx="30888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2" name="Ink 21">
                  <a:extLst>
                    <a:ext uri="{FF2B5EF4-FFF2-40B4-BE49-F238E27FC236}">
                      <a16:creationId xmlns:a16="http://schemas.microsoft.com/office/drawing/2014/main" id="{AB4468BE-A603-8B45-8FD4-5329C60BF654}"/>
                    </a:ext>
                  </a:extLst>
                </p14:cNvPr>
                <p14:cNvContentPartPr/>
                <p14:nvPr/>
              </p14:nvContentPartPr>
              <p14:xfrm>
                <a:off x="2621950" y="2984863"/>
                <a:ext cx="93600" cy="39240"/>
              </p14:xfrm>
            </p:contentPart>
          </mc:Choice>
          <mc:Fallback>
            <p:pic>
              <p:nvPicPr>
                <p:cNvPr id="22" name="Ink 21">
                  <a:extLst>
                    <a:ext uri="{FF2B5EF4-FFF2-40B4-BE49-F238E27FC236}">
                      <a16:creationId xmlns:a16="http://schemas.microsoft.com/office/drawing/2014/main" id="{AB4468BE-A603-8B45-8FD4-5329C60BF654}"/>
                    </a:ext>
                  </a:extLst>
                </p:cNvPr>
                <p:cNvPicPr/>
                <p:nvPr/>
              </p:nvPicPr>
              <p:blipFill>
                <a:blip r:embed="rId57"/>
                <a:stretch>
                  <a:fillRect/>
                </a:stretch>
              </p:blipFill>
              <p:spPr>
                <a:xfrm>
                  <a:off x="2591350" y="2954263"/>
                  <a:ext cx="1551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3" name="Ink 22">
                  <a:extLst>
                    <a:ext uri="{FF2B5EF4-FFF2-40B4-BE49-F238E27FC236}">
                      <a16:creationId xmlns:a16="http://schemas.microsoft.com/office/drawing/2014/main" id="{CE8B9E79-C2CA-7044-95FA-4B2B5F13BEFA}"/>
                    </a:ext>
                  </a:extLst>
                </p14:cNvPr>
                <p14:cNvContentPartPr/>
                <p14:nvPr/>
              </p14:nvContentPartPr>
              <p14:xfrm>
                <a:off x="2416750" y="2925463"/>
                <a:ext cx="88560" cy="2520"/>
              </p14:xfrm>
            </p:contentPart>
          </mc:Choice>
          <mc:Fallback>
            <p:pic>
              <p:nvPicPr>
                <p:cNvPr id="23" name="Ink 22">
                  <a:extLst>
                    <a:ext uri="{FF2B5EF4-FFF2-40B4-BE49-F238E27FC236}">
                      <a16:creationId xmlns:a16="http://schemas.microsoft.com/office/drawing/2014/main" id="{CE8B9E79-C2CA-7044-95FA-4B2B5F13BEFA}"/>
                    </a:ext>
                  </a:extLst>
                </p:cNvPr>
                <p:cNvPicPr/>
                <p:nvPr/>
              </p:nvPicPr>
              <p:blipFill>
                <a:blip r:embed="rId59"/>
                <a:stretch>
                  <a:fillRect/>
                </a:stretch>
              </p:blipFill>
              <p:spPr>
                <a:xfrm>
                  <a:off x="2386150" y="2894863"/>
                  <a:ext cx="14976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9" name="Ink 38">
                  <a:extLst>
                    <a:ext uri="{FF2B5EF4-FFF2-40B4-BE49-F238E27FC236}">
                      <a16:creationId xmlns:a16="http://schemas.microsoft.com/office/drawing/2014/main" id="{3C646796-7CBF-4F4B-BD75-D4FF9E19C060}"/>
                    </a:ext>
                  </a:extLst>
                </p14:cNvPr>
                <p14:cNvContentPartPr/>
                <p14:nvPr/>
              </p14:nvContentPartPr>
              <p14:xfrm>
                <a:off x="2537350" y="805423"/>
                <a:ext cx="110880" cy="9000"/>
              </p14:xfrm>
            </p:contentPart>
          </mc:Choice>
          <mc:Fallback>
            <p:pic>
              <p:nvPicPr>
                <p:cNvPr id="39" name="Ink 38">
                  <a:extLst>
                    <a:ext uri="{FF2B5EF4-FFF2-40B4-BE49-F238E27FC236}">
                      <a16:creationId xmlns:a16="http://schemas.microsoft.com/office/drawing/2014/main" id="{3C646796-7CBF-4F4B-BD75-D4FF9E19C060}"/>
                    </a:ext>
                  </a:extLst>
                </p:cNvPr>
                <p:cNvPicPr/>
                <p:nvPr/>
              </p:nvPicPr>
              <p:blipFill>
                <a:blip r:embed="rId61"/>
                <a:stretch>
                  <a:fillRect/>
                </a:stretch>
              </p:blipFill>
              <p:spPr>
                <a:xfrm>
                  <a:off x="2506750" y="774823"/>
                  <a:ext cx="17244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Ink 33">
                  <a:extLst>
                    <a:ext uri="{FF2B5EF4-FFF2-40B4-BE49-F238E27FC236}">
                      <a16:creationId xmlns:a16="http://schemas.microsoft.com/office/drawing/2014/main" id="{5ED3ED75-8537-EE44-B7C7-A6FC2F86DB54}"/>
                    </a:ext>
                  </a:extLst>
                </p14:cNvPr>
                <p14:cNvContentPartPr/>
                <p14:nvPr/>
              </p14:nvContentPartPr>
              <p14:xfrm>
                <a:off x="1553110" y="179023"/>
                <a:ext cx="203040" cy="243360"/>
              </p14:xfrm>
            </p:contentPart>
          </mc:Choice>
          <mc:Fallback>
            <p:pic>
              <p:nvPicPr>
                <p:cNvPr id="34" name="Ink 33">
                  <a:extLst>
                    <a:ext uri="{FF2B5EF4-FFF2-40B4-BE49-F238E27FC236}">
                      <a16:creationId xmlns:a16="http://schemas.microsoft.com/office/drawing/2014/main" id="{5ED3ED75-8537-EE44-B7C7-A6FC2F86DB54}"/>
                    </a:ext>
                  </a:extLst>
                </p:cNvPr>
                <p:cNvPicPr/>
                <p:nvPr/>
              </p:nvPicPr>
              <p:blipFill>
                <a:blip r:embed="rId63"/>
                <a:stretch>
                  <a:fillRect/>
                </a:stretch>
              </p:blipFill>
              <p:spPr>
                <a:xfrm>
                  <a:off x="1522510" y="148423"/>
                  <a:ext cx="26424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5" name="Ink 34">
                  <a:extLst>
                    <a:ext uri="{FF2B5EF4-FFF2-40B4-BE49-F238E27FC236}">
                      <a16:creationId xmlns:a16="http://schemas.microsoft.com/office/drawing/2014/main" id="{5A69233F-3BAD-4843-8E45-154BF5B3A289}"/>
                    </a:ext>
                  </a:extLst>
                </p14:cNvPr>
                <p14:cNvContentPartPr/>
                <p14:nvPr/>
              </p14:nvContentPartPr>
              <p14:xfrm>
                <a:off x="1608910" y="219343"/>
                <a:ext cx="77040" cy="2468160"/>
              </p14:xfrm>
            </p:contentPart>
          </mc:Choice>
          <mc:Fallback>
            <p:pic>
              <p:nvPicPr>
                <p:cNvPr id="35" name="Ink 34">
                  <a:extLst>
                    <a:ext uri="{FF2B5EF4-FFF2-40B4-BE49-F238E27FC236}">
                      <a16:creationId xmlns:a16="http://schemas.microsoft.com/office/drawing/2014/main" id="{5A69233F-3BAD-4843-8E45-154BF5B3A289}"/>
                    </a:ext>
                  </a:extLst>
                </p:cNvPr>
                <p:cNvPicPr/>
                <p:nvPr/>
              </p:nvPicPr>
              <p:blipFill>
                <a:blip r:embed="rId65"/>
                <a:stretch>
                  <a:fillRect/>
                </a:stretch>
              </p:blipFill>
              <p:spPr>
                <a:xfrm>
                  <a:off x="1578310" y="188383"/>
                  <a:ext cx="138240" cy="25293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6" name="Ink 35">
                  <a:extLst>
                    <a:ext uri="{FF2B5EF4-FFF2-40B4-BE49-F238E27FC236}">
                      <a16:creationId xmlns:a16="http://schemas.microsoft.com/office/drawing/2014/main" id="{3E5EBBAA-5F0C-E148-8447-DAB3EE83830C}"/>
                    </a:ext>
                  </a:extLst>
                </p14:cNvPr>
                <p14:cNvContentPartPr/>
                <p14:nvPr/>
              </p14:nvContentPartPr>
              <p14:xfrm>
                <a:off x="1358350" y="2574823"/>
                <a:ext cx="514440" cy="17640"/>
              </p14:xfrm>
            </p:contentPart>
          </mc:Choice>
          <mc:Fallback>
            <p:pic>
              <p:nvPicPr>
                <p:cNvPr id="36" name="Ink 35">
                  <a:extLst>
                    <a:ext uri="{FF2B5EF4-FFF2-40B4-BE49-F238E27FC236}">
                      <a16:creationId xmlns:a16="http://schemas.microsoft.com/office/drawing/2014/main" id="{3E5EBBAA-5F0C-E148-8447-DAB3EE83830C}"/>
                    </a:ext>
                  </a:extLst>
                </p:cNvPr>
                <p:cNvPicPr/>
                <p:nvPr/>
              </p:nvPicPr>
              <p:blipFill>
                <a:blip r:embed="rId67"/>
                <a:stretch>
                  <a:fillRect/>
                </a:stretch>
              </p:blipFill>
              <p:spPr>
                <a:xfrm>
                  <a:off x="1327750" y="2543863"/>
                  <a:ext cx="57564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37FB7115-6CDE-F840-964A-F104D8F3B10E}"/>
                    </a:ext>
                  </a:extLst>
                </p14:cNvPr>
                <p14:cNvContentPartPr/>
                <p14:nvPr/>
              </p14:nvContentPartPr>
              <p14:xfrm>
                <a:off x="863350" y="224383"/>
                <a:ext cx="124560" cy="249840"/>
              </p14:xfrm>
            </p:contentPart>
          </mc:Choice>
          <mc:Fallback>
            <p:pic>
              <p:nvPicPr>
                <p:cNvPr id="41" name="Ink 40">
                  <a:extLst>
                    <a:ext uri="{FF2B5EF4-FFF2-40B4-BE49-F238E27FC236}">
                      <a16:creationId xmlns:a16="http://schemas.microsoft.com/office/drawing/2014/main" id="{37FB7115-6CDE-F840-964A-F104D8F3B10E}"/>
                    </a:ext>
                  </a:extLst>
                </p:cNvPr>
                <p:cNvPicPr/>
                <p:nvPr/>
              </p:nvPicPr>
              <p:blipFill>
                <a:blip r:embed="rId69"/>
                <a:stretch>
                  <a:fillRect/>
                </a:stretch>
              </p:blipFill>
              <p:spPr>
                <a:xfrm>
                  <a:off x="832390" y="193783"/>
                  <a:ext cx="18576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70A64AB1-5573-C245-BC5D-210ACF7204B0}"/>
                    </a:ext>
                  </a:extLst>
                </p14:cNvPr>
                <p14:cNvContentPartPr/>
                <p14:nvPr/>
              </p14:nvContentPartPr>
              <p14:xfrm>
                <a:off x="1079710" y="256063"/>
                <a:ext cx="75960" cy="226440"/>
              </p14:xfrm>
            </p:contentPart>
          </mc:Choice>
          <mc:Fallback>
            <p:pic>
              <p:nvPicPr>
                <p:cNvPr id="42" name="Ink 41">
                  <a:extLst>
                    <a:ext uri="{FF2B5EF4-FFF2-40B4-BE49-F238E27FC236}">
                      <a16:creationId xmlns:a16="http://schemas.microsoft.com/office/drawing/2014/main" id="{70A64AB1-5573-C245-BC5D-210ACF7204B0}"/>
                    </a:ext>
                  </a:extLst>
                </p:cNvPr>
                <p:cNvPicPr/>
                <p:nvPr/>
              </p:nvPicPr>
              <p:blipFill>
                <a:blip r:embed="rId71"/>
                <a:stretch>
                  <a:fillRect/>
                </a:stretch>
              </p:blipFill>
              <p:spPr>
                <a:xfrm>
                  <a:off x="1049110" y="225103"/>
                  <a:ext cx="13716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91224664-7F64-3D4D-ACA5-637190F6EE70}"/>
                    </a:ext>
                  </a:extLst>
                </p14:cNvPr>
                <p14:cNvContentPartPr/>
                <p14:nvPr/>
              </p14:nvContentPartPr>
              <p14:xfrm>
                <a:off x="1222630" y="297463"/>
                <a:ext cx="15480" cy="29880"/>
              </p14:xfrm>
            </p:contentPart>
          </mc:Choice>
          <mc:Fallback>
            <p:pic>
              <p:nvPicPr>
                <p:cNvPr id="43" name="Ink 42">
                  <a:extLst>
                    <a:ext uri="{FF2B5EF4-FFF2-40B4-BE49-F238E27FC236}">
                      <a16:creationId xmlns:a16="http://schemas.microsoft.com/office/drawing/2014/main" id="{91224664-7F64-3D4D-ACA5-637190F6EE70}"/>
                    </a:ext>
                  </a:extLst>
                </p:cNvPr>
                <p:cNvPicPr/>
                <p:nvPr/>
              </p:nvPicPr>
              <p:blipFill>
                <a:blip r:embed="rId73"/>
                <a:stretch>
                  <a:fillRect/>
                </a:stretch>
              </p:blipFill>
              <p:spPr>
                <a:xfrm>
                  <a:off x="1192030" y="266863"/>
                  <a:ext cx="766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B1F47280-F73E-024E-A92D-111DFC1A0BC1}"/>
                    </a:ext>
                  </a:extLst>
                </p14:cNvPr>
                <p14:cNvContentPartPr/>
                <p14:nvPr/>
              </p14:nvContentPartPr>
              <p14:xfrm>
                <a:off x="869830" y="558823"/>
                <a:ext cx="270360" cy="341640"/>
              </p14:xfrm>
            </p:contentPart>
          </mc:Choice>
          <mc:Fallback>
            <p:pic>
              <p:nvPicPr>
                <p:cNvPr id="44" name="Ink 43">
                  <a:extLst>
                    <a:ext uri="{FF2B5EF4-FFF2-40B4-BE49-F238E27FC236}">
                      <a16:creationId xmlns:a16="http://schemas.microsoft.com/office/drawing/2014/main" id="{B1F47280-F73E-024E-A92D-111DFC1A0BC1}"/>
                    </a:ext>
                  </a:extLst>
                </p:cNvPr>
                <p:cNvPicPr/>
                <p:nvPr/>
              </p:nvPicPr>
              <p:blipFill>
                <a:blip r:embed="rId75"/>
                <a:stretch>
                  <a:fillRect/>
                </a:stretch>
              </p:blipFill>
              <p:spPr>
                <a:xfrm>
                  <a:off x="838870" y="528223"/>
                  <a:ext cx="33192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FDDE14F3-A1B8-D14D-B8FB-594BC8EEB1C1}"/>
                    </a:ext>
                  </a:extLst>
                </p14:cNvPr>
                <p14:cNvContentPartPr/>
                <p14:nvPr/>
              </p14:nvContentPartPr>
              <p14:xfrm>
                <a:off x="795310" y="987943"/>
                <a:ext cx="220680" cy="273960"/>
              </p14:xfrm>
            </p:contentPart>
          </mc:Choice>
          <mc:Fallback>
            <p:pic>
              <p:nvPicPr>
                <p:cNvPr id="45" name="Ink 44">
                  <a:extLst>
                    <a:ext uri="{FF2B5EF4-FFF2-40B4-BE49-F238E27FC236}">
                      <a16:creationId xmlns:a16="http://schemas.microsoft.com/office/drawing/2014/main" id="{FDDE14F3-A1B8-D14D-B8FB-594BC8EEB1C1}"/>
                    </a:ext>
                  </a:extLst>
                </p:cNvPr>
                <p:cNvPicPr/>
                <p:nvPr/>
              </p:nvPicPr>
              <p:blipFill>
                <a:blip r:embed="rId77"/>
                <a:stretch>
                  <a:fillRect/>
                </a:stretch>
              </p:blipFill>
              <p:spPr>
                <a:xfrm>
                  <a:off x="764350" y="956983"/>
                  <a:ext cx="28224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Ink 45">
                  <a:extLst>
                    <a:ext uri="{FF2B5EF4-FFF2-40B4-BE49-F238E27FC236}">
                      <a16:creationId xmlns:a16="http://schemas.microsoft.com/office/drawing/2014/main" id="{2E55542A-849C-A94A-AF3B-07AEA12F7959}"/>
                    </a:ext>
                  </a:extLst>
                </p14:cNvPr>
                <p14:cNvContentPartPr/>
                <p14:nvPr/>
              </p14:nvContentPartPr>
              <p14:xfrm>
                <a:off x="953350" y="690223"/>
                <a:ext cx="642240" cy="413280"/>
              </p14:xfrm>
            </p:contentPart>
          </mc:Choice>
          <mc:Fallback>
            <p:pic>
              <p:nvPicPr>
                <p:cNvPr id="46" name="Ink 45">
                  <a:extLst>
                    <a:ext uri="{FF2B5EF4-FFF2-40B4-BE49-F238E27FC236}">
                      <a16:creationId xmlns:a16="http://schemas.microsoft.com/office/drawing/2014/main" id="{2E55542A-849C-A94A-AF3B-07AEA12F7959}"/>
                    </a:ext>
                  </a:extLst>
                </p:cNvPr>
                <p:cNvPicPr/>
                <p:nvPr/>
              </p:nvPicPr>
              <p:blipFill>
                <a:blip r:embed="rId79"/>
                <a:stretch>
                  <a:fillRect/>
                </a:stretch>
              </p:blipFill>
              <p:spPr>
                <a:xfrm>
                  <a:off x="922750" y="659263"/>
                  <a:ext cx="703440" cy="4748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Ink 46">
                  <a:extLst>
                    <a:ext uri="{FF2B5EF4-FFF2-40B4-BE49-F238E27FC236}">
                      <a16:creationId xmlns:a16="http://schemas.microsoft.com/office/drawing/2014/main" id="{3D536F32-48DB-9046-813A-FC9FE0E27CB7}"/>
                    </a:ext>
                  </a:extLst>
                </p14:cNvPr>
                <p14:cNvContentPartPr/>
                <p14:nvPr/>
              </p14:nvContentPartPr>
              <p14:xfrm>
                <a:off x="1361230" y="695983"/>
                <a:ext cx="87480" cy="55440"/>
              </p14:xfrm>
            </p:contentPart>
          </mc:Choice>
          <mc:Fallback>
            <p:pic>
              <p:nvPicPr>
                <p:cNvPr id="47" name="Ink 46">
                  <a:extLst>
                    <a:ext uri="{FF2B5EF4-FFF2-40B4-BE49-F238E27FC236}">
                      <a16:creationId xmlns:a16="http://schemas.microsoft.com/office/drawing/2014/main" id="{3D536F32-48DB-9046-813A-FC9FE0E27CB7}"/>
                    </a:ext>
                  </a:extLst>
                </p:cNvPr>
                <p:cNvPicPr/>
                <p:nvPr/>
              </p:nvPicPr>
              <p:blipFill>
                <a:blip r:embed="rId81"/>
                <a:stretch>
                  <a:fillRect/>
                </a:stretch>
              </p:blipFill>
              <p:spPr>
                <a:xfrm>
                  <a:off x="1330270" y="665383"/>
                  <a:ext cx="1490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1" name="Ink 50">
                  <a:extLst>
                    <a:ext uri="{FF2B5EF4-FFF2-40B4-BE49-F238E27FC236}">
                      <a16:creationId xmlns:a16="http://schemas.microsoft.com/office/drawing/2014/main" id="{820A6EC1-45A0-2746-8CBD-9A673C8EDC95}"/>
                    </a:ext>
                  </a:extLst>
                </p14:cNvPr>
                <p14:cNvContentPartPr/>
                <p14:nvPr/>
              </p14:nvContentPartPr>
              <p14:xfrm>
                <a:off x="2252590" y="3231463"/>
                <a:ext cx="593640" cy="68400"/>
              </p14:xfrm>
            </p:contentPart>
          </mc:Choice>
          <mc:Fallback>
            <p:pic>
              <p:nvPicPr>
                <p:cNvPr id="51" name="Ink 50">
                  <a:extLst>
                    <a:ext uri="{FF2B5EF4-FFF2-40B4-BE49-F238E27FC236}">
                      <a16:creationId xmlns:a16="http://schemas.microsoft.com/office/drawing/2014/main" id="{820A6EC1-45A0-2746-8CBD-9A673C8EDC95}"/>
                    </a:ext>
                  </a:extLst>
                </p:cNvPr>
                <p:cNvPicPr/>
                <p:nvPr/>
              </p:nvPicPr>
              <p:blipFill>
                <a:blip r:embed="rId83"/>
                <a:stretch>
                  <a:fillRect/>
                </a:stretch>
              </p:blipFill>
              <p:spPr>
                <a:xfrm>
                  <a:off x="2221990" y="3200863"/>
                  <a:ext cx="65484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2" name="Ink 51">
                  <a:extLst>
                    <a:ext uri="{FF2B5EF4-FFF2-40B4-BE49-F238E27FC236}">
                      <a16:creationId xmlns:a16="http://schemas.microsoft.com/office/drawing/2014/main" id="{A0864126-579B-AF4A-A148-A02C668FE042}"/>
                    </a:ext>
                  </a:extLst>
                </p14:cNvPr>
                <p14:cNvContentPartPr/>
                <p14:nvPr/>
              </p14:nvContentPartPr>
              <p14:xfrm>
                <a:off x="3683950" y="3272863"/>
                <a:ext cx="682920" cy="77400"/>
              </p14:xfrm>
            </p:contentPart>
          </mc:Choice>
          <mc:Fallback>
            <p:pic>
              <p:nvPicPr>
                <p:cNvPr id="52" name="Ink 51">
                  <a:extLst>
                    <a:ext uri="{FF2B5EF4-FFF2-40B4-BE49-F238E27FC236}">
                      <a16:creationId xmlns:a16="http://schemas.microsoft.com/office/drawing/2014/main" id="{A0864126-579B-AF4A-A148-A02C668FE042}"/>
                    </a:ext>
                  </a:extLst>
                </p:cNvPr>
                <p:cNvPicPr/>
                <p:nvPr/>
              </p:nvPicPr>
              <p:blipFill>
                <a:blip r:embed="rId85"/>
                <a:stretch>
                  <a:fillRect/>
                </a:stretch>
              </p:blipFill>
              <p:spPr>
                <a:xfrm>
                  <a:off x="3653350" y="3242263"/>
                  <a:ext cx="74448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3" name="Ink 52">
                  <a:extLst>
                    <a:ext uri="{FF2B5EF4-FFF2-40B4-BE49-F238E27FC236}">
                      <a16:creationId xmlns:a16="http://schemas.microsoft.com/office/drawing/2014/main" id="{A5A90AD9-B233-5B40-B502-B2546A9A1BC0}"/>
                    </a:ext>
                  </a:extLst>
                </p14:cNvPr>
                <p14:cNvContentPartPr/>
                <p14:nvPr/>
              </p14:nvContentPartPr>
              <p14:xfrm>
                <a:off x="5322670" y="3382303"/>
                <a:ext cx="485640" cy="40680"/>
              </p14:xfrm>
            </p:contentPart>
          </mc:Choice>
          <mc:Fallback>
            <p:pic>
              <p:nvPicPr>
                <p:cNvPr id="53" name="Ink 52">
                  <a:extLst>
                    <a:ext uri="{FF2B5EF4-FFF2-40B4-BE49-F238E27FC236}">
                      <a16:creationId xmlns:a16="http://schemas.microsoft.com/office/drawing/2014/main" id="{A5A90AD9-B233-5B40-B502-B2546A9A1BC0}"/>
                    </a:ext>
                  </a:extLst>
                </p:cNvPr>
                <p:cNvPicPr/>
                <p:nvPr/>
              </p:nvPicPr>
              <p:blipFill>
                <a:blip r:embed="rId87"/>
                <a:stretch>
                  <a:fillRect/>
                </a:stretch>
              </p:blipFill>
              <p:spPr>
                <a:xfrm>
                  <a:off x="5291710" y="3351703"/>
                  <a:ext cx="54684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4" name="Ink 53">
                  <a:extLst>
                    <a:ext uri="{FF2B5EF4-FFF2-40B4-BE49-F238E27FC236}">
                      <a16:creationId xmlns:a16="http://schemas.microsoft.com/office/drawing/2014/main" id="{132D395C-1BEA-5F47-B510-A17F609732D8}"/>
                    </a:ext>
                  </a:extLst>
                </p14:cNvPr>
                <p14:cNvContentPartPr/>
                <p14:nvPr/>
              </p14:nvContentPartPr>
              <p14:xfrm>
                <a:off x="6377830" y="3525583"/>
                <a:ext cx="446760" cy="33840"/>
              </p14:xfrm>
            </p:contentPart>
          </mc:Choice>
          <mc:Fallback>
            <p:pic>
              <p:nvPicPr>
                <p:cNvPr id="54" name="Ink 53">
                  <a:extLst>
                    <a:ext uri="{FF2B5EF4-FFF2-40B4-BE49-F238E27FC236}">
                      <a16:creationId xmlns:a16="http://schemas.microsoft.com/office/drawing/2014/main" id="{132D395C-1BEA-5F47-B510-A17F609732D8}"/>
                    </a:ext>
                  </a:extLst>
                </p:cNvPr>
                <p:cNvPicPr/>
                <p:nvPr/>
              </p:nvPicPr>
              <p:blipFill>
                <a:blip r:embed="rId89"/>
                <a:stretch>
                  <a:fillRect/>
                </a:stretch>
              </p:blipFill>
              <p:spPr>
                <a:xfrm>
                  <a:off x="6347230" y="3494983"/>
                  <a:ext cx="5079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6" name="Ink 55">
                  <a:extLst>
                    <a:ext uri="{FF2B5EF4-FFF2-40B4-BE49-F238E27FC236}">
                      <a16:creationId xmlns:a16="http://schemas.microsoft.com/office/drawing/2014/main" id="{039A470C-56AE-224C-AFD6-B1D1034AD23C}"/>
                    </a:ext>
                  </a:extLst>
                </p14:cNvPr>
                <p14:cNvContentPartPr/>
                <p14:nvPr/>
              </p14:nvContentPartPr>
              <p14:xfrm>
                <a:off x="3076270" y="2474383"/>
                <a:ext cx="153360" cy="133920"/>
              </p14:xfrm>
            </p:contentPart>
          </mc:Choice>
          <mc:Fallback>
            <p:pic>
              <p:nvPicPr>
                <p:cNvPr id="56" name="Ink 55">
                  <a:extLst>
                    <a:ext uri="{FF2B5EF4-FFF2-40B4-BE49-F238E27FC236}">
                      <a16:creationId xmlns:a16="http://schemas.microsoft.com/office/drawing/2014/main" id="{039A470C-56AE-224C-AFD6-B1D1034AD23C}"/>
                    </a:ext>
                  </a:extLst>
                </p:cNvPr>
                <p:cNvPicPr/>
                <p:nvPr/>
              </p:nvPicPr>
              <p:blipFill>
                <a:blip r:embed="rId91"/>
                <a:stretch>
                  <a:fillRect/>
                </a:stretch>
              </p:blipFill>
              <p:spPr>
                <a:xfrm>
                  <a:off x="3045670" y="2443783"/>
                  <a:ext cx="21492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7" name="Ink 56">
                  <a:extLst>
                    <a:ext uri="{FF2B5EF4-FFF2-40B4-BE49-F238E27FC236}">
                      <a16:creationId xmlns:a16="http://schemas.microsoft.com/office/drawing/2014/main" id="{341A2E04-F67D-164F-B10E-15800C77826E}"/>
                    </a:ext>
                  </a:extLst>
                </p14:cNvPr>
                <p14:cNvContentPartPr/>
                <p14:nvPr/>
              </p14:nvContentPartPr>
              <p14:xfrm>
                <a:off x="3131710" y="2513983"/>
                <a:ext cx="465120" cy="144000"/>
              </p14:xfrm>
            </p:contentPart>
          </mc:Choice>
          <mc:Fallback>
            <p:pic>
              <p:nvPicPr>
                <p:cNvPr id="57" name="Ink 56">
                  <a:extLst>
                    <a:ext uri="{FF2B5EF4-FFF2-40B4-BE49-F238E27FC236}">
                      <a16:creationId xmlns:a16="http://schemas.microsoft.com/office/drawing/2014/main" id="{341A2E04-F67D-164F-B10E-15800C77826E}"/>
                    </a:ext>
                  </a:extLst>
                </p:cNvPr>
                <p:cNvPicPr/>
                <p:nvPr/>
              </p:nvPicPr>
              <p:blipFill>
                <a:blip r:embed="rId93"/>
                <a:stretch>
                  <a:fillRect/>
                </a:stretch>
              </p:blipFill>
              <p:spPr>
                <a:xfrm>
                  <a:off x="3101110" y="2483383"/>
                  <a:ext cx="52668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9" name="Ink 58">
                  <a:extLst>
                    <a:ext uri="{FF2B5EF4-FFF2-40B4-BE49-F238E27FC236}">
                      <a16:creationId xmlns:a16="http://schemas.microsoft.com/office/drawing/2014/main" id="{EE3EBD05-66D9-724C-B1E5-9C00CCD8C9E9}"/>
                    </a:ext>
                  </a:extLst>
                </p14:cNvPr>
                <p14:cNvContentPartPr/>
                <p14:nvPr/>
              </p14:nvContentPartPr>
              <p14:xfrm>
                <a:off x="4458310" y="2504983"/>
                <a:ext cx="167040" cy="133560"/>
              </p14:xfrm>
            </p:contentPart>
          </mc:Choice>
          <mc:Fallback>
            <p:pic>
              <p:nvPicPr>
                <p:cNvPr id="59" name="Ink 58">
                  <a:extLst>
                    <a:ext uri="{FF2B5EF4-FFF2-40B4-BE49-F238E27FC236}">
                      <a16:creationId xmlns:a16="http://schemas.microsoft.com/office/drawing/2014/main" id="{EE3EBD05-66D9-724C-B1E5-9C00CCD8C9E9}"/>
                    </a:ext>
                  </a:extLst>
                </p:cNvPr>
                <p:cNvPicPr/>
                <p:nvPr/>
              </p:nvPicPr>
              <p:blipFill>
                <a:blip r:embed="rId95"/>
                <a:stretch>
                  <a:fillRect/>
                </a:stretch>
              </p:blipFill>
              <p:spPr>
                <a:xfrm>
                  <a:off x="4427710" y="2474023"/>
                  <a:ext cx="22824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0" name="Ink 59">
                  <a:extLst>
                    <a:ext uri="{FF2B5EF4-FFF2-40B4-BE49-F238E27FC236}">
                      <a16:creationId xmlns:a16="http://schemas.microsoft.com/office/drawing/2014/main" id="{377EFF96-E7E6-384E-AA00-F506A9B7C9B7}"/>
                    </a:ext>
                  </a:extLst>
                </p14:cNvPr>
                <p14:cNvContentPartPr/>
                <p14:nvPr/>
              </p14:nvContentPartPr>
              <p14:xfrm>
                <a:off x="4514110" y="2541703"/>
                <a:ext cx="369720" cy="171720"/>
              </p14:xfrm>
            </p:contentPart>
          </mc:Choice>
          <mc:Fallback>
            <p:pic>
              <p:nvPicPr>
                <p:cNvPr id="60" name="Ink 59">
                  <a:extLst>
                    <a:ext uri="{FF2B5EF4-FFF2-40B4-BE49-F238E27FC236}">
                      <a16:creationId xmlns:a16="http://schemas.microsoft.com/office/drawing/2014/main" id="{377EFF96-E7E6-384E-AA00-F506A9B7C9B7}"/>
                    </a:ext>
                  </a:extLst>
                </p:cNvPr>
                <p:cNvPicPr/>
                <p:nvPr/>
              </p:nvPicPr>
              <p:blipFill>
                <a:blip r:embed="rId97"/>
                <a:stretch>
                  <a:fillRect/>
                </a:stretch>
              </p:blipFill>
              <p:spPr>
                <a:xfrm>
                  <a:off x="4483510" y="2511103"/>
                  <a:ext cx="43128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1" name="Ink 60">
                  <a:extLst>
                    <a:ext uri="{FF2B5EF4-FFF2-40B4-BE49-F238E27FC236}">
                      <a16:creationId xmlns:a16="http://schemas.microsoft.com/office/drawing/2014/main" id="{1F9E85FC-E9E1-674B-8D19-9BFAC5905AA9}"/>
                    </a:ext>
                  </a:extLst>
                </p14:cNvPr>
                <p14:cNvContentPartPr/>
                <p14:nvPr/>
              </p14:nvContentPartPr>
              <p14:xfrm>
                <a:off x="5458030" y="2547463"/>
                <a:ext cx="147600" cy="113760"/>
              </p14:xfrm>
            </p:contentPart>
          </mc:Choice>
          <mc:Fallback>
            <p:pic>
              <p:nvPicPr>
                <p:cNvPr id="61" name="Ink 60">
                  <a:extLst>
                    <a:ext uri="{FF2B5EF4-FFF2-40B4-BE49-F238E27FC236}">
                      <a16:creationId xmlns:a16="http://schemas.microsoft.com/office/drawing/2014/main" id="{1F9E85FC-E9E1-674B-8D19-9BFAC5905AA9}"/>
                    </a:ext>
                  </a:extLst>
                </p:cNvPr>
                <p:cNvPicPr/>
                <p:nvPr/>
              </p:nvPicPr>
              <p:blipFill>
                <a:blip r:embed="rId99"/>
                <a:stretch>
                  <a:fillRect/>
                </a:stretch>
              </p:blipFill>
              <p:spPr>
                <a:xfrm>
                  <a:off x="5427430" y="2516863"/>
                  <a:ext cx="20880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2" name="Ink 61">
                  <a:extLst>
                    <a:ext uri="{FF2B5EF4-FFF2-40B4-BE49-F238E27FC236}">
                      <a16:creationId xmlns:a16="http://schemas.microsoft.com/office/drawing/2014/main" id="{E5CF51D3-18F6-4A4E-B0B2-38BF99182328}"/>
                    </a:ext>
                  </a:extLst>
                </p14:cNvPr>
                <p14:cNvContentPartPr/>
                <p14:nvPr/>
              </p14:nvContentPartPr>
              <p14:xfrm>
                <a:off x="5501230" y="2564743"/>
                <a:ext cx="502920" cy="158760"/>
              </p14:xfrm>
            </p:contentPart>
          </mc:Choice>
          <mc:Fallback>
            <p:pic>
              <p:nvPicPr>
                <p:cNvPr id="62" name="Ink 61">
                  <a:extLst>
                    <a:ext uri="{FF2B5EF4-FFF2-40B4-BE49-F238E27FC236}">
                      <a16:creationId xmlns:a16="http://schemas.microsoft.com/office/drawing/2014/main" id="{E5CF51D3-18F6-4A4E-B0B2-38BF99182328}"/>
                    </a:ext>
                  </a:extLst>
                </p:cNvPr>
                <p:cNvPicPr/>
                <p:nvPr/>
              </p:nvPicPr>
              <p:blipFill>
                <a:blip r:embed="rId101"/>
                <a:stretch>
                  <a:fillRect/>
                </a:stretch>
              </p:blipFill>
              <p:spPr>
                <a:xfrm>
                  <a:off x="5470630" y="2534143"/>
                  <a:ext cx="56448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4" name="Ink 63">
                  <a:extLst>
                    <a:ext uri="{FF2B5EF4-FFF2-40B4-BE49-F238E27FC236}">
                      <a16:creationId xmlns:a16="http://schemas.microsoft.com/office/drawing/2014/main" id="{3E532CCA-9273-F54C-A83F-B7B39C4AFA34}"/>
                    </a:ext>
                  </a:extLst>
                </p14:cNvPr>
                <p14:cNvContentPartPr/>
                <p14:nvPr/>
              </p14:nvContentPartPr>
              <p14:xfrm>
                <a:off x="3296230" y="1998103"/>
                <a:ext cx="170280" cy="162360"/>
              </p14:xfrm>
            </p:contentPart>
          </mc:Choice>
          <mc:Fallback>
            <p:pic>
              <p:nvPicPr>
                <p:cNvPr id="64" name="Ink 63">
                  <a:extLst>
                    <a:ext uri="{FF2B5EF4-FFF2-40B4-BE49-F238E27FC236}">
                      <a16:creationId xmlns:a16="http://schemas.microsoft.com/office/drawing/2014/main" id="{3E532CCA-9273-F54C-A83F-B7B39C4AFA34}"/>
                    </a:ext>
                  </a:extLst>
                </p:cNvPr>
                <p:cNvPicPr/>
                <p:nvPr/>
              </p:nvPicPr>
              <p:blipFill>
                <a:blip r:embed="rId103"/>
                <a:stretch>
                  <a:fillRect/>
                </a:stretch>
              </p:blipFill>
              <p:spPr>
                <a:xfrm>
                  <a:off x="3265630" y="1967143"/>
                  <a:ext cx="23184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5" name="Ink 64">
                  <a:extLst>
                    <a:ext uri="{FF2B5EF4-FFF2-40B4-BE49-F238E27FC236}">
                      <a16:creationId xmlns:a16="http://schemas.microsoft.com/office/drawing/2014/main" id="{DC6D0470-6DD6-4440-AFC0-4A07B71EF6A9}"/>
                    </a:ext>
                  </a:extLst>
                </p14:cNvPr>
                <p14:cNvContentPartPr/>
                <p14:nvPr/>
              </p14:nvContentPartPr>
              <p14:xfrm>
                <a:off x="3352030" y="2040583"/>
                <a:ext cx="225720" cy="123120"/>
              </p14:xfrm>
            </p:contentPart>
          </mc:Choice>
          <mc:Fallback>
            <p:pic>
              <p:nvPicPr>
                <p:cNvPr id="65" name="Ink 64">
                  <a:extLst>
                    <a:ext uri="{FF2B5EF4-FFF2-40B4-BE49-F238E27FC236}">
                      <a16:creationId xmlns:a16="http://schemas.microsoft.com/office/drawing/2014/main" id="{DC6D0470-6DD6-4440-AFC0-4A07B71EF6A9}"/>
                    </a:ext>
                  </a:extLst>
                </p:cNvPr>
                <p:cNvPicPr/>
                <p:nvPr/>
              </p:nvPicPr>
              <p:blipFill>
                <a:blip r:embed="rId105"/>
                <a:stretch>
                  <a:fillRect/>
                </a:stretch>
              </p:blipFill>
              <p:spPr>
                <a:xfrm>
                  <a:off x="3321430" y="2009623"/>
                  <a:ext cx="28728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7" name="Ink 66">
                  <a:extLst>
                    <a:ext uri="{FF2B5EF4-FFF2-40B4-BE49-F238E27FC236}">
                      <a16:creationId xmlns:a16="http://schemas.microsoft.com/office/drawing/2014/main" id="{74669C51-DE5F-3B42-91F4-76609BC55BE6}"/>
                    </a:ext>
                  </a:extLst>
                </p14:cNvPr>
                <p14:cNvContentPartPr/>
                <p14:nvPr/>
              </p14:nvContentPartPr>
              <p14:xfrm>
                <a:off x="3235750" y="2804143"/>
                <a:ext cx="187200" cy="153360"/>
              </p14:xfrm>
            </p:contentPart>
          </mc:Choice>
          <mc:Fallback>
            <p:pic>
              <p:nvPicPr>
                <p:cNvPr id="67" name="Ink 66">
                  <a:extLst>
                    <a:ext uri="{FF2B5EF4-FFF2-40B4-BE49-F238E27FC236}">
                      <a16:creationId xmlns:a16="http://schemas.microsoft.com/office/drawing/2014/main" id="{74669C51-DE5F-3B42-91F4-76609BC55BE6}"/>
                    </a:ext>
                  </a:extLst>
                </p:cNvPr>
                <p:cNvPicPr/>
                <p:nvPr/>
              </p:nvPicPr>
              <p:blipFill>
                <a:blip r:embed="rId107"/>
                <a:stretch>
                  <a:fillRect/>
                </a:stretch>
              </p:blipFill>
              <p:spPr>
                <a:xfrm>
                  <a:off x="3204790" y="2773543"/>
                  <a:ext cx="24840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8" name="Ink 67">
                  <a:extLst>
                    <a:ext uri="{FF2B5EF4-FFF2-40B4-BE49-F238E27FC236}">
                      <a16:creationId xmlns:a16="http://schemas.microsoft.com/office/drawing/2014/main" id="{E2EFE9D2-6108-F04F-83EF-A1CA82B5DE10}"/>
                    </a:ext>
                  </a:extLst>
                </p14:cNvPr>
                <p14:cNvContentPartPr/>
                <p14:nvPr/>
              </p14:nvContentPartPr>
              <p14:xfrm>
                <a:off x="3264190" y="2824303"/>
                <a:ext cx="253440" cy="126360"/>
              </p14:xfrm>
            </p:contentPart>
          </mc:Choice>
          <mc:Fallback>
            <p:pic>
              <p:nvPicPr>
                <p:cNvPr id="68" name="Ink 67">
                  <a:extLst>
                    <a:ext uri="{FF2B5EF4-FFF2-40B4-BE49-F238E27FC236}">
                      <a16:creationId xmlns:a16="http://schemas.microsoft.com/office/drawing/2014/main" id="{E2EFE9D2-6108-F04F-83EF-A1CA82B5DE10}"/>
                    </a:ext>
                  </a:extLst>
                </p:cNvPr>
                <p:cNvPicPr/>
                <p:nvPr/>
              </p:nvPicPr>
              <p:blipFill>
                <a:blip r:embed="rId109"/>
                <a:stretch>
                  <a:fillRect/>
                </a:stretch>
              </p:blipFill>
              <p:spPr>
                <a:xfrm>
                  <a:off x="3233590" y="2793343"/>
                  <a:ext cx="31500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3" name="Ink 72">
                  <a:extLst>
                    <a:ext uri="{FF2B5EF4-FFF2-40B4-BE49-F238E27FC236}">
                      <a16:creationId xmlns:a16="http://schemas.microsoft.com/office/drawing/2014/main" id="{8689F000-EA88-BB47-90CD-D2B1154BF75C}"/>
                    </a:ext>
                  </a:extLst>
                </p14:cNvPr>
                <p14:cNvContentPartPr/>
                <p14:nvPr/>
              </p14:nvContentPartPr>
              <p14:xfrm>
                <a:off x="5106310" y="3824383"/>
                <a:ext cx="69840" cy="1504080"/>
              </p14:xfrm>
            </p:contentPart>
          </mc:Choice>
          <mc:Fallback>
            <p:pic>
              <p:nvPicPr>
                <p:cNvPr id="73" name="Ink 72">
                  <a:extLst>
                    <a:ext uri="{FF2B5EF4-FFF2-40B4-BE49-F238E27FC236}">
                      <a16:creationId xmlns:a16="http://schemas.microsoft.com/office/drawing/2014/main" id="{8689F000-EA88-BB47-90CD-D2B1154BF75C}"/>
                    </a:ext>
                  </a:extLst>
                </p:cNvPr>
                <p:cNvPicPr/>
                <p:nvPr/>
              </p:nvPicPr>
              <p:blipFill>
                <a:blip r:embed="rId111"/>
                <a:stretch>
                  <a:fillRect/>
                </a:stretch>
              </p:blipFill>
              <p:spPr>
                <a:xfrm>
                  <a:off x="5075710" y="3793783"/>
                  <a:ext cx="131040" cy="15652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4" name="Ink 73">
                  <a:extLst>
                    <a:ext uri="{FF2B5EF4-FFF2-40B4-BE49-F238E27FC236}">
                      <a16:creationId xmlns:a16="http://schemas.microsoft.com/office/drawing/2014/main" id="{2EAE2100-B6B2-8F41-9658-DD460D22D52C}"/>
                    </a:ext>
                  </a:extLst>
                </p14:cNvPr>
                <p14:cNvContentPartPr/>
                <p14:nvPr/>
              </p14:nvContentPartPr>
              <p14:xfrm>
                <a:off x="5213230" y="3753103"/>
                <a:ext cx="741600" cy="1600560"/>
              </p14:xfrm>
            </p:contentPart>
          </mc:Choice>
          <mc:Fallback>
            <p:pic>
              <p:nvPicPr>
                <p:cNvPr id="74" name="Ink 73">
                  <a:extLst>
                    <a:ext uri="{FF2B5EF4-FFF2-40B4-BE49-F238E27FC236}">
                      <a16:creationId xmlns:a16="http://schemas.microsoft.com/office/drawing/2014/main" id="{2EAE2100-B6B2-8F41-9658-DD460D22D52C}"/>
                    </a:ext>
                  </a:extLst>
                </p:cNvPr>
                <p:cNvPicPr/>
                <p:nvPr/>
              </p:nvPicPr>
              <p:blipFill>
                <a:blip r:embed="rId113"/>
                <a:stretch>
                  <a:fillRect/>
                </a:stretch>
              </p:blipFill>
              <p:spPr>
                <a:xfrm>
                  <a:off x="5182630" y="3722503"/>
                  <a:ext cx="802800" cy="16621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5" name="Ink 74">
                  <a:extLst>
                    <a:ext uri="{FF2B5EF4-FFF2-40B4-BE49-F238E27FC236}">
                      <a16:creationId xmlns:a16="http://schemas.microsoft.com/office/drawing/2014/main" id="{3B079739-6A26-0E45-96D9-58FF39B871BC}"/>
                    </a:ext>
                  </a:extLst>
                </p14:cNvPr>
                <p14:cNvContentPartPr/>
                <p14:nvPr/>
              </p14:nvContentPartPr>
              <p14:xfrm>
                <a:off x="3722470" y="5269783"/>
                <a:ext cx="957960" cy="24480"/>
              </p14:xfrm>
            </p:contentPart>
          </mc:Choice>
          <mc:Fallback>
            <p:pic>
              <p:nvPicPr>
                <p:cNvPr id="75" name="Ink 74">
                  <a:extLst>
                    <a:ext uri="{FF2B5EF4-FFF2-40B4-BE49-F238E27FC236}">
                      <a16:creationId xmlns:a16="http://schemas.microsoft.com/office/drawing/2014/main" id="{3B079739-6A26-0E45-96D9-58FF39B871BC}"/>
                    </a:ext>
                  </a:extLst>
                </p:cNvPr>
                <p:cNvPicPr/>
                <p:nvPr/>
              </p:nvPicPr>
              <p:blipFill>
                <a:blip r:embed="rId115"/>
                <a:stretch>
                  <a:fillRect/>
                </a:stretch>
              </p:blipFill>
              <p:spPr>
                <a:xfrm>
                  <a:off x="3691870" y="5239183"/>
                  <a:ext cx="101916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7" name="Ink 76">
                  <a:extLst>
                    <a:ext uri="{FF2B5EF4-FFF2-40B4-BE49-F238E27FC236}">
                      <a16:creationId xmlns:a16="http://schemas.microsoft.com/office/drawing/2014/main" id="{4D1AE262-BA4A-0549-9E50-2DDFF39FFB34}"/>
                    </a:ext>
                  </a:extLst>
                </p14:cNvPr>
                <p14:cNvContentPartPr/>
                <p14:nvPr/>
              </p14:nvContentPartPr>
              <p14:xfrm>
                <a:off x="6339310" y="5339263"/>
                <a:ext cx="891720" cy="21600"/>
              </p14:xfrm>
            </p:contentPart>
          </mc:Choice>
          <mc:Fallback>
            <p:pic>
              <p:nvPicPr>
                <p:cNvPr id="77" name="Ink 76">
                  <a:extLst>
                    <a:ext uri="{FF2B5EF4-FFF2-40B4-BE49-F238E27FC236}">
                      <a16:creationId xmlns:a16="http://schemas.microsoft.com/office/drawing/2014/main" id="{4D1AE262-BA4A-0549-9E50-2DDFF39FFB34}"/>
                    </a:ext>
                  </a:extLst>
                </p:cNvPr>
                <p:cNvPicPr/>
                <p:nvPr/>
              </p:nvPicPr>
              <p:blipFill>
                <a:blip r:embed="rId117"/>
                <a:stretch>
                  <a:fillRect/>
                </a:stretch>
              </p:blipFill>
              <p:spPr>
                <a:xfrm>
                  <a:off x="6308710" y="5308663"/>
                  <a:ext cx="95292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8" name="Ink 77">
                  <a:extLst>
                    <a:ext uri="{FF2B5EF4-FFF2-40B4-BE49-F238E27FC236}">
                      <a16:creationId xmlns:a16="http://schemas.microsoft.com/office/drawing/2014/main" id="{A8D583D1-583E-AD4D-B8F8-F5C4486C2052}"/>
                    </a:ext>
                  </a:extLst>
                </p14:cNvPr>
                <p14:cNvContentPartPr/>
                <p14:nvPr/>
              </p14:nvContentPartPr>
              <p14:xfrm>
                <a:off x="6878590" y="3988543"/>
                <a:ext cx="21600" cy="1418400"/>
              </p14:xfrm>
            </p:contentPart>
          </mc:Choice>
          <mc:Fallback>
            <p:pic>
              <p:nvPicPr>
                <p:cNvPr id="78" name="Ink 77">
                  <a:extLst>
                    <a:ext uri="{FF2B5EF4-FFF2-40B4-BE49-F238E27FC236}">
                      <a16:creationId xmlns:a16="http://schemas.microsoft.com/office/drawing/2014/main" id="{A8D583D1-583E-AD4D-B8F8-F5C4486C2052}"/>
                    </a:ext>
                  </a:extLst>
                </p:cNvPr>
                <p:cNvPicPr/>
                <p:nvPr/>
              </p:nvPicPr>
              <p:blipFill>
                <a:blip r:embed="rId119"/>
                <a:stretch>
                  <a:fillRect/>
                </a:stretch>
              </p:blipFill>
              <p:spPr>
                <a:xfrm>
                  <a:off x="6847990" y="3957583"/>
                  <a:ext cx="82800" cy="14799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9" name="Ink 78">
                  <a:extLst>
                    <a:ext uri="{FF2B5EF4-FFF2-40B4-BE49-F238E27FC236}">
                      <a16:creationId xmlns:a16="http://schemas.microsoft.com/office/drawing/2014/main" id="{B65C5B2D-FCE6-424A-AB56-BF134E35224B}"/>
                    </a:ext>
                  </a:extLst>
                </p14:cNvPr>
                <p14:cNvContentPartPr/>
                <p14:nvPr/>
              </p14:nvContentPartPr>
              <p14:xfrm>
                <a:off x="6841510" y="3596863"/>
                <a:ext cx="830520" cy="1848240"/>
              </p14:xfrm>
            </p:contentPart>
          </mc:Choice>
          <mc:Fallback>
            <p:pic>
              <p:nvPicPr>
                <p:cNvPr id="79" name="Ink 78">
                  <a:extLst>
                    <a:ext uri="{FF2B5EF4-FFF2-40B4-BE49-F238E27FC236}">
                      <a16:creationId xmlns:a16="http://schemas.microsoft.com/office/drawing/2014/main" id="{B65C5B2D-FCE6-424A-AB56-BF134E35224B}"/>
                    </a:ext>
                  </a:extLst>
                </p:cNvPr>
                <p:cNvPicPr/>
                <p:nvPr/>
              </p:nvPicPr>
              <p:blipFill>
                <a:blip r:embed="rId121"/>
                <a:stretch>
                  <a:fillRect/>
                </a:stretch>
              </p:blipFill>
              <p:spPr>
                <a:xfrm>
                  <a:off x="6810910" y="3566263"/>
                  <a:ext cx="892080" cy="19094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0" name="Ink 79">
                  <a:extLst>
                    <a:ext uri="{FF2B5EF4-FFF2-40B4-BE49-F238E27FC236}">
                      <a16:creationId xmlns:a16="http://schemas.microsoft.com/office/drawing/2014/main" id="{69A1839C-C1F1-D04A-9AEF-EC9BF3FAFF9C}"/>
                    </a:ext>
                  </a:extLst>
                </p14:cNvPr>
                <p14:cNvContentPartPr/>
                <p14:nvPr/>
              </p14:nvContentPartPr>
              <p14:xfrm>
                <a:off x="7880110" y="4564903"/>
                <a:ext cx="45720" cy="618480"/>
              </p14:xfrm>
            </p:contentPart>
          </mc:Choice>
          <mc:Fallback>
            <p:pic>
              <p:nvPicPr>
                <p:cNvPr id="80" name="Ink 79">
                  <a:extLst>
                    <a:ext uri="{FF2B5EF4-FFF2-40B4-BE49-F238E27FC236}">
                      <a16:creationId xmlns:a16="http://schemas.microsoft.com/office/drawing/2014/main" id="{69A1839C-C1F1-D04A-9AEF-EC9BF3FAFF9C}"/>
                    </a:ext>
                  </a:extLst>
                </p:cNvPr>
                <p:cNvPicPr/>
                <p:nvPr/>
              </p:nvPicPr>
              <p:blipFill>
                <a:blip r:embed="rId123"/>
                <a:stretch>
                  <a:fillRect/>
                </a:stretch>
              </p:blipFill>
              <p:spPr>
                <a:xfrm>
                  <a:off x="7849510" y="4533943"/>
                  <a:ext cx="106920" cy="6796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1" name="Ink 80">
                  <a:extLst>
                    <a:ext uri="{FF2B5EF4-FFF2-40B4-BE49-F238E27FC236}">
                      <a16:creationId xmlns:a16="http://schemas.microsoft.com/office/drawing/2014/main" id="{3A3DF7D9-0F33-EE4E-9552-A95B2A1873F3}"/>
                    </a:ext>
                  </a:extLst>
                </p14:cNvPr>
                <p14:cNvContentPartPr/>
                <p14:nvPr/>
              </p14:nvContentPartPr>
              <p14:xfrm>
                <a:off x="7937350" y="4494703"/>
                <a:ext cx="466560" cy="716760"/>
              </p14:xfrm>
            </p:contentPart>
          </mc:Choice>
          <mc:Fallback>
            <p:pic>
              <p:nvPicPr>
                <p:cNvPr id="81" name="Ink 80">
                  <a:extLst>
                    <a:ext uri="{FF2B5EF4-FFF2-40B4-BE49-F238E27FC236}">
                      <a16:creationId xmlns:a16="http://schemas.microsoft.com/office/drawing/2014/main" id="{3A3DF7D9-0F33-EE4E-9552-A95B2A1873F3}"/>
                    </a:ext>
                  </a:extLst>
                </p:cNvPr>
                <p:cNvPicPr/>
                <p:nvPr/>
              </p:nvPicPr>
              <p:blipFill>
                <a:blip r:embed="rId125"/>
                <a:stretch>
                  <a:fillRect/>
                </a:stretch>
              </p:blipFill>
              <p:spPr>
                <a:xfrm>
                  <a:off x="7906750" y="4464103"/>
                  <a:ext cx="528120" cy="7779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2" name="Ink 81">
                  <a:extLst>
                    <a:ext uri="{FF2B5EF4-FFF2-40B4-BE49-F238E27FC236}">
                      <a16:creationId xmlns:a16="http://schemas.microsoft.com/office/drawing/2014/main" id="{257E79F6-DF23-B543-B488-3C57EDBEBD2A}"/>
                    </a:ext>
                  </a:extLst>
                </p14:cNvPr>
                <p14:cNvContentPartPr/>
                <p14:nvPr/>
              </p14:nvContentPartPr>
              <p14:xfrm>
                <a:off x="7270270" y="5290663"/>
                <a:ext cx="1328760" cy="26280"/>
              </p14:xfrm>
            </p:contentPart>
          </mc:Choice>
          <mc:Fallback>
            <p:pic>
              <p:nvPicPr>
                <p:cNvPr id="82" name="Ink 81">
                  <a:extLst>
                    <a:ext uri="{FF2B5EF4-FFF2-40B4-BE49-F238E27FC236}">
                      <a16:creationId xmlns:a16="http://schemas.microsoft.com/office/drawing/2014/main" id="{257E79F6-DF23-B543-B488-3C57EDBEBD2A}"/>
                    </a:ext>
                  </a:extLst>
                </p:cNvPr>
                <p:cNvPicPr/>
                <p:nvPr/>
              </p:nvPicPr>
              <p:blipFill>
                <a:blip r:embed="rId127"/>
                <a:stretch>
                  <a:fillRect/>
                </a:stretch>
              </p:blipFill>
              <p:spPr>
                <a:xfrm>
                  <a:off x="7239670" y="5260063"/>
                  <a:ext cx="139032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0" name="Ink 69">
                  <a:extLst>
                    <a:ext uri="{FF2B5EF4-FFF2-40B4-BE49-F238E27FC236}">
                      <a16:creationId xmlns:a16="http://schemas.microsoft.com/office/drawing/2014/main" id="{56192AAF-376F-EF42-BC08-F0D5A7A999A6}"/>
                    </a:ext>
                  </a:extLst>
                </p14:cNvPr>
                <p14:cNvContentPartPr/>
                <p14:nvPr/>
              </p14:nvContentPartPr>
              <p14:xfrm>
                <a:off x="2630950" y="4294543"/>
                <a:ext cx="59760" cy="946440"/>
              </p14:xfrm>
            </p:contentPart>
          </mc:Choice>
          <mc:Fallback>
            <p:pic>
              <p:nvPicPr>
                <p:cNvPr id="70" name="Ink 69">
                  <a:extLst>
                    <a:ext uri="{FF2B5EF4-FFF2-40B4-BE49-F238E27FC236}">
                      <a16:creationId xmlns:a16="http://schemas.microsoft.com/office/drawing/2014/main" id="{56192AAF-376F-EF42-BC08-F0D5A7A999A6}"/>
                    </a:ext>
                  </a:extLst>
                </p:cNvPr>
                <p:cNvPicPr/>
                <p:nvPr/>
              </p:nvPicPr>
              <p:blipFill>
                <a:blip r:embed="rId129"/>
                <a:stretch>
                  <a:fillRect/>
                </a:stretch>
              </p:blipFill>
              <p:spPr>
                <a:xfrm>
                  <a:off x="2600350" y="4263583"/>
                  <a:ext cx="120960" cy="1007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1" name="Ink 70">
                  <a:extLst>
                    <a:ext uri="{FF2B5EF4-FFF2-40B4-BE49-F238E27FC236}">
                      <a16:creationId xmlns:a16="http://schemas.microsoft.com/office/drawing/2014/main" id="{DF14E0E5-76B1-614F-BF6D-55BDA89A25E9}"/>
                    </a:ext>
                  </a:extLst>
                </p14:cNvPr>
                <p14:cNvContentPartPr/>
                <p14:nvPr/>
              </p14:nvContentPartPr>
              <p14:xfrm>
                <a:off x="2691430" y="4365823"/>
                <a:ext cx="650520" cy="1047240"/>
              </p14:xfrm>
            </p:contentPart>
          </mc:Choice>
          <mc:Fallback>
            <p:pic>
              <p:nvPicPr>
                <p:cNvPr id="71" name="Ink 70">
                  <a:extLst>
                    <a:ext uri="{FF2B5EF4-FFF2-40B4-BE49-F238E27FC236}">
                      <a16:creationId xmlns:a16="http://schemas.microsoft.com/office/drawing/2014/main" id="{DF14E0E5-76B1-614F-BF6D-55BDA89A25E9}"/>
                    </a:ext>
                  </a:extLst>
                </p:cNvPr>
                <p:cNvPicPr/>
                <p:nvPr/>
              </p:nvPicPr>
              <p:blipFill>
                <a:blip r:embed="rId131"/>
                <a:stretch>
                  <a:fillRect/>
                </a:stretch>
              </p:blipFill>
              <p:spPr>
                <a:xfrm>
                  <a:off x="2660470" y="4335223"/>
                  <a:ext cx="712080" cy="11084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4" name="Ink 83">
                  <a:extLst>
                    <a:ext uri="{FF2B5EF4-FFF2-40B4-BE49-F238E27FC236}">
                      <a16:creationId xmlns:a16="http://schemas.microsoft.com/office/drawing/2014/main" id="{D15BBCC1-B6B2-464C-9A88-C25285C337D9}"/>
                    </a:ext>
                  </a:extLst>
                </p14:cNvPr>
                <p14:cNvContentPartPr/>
                <p14:nvPr/>
              </p14:nvContentPartPr>
              <p14:xfrm>
                <a:off x="2624470" y="4448263"/>
                <a:ext cx="70920" cy="910800"/>
              </p14:xfrm>
            </p:contentPart>
          </mc:Choice>
          <mc:Fallback>
            <p:pic>
              <p:nvPicPr>
                <p:cNvPr id="84" name="Ink 83">
                  <a:extLst>
                    <a:ext uri="{FF2B5EF4-FFF2-40B4-BE49-F238E27FC236}">
                      <a16:creationId xmlns:a16="http://schemas.microsoft.com/office/drawing/2014/main" id="{D15BBCC1-B6B2-464C-9A88-C25285C337D9}"/>
                    </a:ext>
                  </a:extLst>
                </p:cNvPr>
                <p:cNvPicPr/>
                <p:nvPr/>
              </p:nvPicPr>
              <p:blipFill>
                <a:blip r:embed="rId133"/>
                <a:stretch>
                  <a:fillRect/>
                </a:stretch>
              </p:blipFill>
              <p:spPr>
                <a:xfrm>
                  <a:off x="2593870" y="4417663"/>
                  <a:ext cx="132120" cy="9723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6" name="Ink 85">
                  <a:extLst>
                    <a:ext uri="{FF2B5EF4-FFF2-40B4-BE49-F238E27FC236}">
                      <a16:creationId xmlns:a16="http://schemas.microsoft.com/office/drawing/2014/main" id="{BEA1FEEA-3341-594F-995E-3C7D4B68408D}"/>
                    </a:ext>
                  </a:extLst>
                </p14:cNvPr>
                <p14:cNvContentPartPr/>
                <p14:nvPr/>
              </p14:nvContentPartPr>
              <p14:xfrm>
                <a:off x="2516830" y="5525743"/>
                <a:ext cx="229680" cy="362160"/>
              </p14:xfrm>
            </p:contentPart>
          </mc:Choice>
          <mc:Fallback>
            <p:pic>
              <p:nvPicPr>
                <p:cNvPr id="86" name="Ink 85">
                  <a:extLst>
                    <a:ext uri="{FF2B5EF4-FFF2-40B4-BE49-F238E27FC236}">
                      <a16:creationId xmlns:a16="http://schemas.microsoft.com/office/drawing/2014/main" id="{BEA1FEEA-3341-594F-995E-3C7D4B68408D}"/>
                    </a:ext>
                  </a:extLst>
                </p:cNvPr>
                <p:cNvPicPr/>
                <p:nvPr/>
              </p:nvPicPr>
              <p:blipFill>
                <a:blip r:embed="rId135"/>
                <a:stretch>
                  <a:fillRect/>
                </a:stretch>
              </p:blipFill>
              <p:spPr>
                <a:xfrm>
                  <a:off x="2486230" y="5495143"/>
                  <a:ext cx="29088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7" name="Ink 86">
                  <a:extLst>
                    <a:ext uri="{FF2B5EF4-FFF2-40B4-BE49-F238E27FC236}">
                      <a16:creationId xmlns:a16="http://schemas.microsoft.com/office/drawing/2014/main" id="{1DC06D61-5DD1-A64F-BC7B-102AD4C6B771}"/>
                    </a:ext>
                  </a:extLst>
                </p14:cNvPr>
                <p14:cNvContentPartPr/>
                <p14:nvPr/>
              </p14:nvContentPartPr>
              <p14:xfrm>
                <a:off x="2831470" y="5693143"/>
                <a:ext cx="55800" cy="29880"/>
              </p14:xfrm>
            </p:contentPart>
          </mc:Choice>
          <mc:Fallback>
            <p:pic>
              <p:nvPicPr>
                <p:cNvPr id="87" name="Ink 86">
                  <a:extLst>
                    <a:ext uri="{FF2B5EF4-FFF2-40B4-BE49-F238E27FC236}">
                      <a16:creationId xmlns:a16="http://schemas.microsoft.com/office/drawing/2014/main" id="{1DC06D61-5DD1-A64F-BC7B-102AD4C6B771}"/>
                    </a:ext>
                  </a:extLst>
                </p:cNvPr>
                <p:cNvPicPr/>
                <p:nvPr/>
              </p:nvPicPr>
              <p:blipFill>
                <a:blip r:embed="rId137"/>
                <a:stretch>
                  <a:fillRect/>
                </a:stretch>
              </p:blipFill>
              <p:spPr>
                <a:xfrm>
                  <a:off x="2800870" y="5662543"/>
                  <a:ext cx="11700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8" name="Ink 87">
                  <a:extLst>
                    <a:ext uri="{FF2B5EF4-FFF2-40B4-BE49-F238E27FC236}">
                      <a16:creationId xmlns:a16="http://schemas.microsoft.com/office/drawing/2014/main" id="{9817975B-41C1-1445-ABB6-F19F5219E45C}"/>
                    </a:ext>
                  </a:extLst>
                </p14:cNvPr>
                <p14:cNvContentPartPr/>
                <p14:nvPr/>
              </p14:nvContentPartPr>
              <p14:xfrm>
                <a:off x="3037750" y="5479663"/>
                <a:ext cx="270720" cy="332280"/>
              </p14:xfrm>
            </p:contentPart>
          </mc:Choice>
          <mc:Fallback>
            <p:pic>
              <p:nvPicPr>
                <p:cNvPr id="88" name="Ink 87">
                  <a:extLst>
                    <a:ext uri="{FF2B5EF4-FFF2-40B4-BE49-F238E27FC236}">
                      <a16:creationId xmlns:a16="http://schemas.microsoft.com/office/drawing/2014/main" id="{9817975B-41C1-1445-ABB6-F19F5219E45C}"/>
                    </a:ext>
                  </a:extLst>
                </p:cNvPr>
                <p:cNvPicPr/>
                <p:nvPr/>
              </p:nvPicPr>
              <p:blipFill>
                <a:blip r:embed="rId139"/>
                <a:stretch>
                  <a:fillRect/>
                </a:stretch>
              </p:blipFill>
              <p:spPr>
                <a:xfrm>
                  <a:off x="3007150" y="5448703"/>
                  <a:ext cx="33228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9" name="Ink 88">
                  <a:extLst>
                    <a:ext uri="{FF2B5EF4-FFF2-40B4-BE49-F238E27FC236}">
                      <a16:creationId xmlns:a16="http://schemas.microsoft.com/office/drawing/2014/main" id="{BBFF046E-AA57-C640-A4CA-7ACF44D5ED9E}"/>
                    </a:ext>
                  </a:extLst>
                </p14:cNvPr>
                <p14:cNvContentPartPr/>
                <p14:nvPr/>
              </p14:nvContentPartPr>
              <p14:xfrm>
                <a:off x="5290630" y="5494423"/>
                <a:ext cx="230760" cy="353160"/>
              </p14:xfrm>
            </p:contentPart>
          </mc:Choice>
          <mc:Fallback>
            <p:pic>
              <p:nvPicPr>
                <p:cNvPr id="89" name="Ink 88">
                  <a:extLst>
                    <a:ext uri="{FF2B5EF4-FFF2-40B4-BE49-F238E27FC236}">
                      <a16:creationId xmlns:a16="http://schemas.microsoft.com/office/drawing/2014/main" id="{BBFF046E-AA57-C640-A4CA-7ACF44D5ED9E}"/>
                    </a:ext>
                  </a:extLst>
                </p:cNvPr>
                <p:cNvPicPr/>
                <p:nvPr/>
              </p:nvPicPr>
              <p:blipFill>
                <a:blip r:embed="rId141"/>
                <a:stretch>
                  <a:fillRect/>
                </a:stretch>
              </p:blipFill>
              <p:spPr>
                <a:xfrm>
                  <a:off x="5259670" y="5463463"/>
                  <a:ext cx="29232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0" name="Ink 89">
                  <a:extLst>
                    <a:ext uri="{FF2B5EF4-FFF2-40B4-BE49-F238E27FC236}">
                      <a16:creationId xmlns:a16="http://schemas.microsoft.com/office/drawing/2014/main" id="{1A0CB23D-BE10-F64D-9FB6-1A81A1DA2BDE}"/>
                    </a:ext>
                  </a:extLst>
                </p14:cNvPr>
                <p14:cNvContentPartPr/>
                <p14:nvPr/>
              </p14:nvContentPartPr>
              <p14:xfrm>
                <a:off x="5603110" y="5714383"/>
                <a:ext cx="62640" cy="16560"/>
              </p14:xfrm>
            </p:contentPart>
          </mc:Choice>
          <mc:Fallback>
            <p:pic>
              <p:nvPicPr>
                <p:cNvPr id="90" name="Ink 89">
                  <a:extLst>
                    <a:ext uri="{FF2B5EF4-FFF2-40B4-BE49-F238E27FC236}">
                      <a16:creationId xmlns:a16="http://schemas.microsoft.com/office/drawing/2014/main" id="{1A0CB23D-BE10-F64D-9FB6-1A81A1DA2BDE}"/>
                    </a:ext>
                  </a:extLst>
                </p:cNvPr>
                <p:cNvPicPr/>
                <p:nvPr/>
              </p:nvPicPr>
              <p:blipFill>
                <a:blip r:embed="rId143"/>
                <a:stretch>
                  <a:fillRect/>
                </a:stretch>
              </p:blipFill>
              <p:spPr>
                <a:xfrm>
                  <a:off x="5572510" y="5683423"/>
                  <a:ext cx="12384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1" name="Ink 90">
                  <a:extLst>
                    <a:ext uri="{FF2B5EF4-FFF2-40B4-BE49-F238E27FC236}">
                      <a16:creationId xmlns:a16="http://schemas.microsoft.com/office/drawing/2014/main" id="{C390D403-B4F3-4144-8A08-A500E622B7AE}"/>
                    </a:ext>
                  </a:extLst>
                </p14:cNvPr>
                <p14:cNvContentPartPr/>
                <p14:nvPr/>
              </p14:nvContentPartPr>
              <p14:xfrm>
                <a:off x="5788510" y="5622583"/>
                <a:ext cx="249120" cy="297720"/>
              </p14:xfrm>
            </p:contentPart>
          </mc:Choice>
          <mc:Fallback>
            <p:pic>
              <p:nvPicPr>
                <p:cNvPr id="91" name="Ink 90">
                  <a:extLst>
                    <a:ext uri="{FF2B5EF4-FFF2-40B4-BE49-F238E27FC236}">
                      <a16:creationId xmlns:a16="http://schemas.microsoft.com/office/drawing/2014/main" id="{C390D403-B4F3-4144-8A08-A500E622B7AE}"/>
                    </a:ext>
                  </a:extLst>
                </p:cNvPr>
                <p:cNvPicPr/>
                <p:nvPr/>
              </p:nvPicPr>
              <p:blipFill>
                <a:blip r:embed="rId145"/>
                <a:stretch>
                  <a:fillRect/>
                </a:stretch>
              </p:blipFill>
              <p:spPr>
                <a:xfrm>
                  <a:off x="5757910" y="5591983"/>
                  <a:ext cx="31032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2" name="Ink 91">
                  <a:extLst>
                    <a:ext uri="{FF2B5EF4-FFF2-40B4-BE49-F238E27FC236}">
                      <a16:creationId xmlns:a16="http://schemas.microsoft.com/office/drawing/2014/main" id="{84958626-9AD2-794A-95A2-662B58B2723A}"/>
                    </a:ext>
                  </a:extLst>
                </p14:cNvPr>
                <p14:cNvContentPartPr/>
                <p14:nvPr/>
              </p14:nvContentPartPr>
              <p14:xfrm>
                <a:off x="5823790" y="5694223"/>
                <a:ext cx="313200" cy="46080"/>
              </p14:xfrm>
            </p:contentPart>
          </mc:Choice>
          <mc:Fallback>
            <p:pic>
              <p:nvPicPr>
                <p:cNvPr id="92" name="Ink 91">
                  <a:extLst>
                    <a:ext uri="{FF2B5EF4-FFF2-40B4-BE49-F238E27FC236}">
                      <a16:creationId xmlns:a16="http://schemas.microsoft.com/office/drawing/2014/main" id="{84958626-9AD2-794A-95A2-662B58B2723A}"/>
                    </a:ext>
                  </a:extLst>
                </p:cNvPr>
                <p:cNvPicPr/>
                <p:nvPr/>
              </p:nvPicPr>
              <p:blipFill>
                <a:blip r:embed="rId147"/>
                <a:stretch>
                  <a:fillRect/>
                </a:stretch>
              </p:blipFill>
              <p:spPr>
                <a:xfrm>
                  <a:off x="5793190" y="5663623"/>
                  <a:ext cx="37440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3" name="Ink 92">
                  <a:extLst>
                    <a:ext uri="{FF2B5EF4-FFF2-40B4-BE49-F238E27FC236}">
                      <a16:creationId xmlns:a16="http://schemas.microsoft.com/office/drawing/2014/main" id="{3B461246-F91D-A248-8801-8AAB817C9750}"/>
                    </a:ext>
                  </a:extLst>
                </p14:cNvPr>
                <p14:cNvContentPartPr/>
                <p14:nvPr/>
              </p14:nvContentPartPr>
              <p14:xfrm>
                <a:off x="6855910" y="5639143"/>
                <a:ext cx="196200" cy="272520"/>
              </p14:xfrm>
            </p:contentPart>
          </mc:Choice>
          <mc:Fallback>
            <p:pic>
              <p:nvPicPr>
                <p:cNvPr id="93" name="Ink 92">
                  <a:extLst>
                    <a:ext uri="{FF2B5EF4-FFF2-40B4-BE49-F238E27FC236}">
                      <a16:creationId xmlns:a16="http://schemas.microsoft.com/office/drawing/2014/main" id="{3B461246-F91D-A248-8801-8AAB817C9750}"/>
                    </a:ext>
                  </a:extLst>
                </p:cNvPr>
                <p:cNvPicPr/>
                <p:nvPr/>
              </p:nvPicPr>
              <p:blipFill>
                <a:blip r:embed="rId149"/>
                <a:stretch>
                  <a:fillRect/>
                </a:stretch>
              </p:blipFill>
              <p:spPr>
                <a:xfrm>
                  <a:off x="6825310" y="5608543"/>
                  <a:ext cx="25740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4" name="Ink 93">
                  <a:extLst>
                    <a:ext uri="{FF2B5EF4-FFF2-40B4-BE49-F238E27FC236}">
                      <a16:creationId xmlns:a16="http://schemas.microsoft.com/office/drawing/2014/main" id="{A7606F3F-AD02-FE44-BF79-8D0A8F5BFA95}"/>
                    </a:ext>
                  </a:extLst>
                </p14:cNvPr>
                <p14:cNvContentPartPr/>
                <p14:nvPr/>
              </p14:nvContentPartPr>
              <p14:xfrm>
                <a:off x="7140310" y="5769103"/>
                <a:ext cx="132480" cy="20880"/>
              </p14:xfrm>
            </p:contentPart>
          </mc:Choice>
          <mc:Fallback>
            <p:pic>
              <p:nvPicPr>
                <p:cNvPr id="94" name="Ink 93">
                  <a:extLst>
                    <a:ext uri="{FF2B5EF4-FFF2-40B4-BE49-F238E27FC236}">
                      <a16:creationId xmlns:a16="http://schemas.microsoft.com/office/drawing/2014/main" id="{A7606F3F-AD02-FE44-BF79-8D0A8F5BFA95}"/>
                    </a:ext>
                  </a:extLst>
                </p:cNvPr>
                <p:cNvPicPr/>
                <p:nvPr/>
              </p:nvPicPr>
              <p:blipFill>
                <a:blip r:embed="rId151"/>
                <a:stretch>
                  <a:fillRect/>
                </a:stretch>
              </p:blipFill>
              <p:spPr>
                <a:xfrm>
                  <a:off x="7109710" y="5738143"/>
                  <a:ext cx="19368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5" name="Ink 94">
                  <a:extLst>
                    <a:ext uri="{FF2B5EF4-FFF2-40B4-BE49-F238E27FC236}">
                      <a16:creationId xmlns:a16="http://schemas.microsoft.com/office/drawing/2014/main" id="{C8BDCA80-6647-4643-9CBC-BA71209D770F}"/>
                    </a:ext>
                  </a:extLst>
                </p14:cNvPr>
                <p14:cNvContentPartPr/>
                <p14:nvPr/>
              </p14:nvContentPartPr>
              <p14:xfrm>
                <a:off x="7476190" y="5615023"/>
                <a:ext cx="9360" cy="308520"/>
              </p14:xfrm>
            </p:contentPart>
          </mc:Choice>
          <mc:Fallback>
            <p:pic>
              <p:nvPicPr>
                <p:cNvPr id="95" name="Ink 94">
                  <a:extLst>
                    <a:ext uri="{FF2B5EF4-FFF2-40B4-BE49-F238E27FC236}">
                      <a16:creationId xmlns:a16="http://schemas.microsoft.com/office/drawing/2014/main" id="{C8BDCA80-6647-4643-9CBC-BA71209D770F}"/>
                    </a:ext>
                  </a:extLst>
                </p:cNvPr>
                <p:cNvPicPr/>
                <p:nvPr/>
              </p:nvPicPr>
              <p:blipFill>
                <a:blip r:embed="rId153"/>
                <a:stretch>
                  <a:fillRect/>
                </a:stretch>
              </p:blipFill>
              <p:spPr>
                <a:xfrm>
                  <a:off x="7445590" y="5584423"/>
                  <a:ext cx="7092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6" name="Ink 95">
                  <a:extLst>
                    <a:ext uri="{FF2B5EF4-FFF2-40B4-BE49-F238E27FC236}">
                      <a16:creationId xmlns:a16="http://schemas.microsoft.com/office/drawing/2014/main" id="{7D7919D5-5405-BD49-98CC-1707CC883040}"/>
                    </a:ext>
                  </a:extLst>
                </p14:cNvPr>
                <p14:cNvContentPartPr/>
                <p14:nvPr/>
              </p14:nvContentPartPr>
              <p14:xfrm>
                <a:off x="7414990" y="5619343"/>
                <a:ext cx="230400" cy="371160"/>
              </p14:xfrm>
            </p:contentPart>
          </mc:Choice>
          <mc:Fallback>
            <p:pic>
              <p:nvPicPr>
                <p:cNvPr id="96" name="Ink 95">
                  <a:extLst>
                    <a:ext uri="{FF2B5EF4-FFF2-40B4-BE49-F238E27FC236}">
                      <a16:creationId xmlns:a16="http://schemas.microsoft.com/office/drawing/2014/main" id="{7D7919D5-5405-BD49-98CC-1707CC883040}"/>
                    </a:ext>
                  </a:extLst>
                </p:cNvPr>
                <p:cNvPicPr/>
                <p:nvPr/>
              </p:nvPicPr>
              <p:blipFill>
                <a:blip r:embed="rId155"/>
                <a:stretch>
                  <a:fillRect/>
                </a:stretch>
              </p:blipFill>
              <p:spPr>
                <a:xfrm>
                  <a:off x="7384390" y="5588743"/>
                  <a:ext cx="291960" cy="4327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7" name="Ink 96">
                  <a:extLst>
                    <a:ext uri="{FF2B5EF4-FFF2-40B4-BE49-F238E27FC236}">
                      <a16:creationId xmlns:a16="http://schemas.microsoft.com/office/drawing/2014/main" id="{6B450F8F-44FB-DE40-A729-B2B8A9A8A9D3}"/>
                    </a:ext>
                  </a:extLst>
                </p14:cNvPr>
                <p14:cNvContentPartPr/>
                <p14:nvPr/>
              </p14:nvContentPartPr>
              <p14:xfrm>
                <a:off x="8130310" y="5581183"/>
                <a:ext cx="235800" cy="327600"/>
              </p14:xfrm>
            </p:contentPart>
          </mc:Choice>
          <mc:Fallback>
            <p:pic>
              <p:nvPicPr>
                <p:cNvPr id="97" name="Ink 96">
                  <a:extLst>
                    <a:ext uri="{FF2B5EF4-FFF2-40B4-BE49-F238E27FC236}">
                      <a16:creationId xmlns:a16="http://schemas.microsoft.com/office/drawing/2014/main" id="{6B450F8F-44FB-DE40-A729-B2B8A9A8A9D3}"/>
                    </a:ext>
                  </a:extLst>
                </p:cNvPr>
                <p:cNvPicPr/>
                <p:nvPr/>
              </p:nvPicPr>
              <p:blipFill>
                <a:blip r:embed="rId157"/>
                <a:stretch>
                  <a:fillRect/>
                </a:stretch>
              </p:blipFill>
              <p:spPr>
                <a:xfrm>
                  <a:off x="8099710" y="5550583"/>
                  <a:ext cx="29736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8" name="Ink 97">
                  <a:extLst>
                    <a:ext uri="{FF2B5EF4-FFF2-40B4-BE49-F238E27FC236}">
                      <a16:creationId xmlns:a16="http://schemas.microsoft.com/office/drawing/2014/main" id="{766B9AEC-5EB7-9C40-881F-A690CA80C0C6}"/>
                    </a:ext>
                  </a:extLst>
                </p14:cNvPr>
                <p14:cNvContentPartPr/>
                <p14:nvPr/>
              </p14:nvContentPartPr>
              <p14:xfrm>
                <a:off x="8439910" y="5761183"/>
                <a:ext cx="126720" cy="19080"/>
              </p14:xfrm>
            </p:contentPart>
          </mc:Choice>
          <mc:Fallback>
            <p:pic>
              <p:nvPicPr>
                <p:cNvPr id="98" name="Ink 97">
                  <a:extLst>
                    <a:ext uri="{FF2B5EF4-FFF2-40B4-BE49-F238E27FC236}">
                      <a16:creationId xmlns:a16="http://schemas.microsoft.com/office/drawing/2014/main" id="{766B9AEC-5EB7-9C40-881F-A690CA80C0C6}"/>
                    </a:ext>
                  </a:extLst>
                </p:cNvPr>
                <p:cNvPicPr/>
                <p:nvPr/>
              </p:nvPicPr>
              <p:blipFill>
                <a:blip r:embed="rId159"/>
                <a:stretch>
                  <a:fillRect/>
                </a:stretch>
              </p:blipFill>
              <p:spPr>
                <a:xfrm>
                  <a:off x="8409310" y="5730583"/>
                  <a:ext cx="18792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9" name="Ink 98">
                  <a:extLst>
                    <a:ext uri="{FF2B5EF4-FFF2-40B4-BE49-F238E27FC236}">
                      <a16:creationId xmlns:a16="http://schemas.microsoft.com/office/drawing/2014/main" id="{54DDA767-FE1A-7644-9B95-8A0FE4DD1B9D}"/>
                    </a:ext>
                  </a:extLst>
                </p14:cNvPr>
                <p14:cNvContentPartPr/>
                <p14:nvPr/>
              </p14:nvContentPartPr>
              <p14:xfrm>
                <a:off x="8699830" y="5477863"/>
                <a:ext cx="281520" cy="462600"/>
              </p14:xfrm>
            </p:contentPart>
          </mc:Choice>
          <mc:Fallback>
            <p:pic>
              <p:nvPicPr>
                <p:cNvPr id="99" name="Ink 98">
                  <a:extLst>
                    <a:ext uri="{FF2B5EF4-FFF2-40B4-BE49-F238E27FC236}">
                      <a16:creationId xmlns:a16="http://schemas.microsoft.com/office/drawing/2014/main" id="{54DDA767-FE1A-7644-9B95-8A0FE4DD1B9D}"/>
                    </a:ext>
                  </a:extLst>
                </p:cNvPr>
                <p:cNvPicPr/>
                <p:nvPr/>
              </p:nvPicPr>
              <p:blipFill>
                <a:blip r:embed="rId161"/>
                <a:stretch>
                  <a:fillRect/>
                </a:stretch>
              </p:blipFill>
              <p:spPr>
                <a:xfrm>
                  <a:off x="8669230" y="5447263"/>
                  <a:ext cx="342720" cy="5238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2" name="Ink 101">
                  <a:extLst>
                    <a:ext uri="{FF2B5EF4-FFF2-40B4-BE49-F238E27FC236}">
                      <a16:creationId xmlns:a16="http://schemas.microsoft.com/office/drawing/2014/main" id="{F4029DD2-BF0F-B846-9169-5F5E22CA9524}"/>
                    </a:ext>
                  </a:extLst>
                </p14:cNvPr>
                <p14:cNvContentPartPr/>
                <p14:nvPr/>
              </p14:nvContentPartPr>
              <p14:xfrm>
                <a:off x="3055030" y="2516503"/>
                <a:ext cx="180360" cy="124920"/>
              </p14:xfrm>
            </p:contentPart>
          </mc:Choice>
          <mc:Fallback>
            <p:pic>
              <p:nvPicPr>
                <p:cNvPr id="102" name="Ink 101">
                  <a:extLst>
                    <a:ext uri="{FF2B5EF4-FFF2-40B4-BE49-F238E27FC236}">
                      <a16:creationId xmlns:a16="http://schemas.microsoft.com/office/drawing/2014/main" id="{F4029DD2-BF0F-B846-9169-5F5E22CA9524}"/>
                    </a:ext>
                  </a:extLst>
                </p:cNvPr>
                <p:cNvPicPr/>
                <p:nvPr/>
              </p:nvPicPr>
              <p:blipFill>
                <a:blip r:embed="rId163"/>
                <a:stretch>
                  <a:fillRect/>
                </a:stretch>
              </p:blipFill>
              <p:spPr>
                <a:xfrm>
                  <a:off x="3024430" y="2485903"/>
                  <a:ext cx="24192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3" name="Ink 102">
                  <a:extLst>
                    <a:ext uri="{FF2B5EF4-FFF2-40B4-BE49-F238E27FC236}">
                      <a16:creationId xmlns:a16="http://schemas.microsoft.com/office/drawing/2014/main" id="{D0004895-4957-F34A-8C50-DBDD07471302}"/>
                    </a:ext>
                  </a:extLst>
                </p14:cNvPr>
                <p14:cNvContentPartPr/>
                <p14:nvPr/>
              </p14:nvContentPartPr>
              <p14:xfrm>
                <a:off x="3159430" y="2459983"/>
                <a:ext cx="499320" cy="293040"/>
              </p14:xfrm>
            </p:contentPart>
          </mc:Choice>
          <mc:Fallback>
            <p:pic>
              <p:nvPicPr>
                <p:cNvPr id="103" name="Ink 102">
                  <a:extLst>
                    <a:ext uri="{FF2B5EF4-FFF2-40B4-BE49-F238E27FC236}">
                      <a16:creationId xmlns:a16="http://schemas.microsoft.com/office/drawing/2014/main" id="{D0004895-4957-F34A-8C50-DBDD07471302}"/>
                    </a:ext>
                  </a:extLst>
                </p:cNvPr>
                <p:cNvPicPr/>
                <p:nvPr/>
              </p:nvPicPr>
              <p:blipFill>
                <a:blip r:embed="rId165"/>
                <a:stretch>
                  <a:fillRect/>
                </a:stretch>
              </p:blipFill>
              <p:spPr>
                <a:xfrm>
                  <a:off x="3128830" y="2429023"/>
                  <a:ext cx="56052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4" name="Ink 103">
                  <a:extLst>
                    <a:ext uri="{FF2B5EF4-FFF2-40B4-BE49-F238E27FC236}">
                      <a16:creationId xmlns:a16="http://schemas.microsoft.com/office/drawing/2014/main" id="{AF5A8772-26DA-E84B-B84A-328EBD5FFD49}"/>
                    </a:ext>
                  </a:extLst>
                </p14:cNvPr>
                <p14:cNvContentPartPr/>
                <p14:nvPr/>
              </p14:nvContentPartPr>
              <p14:xfrm>
                <a:off x="3568030" y="2533423"/>
                <a:ext cx="50400" cy="15120"/>
              </p14:xfrm>
            </p:contentPart>
          </mc:Choice>
          <mc:Fallback>
            <p:pic>
              <p:nvPicPr>
                <p:cNvPr id="104" name="Ink 103">
                  <a:extLst>
                    <a:ext uri="{FF2B5EF4-FFF2-40B4-BE49-F238E27FC236}">
                      <a16:creationId xmlns:a16="http://schemas.microsoft.com/office/drawing/2014/main" id="{AF5A8772-26DA-E84B-B84A-328EBD5FFD49}"/>
                    </a:ext>
                  </a:extLst>
                </p:cNvPr>
                <p:cNvPicPr/>
                <p:nvPr/>
              </p:nvPicPr>
              <p:blipFill>
                <a:blip r:embed="rId167"/>
                <a:stretch>
                  <a:fillRect/>
                </a:stretch>
              </p:blipFill>
              <p:spPr>
                <a:xfrm>
                  <a:off x="3537430" y="2502463"/>
                  <a:ext cx="1119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27" name="Ink 126">
                  <a:extLst>
                    <a:ext uri="{FF2B5EF4-FFF2-40B4-BE49-F238E27FC236}">
                      <a16:creationId xmlns:a16="http://schemas.microsoft.com/office/drawing/2014/main" id="{C6BCA123-4C57-2244-9568-D1CDF71AF486}"/>
                    </a:ext>
                  </a:extLst>
                </p14:cNvPr>
                <p14:cNvContentPartPr/>
                <p14:nvPr/>
              </p14:nvContentPartPr>
              <p14:xfrm>
                <a:off x="3149350" y="1437223"/>
                <a:ext cx="200160" cy="1836000"/>
              </p14:xfrm>
            </p:contentPart>
          </mc:Choice>
          <mc:Fallback>
            <p:pic>
              <p:nvPicPr>
                <p:cNvPr id="127" name="Ink 126">
                  <a:extLst>
                    <a:ext uri="{FF2B5EF4-FFF2-40B4-BE49-F238E27FC236}">
                      <a16:creationId xmlns:a16="http://schemas.microsoft.com/office/drawing/2014/main" id="{C6BCA123-4C57-2244-9568-D1CDF71AF486}"/>
                    </a:ext>
                  </a:extLst>
                </p:cNvPr>
                <p:cNvPicPr/>
                <p:nvPr/>
              </p:nvPicPr>
              <p:blipFill>
                <a:blip r:embed="rId169"/>
                <a:stretch>
                  <a:fillRect/>
                </a:stretch>
              </p:blipFill>
              <p:spPr>
                <a:xfrm>
                  <a:off x="3118750" y="1406623"/>
                  <a:ext cx="261360" cy="1897200"/>
                </a:xfrm>
                <a:prstGeom prst="rect">
                  <a:avLst/>
                </a:prstGeom>
              </p:spPr>
            </p:pic>
          </mc:Fallback>
        </mc:AlternateContent>
      </p:grpSp>
      <p:grpSp>
        <p:nvGrpSpPr>
          <p:cNvPr id="138" name="Group 137">
            <a:extLst>
              <a:ext uri="{FF2B5EF4-FFF2-40B4-BE49-F238E27FC236}">
                <a16:creationId xmlns:a16="http://schemas.microsoft.com/office/drawing/2014/main" id="{8B01EE42-12B2-7F4B-BBE5-7EBF251BE35D}"/>
              </a:ext>
            </a:extLst>
          </p:cNvPr>
          <p:cNvGrpSpPr/>
          <p:nvPr/>
        </p:nvGrpSpPr>
        <p:grpSpPr>
          <a:xfrm>
            <a:off x="6763750" y="192343"/>
            <a:ext cx="5083200" cy="1999440"/>
            <a:chOff x="6763750" y="192343"/>
            <a:chExt cx="5083200" cy="1999440"/>
          </a:xfrm>
        </p:grpSpPr>
        <mc:AlternateContent xmlns:mc="http://schemas.openxmlformats.org/markup-compatibility/2006">
          <mc:Choice xmlns:p14="http://schemas.microsoft.com/office/powerpoint/2010/main" Requires="p14">
            <p:contentPart p14:bwMode="auto" r:id="rId170">
              <p14:nvContentPartPr>
                <p14:cNvPr id="129" name="Ink 128">
                  <a:extLst>
                    <a:ext uri="{FF2B5EF4-FFF2-40B4-BE49-F238E27FC236}">
                      <a16:creationId xmlns:a16="http://schemas.microsoft.com/office/drawing/2014/main" id="{67CE2A44-66E9-4845-A619-0D0325719227}"/>
                    </a:ext>
                  </a:extLst>
                </p14:cNvPr>
                <p14:cNvContentPartPr/>
                <p14:nvPr/>
              </p14:nvContentPartPr>
              <p14:xfrm>
                <a:off x="7691110" y="192343"/>
                <a:ext cx="1049040" cy="538920"/>
              </p14:xfrm>
            </p:contentPart>
          </mc:Choice>
          <mc:Fallback>
            <p:pic>
              <p:nvPicPr>
                <p:cNvPr id="129" name="Ink 128">
                  <a:extLst>
                    <a:ext uri="{FF2B5EF4-FFF2-40B4-BE49-F238E27FC236}">
                      <a16:creationId xmlns:a16="http://schemas.microsoft.com/office/drawing/2014/main" id="{67CE2A44-66E9-4845-A619-0D0325719227}"/>
                    </a:ext>
                  </a:extLst>
                </p:cNvPr>
                <p:cNvPicPr/>
                <p:nvPr/>
              </p:nvPicPr>
              <p:blipFill>
                <a:blip r:embed="rId171"/>
                <a:stretch>
                  <a:fillRect/>
                </a:stretch>
              </p:blipFill>
              <p:spPr>
                <a:xfrm>
                  <a:off x="7660510" y="161743"/>
                  <a:ext cx="1110600" cy="6004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30" name="Ink 129">
                  <a:extLst>
                    <a:ext uri="{FF2B5EF4-FFF2-40B4-BE49-F238E27FC236}">
                      <a16:creationId xmlns:a16="http://schemas.microsoft.com/office/drawing/2014/main" id="{DDB58527-23BB-1B45-A850-583CB60616A3}"/>
                    </a:ext>
                  </a:extLst>
                </p14:cNvPr>
                <p14:cNvContentPartPr/>
                <p14:nvPr/>
              </p14:nvContentPartPr>
              <p14:xfrm>
                <a:off x="7014310" y="753583"/>
                <a:ext cx="230400" cy="405360"/>
              </p14:xfrm>
            </p:contentPart>
          </mc:Choice>
          <mc:Fallback>
            <p:pic>
              <p:nvPicPr>
                <p:cNvPr id="130" name="Ink 129">
                  <a:extLst>
                    <a:ext uri="{FF2B5EF4-FFF2-40B4-BE49-F238E27FC236}">
                      <a16:creationId xmlns:a16="http://schemas.microsoft.com/office/drawing/2014/main" id="{DDB58527-23BB-1B45-A850-583CB60616A3}"/>
                    </a:ext>
                  </a:extLst>
                </p:cNvPr>
                <p:cNvPicPr/>
                <p:nvPr/>
              </p:nvPicPr>
              <p:blipFill>
                <a:blip r:embed="rId173"/>
                <a:stretch>
                  <a:fillRect/>
                </a:stretch>
              </p:blipFill>
              <p:spPr>
                <a:xfrm>
                  <a:off x="6983710" y="722623"/>
                  <a:ext cx="291600" cy="4665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31" name="Ink 130">
                  <a:extLst>
                    <a:ext uri="{FF2B5EF4-FFF2-40B4-BE49-F238E27FC236}">
                      <a16:creationId xmlns:a16="http://schemas.microsoft.com/office/drawing/2014/main" id="{2E71486E-0171-2F4E-9AC0-335A3BA15566}"/>
                    </a:ext>
                  </a:extLst>
                </p14:cNvPr>
                <p14:cNvContentPartPr/>
                <p14:nvPr/>
              </p14:nvContentPartPr>
              <p14:xfrm>
                <a:off x="7427950" y="946183"/>
                <a:ext cx="44640" cy="56160"/>
              </p14:xfrm>
            </p:contentPart>
          </mc:Choice>
          <mc:Fallback>
            <p:pic>
              <p:nvPicPr>
                <p:cNvPr id="131" name="Ink 130">
                  <a:extLst>
                    <a:ext uri="{FF2B5EF4-FFF2-40B4-BE49-F238E27FC236}">
                      <a16:creationId xmlns:a16="http://schemas.microsoft.com/office/drawing/2014/main" id="{2E71486E-0171-2F4E-9AC0-335A3BA15566}"/>
                    </a:ext>
                  </a:extLst>
                </p:cNvPr>
                <p:cNvPicPr/>
                <p:nvPr/>
              </p:nvPicPr>
              <p:blipFill>
                <a:blip r:embed="rId175"/>
                <a:stretch>
                  <a:fillRect/>
                </a:stretch>
              </p:blipFill>
              <p:spPr>
                <a:xfrm>
                  <a:off x="7397350" y="915583"/>
                  <a:ext cx="10620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32" name="Ink 131">
                  <a:extLst>
                    <a:ext uri="{FF2B5EF4-FFF2-40B4-BE49-F238E27FC236}">
                      <a16:creationId xmlns:a16="http://schemas.microsoft.com/office/drawing/2014/main" id="{372C476C-3431-B34A-A432-A22928169445}"/>
                    </a:ext>
                  </a:extLst>
                </p14:cNvPr>
                <p14:cNvContentPartPr/>
                <p14:nvPr/>
              </p14:nvContentPartPr>
              <p14:xfrm>
                <a:off x="6763750" y="1286383"/>
                <a:ext cx="628200" cy="90360"/>
              </p14:xfrm>
            </p:contentPart>
          </mc:Choice>
          <mc:Fallback>
            <p:pic>
              <p:nvPicPr>
                <p:cNvPr id="132" name="Ink 131">
                  <a:extLst>
                    <a:ext uri="{FF2B5EF4-FFF2-40B4-BE49-F238E27FC236}">
                      <a16:creationId xmlns:a16="http://schemas.microsoft.com/office/drawing/2014/main" id="{372C476C-3431-B34A-A432-A22928169445}"/>
                    </a:ext>
                  </a:extLst>
                </p:cNvPr>
                <p:cNvPicPr/>
                <p:nvPr/>
              </p:nvPicPr>
              <p:blipFill>
                <a:blip r:embed="rId177"/>
                <a:stretch>
                  <a:fillRect/>
                </a:stretch>
              </p:blipFill>
              <p:spPr>
                <a:xfrm>
                  <a:off x="6733150" y="1255783"/>
                  <a:ext cx="68940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9" name="Ink 108">
                  <a:extLst>
                    <a:ext uri="{FF2B5EF4-FFF2-40B4-BE49-F238E27FC236}">
                      <a16:creationId xmlns:a16="http://schemas.microsoft.com/office/drawing/2014/main" id="{2DF9613C-E591-644A-B1ED-7E2F8FE1211A}"/>
                    </a:ext>
                  </a:extLst>
                </p14:cNvPr>
                <p14:cNvContentPartPr/>
                <p14:nvPr/>
              </p14:nvContentPartPr>
              <p14:xfrm>
                <a:off x="9034990" y="436423"/>
                <a:ext cx="497520" cy="378000"/>
              </p14:xfrm>
            </p:contentPart>
          </mc:Choice>
          <mc:Fallback>
            <p:pic>
              <p:nvPicPr>
                <p:cNvPr id="109" name="Ink 108">
                  <a:extLst>
                    <a:ext uri="{FF2B5EF4-FFF2-40B4-BE49-F238E27FC236}">
                      <a16:creationId xmlns:a16="http://schemas.microsoft.com/office/drawing/2014/main" id="{2DF9613C-E591-644A-B1ED-7E2F8FE1211A}"/>
                    </a:ext>
                  </a:extLst>
                </p:cNvPr>
                <p:cNvPicPr/>
                <p:nvPr/>
              </p:nvPicPr>
              <p:blipFill>
                <a:blip r:embed="rId179"/>
                <a:stretch>
                  <a:fillRect/>
                </a:stretch>
              </p:blipFill>
              <p:spPr>
                <a:xfrm>
                  <a:off x="9004390" y="405463"/>
                  <a:ext cx="558720" cy="4392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0" name="Ink 109">
                  <a:extLst>
                    <a:ext uri="{FF2B5EF4-FFF2-40B4-BE49-F238E27FC236}">
                      <a16:creationId xmlns:a16="http://schemas.microsoft.com/office/drawing/2014/main" id="{1B6E2E72-5796-7B4A-977F-B43C3DDF2ADB}"/>
                    </a:ext>
                  </a:extLst>
                </p14:cNvPr>
                <p14:cNvContentPartPr/>
                <p14:nvPr/>
              </p14:nvContentPartPr>
              <p14:xfrm>
                <a:off x="9465550" y="501223"/>
                <a:ext cx="912240" cy="449640"/>
              </p14:xfrm>
            </p:contentPart>
          </mc:Choice>
          <mc:Fallback>
            <p:pic>
              <p:nvPicPr>
                <p:cNvPr id="110" name="Ink 109">
                  <a:extLst>
                    <a:ext uri="{FF2B5EF4-FFF2-40B4-BE49-F238E27FC236}">
                      <a16:creationId xmlns:a16="http://schemas.microsoft.com/office/drawing/2014/main" id="{1B6E2E72-5796-7B4A-977F-B43C3DDF2ADB}"/>
                    </a:ext>
                  </a:extLst>
                </p:cNvPr>
                <p:cNvPicPr/>
                <p:nvPr/>
              </p:nvPicPr>
              <p:blipFill>
                <a:blip r:embed="rId181"/>
                <a:stretch>
                  <a:fillRect/>
                </a:stretch>
              </p:blipFill>
              <p:spPr>
                <a:xfrm>
                  <a:off x="9434590" y="470623"/>
                  <a:ext cx="973440" cy="5108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1" name="Ink 110">
                  <a:extLst>
                    <a:ext uri="{FF2B5EF4-FFF2-40B4-BE49-F238E27FC236}">
                      <a16:creationId xmlns:a16="http://schemas.microsoft.com/office/drawing/2014/main" id="{344D63B1-0AD7-6D44-94EB-0E79F773F26C}"/>
                    </a:ext>
                  </a:extLst>
                </p14:cNvPr>
                <p14:cNvContentPartPr/>
                <p14:nvPr/>
              </p14:nvContentPartPr>
              <p14:xfrm>
                <a:off x="10317670" y="416263"/>
                <a:ext cx="22680" cy="69480"/>
              </p14:xfrm>
            </p:contentPart>
          </mc:Choice>
          <mc:Fallback>
            <p:pic>
              <p:nvPicPr>
                <p:cNvPr id="111" name="Ink 110">
                  <a:extLst>
                    <a:ext uri="{FF2B5EF4-FFF2-40B4-BE49-F238E27FC236}">
                      <a16:creationId xmlns:a16="http://schemas.microsoft.com/office/drawing/2014/main" id="{344D63B1-0AD7-6D44-94EB-0E79F773F26C}"/>
                    </a:ext>
                  </a:extLst>
                </p:cNvPr>
                <p:cNvPicPr/>
                <p:nvPr/>
              </p:nvPicPr>
              <p:blipFill>
                <a:blip r:embed="rId183"/>
                <a:stretch>
                  <a:fillRect/>
                </a:stretch>
              </p:blipFill>
              <p:spPr>
                <a:xfrm>
                  <a:off x="10287070" y="385303"/>
                  <a:ext cx="842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2" name="Ink 111">
                  <a:extLst>
                    <a:ext uri="{FF2B5EF4-FFF2-40B4-BE49-F238E27FC236}">
                      <a16:creationId xmlns:a16="http://schemas.microsoft.com/office/drawing/2014/main" id="{81EBED02-5AE0-CC48-A6BD-2DF2AC491368}"/>
                    </a:ext>
                  </a:extLst>
                </p14:cNvPr>
                <p14:cNvContentPartPr/>
                <p14:nvPr/>
              </p14:nvContentPartPr>
              <p14:xfrm>
                <a:off x="10431430" y="428863"/>
                <a:ext cx="482400" cy="342360"/>
              </p14:xfrm>
            </p:contentPart>
          </mc:Choice>
          <mc:Fallback>
            <p:pic>
              <p:nvPicPr>
                <p:cNvPr id="112" name="Ink 111">
                  <a:extLst>
                    <a:ext uri="{FF2B5EF4-FFF2-40B4-BE49-F238E27FC236}">
                      <a16:creationId xmlns:a16="http://schemas.microsoft.com/office/drawing/2014/main" id="{81EBED02-5AE0-CC48-A6BD-2DF2AC491368}"/>
                    </a:ext>
                  </a:extLst>
                </p:cNvPr>
                <p:cNvPicPr/>
                <p:nvPr/>
              </p:nvPicPr>
              <p:blipFill>
                <a:blip r:embed="rId185"/>
                <a:stretch>
                  <a:fillRect/>
                </a:stretch>
              </p:blipFill>
              <p:spPr>
                <a:xfrm>
                  <a:off x="10400830" y="398263"/>
                  <a:ext cx="54396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3" name="Ink 112">
                  <a:extLst>
                    <a:ext uri="{FF2B5EF4-FFF2-40B4-BE49-F238E27FC236}">
                      <a16:creationId xmlns:a16="http://schemas.microsoft.com/office/drawing/2014/main" id="{C71D9CFB-D244-A742-B842-12A0DD45F254}"/>
                    </a:ext>
                  </a:extLst>
                </p14:cNvPr>
                <p14:cNvContentPartPr/>
                <p14:nvPr/>
              </p14:nvContentPartPr>
              <p14:xfrm>
                <a:off x="11160070" y="391063"/>
                <a:ext cx="140040" cy="225360"/>
              </p14:xfrm>
            </p:contentPart>
          </mc:Choice>
          <mc:Fallback>
            <p:pic>
              <p:nvPicPr>
                <p:cNvPr id="113" name="Ink 112">
                  <a:extLst>
                    <a:ext uri="{FF2B5EF4-FFF2-40B4-BE49-F238E27FC236}">
                      <a16:creationId xmlns:a16="http://schemas.microsoft.com/office/drawing/2014/main" id="{C71D9CFB-D244-A742-B842-12A0DD45F254}"/>
                    </a:ext>
                  </a:extLst>
                </p:cNvPr>
                <p:cNvPicPr/>
                <p:nvPr/>
              </p:nvPicPr>
              <p:blipFill>
                <a:blip r:embed="rId187"/>
                <a:stretch>
                  <a:fillRect/>
                </a:stretch>
              </p:blipFill>
              <p:spPr>
                <a:xfrm>
                  <a:off x="11129470" y="360463"/>
                  <a:ext cx="20124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4" name="Ink 113">
                  <a:extLst>
                    <a:ext uri="{FF2B5EF4-FFF2-40B4-BE49-F238E27FC236}">
                      <a16:creationId xmlns:a16="http://schemas.microsoft.com/office/drawing/2014/main" id="{65FCE39F-FE8A-B445-A181-D247FB3CFF9A}"/>
                    </a:ext>
                  </a:extLst>
                </p14:cNvPr>
                <p14:cNvContentPartPr/>
                <p14:nvPr/>
              </p14:nvContentPartPr>
              <p14:xfrm>
                <a:off x="11302630" y="444343"/>
                <a:ext cx="290880" cy="182880"/>
              </p14:xfrm>
            </p:contentPart>
          </mc:Choice>
          <mc:Fallback>
            <p:pic>
              <p:nvPicPr>
                <p:cNvPr id="114" name="Ink 113">
                  <a:extLst>
                    <a:ext uri="{FF2B5EF4-FFF2-40B4-BE49-F238E27FC236}">
                      <a16:creationId xmlns:a16="http://schemas.microsoft.com/office/drawing/2014/main" id="{65FCE39F-FE8A-B445-A181-D247FB3CFF9A}"/>
                    </a:ext>
                  </a:extLst>
                </p:cNvPr>
                <p:cNvPicPr/>
                <p:nvPr/>
              </p:nvPicPr>
              <p:blipFill>
                <a:blip r:embed="rId189"/>
                <a:stretch>
                  <a:fillRect/>
                </a:stretch>
              </p:blipFill>
              <p:spPr>
                <a:xfrm>
                  <a:off x="11271670" y="413383"/>
                  <a:ext cx="35208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5" name="Ink 114">
                  <a:extLst>
                    <a:ext uri="{FF2B5EF4-FFF2-40B4-BE49-F238E27FC236}">
                      <a16:creationId xmlns:a16="http://schemas.microsoft.com/office/drawing/2014/main" id="{BB31673D-A45F-0542-941F-6A7B799D702A}"/>
                    </a:ext>
                  </a:extLst>
                </p14:cNvPr>
                <p14:cNvContentPartPr/>
                <p14:nvPr/>
              </p14:nvContentPartPr>
              <p14:xfrm>
                <a:off x="11670190" y="507703"/>
                <a:ext cx="19800" cy="24480"/>
              </p14:xfrm>
            </p:contentPart>
          </mc:Choice>
          <mc:Fallback>
            <p:pic>
              <p:nvPicPr>
                <p:cNvPr id="115" name="Ink 114">
                  <a:extLst>
                    <a:ext uri="{FF2B5EF4-FFF2-40B4-BE49-F238E27FC236}">
                      <a16:creationId xmlns:a16="http://schemas.microsoft.com/office/drawing/2014/main" id="{BB31673D-A45F-0542-941F-6A7B799D702A}"/>
                    </a:ext>
                  </a:extLst>
                </p:cNvPr>
                <p:cNvPicPr/>
                <p:nvPr/>
              </p:nvPicPr>
              <p:blipFill>
                <a:blip r:embed="rId191"/>
                <a:stretch>
                  <a:fillRect/>
                </a:stretch>
              </p:blipFill>
              <p:spPr>
                <a:xfrm>
                  <a:off x="11639590" y="477103"/>
                  <a:ext cx="810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6" name="Ink 115">
                  <a:extLst>
                    <a:ext uri="{FF2B5EF4-FFF2-40B4-BE49-F238E27FC236}">
                      <a16:creationId xmlns:a16="http://schemas.microsoft.com/office/drawing/2014/main" id="{D4A91882-82FA-BE47-ACC1-8E6A6CB34DF1}"/>
                    </a:ext>
                  </a:extLst>
                </p14:cNvPr>
                <p14:cNvContentPartPr/>
                <p14:nvPr/>
              </p14:nvContentPartPr>
              <p14:xfrm>
                <a:off x="11836870" y="685903"/>
                <a:ext cx="10080" cy="30960"/>
              </p14:xfrm>
            </p:contentPart>
          </mc:Choice>
          <mc:Fallback>
            <p:pic>
              <p:nvPicPr>
                <p:cNvPr id="116" name="Ink 115">
                  <a:extLst>
                    <a:ext uri="{FF2B5EF4-FFF2-40B4-BE49-F238E27FC236}">
                      <a16:creationId xmlns:a16="http://schemas.microsoft.com/office/drawing/2014/main" id="{D4A91882-82FA-BE47-ACC1-8E6A6CB34DF1}"/>
                    </a:ext>
                  </a:extLst>
                </p:cNvPr>
                <p:cNvPicPr/>
                <p:nvPr/>
              </p:nvPicPr>
              <p:blipFill>
                <a:blip r:embed="rId193"/>
                <a:stretch>
                  <a:fillRect/>
                </a:stretch>
              </p:blipFill>
              <p:spPr>
                <a:xfrm>
                  <a:off x="11805910" y="655303"/>
                  <a:ext cx="712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7" name="Ink 116">
                  <a:extLst>
                    <a:ext uri="{FF2B5EF4-FFF2-40B4-BE49-F238E27FC236}">
                      <a16:creationId xmlns:a16="http://schemas.microsoft.com/office/drawing/2014/main" id="{E07C68C2-8280-D241-B473-671945E80DD5}"/>
                    </a:ext>
                  </a:extLst>
                </p14:cNvPr>
                <p14:cNvContentPartPr/>
                <p14:nvPr/>
              </p14:nvContentPartPr>
              <p14:xfrm>
                <a:off x="8913670" y="848623"/>
                <a:ext cx="2857680" cy="115920"/>
              </p14:xfrm>
            </p:contentPart>
          </mc:Choice>
          <mc:Fallback>
            <p:pic>
              <p:nvPicPr>
                <p:cNvPr id="117" name="Ink 116">
                  <a:extLst>
                    <a:ext uri="{FF2B5EF4-FFF2-40B4-BE49-F238E27FC236}">
                      <a16:creationId xmlns:a16="http://schemas.microsoft.com/office/drawing/2014/main" id="{E07C68C2-8280-D241-B473-671945E80DD5}"/>
                    </a:ext>
                  </a:extLst>
                </p:cNvPr>
                <p:cNvPicPr/>
                <p:nvPr/>
              </p:nvPicPr>
              <p:blipFill>
                <a:blip r:embed="rId195"/>
                <a:stretch>
                  <a:fillRect/>
                </a:stretch>
              </p:blipFill>
              <p:spPr>
                <a:xfrm>
                  <a:off x="8883070" y="818023"/>
                  <a:ext cx="29188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36" name="Ink 135">
                  <a:extLst>
                    <a:ext uri="{FF2B5EF4-FFF2-40B4-BE49-F238E27FC236}">
                      <a16:creationId xmlns:a16="http://schemas.microsoft.com/office/drawing/2014/main" id="{03B29D11-A899-EE4D-8C60-285F1803A8A0}"/>
                    </a:ext>
                  </a:extLst>
                </p14:cNvPr>
                <p14:cNvContentPartPr/>
                <p14:nvPr/>
              </p14:nvContentPartPr>
              <p14:xfrm>
                <a:off x="7078750" y="1653583"/>
                <a:ext cx="355320" cy="482040"/>
              </p14:xfrm>
            </p:contentPart>
          </mc:Choice>
          <mc:Fallback>
            <p:pic>
              <p:nvPicPr>
                <p:cNvPr id="136" name="Ink 135">
                  <a:extLst>
                    <a:ext uri="{FF2B5EF4-FFF2-40B4-BE49-F238E27FC236}">
                      <a16:creationId xmlns:a16="http://schemas.microsoft.com/office/drawing/2014/main" id="{03B29D11-A899-EE4D-8C60-285F1803A8A0}"/>
                    </a:ext>
                  </a:extLst>
                </p:cNvPr>
                <p:cNvPicPr/>
                <p:nvPr/>
              </p:nvPicPr>
              <p:blipFill>
                <a:blip r:embed="rId197"/>
                <a:stretch>
                  <a:fillRect/>
                </a:stretch>
              </p:blipFill>
              <p:spPr>
                <a:xfrm>
                  <a:off x="7048150" y="1622983"/>
                  <a:ext cx="416520" cy="5436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37" name="Ink 136">
                  <a:extLst>
                    <a:ext uri="{FF2B5EF4-FFF2-40B4-BE49-F238E27FC236}">
                      <a16:creationId xmlns:a16="http://schemas.microsoft.com/office/drawing/2014/main" id="{DA771875-E296-4247-9358-00867DB2BEE9}"/>
                    </a:ext>
                  </a:extLst>
                </p14:cNvPr>
                <p14:cNvContentPartPr/>
                <p14:nvPr/>
              </p14:nvContentPartPr>
              <p14:xfrm>
                <a:off x="7074070" y="1759783"/>
                <a:ext cx="424440" cy="432000"/>
              </p14:xfrm>
            </p:contentPart>
          </mc:Choice>
          <mc:Fallback>
            <p:pic>
              <p:nvPicPr>
                <p:cNvPr id="137" name="Ink 136">
                  <a:extLst>
                    <a:ext uri="{FF2B5EF4-FFF2-40B4-BE49-F238E27FC236}">
                      <a16:creationId xmlns:a16="http://schemas.microsoft.com/office/drawing/2014/main" id="{DA771875-E296-4247-9358-00867DB2BEE9}"/>
                    </a:ext>
                  </a:extLst>
                </p:cNvPr>
                <p:cNvPicPr/>
                <p:nvPr/>
              </p:nvPicPr>
              <p:blipFill>
                <a:blip r:embed="rId199"/>
                <a:stretch>
                  <a:fillRect/>
                </a:stretch>
              </p:blipFill>
              <p:spPr>
                <a:xfrm>
                  <a:off x="7043470" y="1729183"/>
                  <a:ext cx="486000" cy="493200"/>
                </a:xfrm>
                <a:prstGeom prst="rect">
                  <a:avLst/>
                </a:prstGeom>
              </p:spPr>
            </p:pic>
          </mc:Fallback>
        </mc:AlternateContent>
      </p:grpSp>
    </p:spTree>
    <p:extLst>
      <p:ext uri="{BB962C8B-B14F-4D97-AF65-F5344CB8AC3E}">
        <p14:creationId xmlns:p14="http://schemas.microsoft.com/office/powerpoint/2010/main" val="2988807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9E6DF01-4566-BC48-99EB-E0DC71E6748C}"/>
                  </a:ext>
                </a:extLst>
              </p14:cNvPr>
              <p14:cNvContentPartPr/>
              <p14:nvPr/>
            </p14:nvContentPartPr>
            <p14:xfrm>
              <a:off x="2344390" y="568183"/>
              <a:ext cx="376560" cy="3080160"/>
            </p14:xfrm>
          </p:contentPart>
        </mc:Choice>
        <mc:Fallback>
          <p:pic>
            <p:nvPicPr>
              <p:cNvPr id="2" name="Ink 1">
                <a:extLst>
                  <a:ext uri="{FF2B5EF4-FFF2-40B4-BE49-F238E27FC236}">
                    <a16:creationId xmlns:a16="http://schemas.microsoft.com/office/drawing/2014/main" id="{C9E6DF01-4566-BC48-99EB-E0DC71E6748C}"/>
                  </a:ext>
                </a:extLst>
              </p:cNvPr>
              <p:cNvPicPr/>
              <p:nvPr/>
            </p:nvPicPr>
            <p:blipFill>
              <a:blip r:embed="rId3"/>
              <a:stretch>
                <a:fillRect/>
              </a:stretch>
            </p:blipFill>
            <p:spPr>
              <a:xfrm>
                <a:off x="2313430" y="537583"/>
                <a:ext cx="438120" cy="3141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5C1D907-577E-F647-95D9-7ADE7C7AD62C}"/>
                  </a:ext>
                </a:extLst>
              </p14:cNvPr>
              <p14:cNvContentPartPr/>
              <p14:nvPr/>
            </p14:nvContentPartPr>
            <p14:xfrm>
              <a:off x="1891870" y="3081703"/>
              <a:ext cx="5022000" cy="84240"/>
            </p14:xfrm>
          </p:contentPart>
        </mc:Choice>
        <mc:Fallback>
          <p:pic>
            <p:nvPicPr>
              <p:cNvPr id="3" name="Ink 2">
                <a:extLst>
                  <a:ext uri="{FF2B5EF4-FFF2-40B4-BE49-F238E27FC236}">
                    <a16:creationId xmlns:a16="http://schemas.microsoft.com/office/drawing/2014/main" id="{D5C1D907-577E-F647-95D9-7ADE7C7AD62C}"/>
                  </a:ext>
                </a:extLst>
              </p:cNvPr>
              <p:cNvPicPr/>
              <p:nvPr/>
            </p:nvPicPr>
            <p:blipFill>
              <a:blip r:embed="rId5"/>
              <a:stretch>
                <a:fillRect/>
              </a:stretch>
            </p:blipFill>
            <p:spPr>
              <a:xfrm>
                <a:off x="1860910" y="3051103"/>
                <a:ext cx="508356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0B0A73BE-6084-7249-8E23-9C3F7AC3000E}"/>
                  </a:ext>
                </a:extLst>
              </p14:cNvPr>
              <p14:cNvContentPartPr/>
              <p14:nvPr/>
            </p14:nvContentPartPr>
            <p14:xfrm>
              <a:off x="3226750" y="1140943"/>
              <a:ext cx="244080" cy="1924560"/>
            </p14:xfrm>
          </p:contentPart>
        </mc:Choice>
        <mc:Fallback>
          <p:pic>
            <p:nvPicPr>
              <p:cNvPr id="5" name="Ink 4">
                <a:extLst>
                  <a:ext uri="{FF2B5EF4-FFF2-40B4-BE49-F238E27FC236}">
                    <a16:creationId xmlns:a16="http://schemas.microsoft.com/office/drawing/2014/main" id="{0B0A73BE-6084-7249-8E23-9C3F7AC3000E}"/>
                  </a:ext>
                </a:extLst>
              </p:cNvPr>
              <p:cNvPicPr/>
              <p:nvPr/>
            </p:nvPicPr>
            <p:blipFill>
              <a:blip r:embed="rId7"/>
              <a:stretch>
                <a:fillRect/>
              </a:stretch>
            </p:blipFill>
            <p:spPr>
              <a:xfrm>
                <a:off x="3196150" y="1110343"/>
                <a:ext cx="305280" cy="1986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9E4DA21E-192B-984F-8AFF-0A79440B60E4}"/>
                  </a:ext>
                </a:extLst>
              </p14:cNvPr>
              <p14:cNvContentPartPr/>
              <p14:nvPr/>
            </p14:nvContentPartPr>
            <p14:xfrm>
              <a:off x="3473710" y="1141663"/>
              <a:ext cx="631440" cy="1922400"/>
            </p14:xfrm>
          </p:contentPart>
        </mc:Choice>
        <mc:Fallback>
          <p:pic>
            <p:nvPicPr>
              <p:cNvPr id="7" name="Ink 6">
                <a:extLst>
                  <a:ext uri="{FF2B5EF4-FFF2-40B4-BE49-F238E27FC236}">
                    <a16:creationId xmlns:a16="http://schemas.microsoft.com/office/drawing/2014/main" id="{9E4DA21E-192B-984F-8AFF-0A79440B60E4}"/>
                  </a:ext>
                </a:extLst>
              </p:cNvPr>
              <p:cNvPicPr/>
              <p:nvPr/>
            </p:nvPicPr>
            <p:blipFill>
              <a:blip r:embed="rId9"/>
              <a:stretch>
                <a:fillRect/>
              </a:stretch>
            </p:blipFill>
            <p:spPr>
              <a:xfrm>
                <a:off x="3442750" y="1111063"/>
                <a:ext cx="693000" cy="1983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D89F2C8C-32A4-CB48-BBFD-2DFC1876ED23}"/>
                  </a:ext>
                </a:extLst>
              </p14:cNvPr>
              <p14:cNvContentPartPr/>
              <p14:nvPr/>
            </p14:nvContentPartPr>
            <p14:xfrm>
              <a:off x="4810750" y="1756903"/>
              <a:ext cx="112680" cy="1249920"/>
            </p14:xfrm>
          </p:contentPart>
        </mc:Choice>
        <mc:Fallback>
          <p:pic>
            <p:nvPicPr>
              <p:cNvPr id="9" name="Ink 8">
                <a:extLst>
                  <a:ext uri="{FF2B5EF4-FFF2-40B4-BE49-F238E27FC236}">
                    <a16:creationId xmlns:a16="http://schemas.microsoft.com/office/drawing/2014/main" id="{D89F2C8C-32A4-CB48-BBFD-2DFC1876ED23}"/>
                  </a:ext>
                </a:extLst>
              </p:cNvPr>
              <p:cNvPicPr/>
              <p:nvPr/>
            </p:nvPicPr>
            <p:blipFill>
              <a:blip r:embed="rId11"/>
              <a:stretch>
                <a:fillRect/>
              </a:stretch>
            </p:blipFill>
            <p:spPr>
              <a:xfrm>
                <a:off x="4780150" y="1726303"/>
                <a:ext cx="173880" cy="1311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AB926060-DE25-6045-AA29-955FC2FB998C}"/>
                  </a:ext>
                </a:extLst>
              </p14:cNvPr>
              <p14:cNvContentPartPr/>
              <p14:nvPr/>
            </p14:nvContentPartPr>
            <p14:xfrm>
              <a:off x="4878790" y="1776343"/>
              <a:ext cx="617040" cy="1458720"/>
            </p14:xfrm>
          </p:contentPart>
        </mc:Choice>
        <mc:Fallback>
          <p:pic>
            <p:nvPicPr>
              <p:cNvPr id="10" name="Ink 9">
                <a:extLst>
                  <a:ext uri="{FF2B5EF4-FFF2-40B4-BE49-F238E27FC236}">
                    <a16:creationId xmlns:a16="http://schemas.microsoft.com/office/drawing/2014/main" id="{AB926060-DE25-6045-AA29-955FC2FB998C}"/>
                  </a:ext>
                </a:extLst>
              </p:cNvPr>
              <p:cNvPicPr/>
              <p:nvPr/>
            </p:nvPicPr>
            <p:blipFill>
              <a:blip r:embed="rId13"/>
              <a:stretch>
                <a:fillRect/>
              </a:stretch>
            </p:blipFill>
            <p:spPr>
              <a:xfrm>
                <a:off x="4848190" y="1745383"/>
                <a:ext cx="678600" cy="1520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9BC95B83-081D-E544-A3CC-E1777D95E213}"/>
                  </a:ext>
                </a:extLst>
              </p14:cNvPr>
              <p14:cNvContentPartPr/>
              <p14:nvPr/>
            </p14:nvContentPartPr>
            <p14:xfrm>
              <a:off x="3386590" y="3359623"/>
              <a:ext cx="185760" cy="440640"/>
            </p14:xfrm>
          </p:contentPart>
        </mc:Choice>
        <mc:Fallback>
          <p:pic>
            <p:nvPicPr>
              <p:cNvPr id="11" name="Ink 10">
                <a:extLst>
                  <a:ext uri="{FF2B5EF4-FFF2-40B4-BE49-F238E27FC236}">
                    <a16:creationId xmlns:a16="http://schemas.microsoft.com/office/drawing/2014/main" id="{9BC95B83-081D-E544-A3CC-E1777D95E213}"/>
                  </a:ext>
                </a:extLst>
              </p:cNvPr>
              <p:cNvPicPr/>
              <p:nvPr/>
            </p:nvPicPr>
            <p:blipFill>
              <a:blip r:embed="rId15"/>
              <a:stretch>
                <a:fillRect/>
              </a:stretch>
            </p:blipFill>
            <p:spPr>
              <a:xfrm>
                <a:off x="3355990" y="3329023"/>
                <a:ext cx="247320" cy="502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A9C1BB52-5865-B647-9677-BDCC75957D2E}"/>
                  </a:ext>
                </a:extLst>
              </p14:cNvPr>
              <p14:cNvContentPartPr/>
              <p14:nvPr/>
            </p14:nvContentPartPr>
            <p14:xfrm>
              <a:off x="3326830" y="3577423"/>
              <a:ext cx="350640" cy="80640"/>
            </p14:xfrm>
          </p:contentPart>
        </mc:Choice>
        <mc:Fallback>
          <p:pic>
            <p:nvPicPr>
              <p:cNvPr id="12" name="Ink 11">
                <a:extLst>
                  <a:ext uri="{FF2B5EF4-FFF2-40B4-BE49-F238E27FC236}">
                    <a16:creationId xmlns:a16="http://schemas.microsoft.com/office/drawing/2014/main" id="{A9C1BB52-5865-B647-9677-BDCC75957D2E}"/>
                  </a:ext>
                </a:extLst>
              </p:cNvPr>
              <p:cNvPicPr/>
              <p:nvPr/>
            </p:nvPicPr>
            <p:blipFill>
              <a:blip r:embed="rId17"/>
              <a:stretch>
                <a:fillRect/>
              </a:stretch>
            </p:blipFill>
            <p:spPr>
              <a:xfrm>
                <a:off x="3296230" y="3546823"/>
                <a:ext cx="41184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FA268F6C-4A2C-8049-AF28-F6826D6885F0}"/>
                  </a:ext>
                </a:extLst>
              </p14:cNvPr>
              <p14:cNvContentPartPr/>
              <p14:nvPr/>
            </p14:nvContentPartPr>
            <p14:xfrm>
              <a:off x="4833430" y="3420103"/>
              <a:ext cx="329400" cy="456120"/>
            </p14:xfrm>
          </p:contentPart>
        </mc:Choice>
        <mc:Fallback>
          <p:pic>
            <p:nvPicPr>
              <p:cNvPr id="13" name="Ink 12">
                <a:extLst>
                  <a:ext uri="{FF2B5EF4-FFF2-40B4-BE49-F238E27FC236}">
                    <a16:creationId xmlns:a16="http://schemas.microsoft.com/office/drawing/2014/main" id="{FA268F6C-4A2C-8049-AF28-F6826D6885F0}"/>
                  </a:ext>
                </a:extLst>
              </p:cNvPr>
              <p:cNvPicPr/>
              <p:nvPr/>
            </p:nvPicPr>
            <p:blipFill>
              <a:blip r:embed="rId19"/>
              <a:stretch>
                <a:fillRect/>
              </a:stretch>
            </p:blipFill>
            <p:spPr>
              <a:xfrm>
                <a:off x="4802470" y="3389503"/>
                <a:ext cx="390600" cy="517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7A93ECD4-8ED0-1E4E-8384-61ED334243FB}"/>
                  </a:ext>
                </a:extLst>
              </p14:cNvPr>
              <p14:cNvContentPartPr/>
              <p14:nvPr/>
            </p14:nvContentPartPr>
            <p14:xfrm>
              <a:off x="2663350" y="510583"/>
              <a:ext cx="244440" cy="238680"/>
            </p14:xfrm>
          </p:contentPart>
        </mc:Choice>
        <mc:Fallback>
          <p:pic>
            <p:nvPicPr>
              <p:cNvPr id="15" name="Ink 14">
                <a:extLst>
                  <a:ext uri="{FF2B5EF4-FFF2-40B4-BE49-F238E27FC236}">
                    <a16:creationId xmlns:a16="http://schemas.microsoft.com/office/drawing/2014/main" id="{7A93ECD4-8ED0-1E4E-8384-61ED334243FB}"/>
                  </a:ext>
                </a:extLst>
              </p:cNvPr>
              <p:cNvPicPr/>
              <p:nvPr/>
            </p:nvPicPr>
            <p:blipFill>
              <a:blip r:embed="rId21"/>
              <a:stretch>
                <a:fillRect/>
              </a:stretch>
            </p:blipFill>
            <p:spPr>
              <a:xfrm>
                <a:off x="2632750" y="479983"/>
                <a:ext cx="30564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83F0A26E-D6D2-C44B-A6E6-826C41D150ED}"/>
                  </a:ext>
                </a:extLst>
              </p14:cNvPr>
              <p14:cNvContentPartPr/>
              <p14:nvPr/>
            </p14:nvContentPartPr>
            <p14:xfrm>
              <a:off x="6715870" y="3004663"/>
              <a:ext cx="270000" cy="357120"/>
            </p14:xfrm>
          </p:contentPart>
        </mc:Choice>
        <mc:Fallback>
          <p:pic>
            <p:nvPicPr>
              <p:cNvPr id="16" name="Ink 15">
                <a:extLst>
                  <a:ext uri="{FF2B5EF4-FFF2-40B4-BE49-F238E27FC236}">
                    <a16:creationId xmlns:a16="http://schemas.microsoft.com/office/drawing/2014/main" id="{83F0A26E-D6D2-C44B-A6E6-826C41D150ED}"/>
                  </a:ext>
                </a:extLst>
              </p:cNvPr>
              <p:cNvPicPr/>
              <p:nvPr/>
            </p:nvPicPr>
            <p:blipFill>
              <a:blip r:embed="rId23"/>
              <a:stretch>
                <a:fillRect/>
              </a:stretch>
            </p:blipFill>
            <p:spPr>
              <a:xfrm>
                <a:off x="6685270" y="2973703"/>
                <a:ext cx="33156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9" name="Ink 28">
                <a:extLst>
                  <a:ext uri="{FF2B5EF4-FFF2-40B4-BE49-F238E27FC236}">
                    <a16:creationId xmlns:a16="http://schemas.microsoft.com/office/drawing/2014/main" id="{DB964D0C-7EDF-7F4B-BEFE-7F461D468303}"/>
                  </a:ext>
                </a:extLst>
              </p14:cNvPr>
              <p14:cNvContentPartPr/>
              <p14:nvPr/>
            </p14:nvContentPartPr>
            <p14:xfrm>
              <a:off x="3345550" y="4155583"/>
              <a:ext cx="211680" cy="15840"/>
            </p14:xfrm>
          </p:contentPart>
        </mc:Choice>
        <mc:Fallback>
          <p:pic>
            <p:nvPicPr>
              <p:cNvPr id="29" name="Ink 28">
                <a:extLst>
                  <a:ext uri="{FF2B5EF4-FFF2-40B4-BE49-F238E27FC236}">
                    <a16:creationId xmlns:a16="http://schemas.microsoft.com/office/drawing/2014/main" id="{DB964D0C-7EDF-7F4B-BEFE-7F461D468303}"/>
                  </a:ext>
                </a:extLst>
              </p:cNvPr>
              <p:cNvPicPr/>
              <p:nvPr/>
            </p:nvPicPr>
            <p:blipFill>
              <a:blip r:embed="rId25"/>
              <a:stretch>
                <a:fillRect/>
              </a:stretch>
            </p:blipFill>
            <p:spPr>
              <a:xfrm>
                <a:off x="3314950" y="4124983"/>
                <a:ext cx="27288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0" name="Ink 29">
                <a:extLst>
                  <a:ext uri="{FF2B5EF4-FFF2-40B4-BE49-F238E27FC236}">
                    <a16:creationId xmlns:a16="http://schemas.microsoft.com/office/drawing/2014/main" id="{FF200DD6-7384-BC4C-AAA7-3346CDA51E85}"/>
                  </a:ext>
                </a:extLst>
              </p14:cNvPr>
              <p14:cNvContentPartPr/>
              <p14:nvPr/>
            </p14:nvContentPartPr>
            <p14:xfrm>
              <a:off x="1021750" y="-121937"/>
              <a:ext cx="1664640" cy="2044080"/>
            </p14:xfrm>
          </p:contentPart>
        </mc:Choice>
        <mc:Fallback>
          <p:pic>
            <p:nvPicPr>
              <p:cNvPr id="30" name="Ink 29">
                <a:extLst>
                  <a:ext uri="{FF2B5EF4-FFF2-40B4-BE49-F238E27FC236}">
                    <a16:creationId xmlns:a16="http://schemas.microsoft.com/office/drawing/2014/main" id="{FF200DD6-7384-BC4C-AAA7-3346CDA51E85}"/>
                  </a:ext>
                </a:extLst>
              </p:cNvPr>
              <p:cNvPicPr/>
              <p:nvPr/>
            </p:nvPicPr>
            <p:blipFill>
              <a:blip r:embed="rId27"/>
              <a:stretch>
                <a:fillRect/>
              </a:stretch>
            </p:blipFill>
            <p:spPr>
              <a:xfrm>
                <a:off x="991150" y="-152537"/>
                <a:ext cx="1725840" cy="2105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2" name="Ink 31">
                <a:extLst>
                  <a:ext uri="{FF2B5EF4-FFF2-40B4-BE49-F238E27FC236}">
                    <a16:creationId xmlns:a16="http://schemas.microsoft.com/office/drawing/2014/main" id="{97CD5C83-51B8-A64F-87C4-F0DD9DDB8D89}"/>
                  </a:ext>
                </a:extLst>
              </p14:cNvPr>
              <p14:cNvContentPartPr/>
              <p14:nvPr/>
            </p14:nvContentPartPr>
            <p14:xfrm>
              <a:off x="4293430" y="1540183"/>
              <a:ext cx="81720" cy="1229400"/>
            </p14:xfrm>
          </p:contentPart>
        </mc:Choice>
        <mc:Fallback>
          <p:pic>
            <p:nvPicPr>
              <p:cNvPr id="32" name="Ink 31">
                <a:extLst>
                  <a:ext uri="{FF2B5EF4-FFF2-40B4-BE49-F238E27FC236}">
                    <a16:creationId xmlns:a16="http://schemas.microsoft.com/office/drawing/2014/main" id="{97CD5C83-51B8-A64F-87C4-F0DD9DDB8D89}"/>
                  </a:ext>
                </a:extLst>
              </p:cNvPr>
              <p:cNvPicPr/>
              <p:nvPr/>
            </p:nvPicPr>
            <p:blipFill>
              <a:blip r:embed="rId29"/>
              <a:stretch>
                <a:fillRect/>
              </a:stretch>
            </p:blipFill>
            <p:spPr>
              <a:xfrm>
                <a:off x="4262830" y="1509223"/>
                <a:ext cx="143280" cy="1290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3" name="Ink 32">
                <a:extLst>
                  <a:ext uri="{FF2B5EF4-FFF2-40B4-BE49-F238E27FC236}">
                    <a16:creationId xmlns:a16="http://schemas.microsoft.com/office/drawing/2014/main" id="{2B61B591-7F43-1643-9C64-59CA0A75A39A}"/>
                  </a:ext>
                </a:extLst>
              </p14:cNvPr>
              <p14:cNvContentPartPr/>
              <p14:nvPr/>
            </p14:nvContentPartPr>
            <p14:xfrm>
              <a:off x="4213870" y="1470343"/>
              <a:ext cx="403920" cy="308520"/>
            </p14:xfrm>
          </p:contentPart>
        </mc:Choice>
        <mc:Fallback>
          <p:pic>
            <p:nvPicPr>
              <p:cNvPr id="33" name="Ink 32">
                <a:extLst>
                  <a:ext uri="{FF2B5EF4-FFF2-40B4-BE49-F238E27FC236}">
                    <a16:creationId xmlns:a16="http://schemas.microsoft.com/office/drawing/2014/main" id="{2B61B591-7F43-1643-9C64-59CA0A75A39A}"/>
                  </a:ext>
                </a:extLst>
              </p:cNvPr>
              <p:cNvPicPr/>
              <p:nvPr/>
            </p:nvPicPr>
            <p:blipFill>
              <a:blip r:embed="rId31"/>
              <a:stretch>
                <a:fillRect/>
              </a:stretch>
            </p:blipFill>
            <p:spPr>
              <a:xfrm>
                <a:off x="4183270" y="1439743"/>
                <a:ext cx="465480" cy="370080"/>
              </a:xfrm>
              <a:prstGeom prst="rect">
                <a:avLst/>
              </a:prstGeom>
            </p:spPr>
          </p:pic>
        </mc:Fallback>
      </mc:AlternateContent>
      <p:grpSp>
        <p:nvGrpSpPr>
          <p:cNvPr id="38" name="Group 37">
            <a:extLst>
              <a:ext uri="{FF2B5EF4-FFF2-40B4-BE49-F238E27FC236}">
                <a16:creationId xmlns:a16="http://schemas.microsoft.com/office/drawing/2014/main" id="{49C1CFFC-9344-444F-B2F0-283BABC83F98}"/>
              </a:ext>
            </a:extLst>
          </p:cNvPr>
          <p:cNvGrpSpPr/>
          <p:nvPr/>
        </p:nvGrpSpPr>
        <p:grpSpPr>
          <a:xfrm>
            <a:off x="1105270" y="196303"/>
            <a:ext cx="1251360" cy="1930320"/>
            <a:chOff x="1105270" y="196303"/>
            <a:chExt cx="1251360" cy="1930320"/>
          </a:xfrm>
        </p:grpSpPr>
        <mc:AlternateContent xmlns:mc="http://schemas.openxmlformats.org/markup-compatibility/2006">
          <mc:Choice xmlns:p14="http://schemas.microsoft.com/office/powerpoint/2010/main" Requires="p14">
            <p:contentPart p14:bwMode="auto" r:id="rId32">
              <p14:nvContentPartPr>
                <p14:cNvPr id="17" name="Ink 16">
                  <a:extLst>
                    <a:ext uri="{FF2B5EF4-FFF2-40B4-BE49-F238E27FC236}">
                      <a16:creationId xmlns:a16="http://schemas.microsoft.com/office/drawing/2014/main" id="{E44BB10F-96A1-624F-926A-AD3B6BEEF4D9}"/>
                    </a:ext>
                  </a:extLst>
                </p14:cNvPr>
                <p14:cNvContentPartPr/>
                <p14:nvPr/>
              </p14:nvContentPartPr>
              <p14:xfrm>
                <a:off x="1324510" y="520303"/>
                <a:ext cx="174600" cy="314280"/>
              </p14:xfrm>
            </p:contentPart>
          </mc:Choice>
          <mc:Fallback>
            <p:pic>
              <p:nvPicPr>
                <p:cNvPr id="17" name="Ink 16">
                  <a:extLst>
                    <a:ext uri="{FF2B5EF4-FFF2-40B4-BE49-F238E27FC236}">
                      <a16:creationId xmlns:a16="http://schemas.microsoft.com/office/drawing/2014/main" id="{E44BB10F-96A1-624F-926A-AD3B6BEEF4D9}"/>
                    </a:ext>
                  </a:extLst>
                </p:cNvPr>
                <p:cNvPicPr/>
                <p:nvPr/>
              </p:nvPicPr>
              <p:blipFill>
                <a:blip r:embed="rId33"/>
                <a:stretch>
                  <a:fillRect/>
                </a:stretch>
              </p:blipFill>
              <p:spPr>
                <a:xfrm>
                  <a:off x="1293910" y="489703"/>
                  <a:ext cx="23616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Ink 17">
                  <a:extLst>
                    <a:ext uri="{FF2B5EF4-FFF2-40B4-BE49-F238E27FC236}">
                      <a16:creationId xmlns:a16="http://schemas.microsoft.com/office/drawing/2014/main" id="{C8C0A8F0-58F0-494B-9445-EE4911591646}"/>
                    </a:ext>
                  </a:extLst>
                </p14:cNvPr>
                <p14:cNvContentPartPr/>
                <p14:nvPr/>
              </p14:nvContentPartPr>
              <p14:xfrm>
                <a:off x="1597030" y="544783"/>
                <a:ext cx="82440" cy="239760"/>
              </p14:xfrm>
            </p:contentPart>
          </mc:Choice>
          <mc:Fallback>
            <p:pic>
              <p:nvPicPr>
                <p:cNvPr id="18" name="Ink 17">
                  <a:extLst>
                    <a:ext uri="{FF2B5EF4-FFF2-40B4-BE49-F238E27FC236}">
                      <a16:creationId xmlns:a16="http://schemas.microsoft.com/office/drawing/2014/main" id="{C8C0A8F0-58F0-494B-9445-EE4911591646}"/>
                    </a:ext>
                  </a:extLst>
                </p:cNvPr>
                <p:cNvPicPr/>
                <p:nvPr/>
              </p:nvPicPr>
              <p:blipFill>
                <a:blip r:embed="rId35"/>
                <a:stretch>
                  <a:fillRect/>
                </a:stretch>
              </p:blipFill>
              <p:spPr>
                <a:xfrm>
                  <a:off x="1566430" y="513823"/>
                  <a:ext cx="14400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Ink 18">
                  <a:extLst>
                    <a:ext uri="{FF2B5EF4-FFF2-40B4-BE49-F238E27FC236}">
                      <a16:creationId xmlns:a16="http://schemas.microsoft.com/office/drawing/2014/main" id="{43369C3E-63A7-E04A-B66B-62FCC74563D1}"/>
                    </a:ext>
                  </a:extLst>
                </p14:cNvPr>
                <p14:cNvContentPartPr/>
                <p14:nvPr/>
              </p14:nvContentPartPr>
              <p14:xfrm>
                <a:off x="1751470" y="570703"/>
                <a:ext cx="8640" cy="11520"/>
              </p14:xfrm>
            </p:contentPart>
          </mc:Choice>
          <mc:Fallback>
            <p:pic>
              <p:nvPicPr>
                <p:cNvPr id="19" name="Ink 18">
                  <a:extLst>
                    <a:ext uri="{FF2B5EF4-FFF2-40B4-BE49-F238E27FC236}">
                      <a16:creationId xmlns:a16="http://schemas.microsoft.com/office/drawing/2014/main" id="{43369C3E-63A7-E04A-B66B-62FCC74563D1}"/>
                    </a:ext>
                  </a:extLst>
                </p:cNvPr>
                <p:cNvPicPr/>
                <p:nvPr/>
              </p:nvPicPr>
              <p:blipFill>
                <a:blip r:embed="rId37"/>
                <a:stretch>
                  <a:fillRect/>
                </a:stretch>
              </p:blipFill>
              <p:spPr>
                <a:xfrm>
                  <a:off x="1720870" y="540103"/>
                  <a:ext cx="702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Ink 19">
                  <a:extLst>
                    <a:ext uri="{FF2B5EF4-FFF2-40B4-BE49-F238E27FC236}">
                      <a16:creationId xmlns:a16="http://schemas.microsoft.com/office/drawing/2014/main" id="{76234FED-7B78-1142-ABFD-EEA94B11ECB3}"/>
                    </a:ext>
                  </a:extLst>
                </p14:cNvPr>
                <p14:cNvContentPartPr/>
                <p14:nvPr/>
              </p14:nvContentPartPr>
              <p14:xfrm>
                <a:off x="1924270" y="196303"/>
                <a:ext cx="328680" cy="510840"/>
              </p14:xfrm>
            </p:contentPart>
          </mc:Choice>
          <mc:Fallback>
            <p:pic>
              <p:nvPicPr>
                <p:cNvPr id="20" name="Ink 19">
                  <a:extLst>
                    <a:ext uri="{FF2B5EF4-FFF2-40B4-BE49-F238E27FC236}">
                      <a16:creationId xmlns:a16="http://schemas.microsoft.com/office/drawing/2014/main" id="{76234FED-7B78-1142-ABFD-EEA94B11ECB3}"/>
                    </a:ext>
                  </a:extLst>
                </p:cNvPr>
                <p:cNvPicPr/>
                <p:nvPr/>
              </p:nvPicPr>
              <p:blipFill>
                <a:blip r:embed="rId39"/>
                <a:stretch>
                  <a:fillRect/>
                </a:stretch>
              </p:blipFill>
              <p:spPr>
                <a:xfrm>
                  <a:off x="1893670" y="165703"/>
                  <a:ext cx="390240" cy="572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1" name="Ink 20">
                  <a:extLst>
                    <a:ext uri="{FF2B5EF4-FFF2-40B4-BE49-F238E27FC236}">
                      <a16:creationId xmlns:a16="http://schemas.microsoft.com/office/drawing/2014/main" id="{611520C0-624C-F445-982E-9B605540AF59}"/>
                    </a:ext>
                  </a:extLst>
                </p14:cNvPr>
                <p14:cNvContentPartPr/>
                <p14:nvPr/>
              </p14:nvContentPartPr>
              <p14:xfrm>
                <a:off x="1275910" y="946903"/>
                <a:ext cx="72720" cy="530280"/>
              </p14:xfrm>
            </p:contentPart>
          </mc:Choice>
          <mc:Fallback>
            <p:pic>
              <p:nvPicPr>
                <p:cNvPr id="21" name="Ink 20">
                  <a:extLst>
                    <a:ext uri="{FF2B5EF4-FFF2-40B4-BE49-F238E27FC236}">
                      <a16:creationId xmlns:a16="http://schemas.microsoft.com/office/drawing/2014/main" id="{611520C0-624C-F445-982E-9B605540AF59}"/>
                    </a:ext>
                  </a:extLst>
                </p:cNvPr>
                <p:cNvPicPr/>
                <p:nvPr/>
              </p:nvPicPr>
              <p:blipFill>
                <a:blip r:embed="rId41"/>
                <a:stretch>
                  <a:fillRect/>
                </a:stretch>
              </p:blipFill>
              <p:spPr>
                <a:xfrm>
                  <a:off x="1245310" y="916303"/>
                  <a:ext cx="134280" cy="5918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2" name="Ink 21">
                  <a:extLst>
                    <a:ext uri="{FF2B5EF4-FFF2-40B4-BE49-F238E27FC236}">
                      <a16:creationId xmlns:a16="http://schemas.microsoft.com/office/drawing/2014/main" id="{402CACD7-DE65-F94B-8325-7B4FDBEE52E7}"/>
                    </a:ext>
                  </a:extLst>
                </p14:cNvPr>
                <p14:cNvContentPartPr/>
                <p14:nvPr/>
              </p14:nvContentPartPr>
              <p14:xfrm>
                <a:off x="1136590" y="1157863"/>
                <a:ext cx="431280" cy="172800"/>
              </p14:xfrm>
            </p:contentPart>
          </mc:Choice>
          <mc:Fallback>
            <p:pic>
              <p:nvPicPr>
                <p:cNvPr id="22" name="Ink 21">
                  <a:extLst>
                    <a:ext uri="{FF2B5EF4-FFF2-40B4-BE49-F238E27FC236}">
                      <a16:creationId xmlns:a16="http://schemas.microsoft.com/office/drawing/2014/main" id="{402CACD7-DE65-F94B-8325-7B4FDBEE52E7}"/>
                    </a:ext>
                  </a:extLst>
                </p:cNvPr>
                <p:cNvPicPr/>
                <p:nvPr/>
              </p:nvPicPr>
              <p:blipFill>
                <a:blip r:embed="rId43"/>
                <a:stretch>
                  <a:fillRect/>
                </a:stretch>
              </p:blipFill>
              <p:spPr>
                <a:xfrm>
                  <a:off x="1105990" y="1127263"/>
                  <a:ext cx="49248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3" name="Ink 22">
                  <a:extLst>
                    <a:ext uri="{FF2B5EF4-FFF2-40B4-BE49-F238E27FC236}">
                      <a16:creationId xmlns:a16="http://schemas.microsoft.com/office/drawing/2014/main" id="{657C4FBD-7D35-9344-9671-DBE938502BCF}"/>
                    </a:ext>
                  </a:extLst>
                </p14:cNvPr>
                <p14:cNvContentPartPr/>
                <p14:nvPr/>
              </p14:nvContentPartPr>
              <p14:xfrm>
                <a:off x="1490470" y="914503"/>
                <a:ext cx="36000" cy="27000"/>
              </p14:xfrm>
            </p:contentPart>
          </mc:Choice>
          <mc:Fallback>
            <p:pic>
              <p:nvPicPr>
                <p:cNvPr id="23" name="Ink 22">
                  <a:extLst>
                    <a:ext uri="{FF2B5EF4-FFF2-40B4-BE49-F238E27FC236}">
                      <a16:creationId xmlns:a16="http://schemas.microsoft.com/office/drawing/2014/main" id="{657C4FBD-7D35-9344-9671-DBE938502BCF}"/>
                    </a:ext>
                  </a:extLst>
                </p:cNvPr>
                <p:cNvPicPr/>
                <p:nvPr/>
              </p:nvPicPr>
              <p:blipFill>
                <a:blip r:embed="rId45"/>
                <a:stretch>
                  <a:fillRect/>
                </a:stretch>
              </p:blipFill>
              <p:spPr>
                <a:xfrm>
                  <a:off x="1459870" y="883903"/>
                  <a:ext cx="9720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4" name="Ink 23">
                  <a:extLst>
                    <a:ext uri="{FF2B5EF4-FFF2-40B4-BE49-F238E27FC236}">
                      <a16:creationId xmlns:a16="http://schemas.microsoft.com/office/drawing/2014/main" id="{59FD00ED-152A-7840-A1A5-63FF5EE5B9FF}"/>
                    </a:ext>
                  </a:extLst>
                </p14:cNvPr>
                <p14:cNvContentPartPr/>
                <p14:nvPr/>
              </p14:nvContentPartPr>
              <p14:xfrm>
                <a:off x="1595230" y="768703"/>
                <a:ext cx="405000" cy="482040"/>
              </p14:xfrm>
            </p:contentPart>
          </mc:Choice>
          <mc:Fallback>
            <p:pic>
              <p:nvPicPr>
                <p:cNvPr id="24" name="Ink 23">
                  <a:extLst>
                    <a:ext uri="{FF2B5EF4-FFF2-40B4-BE49-F238E27FC236}">
                      <a16:creationId xmlns:a16="http://schemas.microsoft.com/office/drawing/2014/main" id="{59FD00ED-152A-7840-A1A5-63FF5EE5B9FF}"/>
                    </a:ext>
                  </a:extLst>
                </p:cNvPr>
                <p:cNvPicPr/>
                <p:nvPr/>
              </p:nvPicPr>
              <p:blipFill>
                <a:blip r:embed="rId47"/>
                <a:stretch>
                  <a:fillRect/>
                </a:stretch>
              </p:blipFill>
              <p:spPr>
                <a:xfrm>
                  <a:off x="1564630" y="738103"/>
                  <a:ext cx="466560" cy="5436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5" name="Ink 24">
                  <a:extLst>
                    <a:ext uri="{FF2B5EF4-FFF2-40B4-BE49-F238E27FC236}">
                      <a16:creationId xmlns:a16="http://schemas.microsoft.com/office/drawing/2014/main" id="{46D486EC-2229-EB4D-A227-CE07D4825F3C}"/>
                    </a:ext>
                  </a:extLst>
                </p14:cNvPr>
                <p14:cNvContentPartPr/>
                <p14:nvPr/>
              </p14:nvContentPartPr>
              <p14:xfrm>
                <a:off x="1207150" y="1464943"/>
                <a:ext cx="322200" cy="309240"/>
              </p14:xfrm>
            </p:contentPart>
          </mc:Choice>
          <mc:Fallback>
            <p:pic>
              <p:nvPicPr>
                <p:cNvPr id="25" name="Ink 24">
                  <a:extLst>
                    <a:ext uri="{FF2B5EF4-FFF2-40B4-BE49-F238E27FC236}">
                      <a16:creationId xmlns:a16="http://schemas.microsoft.com/office/drawing/2014/main" id="{46D486EC-2229-EB4D-A227-CE07D4825F3C}"/>
                    </a:ext>
                  </a:extLst>
                </p:cNvPr>
                <p:cNvPicPr/>
                <p:nvPr/>
              </p:nvPicPr>
              <p:blipFill>
                <a:blip r:embed="rId49"/>
                <a:stretch>
                  <a:fillRect/>
                </a:stretch>
              </p:blipFill>
              <p:spPr>
                <a:xfrm>
                  <a:off x="1176550" y="1433983"/>
                  <a:ext cx="38376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6" name="Ink 25">
                  <a:extLst>
                    <a:ext uri="{FF2B5EF4-FFF2-40B4-BE49-F238E27FC236}">
                      <a16:creationId xmlns:a16="http://schemas.microsoft.com/office/drawing/2014/main" id="{0ECF95FC-27EF-934A-B6B4-A661EC95047C}"/>
                    </a:ext>
                  </a:extLst>
                </p14:cNvPr>
                <p14:cNvContentPartPr/>
                <p14:nvPr/>
              </p14:nvContentPartPr>
              <p14:xfrm>
                <a:off x="1350070" y="1177663"/>
                <a:ext cx="880920" cy="488160"/>
              </p14:xfrm>
            </p:contentPart>
          </mc:Choice>
          <mc:Fallback>
            <p:pic>
              <p:nvPicPr>
                <p:cNvPr id="26" name="Ink 25">
                  <a:extLst>
                    <a:ext uri="{FF2B5EF4-FFF2-40B4-BE49-F238E27FC236}">
                      <a16:creationId xmlns:a16="http://schemas.microsoft.com/office/drawing/2014/main" id="{0ECF95FC-27EF-934A-B6B4-A661EC95047C}"/>
                    </a:ext>
                  </a:extLst>
                </p:cNvPr>
                <p:cNvPicPr/>
                <p:nvPr/>
              </p:nvPicPr>
              <p:blipFill>
                <a:blip r:embed="rId51"/>
                <a:stretch>
                  <a:fillRect/>
                </a:stretch>
              </p:blipFill>
              <p:spPr>
                <a:xfrm>
                  <a:off x="1319470" y="1146703"/>
                  <a:ext cx="942480" cy="5493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7" name="Ink 26">
                  <a:extLst>
                    <a:ext uri="{FF2B5EF4-FFF2-40B4-BE49-F238E27FC236}">
                      <a16:creationId xmlns:a16="http://schemas.microsoft.com/office/drawing/2014/main" id="{7D288ED7-C495-E544-A9F3-A695196CF8BE}"/>
                    </a:ext>
                  </a:extLst>
                </p14:cNvPr>
                <p14:cNvContentPartPr/>
                <p14:nvPr/>
              </p14:nvContentPartPr>
              <p14:xfrm>
                <a:off x="2063590" y="1179823"/>
                <a:ext cx="172080" cy="129240"/>
              </p14:xfrm>
            </p:contentPart>
          </mc:Choice>
          <mc:Fallback>
            <p:pic>
              <p:nvPicPr>
                <p:cNvPr id="27" name="Ink 26">
                  <a:extLst>
                    <a:ext uri="{FF2B5EF4-FFF2-40B4-BE49-F238E27FC236}">
                      <a16:creationId xmlns:a16="http://schemas.microsoft.com/office/drawing/2014/main" id="{7D288ED7-C495-E544-A9F3-A695196CF8BE}"/>
                    </a:ext>
                  </a:extLst>
                </p:cNvPr>
                <p:cNvPicPr/>
                <p:nvPr/>
              </p:nvPicPr>
              <p:blipFill>
                <a:blip r:embed="rId53"/>
                <a:stretch>
                  <a:fillRect/>
                </a:stretch>
              </p:blipFill>
              <p:spPr>
                <a:xfrm>
                  <a:off x="2032990" y="1149223"/>
                  <a:ext cx="23328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Ink 34">
                  <a:extLst>
                    <a:ext uri="{FF2B5EF4-FFF2-40B4-BE49-F238E27FC236}">
                      <a16:creationId xmlns:a16="http://schemas.microsoft.com/office/drawing/2014/main" id="{D82596D3-E26A-E241-B032-DE1824444A88}"/>
                    </a:ext>
                  </a:extLst>
                </p14:cNvPr>
                <p14:cNvContentPartPr/>
                <p14:nvPr/>
              </p14:nvContentPartPr>
              <p14:xfrm>
                <a:off x="1151350" y="1645663"/>
                <a:ext cx="1205280" cy="429840"/>
              </p14:xfrm>
            </p:contentPart>
          </mc:Choice>
          <mc:Fallback>
            <p:pic>
              <p:nvPicPr>
                <p:cNvPr id="35" name="Ink 34">
                  <a:extLst>
                    <a:ext uri="{FF2B5EF4-FFF2-40B4-BE49-F238E27FC236}">
                      <a16:creationId xmlns:a16="http://schemas.microsoft.com/office/drawing/2014/main" id="{D82596D3-E26A-E241-B032-DE1824444A88}"/>
                    </a:ext>
                  </a:extLst>
                </p:cNvPr>
                <p:cNvPicPr/>
                <p:nvPr/>
              </p:nvPicPr>
              <p:blipFill>
                <a:blip r:embed="rId55"/>
                <a:stretch>
                  <a:fillRect/>
                </a:stretch>
              </p:blipFill>
              <p:spPr>
                <a:xfrm>
                  <a:off x="1120750" y="1615063"/>
                  <a:ext cx="1266840" cy="4910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id="{48F57F92-E046-B540-A741-868DD51CABDE}"/>
                    </a:ext>
                  </a:extLst>
                </p14:cNvPr>
                <p14:cNvContentPartPr/>
                <p14:nvPr/>
              </p14:nvContentPartPr>
              <p14:xfrm>
                <a:off x="1185910" y="1774183"/>
                <a:ext cx="990360" cy="339480"/>
              </p14:xfrm>
            </p:contentPart>
          </mc:Choice>
          <mc:Fallback>
            <p:pic>
              <p:nvPicPr>
                <p:cNvPr id="36" name="Ink 35">
                  <a:extLst>
                    <a:ext uri="{FF2B5EF4-FFF2-40B4-BE49-F238E27FC236}">
                      <a16:creationId xmlns:a16="http://schemas.microsoft.com/office/drawing/2014/main" id="{48F57F92-E046-B540-A741-868DD51CABDE}"/>
                    </a:ext>
                  </a:extLst>
                </p:cNvPr>
                <p:cNvPicPr/>
                <p:nvPr/>
              </p:nvPicPr>
              <p:blipFill>
                <a:blip r:embed="rId57"/>
                <a:stretch>
                  <a:fillRect/>
                </a:stretch>
              </p:blipFill>
              <p:spPr>
                <a:xfrm>
                  <a:off x="1154950" y="1743223"/>
                  <a:ext cx="1051560" cy="4006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Ink 36">
                  <a:extLst>
                    <a:ext uri="{FF2B5EF4-FFF2-40B4-BE49-F238E27FC236}">
                      <a16:creationId xmlns:a16="http://schemas.microsoft.com/office/drawing/2014/main" id="{20DC68DE-681B-954C-A2EF-19AC9B956799}"/>
                    </a:ext>
                  </a:extLst>
                </p14:cNvPr>
                <p14:cNvContentPartPr/>
                <p14:nvPr/>
              </p14:nvContentPartPr>
              <p14:xfrm>
                <a:off x="1105270" y="1845103"/>
                <a:ext cx="982800" cy="281520"/>
              </p14:xfrm>
            </p:contentPart>
          </mc:Choice>
          <mc:Fallback>
            <p:pic>
              <p:nvPicPr>
                <p:cNvPr id="37" name="Ink 36">
                  <a:extLst>
                    <a:ext uri="{FF2B5EF4-FFF2-40B4-BE49-F238E27FC236}">
                      <a16:creationId xmlns:a16="http://schemas.microsoft.com/office/drawing/2014/main" id="{20DC68DE-681B-954C-A2EF-19AC9B956799}"/>
                    </a:ext>
                  </a:extLst>
                </p:cNvPr>
                <p:cNvPicPr/>
                <p:nvPr/>
              </p:nvPicPr>
              <p:blipFill>
                <a:blip r:embed="rId59"/>
                <a:stretch>
                  <a:fillRect/>
                </a:stretch>
              </p:blipFill>
              <p:spPr>
                <a:xfrm>
                  <a:off x="1074670" y="1814143"/>
                  <a:ext cx="1044000" cy="343080"/>
                </a:xfrm>
                <a:prstGeom prst="rect">
                  <a:avLst/>
                </a:prstGeom>
              </p:spPr>
            </p:pic>
          </mc:Fallback>
        </mc:AlternateContent>
      </p:grpSp>
      <p:grpSp>
        <p:nvGrpSpPr>
          <p:cNvPr id="78" name="Group 77">
            <a:extLst>
              <a:ext uri="{FF2B5EF4-FFF2-40B4-BE49-F238E27FC236}">
                <a16:creationId xmlns:a16="http://schemas.microsoft.com/office/drawing/2014/main" id="{C2BF36E6-07E6-1A43-85C3-FB64D0786FD0}"/>
              </a:ext>
            </a:extLst>
          </p:cNvPr>
          <p:cNvGrpSpPr/>
          <p:nvPr/>
        </p:nvGrpSpPr>
        <p:grpSpPr>
          <a:xfrm>
            <a:off x="8000350" y="1170103"/>
            <a:ext cx="3779280" cy="1857600"/>
            <a:chOff x="8000350" y="1170103"/>
            <a:chExt cx="3779280" cy="1857600"/>
          </a:xfrm>
        </p:grpSpPr>
        <mc:AlternateContent xmlns:mc="http://schemas.openxmlformats.org/markup-compatibility/2006">
          <mc:Choice xmlns:p14="http://schemas.microsoft.com/office/powerpoint/2010/main" Requires="p14">
            <p:contentPart p14:bwMode="auto" r:id="rId60">
              <p14:nvContentPartPr>
                <p14:cNvPr id="39" name="Ink 38">
                  <a:extLst>
                    <a:ext uri="{FF2B5EF4-FFF2-40B4-BE49-F238E27FC236}">
                      <a16:creationId xmlns:a16="http://schemas.microsoft.com/office/drawing/2014/main" id="{853E405E-2A5D-EB45-B8CD-8BF93FD1F100}"/>
                    </a:ext>
                  </a:extLst>
                </p14:cNvPr>
                <p14:cNvContentPartPr/>
                <p14:nvPr/>
              </p14:nvContentPartPr>
              <p14:xfrm>
                <a:off x="8000350" y="1358023"/>
                <a:ext cx="352080" cy="412560"/>
              </p14:xfrm>
            </p:contentPart>
          </mc:Choice>
          <mc:Fallback>
            <p:pic>
              <p:nvPicPr>
                <p:cNvPr id="39" name="Ink 38">
                  <a:extLst>
                    <a:ext uri="{FF2B5EF4-FFF2-40B4-BE49-F238E27FC236}">
                      <a16:creationId xmlns:a16="http://schemas.microsoft.com/office/drawing/2014/main" id="{853E405E-2A5D-EB45-B8CD-8BF93FD1F100}"/>
                    </a:ext>
                  </a:extLst>
                </p:cNvPr>
                <p:cNvPicPr/>
                <p:nvPr/>
              </p:nvPicPr>
              <p:blipFill>
                <a:blip r:embed="rId61"/>
                <a:stretch>
                  <a:fillRect/>
                </a:stretch>
              </p:blipFill>
              <p:spPr>
                <a:xfrm>
                  <a:off x="7969750" y="1327063"/>
                  <a:ext cx="413280" cy="474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0" name="Ink 39">
                  <a:extLst>
                    <a:ext uri="{FF2B5EF4-FFF2-40B4-BE49-F238E27FC236}">
                      <a16:creationId xmlns:a16="http://schemas.microsoft.com/office/drawing/2014/main" id="{283D0541-1752-944E-B45E-3C0678BC1446}"/>
                    </a:ext>
                  </a:extLst>
                </p14:cNvPr>
                <p14:cNvContentPartPr/>
                <p14:nvPr/>
              </p14:nvContentPartPr>
              <p14:xfrm>
                <a:off x="8388430" y="1270903"/>
                <a:ext cx="982800" cy="473400"/>
              </p14:xfrm>
            </p:contentPart>
          </mc:Choice>
          <mc:Fallback>
            <p:pic>
              <p:nvPicPr>
                <p:cNvPr id="40" name="Ink 39">
                  <a:extLst>
                    <a:ext uri="{FF2B5EF4-FFF2-40B4-BE49-F238E27FC236}">
                      <a16:creationId xmlns:a16="http://schemas.microsoft.com/office/drawing/2014/main" id="{283D0541-1752-944E-B45E-3C0678BC1446}"/>
                    </a:ext>
                  </a:extLst>
                </p:cNvPr>
                <p:cNvPicPr/>
                <p:nvPr/>
              </p:nvPicPr>
              <p:blipFill>
                <a:blip r:embed="rId63"/>
                <a:stretch>
                  <a:fillRect/>
                </a:stretch>
              </p:blipFill>
              <p:spPr>
                <a:xfrm>
                  <a:off x="8357830" y="1239943"/>
                  <a:ext cx="1044360" cy="5346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1" name="Ink 40">
                  <a:extLst>
                    <a:ext uri="{FF2B5EF4-FFF2-40B4-BE49-F238E27FC236}">
                      <a16:creationId xmlns:a16="http://schemas.microsoft.com/office/drawing/2014/main" id="{475D7F00-0BD7-8B4F-86D9-E9D9B66D2A85}"/>
                    </a:ext>
                  </a:extLst>
                </p14:cNvPr>
                <p14:cNvContentPartPr/>
                <p14:nvPr/>
              </p14:nvContentPartPr>
              <p14:xfrm>
                <a:off x="9541150" y="1275223"/>
                <a:ext cx="176040" cy="410040"/>
              </p14:xfrm>
            </p:contentPart>
          </mc:Choice>
          <mc:Fallback>
            <p:pic>
              <p:nvPicPr>
                <p:cNvPr id="41" name="Ink 40">
                  <a:extLst>
                    <a:ext uri="{FF2B5EF4-FFF2-40B4-BE49-F238E27FC236}">
                      <a16:creationId xmlns:a16="http://schemas.microsoft.com/office/drawing/2014/main" id="{475D7F00-0BD7-8B4F-86D9-E9D9B66D2A85}"/>
                    </a:ext>
                  </a:extLst>
                </p:cNvPr>
                <p:cNvPicPr/>
                <p:nvPr/>
              </p:nvPicPr>
              <p:blipFill>
                <a:blip r:embed="rId65"/>
                <a:stretch>
                  <a:fillRect/>
                </a:stretch>
              </p:blipFill>
              <p:spPr>
                <a:xfrm>
                  <a:off x="9510550" y="1244623"/>
                  <a:ext cx="237240" cy="471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2" name="Ink 41">
                  <a:extLst>
                    <a:ext uri="{FF2B5EF4-FFF2-40B4-BE49-F238E27FC236}">
                      <a16:creationId xmlns:a16="http://schemas.microsoft.com/office/drawing/2014/main" id="{F1508FB9-9FC6-B942-AFC0-EFDB9ADAB26B}"/>
                    </a:ext>
                  </a:extLst>
                </p14:cNvPr>
                <p14:cNvContentPartPr/>
                <p14:nvPr/>
              </p14:nvContentPartPr>
              <p14:xfrm>
                <a:off x="9591190" y="1443703"/>
                <a:ext cx="178200" cy="10800"/>
              </p14:xfrm>
            </p:contentPart>
          </mc:Choice>
          <mc:Fallback>
            <p:pic>
              <p:nvPicPr>
                <p:cNvPr id="42" name="Ink 41">
                  <a:extLst>
                    <a:ext uri="{FF2B5EF4-FFF2-40B4-BE49-F238E27FC236}">
                      <a16:creationId xmlns:a16="http://schemas.microsoft.com/office/drawing/2014/main" id="{F1508FB9-9FC6-B942-AFC0-EFDB9ADAB26B}"/>
                    </a:ext>
                  </a:extLst>
                </p:cNvPr>
                <p:cNvPicPr/>
                <p:nvPr/>
              </p:nvPicPr>
              <p:blipFill>
                <a:blip r:embed="rId67"/>
                <a:stretch>
                  <a:fillRect/>
                </a:stretch>
              </p:blipFill>
              <p:spPr>
                <a:xfrm>
                  <a:off x="9560590" y="1413103"/>
                  <a:ext cx="2397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Ink 42">
                  <a:extLst>
                    <a:ext uri="{FF2B5EF4-FFF2-40B4-BE49-F238E27FC236}">
                      <a16:creationId xmlns:a16="http://schemas.microsoft.com/office/drawing/2014/main" id="{678A1927-4E2E-5F4A-A96C-DB13A016F7C3}"/>
                    </a:ext>
                  </a:extLst>
                </p14:cNvPr>
                <p14:cNvContentPartPr/>
                <p14:nvPr/>
              </p14:nvContentPartPr>
              <p14:xfrm>
                <a:off x="10140550" y="1279543"/>
                <a:ext cx="21600" cy="61920"/>
              </p14:xfrm>
            </p:contentPart>
          </mc:Choice>
          <mc:Fallback>
            <p:pic>
              <p:nvPicPr>
                <p:cNvPr id="43" name="Ink 42">
                  <a:extLst>
                    <a:ext uri="{FF2B5EF4-FFF2-40B4-BE49-F238E27FC236}">
                      <a16:creationId xmlns:a16="http://schemas.microsoft.com/office/drawing/2014/main" id="{678A1927-4E2E-5F4A-A96C-DB13A016F7C3}"/>
                    </a:ext>
                  </a:extLst>
                </p:cNvPr>
                <p:cNvPicPr/>
                <p:nvPr/>
              </p:nvPicPr>
              <p:blipFill>
                <a:blip r:embed="rId69"/>
                <a:stretch>
                  <a:fillRect/>
                </a:stretch>
              </p:blipFill>
              <p:spPr>
                <a:xfrm>
                  <a:off x="10109590" y="1248943"/>
                  <a:ext cx="8280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Ink 43">
                  <a:extLst>
                    <a:ext uri="{FF2B5EF4-FFF2-40B4-BE49-F238E27FC236}">
                      <a16:creationId xmlns:a16="http://schemas.microsoft.com/office/drawing/2014/main" id="{EE33F3DD-B3B1-6947-9A01-3E84EE0FCE87}"/>
                    </a:ext>
                  </a:extLst>
                </p14:cNvPr>
                <p14:cNvContentPartPr/>
                <p14:nvPr/>
              </p14:nvContentPartPr>
              <p14:xfrm>
                <a:off x="10071070" y="1596343"/>
                <a:ext cx="64440" cy="50760"/>
              </p14:xfrm>
            </p:contentPart>
          </mc:Choice>
          <mc:Fallback>
            <p:pic>
              <p:nvPicPr>
                <p:cNvPr id="44" name="Ink 43">
                  <a:extLst>
                    <a:ext uri="{FF2B5EF4-FFF2-40B4-BE49-F238E27FC236}">
                      <a16:creationId xmlns:a16="http://schemas.microsoft.com/office/drawing/2014/main" id="{EE33F3DD-B3B1-6947-9A01-3E84EE0FCE87}"/>
                    </a:ext>
                  </a:extLst>
                </p:cNvPr>
                <p:cNvPicPr/>
                <p:nvPr/>
              </p:nvPicPr>
              <p:blipFill>
                <a:blip r:embed="rId71"/>
                <a:stretch>
                  <a:fillRect/>
                </a:stretch>
              </p:blipFill>
              <p:spPr>
                <a:xfrm>
                  <a:off x="10040470" y="1565743"/>
                  <a:ext cx="12564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5" name="Ink 44">
                  <a:extLst>
                    <a:ext uri="{FF2B5EF4-FFF2-40B4-BE49-F238E27FC236}">
                      <a16:creationId xmlns:a16="http://schemas.microsoft.com/office/drawing/2014/main" id="{BF9B5B55-FED3-024F-AEE9-59DE518EBB22}"/>
                    </a:ext>
                  </a:extLst>
                </p14:cNvPr>
                <p14:cNvContentPartPr/>
                <p14:nvPr/>
              </p14:nvContentPartPr>
              <p14:xfrm>
                <a:off x="10277350" y="1470343"/>
                <a:ext cx="197280" cy="62280"/>
              </p14:xfrm>
            </p:contentPart>
          </mc:Choice>
          <mc:Fallback>
            <p:pic>
              <p:nvPicPr>
                <p:cNvPr id="45" name="Ink 44">
                  <a:extLst>
                    <a:ext uri="{FF2B5EF4-FFF2-40B4-BE49-F238E27FC236}">
                      <a16:creationId xmlns:a16="http://schemas.microsoft.com/office/drawing/2014/main" id="{BF9B5B55-FED3-024F-AEE9-59DE518EBB22}"/>
                    </a:ext>
                  </a:extLst>
                </p:cNvPr>
                <p:cNvPicPr/>
                <p:nvPr/>
              </p:nvPicPr>
              <p:blipFill>
                <a:blip r:embed="rId73"/>
                <a:stretch>
                  <a:fillRect/>
                </a:stretch>
              </p:blipFill>
              <p:spPr>
                <a:xfrm>
                  <a:off x="10246750" y="1439743"/>
                  <a:ext cx="25848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6" name="Ink 45">
                  <a:extLst>
                    <a:ext uri="{FF2B5EF4-FFF2-40B4-BE49-F238E27FC236}">
                      <a16:creationId xmlns:a16="http://schemas.microsoft.com/office/drawing/2014/main" id="{1BB60FF6-19C8-B74A-BDFE-01A3E21A39EF}"/>
                    </a:ext>
                  </a:extLst>
                </p14:cNvPr>
                <p14:cNvContentPartPr/>
                <p14:nvPr/>
              </p14:nvContentPartPr>
              <p14:xfrm>
                <a:off x="10828510" y="1170103"/>
                <a:ext cx="580680" cy="476640"/>
              </p14:xfrm>
            </p:contentPart>
          </mc:Choice>
          <mc:Fallback>
            <p:pic>
              <p:nvPicPr>
                <p:cNvPr id="46" name="Ink 45">
                  <a:extLst>
                    <a:ext uri="{FF2B5EF4-FFF2-40B4-BE49-F238E27FC236}">
                      <a16:creationId xmlns:a16="http://schemas.microsoft.com/office/drawing/2014/main" id="{1BB60FF6-19C8-B74A-BDFE-01A3E21A39EF}"/>
                    </a:ext>
                  </a:extLst>
                </p:cNvPr>
                <p:cNvPicPr/>
                <p:nvPr/>
              </p:nvPicPr>
              <p:blipFill>
                <a:blip r:embed="rId75"/>
                <a:stretch>
                  <a:fillRect/>
                </a:stretch>
              </p:blipFill>
              <p:spPr>
                <a:xfrm>
                  <a:off x="10797910" y="1139503"/>
                  <a:ext cx="642240" cy="537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7" name="Ink 46">
                  <a:extLst>
                    <a:ext uri="{FF2B5EF4-FFF2-40B4-BE49-F238E27FC236}">
                      <a16:creationId xmlns:a16="http://schemas.microsoft.com/office/drawing/2014/main" id="{FBC59A89-ECD3-3543-BF97-2CFD8B9F6592}"/>
                    </a:ext>
                  </a:extLst>
                </p14:cNvPr>
                <p14:cNvContentPartPr/>
                <p14:nvPr/>
              </p14:nvContentPartPr>
              <p14:xfrm>
                <a:off x="8955430" y="2072983"/>
                <a:ext cx="861840" cy="203400"/>
              </p14:xfrm>
            </p:contentPart>
          </mc:Choice>
          <mc:Fallback>
            <p:pic>
              <p:nvPicPr>
                <p:cNvPr id="47" name="Ink 46">
                  <a:extLst>
                    <a:ext uri="{FF2B5EF4-FFF2-40B4-BE49-F238E27FC236}">
                      <a16:creationId xmlns:a16="http://schemas.microsoft.com/office/drawing/2014/main" id="{FBC59A89-ECD3-3543-BF97-2CFD8B9F6592}"/>
                    </a:ext>
                  </a:extLst>
                </p:cNvPr>
                <p:cNvPicPr/>
                <p:nvPr/>
              </p:nvPicPr>
              <p:blipFill>
                <a:blip r:embed="rId77"/>
                <a:stretch>
                  <a:fillRect/>
                </a:stretch>
              </p:blipFill>
              <p:spPr>
                <a:xfrm>
                  <a:off x="8924830" y="2042383"/>
                  <a:ext cx="92340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 name="Ink 47">
                  <a:extLst>
                    <a:ext uri="{FF2B5EF4-FFF2-40B4-BE49-F238E27FC236}">
                      <a16:creationId xmlns:a16="http://schemas.microsoft.com/office/drawing/2014/main" id="{C451DFEB-9158-DE4E-B8C2-3E6D56CCCA55}"/>
                    </a:ext>
                  </a:extLst>
                </p14:cNvPr>
                <p14:cNvContentPartPr/>
                <p14:nvPr/>
              </p14:nvContentPartPr>
              <p14:xfrm>
                <a:off x="10060990" y="1975783"/>
                <a:ext cx="434160" cy="232200"/>
              </p14:xfrm>
            </p:contentPart>
          </mc:Choice>
          <mc:Fallback>
            <p:pic>
              <p:nvPicPr>
                <p:cNvPr id="48" name="Ink 47">
                  <a:extLst>
                    <a:ext uri="{FF2B5EF4-FFF2-40B4-BE49-F238E27FC236}">
                      <a16:creationId xmlns:a16="http://schemas.microsoft.com/office/drawing/2014/main" id="{C451DFEB-9158-DE4E-B8C2-3E6D56CCCA55}"/>
                    </a:ext>
                  </a:extLst>
                </p:cNvPr>
                <p:cNvPicPr/>
                <p:nvPr/>
              </p:nvPicPr>
              <p:blipFill>
                <a:blip r:embed="rId79"/>
                <a:stretch>
                  <a:fillRect/>
                </a:stretch>
              </p:blipFill>
              <p:spPr>
                <a:xfrm>
                  <a:off x="10030030" y="1945183"/>
                  <a:ext cx="49536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 name="Ink 48">
                  <a:extLst>
                    <a:ext uri="{FF2B5EF4-FFF2-40B4-BE49-F238E27FC236}">
                      <a16:creationId xmlns:a16="http://schemas.microsoft.com/office/drawing/2014/main" id="{331F1AE6-4964-CE46-A8FE-93C2652A43F3}"/>
                    </a:ext>
                  </a:extLst>
                </p14:cNvPr>
                <p14:cNvContentPartPr/>
                <p14:nvPr/>
              </p14:nvContentPartPr>
              <p14:xfrm>
                <a:off x="10603150" y="2101063"/>
                <a:ext cx="5400" cy="24840"/>
              </p14:xfrm>
            </p:contentPart>
          </mc:Choice>
          <mc:Fallback>
            <p:pic>
              <p:nvPicPr>
                <p:cNvPr id="49" name="Ink 48">
                  <a:extLst>
                    <a:ext uri="{FF2B5EF4-FFF2-40B4-BE49-F238E27FC236}">
                      <a16:creationId xmlns:a16="http://schemas.microsoft.com/office/drawing/2014/main" id="{331F1AE6-4964-CE46-A8FE-93C2652A43F3}"/>
                    </a:ext>
                  </a:extLst>
                </p:cNvPr>
                <p:cNvPicPr/>
                <p:nvPr/>
              </p:nvPicPr>
              <p:blipFill>
                <a:blip r:embed="rId81"/>
                <a:stretch>
                  <a:fillRect/>
                </a:stretch>
              </p:blipFill>
              <p:spPr>
                <a:xfrm>
                  <a:off x="10572550" y="2070463"/>
                  <a:ext cx="6696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0" name="Ink 49">
                  <a:extLst>
                    <a:ext uri="{FF2B5EF4-FFF2-40B4-BE49-F238E27FC236}">
                      <a16:creationId xmlns:a16="http://schemas.microsoft.com/office/drawing/2014/main" id="{2BA98050-4ADA-3049-A07F-F0C744AB7BD3}"/>
                    </a:ext>
                  </a:extLst>
                </p14:cNvPr>
                <p14:cNvContentPartPr/>
                <p14:nvPr/>
              </p14:nvContentPartPr>
              <p14:xfrm>
                <a:off x="10782070" y="1827463"/>
                <a:ext cx="387360" cy="537840"/>
              </p14:xfrm>
            </p:contentPart>
          </mc:Choice>
          <mc:Fallback>
            <p:pic>
              <p:nvPicPr>
                <p:cNvPr id="50" name="Ink 49">
                  <a:extLst>
                    <a:ext uri="{FF2B5EF4-FFF2-40B4-BE49-F238E27FC236}">
                      <a16:creationId xmlns:a16="http://schemas.microsoft.com/office/drawing/2014/main" id="{2BA98050-4ADA-3049-A07F-F0C744AB7BD3}"/>
                    </a:ext>
                  </a:extLst>
                </p:cNvPr>
                <p:cNvPicPr/>
                <p:nvPr/>
              </p:nvPicPr>
              <p:blipFill>
                <a:blip r:embed="rId83"/>
                <a:stretch>
                  <a:fillRect/>
                </a:stretch>
              </p:blipFill>
              <p:spPr>
                <a:xfrm>
                  <a:off x="10751470" y="1796863"/>
                  <a:ext cx="448920" cy="5990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1" name="Ink 50">
                  <a:extLst>
                    <a:ext uri="{FF2B5EF4-FFF2-40B4-BE49-F238E27FC236}">
                      <a16:creationId xmlns:a16="http://schemas.microsoft.com/office/drawing/2014/main" id="{32E8EADC-B66B-E945-ADF0-F8BF39EB5275}"/>
                    </a:ext>
                  </a:extLst>
                </p14:cNvPr>
                <p14:cNvContentPartPr/>
                <p14:nvPr/>
              </p14:nvContentPartPr>
              <p14:xfrm>
                <a:off x="9056590" y="2456023"/>
                <a:ext cx="235080" cy="571680"/>
              </p14:xfrm>
            </p:contentPart>
          </mc:Choice>
          <mc:Fallback>
            <p:pic>
              <p:nvPicPr>
                <p:cNvPr id="51" name="Ink 50">
                  <a:extLst>
                    <a:ext uri="{FF2B5EF4-FFF2-40B4-BE49-F238E27FC236}">
                      <a16:creationId xmlns:a16="http://schemas.microsoft.com/office/drawing/2014/main" id="{32E8EADC-B66B-E945-ADF0-F8BF39EB5275}"/>
                    </a:ext>
                  </a:extLst>
                </p:cNvPr>
                <p:cNvPicPr/>
                <p:nvPr/>
              </p:nvPicPr>
              <p:blipFill>
                <a:blip r:embed="rId85"/>
                <a:stretch>
                  <a:fillRect/>
                </a:stretch>
              </p:blipFill>
              <p:spPr>
                <a:xfrm>
                  <a:off x="9025990" y="2425423"/>
                  <a:ext cx="296640" cy="633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2" name="Ink 51">
                  <a:extLst>
                    <a:ext uri="{FF2B5EF4-FFF2-40B4-BE49-F238E27FC236}">
                      <a16:creationId xmlns:a16="http://schemas.microsoft.com/office/drawing/2014/main" id="{C3130486-5146-5A4E-8667-3C01BEA5D6A0}"/>
                    </a:ext>
                  </a:extLst>
                </p14:cNvPr>
                <p14:cNvContentPartPr/>
                <p14:nvPr/>
              </p14:nvContentPartPr>
              <p14:xfrm>
                <a:off x="8995750" y="2674903"/>
                <a:ext cx="587520" cy="189000"/>
              </p14:xfrm>
            </p:contentPart>
          </mc:Choice>
          <mc:Fallback>
            <p:pic>
              <p:nvPicPr>
                <p:cNvPr id="52" name="Ink 51">
                  <a:extLst>
                    <a:ext uri="{FF2B5EF4-FFF2-40B4-BE49-F238E27FC236}">
                      <a16:creationId xmlns:a16="http://schemas.microsoft.com/office/drawing/2014/main" id="{C3130486-5146-5A4E-8667-3C01BEA5D6A0}"/>
                    </a:ext>
                  </a:extLst>
                </p:cNvPr>
                <p:cNvPicPr/>
                <p:nvPr/>
              </p:nvPicPr>
              <p:blipFill>
                <a:blip r:embed="rId87"/>
                <a:stretch>
                  <a:fillRect/>
                </a:stretch>
              </p:blipFill>
              <p:spPr>
                <a:xfrm>
                  <a:off x="8965150" y="2644303"/>
                  <a:ext cx="64872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Ink 52">
                  <a:extLst>
                    <a:ext uri="{FF2B5EF4-FFF2-40B4-BE49-F238E27FC236}">
                      <a16:creationId xmlns:a16="http://schemas.microsoft.com/office/drawing/2014/main" id="{9708FEE3-51B1-994A-95EA-CE7141579839}"/>
                    </a:ext>
                  </a:extLst>
                </p14:cNvPr>
                <p14:cNvContentPartPr/>
                <p14:nvPr/>
              </p14:nvContentPartPr>
              <p14:xfrm>
                <a:off x="9593350" y="2415703"/>
                <a:ext cx="21240" cy="51840"/>
              </p14:xfrm>
            </p:contentPart>
          </mc:Choice>
          <mc:Fallback>
            <p:pic>
              <p:nvPicPr>
                <p:cNvPr id="53" name="Ink 52">
                  <a:extLst>
                    <a:ext uri="{FF2B5EF4-FFF2-40B4-BE49-F238E27FC236}">
                      <a16:creationId xmlns:a16="http://schemas.microsoft.com/office/drawing/2014/main" id="{9708FEE3-51B1-994A-95EA-CE7141579839}"/>
                    </a:ext>
                  </a:extLst>
                </p:cNvPr>
                <p:cNvPicPr/>
                <p:nvPr/>
              </p:nvPicPr>
              <p:blipFill>
                <a:blip r:embed="rId89"/>
                <a:stretch>
                  <a:fillRect/>
                </a:stretch>
              </p:blipFill>
              <p:spPr>
                <a:xfrm>
                  <a:off x="9562390" y="2385103"/>
                  <a:ext cx="8244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4" name="Ink 53">
                  <a:extLst>
                    <a:ext uri="{FF2B5EF4-FFF2-40B4-BE49-F238E27FC236}">
                      <a16:creationId xmlns:a16="http://schemas.microsoft.com/office/drawing/2014/main" id="{62987A0A-45E0-AA40-86A5-8C2125AD95BB}"/>
                    </a:ext>
                  </a:extLst>
                </p14:cNvPr>
                <p14:cNvContentPartPr/>
                <p14:nvPr/>
              </p14:nvContentPartPr>
              <p14:xfrm>
                <a:off x="9699190" y="2438743"/>
                <a:ext cx="546840" cy="434880"/>
              </p14:xfrm>
            </p:contentPart>
          </mc:Choice>
          <mc:Fallback>
            <p:pic>
              <p:nvPicPr>
                <p:cNvPr id="54" name="Ink 53">
                  <a:extLst>
                    <a:ext uri="{FF2B5EF4-FFF2-40B4-BE49-F238E27FC236}">
                      <a16:creationId xmlns:a16="http://schemas.microsoft.com/office/drawing/2014/main" id="{62987A0A-45E0-AA40-86A5-8C2125AD95BB}"/>
                    </a:ext>
                  </a:extLst>
                </p:cNvPr>
                <p:cNvPicPr/>
                <p:nvPr/>
              </p:nvPicPr>
              <p:blipFill>
                <a:blip r:embed="rId91"/>
                <a:stretch>
                  <a:fillRect/>
                </a:stretch>
              </p:blipFill>
              <p:spPr>
                <a:xfrm>
                  <a:off x="9668590" y="2408143"/>
                  <a:ext cx="608400" cy="4964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5" name="Ink 54">
                  <a:extLst>
                    <a:ext uri="{FF2B5EF4-FFF2-40B4-BE49-F238E27FC236}">
                      <a16:creationId xmlns:a16="http://schemas.microsoft.com/office/drawing/2014/main" id="{511B81BC-472C-E44B-AE02-AB4DB3031600}"/>
                    </a:ext>
                  </a:extLst>
                </p14:cNvPr>
                <p14:cNvContentPartPr/>
                <p14:nvPr/>
              </p14:nvContentPartPr>
              <p14:xfrm>
                <a:off x="10396510" y="2495983"/>
                <a:ext cx="326160" cy="363960"/>
              </p14:xfrm>
            </p:contentPart>
          </mc:Choice>
          <mc:Fallback>
            <p:pic>
              <p:nvPicPr>
                <p:cNvPr id="55" name="Ink 54">
                  <a:extLst>
                    <a:ext uri="{FF2B5EF4-FFF2-40B4-BE49-F238E27FC236}">
                      <a16:creationId xmlns:a16="http://schemas.microsoft.com/office/drawing/2014/main" id="{511B81BC-472C-E44B-AE02-AB4DB3031600}"/>
                    </a:ext>
                  </a:extLst>
                </p:cNvPr>
                <p:cNvPicPr/>
                <p:nvPr/>
              </p:nvPicPr>
              <p:blipFill>
                <a:blip r:embed="rId93"/>
                <a:stretch>
                  <a:fillRect/>
                </a:stretch>
              </p:blipFill>
              <p:spPr>
                <a:xfrm>
                  <a:off x="10365550" y="2465383"/>
                  <a:ext cx="38772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6" name="Ink 55">
                  <a:extLst>
                    <a:ext uri="{FF2B5EF4-FFF2-40B4-BE49-F238E27FC236}">
                      <a16:creationId xmlns:a16="http://schemas.microsoft.com/office/drawing/2014/main" id="{55956DE6-6298-6041-9018-12BB9ECE05EE}"/>
                    </a:ext>
                  </a:extLst>
                </p14:cNvPr>
                <p14:cNvContentPartPr/>
                <p14:nvPr/>
              </p14:nvContentPartPr>
              <p14:xfrm>
                <a:off x="10632310" y="2276743"/>
                <a:ext cx="1018440" cy="482760"/>
              </p14:xfrm>
            </p:contentPart>
          </mc:Choice>
          <mc:Fallback>
            <p:pic>
              <p:nvPicPr>
                <p:cNvPr id="56" name="Ink 55">
                  <a:extLst>
                    <a:ext uri="{FF2B5EF4-FFF2-40B4-BE49-F238E27FC236}">
                      <a16:creationId xmlns:a16="http://schemas.microsoft.com/office/drawing/2014/main" id="{55956DE6-6298-6041-9018-12BB9ECE05EE}"/>
                    </a:ext>
                  </a:extLst>
                </p:cNvPr>
                <p:cNvPicPr/>
                <p:nvPr/>
              </p:nvPicPr>
              <p:blipFill>
                <a:blip r:embed="rId95"/>
                <a:stretch>
                  <a:fillRect/>
                </a:stretch>
              </p:blipFill>
              <p:spPr>
                <a:xfrm>
                  <a:off x="10601710" y="2246143"/>
                  <a:ext cx="1080000" cy="543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7" name="Ink 56">
                  <a:extLst>
                    <a:ext uri="{FF2B5EF4-FFF2-40B4-BE49-F238E27FC236}">
                      <a16:creationId xmlns:a16="http://schemas.microsoft.com/office/drawing/2014/main" id="{E3650815-FA16-5C4F-8E23-C5EE1961851E}"/>
                    </a:ext>
                  </a:extLst>
                </p14:cNvPr>
                <p14:cNvContentPartPr/>
                <p14:nvPr/>
              </p14:nvContentPartPr>
              <p14:xfrm>
                <a:off x="11518270" y="2377183"/>
                <a:ext cx="261360" cy="64440"/>
              </p14:xfrm>
            </p:contentPart>
          </mc:Choice>
          <mc:Fallback>
            <p:pic>
              <p:nvPicPr>
                <p:cNvPr id="57" name="Ink 56">
                  <a:extLst>
                    <a:ext uri="{FF2B5EF4-FFF2-40B4-BE49-F238E27FC236}">
                      <a16:creationId xmlns:a16="http://schemas.microsoft.com/office/drawing/2014/main" id="{E3650815-FA16-5C4F-8E23-C5EE1961851E}"/>
                    </a:ext>
                  </a:extLst>
                </p:cNvPr>
                <p:cNvPicPr/>
                <p:nvPr/>
              </p:nvPicPr>
              <p:blipFill>
                <a:blip r:embed="rId97"/>
                <a:stretch>
                  <a:fillRect/>
                </a:stretch>
              </p:blipFill>
              <p:spPr>
                <a:xfrm>
                  <a:off x="11487670" y="2346223"/>
                  <a:ext cx="322920" cy="125640"/>
                </a:xfrm>
                <a:prstGeom prst="rect">
                  <a:avLst/>
                </a:prstGeom>
              </p:spPr>
            </p:pic>
          </mc:Fallback>
        </mc:AlternateContent>
      </p:grpSp>
      <p:grpSp>
        <p:nvGrpSpPr>
          <p:cNvPr id="77" name="Group 76">
            <a:extLst>
              <a:ext uri="{FF2B5EF4-FFF2-40B4-BE49-F238E27FC236}">
                <a16:creationId xmlns:a16="http://schemas.microsoft.com/office/drawing/2014/main" id="{07695FF9-872F-5F4C-9224-DBFF9F8718C7}"/>
              </a:ext>
            </a:extLst>
          </p:cNvPr>
          <p:cNvGrpSpPr/>
          <p:nvPr/>
        </p:nvGrpSpPr>
        <p:grpSpPr>
          <a:xfrm>
            <a:off x="7823230" y="3543943"/>
            <a:ext cx="3926880" cy="1987920"/>
            <a:chOff x="7823230" y="3543943"/>
            <a:chExt cx="3926880" cy="1987920"/>
          </a:xfrm>
        </p:grpSpPr>
        <mc:AlternateContent xmlns:mc="http://schemas.openxmlformats.org/markup-compatibility/2006">
          <mc:Choice xmlns:p14="http://schemas.microsoft.com/office/powerpoint/2010/main" Requires="p14">
            <p:contentPart p14:bwMode="auto" r:id="rId98">
              <p14:nvContentPartPr>
                <p14:cNvPr id="58" name="Ink 57">
                  <a:extLst>
                    <a:ext uri="{FF2B5EF4-FFF2-40B4-BE49-F238E27FC236}">
                      <a16:creationId xmlns:a16="http://schemas.microsoft.com/office/drawing/2014/main" id="{6F318333-9366-2441-8976-1388BD5261E9}"/>
                    </a:ext>
                  </a:extLst>
                </p14:cNvPr>
                <p14:cNvContentPartPr/>
                <p14:nvPr/>
              </p14:nvContentPartPr>
              <p14:xfrm>
                <a:off x="7823230" y="3696583"/>
                <a:ext cx="340200" cy="369360"/>
              </p14:xfrm>
            </p:contentPart>
          </mc:Choice>
          <mc:Fallback>
            <p:pic>
              <p:nvPicPr>
                <p:cNvPr id="58" name="Ink 57">
                  <a:extLst>
                    <a:ext uri="{FF2B5EF4-FFF2-40B4-BE49-F238E27FC236}">
                      <a16:creationId xmlns:a16="http://schemas.microsoft.com/office/drawing/2014/main" id="{6F318333-9366-2441-8976-1388BD5261E9}"/>
                    </a:ext>
                  </a:extLst>
                </p:cNvPr>
                <p:cNvPicPr/>
                <p:nvPr/>
              </p:nvPicPr>
              <p:blipFill>
                <a:blip r:embed="rId99"/>
                <a:stretch>
                  <a:fillRect/>
                </a:stretch>
              </p:blipFill>
              <p:spPr>
                <a:xfrm>
                  <a:off x="7792630" y="3665623"/>
                  <a:ext cx="401760" cy="4305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9" name="Ink 58">
                  <a:extLst>
                    <a:ext uri="{FF2B5EF4-FFF2-40B4-BE49-F238E27FC236}">
                      <a16:creationId xmlns:a16="http://schemas.microsoft.com/office/drawing/2014/main" id="{AF4E5FC4-E866-DF42-A236-922A48587FCC}"/>
                    </a:ext>
                  </a:extLst>
                </p14:cNvPr>
                <p14:cNvContentPartPr/>
                <p14:nvPr/>
              </p14:nvContentPartPr>
              <p14:xfrm>
                <a:off x="8143630" y="3611983"/>
                <a:ext cx="1109880" cy="447480"/>
              </p14:xfrm>
            </p:contentPart>
          </mc:Choice>
          <mc:Fallback>
            <p:pic>
              <p:nvPicPr>
                <p:cNvPr id="59" name="Ink 58">
                  <a:extLst>
                    <a:ext uri="{FF2B5EF4-FFF2-40B4-BE49-F238E27FC236}">
                      <a16:creationId xmlns:a16="http://schemas.microsoft.com/office/drawing/2014/main" id="{AF4E5FC4-E866-DF42-A236-922A48587FCC}"/>
                    </a:ext>
                  </a:extLst>
                </p:cNvPr>
                <p:cNvPicPr/>
                <p:nvPr/>
              </p:nvPicPr>
              <p:blipFill>
                <a:blip r:embed="rId101"/>
                <a:stretch>
                  <a:fillRect/>
                </a:stretch>
              </p:blipFill>
              <p:spPr>
                <a:xfrm>
                  <a:off x="8113030" y="3581383"/>
                  <a:ext cx="1171080" cy="5086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0" name="Ink 59">
                  <a:extLst>
                    <a:ext uri="{FF2B5EF4-FFF2-40B4-BE49-F238E27FC236}">
                      <a16:creationId xmlns:a16="http://schemas.microsoft.com/office/drawing/2014/main" id="{E6E99244-A0C9-AB45-B8FA-848CF3B6C2E4}"/>
                    </a:ext>
                  </a:extLst>
                </p14:cNvPr>
                <p14:cNvContentPartPr/>
                <p14:nvPr/>
              </p14:nvContentPartPr>
              <p14:xfrm>
                <a:off x="9456550" y="3623863"/>
                <a:ext cx="230760" cy="461520"/>
              </p14:xfrm>
            </p:contentPart>
          </mc:Choice>
          <mc:Fallback>
            <p:pic>
              <p:nvPicPr>
                <p:cNvPr id="60" name="Ink 59">
                  <a:extLst>
                    <a:ext uri="{FF2B5EF4-FFF2-40B4-BE49-F238E27FC236}">
                      <a16:creationId xmlns:a16="http://schemas.microsoft.com/office/drawing/2014/main" id="{E6E99244-A0C9-AB45-B8FA-848CF3B6C2E4}"/>
                    </a:ext>
                  </a:extLst>
                </p:cNvPr>
                <p:cNvPicPr/>
                <p:nvPr/>
              </p:nvPicPr>
              <p:blipFill>
                <a:blip r:embed="rId103"/>
                <a:stretch>
                  <a:fillRect/>
                </a:stretch>
              </p:blipFill>
              <p:spPr>
                <a:xfrm>
                  <a:off x="9425590" y="3593263"/>
                  <a:ext cx="291960" cy="5227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1" name="Ink 60">
                  <a:extLst>
                    <a:ext uri="{FF2B5EF4-FFF2-40B4-BE49-F238E27FC236}">
                      <a16:creationId xmlns:a16="http://schemas.microsoft.com/office/drawing/2014/main" id="{078CCD8D-C842-EA46-B706-A4F0526E1C35}"/>
                    </a:ext>
                  </a:extLst>
                </p14:cNvPr>
                <p14:cNvContentPartPr/>
                <p14:nvPr/>
              </p14:nvContentPartPr>
              <p14:xfrm>
                <a:off x="10007710" y="3756343"/>
                <a:ext cx="11160" cy="38160"/>
              </p14:xfrm>
            </p:contentPart>
          </mc:Choice>
          <mc:Fallback>
            <p:pic>
              <p:nvPicPr>
                <p:cNvPr id="61" name="Ink 60">
                  <a:extLst>
                    <a:ext uri="{FF2B5EF4-FFF2-40B4-BE49-F238E27FC236}">
                      <a16:creationId xmlns:a16="http://schemas.microsoft.com/office/drawing/2014/main" id="{078CCD8D-C842-EA46-B706-A4F0526E1C35}"/>
                    </a:ext>
                  </a:extLst>
                </p:cNvPr>
                <p:cNvPicPr/>
                <p:nvPr/>
              </p:nvPicPr>
              <p:blipFill>
                <a:blip r:embed="rId105"/>
                <a:stretch>
                  <a:fillRect/>
                </a:stretch>
              </p:blipFill>
              <p:spPr>
                <a:xfrm>
                  <a:off x="9976750" y="3725743"/>
                  <a:ext cx="7272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2" name="Ink 61">
                  <a:extLst>
                    <a:ext uri="{FF2B5EF4-FFF2-40B4-BE49-F238E27FC236}">
                      <a16:creationId xmlns:a16="http://schemas.microsoft.com/office/drawing/2014/main" id="{8B3B5D78-3894-FB49-9472-52559CAED6F6}"/>
                    </a:ext>
                  </a:extLst>
                </p14:cNvPr>
                <p14:cNvContentPartPr/>
                <p14:nvPr/>
              </p14:nvContentPartPr>
              <p14:xfrm>
                <a:off x="9977110" y="3997903"/>
                <a:ext cx="31680" cy="18000"/>
              </p14:xfrm>
            </p:contentPart>
          </mc:Choice>
          <mc:Fallback>
            <p:pic>
              <p:nvPicPr>
                <p:cNvPr id="62" name="Ink 61">
                  <a:extLst>
                    <a:ext uri="{FF2B5EF4-FFF2-40B4-BE49-F238E27FC236}">
                      <a16:creationId xmlns:a16="http://schemas.microsoft.com/office/drawing/2014/main" id="{8B3B5D78-3894-FB49-9472-52559CAED6F6}"/>
                    </a:ext>
                  </a:extLst>
                </p:cNvPr>
                <p:cNvPicPr/>
                <p:nvPr/>
              </p:nvPicPr>
              <p:blipFill>
                <a:blip r:embed="rId107"/>
                <a:stretch>
                  <a:fillRect/>
                </a:stretch>
              </p:blipFill>
              <p:spPr>
                <a:xfrm>
                  <a:off x="9946510" y="3967303"/>
                  <a:ext cx="9324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3" name="Ink 62">
                  <a:extLst>
                    <a:ext uri="{FF2B5EF4-FFF2-40B4-BE49-F238E27FC236}">
                      <a16:creationId xmlns:a16="http://schemas.microsoft.com/office/drawing/2014/main" id="{0DBFB4D5-4684-3C41-9032-DFA4325F21EC}"/>
                    </a:ext>
                  </a:extLst>
                </p14:cNvPr>
                <p14:cNvContentPartPr/>
                <p14:nvPr/>
              </p14:nvContentPartPr>
              <p14:xfrm>
                <a:off x="10217230" y="3863623"/>
                <a:ext cx="94680" cy="41760"/>
              </p14:xfrm>
            </p:contentPart>
          </mc:Choice>
          <mc:Fallback>
            <p:pic>
              <p:nvPicPr>
                <p:cNvPr id="63" name="Ink 62">
                  <a:extLst>
                    <a:ext uri="{FF2B5EF4-FFF2-40B4-BE49-F238E27FC236}">
                      <a16:creationId xmlns:a16="http://schemas.microsoft.com/office/drawing/2014/main" id="{0DBFB4D5-4684-3C41-9032-DFA4325F21EC}"/>
                    </a:ext>
                  </a:extLst>
                </p:cNvPr>
                <p:cNvPicPr/>
                <p:nvPr/>
              </p:nvPicPr>
              <p:blipFill>
                <a:blip r:embed="rId109"/>
                <a:stretch>
                  <a:fillRect/>
                </a:stretch>
              </p:blipFill>
              <p:spPr>
                <a:xfrm>
                  <a:off x="10186630" y="3832663"/>
                  <a:ext cx="1562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4" name="Ink 63">
                  <a:extLst>
                    <a:ext uri="{FF2B5EF4-FFF2-40B4-BE49-F238E27FC236}">
                      <a16:creationId xmlns:a16="http://schemas.microsoft.com/office/drawing/2014/main" id="{788ECE53-5EEC-194F-8655-F53EA53B73EB}"/>
                    </a:ext>
                  </a:extLst>
                </p14:cNvPr>
                <p14:cNvContentPartPr/>
                <p14:nvPr/>
              </p14:nvContentPartPr>
              <p14:xfrm>
                <a:off x="10897990" y="3543943"/>
                <a:ext cx="593280" cy="548280"/>
              </p14:xfrm>
            </p:contentPart>
          </mc:Choice>
          <mc:Fallback>
            <p:pic>
              <p:nvPicPr>
                <p:cNvPr id="64" name="Ink 63">
                  <a:extLst>
                    <a:ext uri="{FF2B5EF4-FFF2-40B4-BE49-F238E27FC236}">
                      <a16:creationId xmlns:a16="http://schemas.microsoft.com/office/drawing/2014/main" id="{788ECE53-5EEC-194F-8655-F53EA53B73EB}"/>
                    </a:ext>
                  </a:extLst>
                </p:cNvPr>
                <p:cNvPicPr/>
                <p:nvPr/>
              </p:nvPicPr>
              <p:blipFill>
                <a:blip r:embed="rId111"/>
                <a:stretch>
                  <a:fillRect/>
                </a:stretch>
              </p:blipFill>
              <p:spPr>
                <a:xfrm>
                  <a:off x="10867390" y="3513343"/>
                  <a:ext cx="654840" cy="6098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5" name="Ink 64">
                  <a:extLst>
                    <a:ext uri="{FF2B5EF4-FFF2-40B4-BE49-F238E27FC236}">
                      <a16:creationId xmlns:a16="http://schemas.microsoft.com/office/drawing/2014/main" id="{81C442E9-15B8-B34D-A977-8798AA6C2B56}"/>
                    </a:ext>
                  </a:extLst>
                </p14:cNvPr>
                <p14:cNvContentPartPr/>
                <p14:nvPr/>
              </p14:nvContentPartPr>
              <p14:xfrm>
                <a:off x="8201950" y="4260703"/>
                <a:ext cx="673920" cy="383760"/>
              </p14:xfrm>
            </p:contentPart>
          </mc:Choice>
          <mc:Fallback>
            <p:pic>
              <p:nvPicPr>
                <p:cNvPr id="65" name="Ink 64">
                  <a:extLst>
                    <a:ext uri="{FF2B5EF4-FFF2-40B4-BE49-F238E27FC236}">
                      <a16:creationId xmlns:a16="http://schemas.microsoft.com/office/drawing/2014/main" id="{81C442E9-15B8-B34D-A977-8798AA6C2B56}"/>
                    </a:ext>
                  </a:extLst>
                </p:cNvPr>
                <p:cNvPicPr/>
                <p:nvPr/>
              </p:nvPicPr>
              <p:blipFill>
                <a:blip r:embed="rId113"/>
                <a:stretch>
                  <a:fillRect/>
                </a:stretch>
              </p:blipFill>
              <p:spPr>
                <a:xfrm>
                  <a:off x="8171350" y="4230103"/>
                  <a:ext cx="735480" cy="4449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6" name="Ink 65">
                  <a:extLst>
                    <a:ext uri="{FF2B5EF4-FFF2-40B4-BE49-F238E27FC236}">
                      <a16:creationId xmlns:a16="http://schemas.microsoft.com/office/drawing/2014/main" id="{7C7F6BDA-732E-6246-AE01-9E71259B321A}"/>
                    </a:ext>
                  </a:extLst>
                </p14:cNvPr>
                <p14:cNvContentPartPr/>
                <p14:nvPr/>
              </p14:nvContentPartPr>
              <p14:xfrm>
                <a:off x="9389590" y="4357183"/>
                <a:ext cx="370440" cy="289800"/>
              </p14:xfrm>
            </p:contentPart>
          </mc:Choice>
          <mc:Fallback>
            <p:pic>
              <p:nvPicPr>
                <p:cNvPr id="66" name="Ink 65">
                  <a:extLst>
                    <a:ext uri="{FF2B5EF4-FFF2-40B4-BE49-F238E27FC236}">
                      <a16:creationId xmlns:a16="http://schemas.microsoft.com/office/drawing/2014/main" id="{7C7F6BDA-732E-6246-AE01-9E71259B321A}"/>
                    </a:ext>
                  </a:extLst>
                </p:cNvPr>
                <p:cNvPicPr/>
                <p:nvPr/>
              </p:nvPicPr>
              <p:blipFill>
                <a:blip r:embed="rId115"/>
                <a:stretch>
                  <a:fillRect/>
                </a:stretch>
              </p:blipFill>
              <p:spPr>
                <a:xfrm>
                  <a:off x="9358990" y="4326583"/>
                  <a:ext cx="43164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7" name="Ink 66">
                  <a:extLst>
                    <a:ext uri="{FF2B5EF4-FFF2-40B4-BE49-F238E27FC236}">
                      <a16:creationId xmlns:a16="http://schemas.microsoft.com/office/drawing/2014/main" id="{C385EB28-D7D3-374D-996E-36EE5693D3B1}"/>
                    </a:ext>
                  </a:extLst>
                </p14:cNvPr>
                <p14:cNvContentPartPr/>
                <p14:nvPr/>
              </p14:nvContentPartPr>
              <p14:xfrm>
                <a:off x="9916270" y="4510543"/>
                <a:ext cx="47160" cy="46440"/>
              </p14:xfrm>
            </p:contentPart>
          </mc:Choice>
          <mc:Fallback>
            <p:pic>
              <p:nvPicPr>
                <p:cNvPr id="67" name="Ink 66">
                  <a:extLst>
                    <a:ext uri="{FF2B5EF4-FFF2-40B4-BE49-F238E27FC236}">
                      <a16:creationId xmlns:a16="http://schemas.microsoft.com/office/drawing/2014/main" id="{C385EB28-D7D3-374D-996E-36EE5693D3B1}"/>
                    </a:ext>
                  </a:extLst>
                </p:cNvPr>
                <p:cNvPicPr/>
                <p:nvPr/>
              </p:nvPicPr>
              <p:blipFill>
                <a:blip r:embed="rId117"/>
                <a:stretch>
                  <a:fillRect/>
                </a:stretch>
              </p:blipFill>
              <p:spPr>
                <a:xfrm>
                  <a:off x="9885670" y="4479583"/>
                  <a:ext cx="1087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8" name="Ink 67">
                  <a:extLst>
                    <a:ext uri="{FF2B5EF4-FFF2-40B4-BE49-F238E27FC236}">
                      <a16:creationId xmlns:a16="http://schemas.microsoft.com/office/drawing/2014/main" id="{AEF9BB18-B692-B744-AD15-B860849E982E}"/>
                    </a:ext>
                  </a:extLst>
                </p14:cNvPr>
                <p14:cNvContentPartPr/>
                <p14:nvPr/>
              </p14:nvContentPartPr>
              <p14:xfrm>
                <a:off x="10220110" y="4307143"/>
                <a:ext cx="411840" cy="462960"/>
              </p14:xfrm>
            </p:contentPart>
          </mc:Choice>
          <mc:Fallback>
            <p:pic>
              <p:nvPicPr>
                <p:cNvPr id="68" name="Ink 67">
                  <a:extLst>
                    <a:ext uri="{FF2B5EF4-FFF2-40B4-BE49-F238E27FC236}">
                      <a16:creationId xmlns:a16="http://schemas.microsoft.com/office/drawing/2014/main" id="{AEF9BB18-B692-B744-AD15-B860849E982E}"/>
                    </a:ext>
                  </a:extLst>
                </p:cNvPr>
                <p:cNvPicPr/>
                <p:nvPr/>
              </p:nvPicPr>
              <p:blipFill>
                <a:blip r:embed="rId119"/>
                <a:stretch>
                  <a:fillRect/>
                </a:stretch>
              </p:blipFill>
              <p:spPr>
                <a:xfrm>
                  <a:off x="10189510" y="4276183"/>
                  <a:ext cx="473400" cy="5245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9" name="Ink 68">
                  <a:extLst>
                    <a:ext uri="{FF2B5EF4-FFF2-40B4-BE49-F238E27FC236}">
                      <a16:creationId xmlns:a16="http://schemas.microsoft.com/office/drawing/2014/main" id="{4BD88A07-E5E0-094C-A6F2-AFA91CA7AAB7}"/>
                    </a:ext>
                  </a:extLst>
                </p14:cNvPr>
                <p14:cNvContentPartPr/>
                <p14:nvPr/>
              </p14:nvContentPartPr>
              <p14:xfrm>
                <a:off x="10762270" y="4276183"/>
                <a:ext cx="148680" cy="520200"/>
              </p14:xfrm>
            </p:contentPart>
          </mc:Choice>
          <mc:Fallback>
            <p:pic>
              <p:nvPicPr>
                <p:cNvPr id="69" name="Ink 68">
                  <a:extLst>
                    <a:ext uri="{FF2B5EF4-FFF2-40B4-BE49-F238E27FC236}">
                      <a16:creationId xmlns:a16="http://schemas.microsoft.com/office/drawing/2014/main" id="{4BD88A07-E5E0-094C-A6F2-AFA91CA7AAB7}"/>
                    </a:ext>
                  </a:extLst>
                </p:cNvPr>
                <p:cNvPicPr/>
                <p:nvPr/>
              </p:nvPicPr>
              <p:blipFill>
                <a:blip r:embed="rId121"/>
                <a:stretch>
                  <a:fillRect/>
                </a:stretch>
              </p:blipFill>
              <p:spPr>
                <a:xfrm>
                  <a:off x="10731670" y="4245583"/>
                  <a:ext cx="209880" cy="5817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0" name="Ink 69">
                  <a:extLst>
                    <a:ext uri="{FF2B5EF4-FFF2-40B4-BE49-F238E27FC236}">
                      <a16:creationId xmlns:a16="http://schemas.microsoft.com/office/drawing/2014/main" id="{B0A97016-5F6E-D146-9C97-376D9E01684A}"/>
                    </a:ext>
                  </a:extLst>
                </p14:cNvPr>
                <p14:cNvContentPartPr/>
                <p14:nvPr/>
              </p14:nvContentPartPr>
              <p14:xfrm>
                <a:off x="10714390" y="4537543"/>
                <a:ext cx="459000" cy="155160"/>
              </p14:xfrm>
            </p:contentPart>
          </mc:Choice>
          <mc:Fallback>
            <p:pic>
              <p:nvPicPr>
                <p:cNvPr id="70" name="Ink 69">
                  <a:extLst>
                    <a:ext uri="{FF2B5EF4-FFF2-40B4-BE49-F238E27FC236}">
                      <a16:creationId xmlns:a16="http://schemas.microsoft.com/office/drawing/2014/main" id="{B0A97016-5F6E-D146-9C97-376D9E01684A}"/>
                    </a:ext>
                  </a:extLst>
                </p:cNvPr>
                <p:cNvPicPr/>
                <p:nvPr/>
              </p:nvPicPr>
              <p:blipFill>
                <a:blip r:embed="rId123"/>
                <a:stretch>
                  <a:fillRect/>
                </a:stretch>
              </p:blipFill>
              <p:spPr>
                <a:xfrm>
                  <a:off x="10683430" y="4506943"/>
                  <a:ext cx="52020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1" name="Ink 70">
                  <a:extLst>
                    <a:ext uri="{FF2B5EF4-FFF2-40B4-BE49-F238E27FC236}">
                      <a16:creationId xmlns:a16="http://schemas.microsoft.com/office/drawing/2014/main" id="{31608913-902B-E14B-9B17-2E0DBE88053C}"/>
                    </a:ext>
                  </a:extLst>
                </p14:cNvPr>
                <p14:cNvContentPartPr/>
                <p14:nvPr/>
              </p14:nvContentPartPr>
              <p14:xfrm>
                <a:off x="11200030" y="4247743"/>
                <a:ext cx="25920" cy="43920"/>
              </p14:xfrm>
            </p:contentPart>
          </mc:Choice>
          <mc:Fallback>
            <p:pic>
              <p:nvPicPr>
                <p:cNvPr id="71" name="Ink 70">
                  <a:extLst>
                    <a:ext uri="{FF2B5EF4-FFF2-40B4-BE49-F238E27FC236}">
                      <a16:creationId xmlns:a16="http://schemas.microsoft.com/office/drawing/2014/main" id="{31608913-902B-E14B-9B17-2E0DBE88053C}"/>
                    </a:ext>
                  </a:extLst>
                </p:cNvPr>
                <p:cNvPicPr/>
                <p:nvPr/>
              </p:nvPicPr>
              <p:blipFill>
                <a:blip r:embed="rId125"/>
                <a:stretch>
                  <a:fillRect/>
                </a:stretch>
              </p:blipFill>
              <p:spPr>
                <a:xfrm>
                  <a:off x="11169430" y="4217143"/>
                  <a:ext cx="8712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2" name="Ink 71">
                  <a:extLst>
                    <a:ext uri="{FF2B5EF4-FFF2-40B4-BE49-F238E27FC236}">
                      <a16:creationId xmlns:a16="http://schemas.microsoft.com/office/drawing/2014/main" id="{53EEEE3B-ECC6-E842-BB8B-B8D01A3CABAF}"/>
                    </a:ext>
                  </a:extLst>
                </p14:cNvPr>
                <p14:cNvContentPartPr/>
                <p14:nvPr/>
              </p14:nvContentPartPr>
              <p14:xfrm>
                <a:off x="11280670" y="4280143"/>
                <a:ext cx="469440" cy="615240"/>
              </p14:xfrm>
            </p:contentPart>
          </mc:Choice>
          <mc:Fallback>
            <p:pic>
              <p:nvPicPr>
                <p:cNvPr id="72" name="Ink 71">
                  <a:extLst>
                    <a:ext uri="{FF2B5EF4-FFF2-40B4-BE49-F238E27FC236}">
                      <a16:creationId xmlns:a16="http://schemas.microsoft.com/office/drawing/2014/main" id="{53EEEE3B-ECC6-E842-BB8B-B8D01A3CABAF}"/>
                    </a:ext>
                  </a:extLst>
                </p:cNvPr>
                <p:cNvPicPr/>
                <p:nvPr/>
              </p:nvPicPr>
              <p:blipFill>
                <a:blip r:embed="rId127"/>
                <a:stretch>
                  <a:fillRect/>
                </a:stretch>
              </p:blipFill>
              <p:spPr>
                <a:xfrm>
                  <a:off x="11250070" y="4249183"/>
                  <a:ext cx="530640" cy="6764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3" name="Ink 72">
                  <a:extLst>
                    <a:ext uri="{FF2B5EF4-FFF2-40B4-BE49-F238E27FC236}">
                      <a16:creationId xmlns:a16="http://schemas.microsoft.com/office/drawing/2014/main" id="{5A45427E-E3BE-B840-A874-49EE7AB433C2}"/>
                    </a:ext>
                  </a:extLst>
                </p14:cNvPr>
                <p14:cNvContentPartPr/>
                <p14:nvPr/>
              </p14:nvContentPartPr>
              <p14:xfrm>
                <a:off x="8869750" y="5101303"/>
                <a:ext cx="356760" cy="430560"/>
              </p14:xfrm>
            </p:contentPart>
          </mc:Choice>
          <mc:Fallback>
            <p:pic>
              <p:nvPicPr>
                <p:cNvPr id="73" name="Ink 72">
                  <a:extLst>
                    <a:ext uri="{FF2B5EF4-FFF2-40B4-BE49-F238E27FC236}">
                      <a16:creationId xmlns:a16="http://schemas.microsoft.com/office/drawing/2014/main" id="{5A45427E-E3BE-B840-A874-49EE7AB433C2}"/>
                    </a:ext>
                  </a:extLst>
                </p:cNvPr>
                <p:cNvPicPr/>
                <p:nvPr/>
              </p:nvPicPr>
              <p:blipFill>
                <a:blip r:embed="rId129"/>
                <a:stretch>
                  <a:fillRect/>
                </a:stretch>
              </p:blipFill>
              <p:spPr>
                <a:xfrm>
                  <a:off x="8839150" y="5070343"/>
                  <a:ext cx="418320" cy="4917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4" name="Ink 73">
                  <a:extLst>
                    <a:ext uri="{FF2B5EF4-FFF2-40B4-BE49-F238E27FC236}">
                      <a16:creationId xmlns:a16="http://schemas.microsoft.com/office/drawing/2014/main" id="{18D99D0C-7813-3848-96F1-D289C53864AC}"/>
                    </a:ext>
                  </a:extLst>
                </p14:cNvPr>
                <p14:cNvContentPartPr/>
                <p14:nvPr/>
              </p14:nvContentPartPr>
              <p14:xfrm>
                <a:off x="9154510" y="4976383"/>
                <a:ext cx="1468080" cy="462960"/>
              </p14:xfrm>
            </p:contentPart>
          </mc:Choice>
          <mc:Fallback>
            <p:pic>
              <p:nvPicPr>
                <p:cNvPr id="74" name="Ink 73">
                  <a:extLst>
                    <a:ext uri="{FF2B5EF4-FFF2-40B4-BE49-F238E27FC236}">
                      <a16:creationId xmlns:a16="http://schemas.microsoft.com/office/drawing/2014/main" id="{18D99D0C-7813-3848-96F1-D289C53864AC}"/>
                    </a:ext>
                  </a:extLst>
                </p:cNvPr>
                <p:cNvPicPr/>
                <p:nvPr/>
              </p:nvPicPr>
              <p:blipFill>
                <a:blip r:embed="rId131"/>
                <a:stretch>
                  <a:fillRect/>
                </a:stretch>
              </p:blipFill>
              <p:spPr>
                <a:xfrm>
                  <a:off x="9123550" y="4945783"/>
                  <a:ext cx="152928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5" name="Ink 74">
                  <a:extLst>
                    <a:ext uri="{FF2B5EF4-FFF2-40B4-BE49-F238E27FC236}">
                      <a16:creationId xmlns:a16="http://schemas.microsoft.com/office/drawing/2014/main" id="{00712482-C8E4-F443-8959-10829811BB50}"/>
                    </a:ext>
                  </a:extLst>
                </p14:cNvPr>
                <p14:cNvContentPartPr/>
                <p14:nvPr/>
              </p14:nvContentPartPr>
              <p14:xfrm>
                <a:off x="10219030" y="4998343"/>
                <a:ext cx="224640" cy="36720"/>
              </p14:xfrm>
            </p:contentPart>
          </mc:Choice>
          <mc:Fallback>
            <p:pic>
              <p:nvPicPr>
                <p:cNvPr id="75" name="Ink 74">
                  <a:extLst>
                    <a:ext uri="{FF2B5EF4-FFF2-40B4-BE49-F238E27FC236}">
                      <a16:creationId xmlns:a16="http://schemas.microsoft.com/office/drawing/2014/main" id="{00712482-C8E4-F443-8959-10829811BB50}"/>
                    </a:ext>
                  </a:extLst>
                </p:cNvPr>
                <p:cNvPicPr/>
                <p:nvPr/>
              </p:nvPicPr>
              <p:blipFill>
                <a:blip r:embed="rId133"/>
                <a:stretch>
                  <a:fillRect/>
                </a:stretch>
              </p:blipFill>
              <p:spPr>
                <a:xfrm>
                  <a:off x="10188430" y="4967383"/>
                  <a:ext cx="28620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6" name="Ink 75">
                  <a:extLst>
                    <a:ext uri="{FF2B5EF4-FFF2-40B4-BE49-F238E27FC236}">
                      <a16:creationId xmlns:a16="http://schemas.microsoft.com/office/drawing/2014/main" id="{96E2A55B-97DF-8243-9FA9-8F0A7F005530}"/>
                    </a:ext>
                  </a:extLst>
                </p14:cNvPr>
                <p14:cNvContentPartPr/>
                <p14:nvPr/>
              </p14:nvContentPartPr>
              <p14:xfrm>
                <a:off x="10862710" y="5138023"/>
                <a:ext cx="16920" cy="43920"/>
              </p14:xfrm>
            </p:contentPart>
          </mc:Choice>
          <mc:Fallback>
            <p:pic>
              <p:nvPicPr>
                <p:cNvPr id="76" name="Ink 75">
                  <a:extLst>
                    <a:ext uri="{FF2B5EF4-FFF2-40B4-BE49-F238E27FC236}">
                      <a16:creationId xmlns:a16="http://schemas.microsoft.com/office/drawing/2014/main" id="{96E2A55B-97DF-8243-9FA9-8F0A7F005530}"/>
                    </a:ext>
                  </a:extLst>
                </p:cNvPr>
                <p:cNvPicPr/>
                <p:nvPr/>
              </p:nvPicPr>
              <p:blipFill>
                <a:blip r:embed="rId135"/>
                <a:stretch>
                  <a:fillRect/>
                </a:stretch>
              </p:blipFill>
              <p:spPr>
                <a:xfrm>
                  <a:off x="10832110" y="5107063"/>
                  <a:ext cx="78120" cy="105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6">
            <p14:nvContentPartPr>
              <p14:cNvPr id="79" name="Ink 78">
                <a:extLst>
                  <a:ext uri="{FF2B5EF4-FFF2-40B4-BE49-F238E27FC236}">
                    <a16:creationId xmlns:a16="http://schemas.microsoft.com/office/drawing/2014/main" id="{1C3C3048-564C-AB41-A48B-31BC660F78FF}"/>
                  </a:ext>
                </a:extLst>
              </p14:cNvPr>
              <p14:cNvContentPartPr/>
              <p14:nvPr/>
            </p14:nvContentPartPr>
            <p14:xfrm>
              <a:off x="1231270" y="5025343"/>
              <a:ext cx="588960" cy="267480"/>
            </p14:xfrm>
          </p:contentPart>
        </mc:Choice>
        <mc:Fallback>
          <p:pic>
            <p:nvPicPr>
              <p:cNvPr id="79" name="Ink 78">
                <a:extLst>
                  <a:ext uri="{FF2B5EF4-FFF2-40B4-BE49-F238E27FC236}">
                    <a16:creationId xmlns:a16="http://schemas.microsoft.com/office/drawing/2014/main" id="{1C3C3048-564C-AB41-A48B-31BC660F78FF}"/>
                  </a:ext>
                </a:extLst>
              </p:cNvPr>
              <p:cNvPicPr/>
              <p:nvPr/>
            </p:nvPicPr>
            <p:blipFill>
              <a:blip r:embed="rId137"/>
              <a:stretch>
                <a:fillRect/>
              </a:stretch>
            </p:blipFill>
            <p:spPr>
              <a:xfrm>
                <a:off x="1200310" y="4994743"/>
                <a:ext cx="650160" cy="328680"/>
              </a:xfrm>
              <a:prstGeom prst="rect">
                <a:avLst/>
              </a:prstGeom>
            </p:spPr>
          </p:pic>
        </mc:Fallback>
      </mc:AlternateContent>
      <p:grpSp>
        <p:nvGrpSpPr>
          <p:cNvPr id="82" name="Group 81">
            <a:extLst>
              <a:ext uri="{FF2B5EF4-FFF2-40B4-BE49-F238E27FC236}">
                <a16:creationId xmlns:a16="http://schemas.microsoft.com/office/drawing/2014/main" id="{36D955F2-198C-434B-95F4-33EE4B89EEDC}"/>
              </a:ext>
            </a:extLst>
          </p:cNvPr>
          <p:cNvGrpSpPr/>
          <p:nvPr/>
        </p:nvGrpSpPr>
        <p:grpSpPr>
          <a:xfrm>
            <a:off x="6763750" y="3425503"/>
            <a:ext cx="324000" cy="361080"/>
            <a:chOff x="6763750" y="3425503"/>
            <a:chExt cx="324000" cy="361080"/>
          </a:xfrm>
        </p:grpSpPr>
        <mc:AlternateContent xmlns:mc="http://schemas.openxmlformats.org/markup-compatibility/2006">
          <mc:Choice xmlns:p14="http://schemas.microsoft.com/office/powerpoint/2010/main" Requires="p14">
            <p:contentPart p14:bwMode="auto" r:id="rId138">
              <p14:nvContentPartPr>
                <p14:cNvPr id="80" name="Ink 79">
                  <a:extLst>
                    <a:ext uri="{FF2B5EF4-FFF2-40B4-BE49-F238E27FC236}">
                      <a16:creationId xmlns:a16="http://schemas.microsoft.com/office/drawing/2014/main" id="{860A9128-91E1-954E-BC4E-A4A91FEB6349}"/>
                    </a:ext>
                  </a:extLst>
                </p14:cNvPr>
                <p14:cNvContentPartPr/>
                <p14:nvPr/>
              </p14:nvContentPartPr>
              <p14:xfrm>
                <a:off x="6763750" y="3488863"/>
                <a:ext cx="324000" cy="254880"/>
              </p14:xfrm>
            </p:contentPart>
          </mc:Choice>
          <mc:Fallback>
            <p:pic>
              <p:nvPicPr>
                <p:cNvPr id="80" name="Ink 79">
                  <a:extLst>
                    <a:ext uri="{FF2B5EF4-FFF2-40B4-BE49-F238E27FC236}">
                      <a16:creationId xmlns:a16="http://schemas.microsoft.com/office/drawing/2014/main" id="{860A9128-91E1-954E-BC4E-A4A91FEB6349}"/>
                    </a:ext>
                  </a:extLst>
                </p:cNvPr>
                <p:cNvPicPr/>
                <p:nvPr/>
              </p:nvPicPr>
              <p:blipFill>
                <a:blip r:embed="rId139"/>
                <a:stretch>
                  <a:fillRect/>
                </a:stretch>
              </p:blipFill>
              <p:spPr>
                <a:xfrm>
                  <a:off x="6733150" y="3458263"/>
                  <a:ext cx="38520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1" name="Ink 80">
                  <a:extLst>
                    <a:ext uri="{FF2B5EF4-FFF2-40B4-BE49-F238E27FC236}">
                      <a16:creationId xmlns:a16="http://schemas.microsoft.com/office/drawing/2014/main" id="{E4E58F0C-01EF-3C48-BD2E-D7EA5848269F}"/>
                    </a:ext>
                  </a:extLst>
                </p14:cNvPr>
                <p14:cNvContentPartPr/>
                <p14:nvPr/>
              </p14:nvContentPartPr>
              <p14:xfrm>
                <a:off x="6844750" y="3425503"/>
                <a:ext cx="226800" cy="361080"/>
              </p14:xfrm>
            </p:contentPart>
          </mc:Choice>
          <mc:Fallback>
            <p:pic>
              <p:nvPicPr>
                <p:cNvPr id="81" name="Ink 80">
                  <a:extLst>
                    <a:ext uri="{FF2B5EF4-FFF2-40B4-BE49-F238E27FC236}">
                      <a16:creationId xmlns:a16="http://schemas.microsoft.com/office/drawing/2014/main" id="{E4E58F0C-01EF-3C48-BD2E-D7EA5848269F}"/>
                    </a:ext>
                  </a:extLst>
                </p:cNvPr>
                <p:cNvPicPr/>
                <p:nvPr/>
              </p:nvPicPr>
              <p:blipFill>
                <a:blip r:embed="rId141"/>
                <a:stretch>
                  <a:fillRect/>
                </a:stretch>
              </p:blipFill>
              <p:spPr>
                <a:xfrm>
                  <a:off x="6813790" y="3394543"/>
                  <a:ext cx="288360" cy="422280"/>
                </a:xfrm>
                <a:prstGeom prst="rect">
                  <a:avLst/>
                </a:prstGeom>
              </p:spPr>
            </p:pic>
          </mc:Fallback>
        </mc:AlternateContent>
      </p:grpSp>
      <p:grpSp>
        <p:nvGrpSpPr>
          <p:cNvPr id="106" name="Group 105">
            <a:extLst>
              <a:ext uri="{FF2B5EF4-FFF2-40B4-BE49-F238E27FC236}">
                <a16:creationId xmlns:a16="http://schemas.microsoft.com/office/drawing/2014/main" id="{A6C022B2-1492-5F4E-9717-93B9C3767DC5}"/>
              </a:ext>
            </a:extLst>
          </p:cNvPr>
          <p:cNvGrpSpPr/>
          <p:nvPr/>
        </p:nvGrpSpPr>
        <p:grpSpPr>
          <a:xfrm>
            <a:off x="1171150" y="4574263"/>
            <a:ext cx="5460840" cy="1723680"/>
            <a:chOff x="1171150" y="4574263"/>
            <a:chExt cx="5460840" cy="1723680"/>
          </a:xfrm>
        </p:grpSpPr>
        <mc:AlternateContent xmlns:mc="http://schemas.openxmlformats.org/markup-compatibility/2006">
          <mc:Choice xmlns:p14="http://schemas.microsoft.com/office/powerpoint/2010/main" Requires="p14">
            <p:contentPart p14:bwMode="auto" r:id="rId142">
              <p14:nvContentPartPr>
                <p14:cNvPr id="83" name="Ink 82">
                  <a:extLst>
                    <a:ext uri="{FF2B5EF4-FFF2-40B4-BE49-F238E27FC236}">
                      <a16:creationId xmlns:a16="http://schemas.microsoft.com/office/drawing/2014/main" id="{A81851FF-0F95-1E46-908D-18C321FF4767}"/>
                    </a:ext>
                  </a:extLst>
                </p14:cNvPr>
                <p14:cNvContentPartPr/>
                <p14:nvPr/>
              </p14:nvContentPartPr>
              <p14:xfrm>
                <a:off x="2214790" y="4830223"/>
                <a:ext cx="573480" cy="449640"/>
              </p14:xfrm>
            </p:contentPart>
          </mc:Choice>
          <mc:Fallback>
            <p:pic>
              <p:nvPicPr>
                <p:cNvPr id="83" name="Ink 82">
                  <a:extLst>
                    <a:ext uri="{FF2B5EF4-FFF2-40B4-BE49-F238E27FC236}">
                      <a16:creationId xmlns:a16="http://schemas.microsoft.com/office/drawing/2014/main" id="{A81851FF-0F95-1E46-908D-18C321FF4767}"/>
                    </a:ext>
                  </a:extLst>
                </p:cNvPr>
                <p:cNvPicPr/>
                <p:nvPr/>
              </p:nvPicPr>
              <p:blipFill>
                <a:blip r:embed="rId143"/>
                <a:stretch>
                  <a:fillRect/>
                </a:stretch>
              </p:blipFill>
              <p:spPr>
                <a:xfrm>
                  <a:off x="2183830" y="4799623"/>
                  <a:ext cx="635040" cy="5108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4" name="Ink 83">
                  <a:extLst>
                    <a:ext uri="{FF2B5EF4-FFF2-40B4-BE49-F238E27FC236}">
                      <a16:creationId xmlns:a16="http://schemas.microsoft.com/office/drawing/2014/main" id="{254B1849-D62A-884C-9879-86E05E1AF854}"/>
                    </a:ext>
                  </a:extLst>
                </p14:cNvPr>
                <p14:cNvContentPartPr/>
                <p14:nvPr/>
              </p14:nvContentPartPr>
              <p14:xfrm>
                <a:off x="2644270" y="4907263"/>
                <a:ext cx="1265760" cy="518400"/>
              </p14:xfrm>
            </p:contentPart>
          </mc:Choice>
          <mc:Fallback>
            <p:pic>
              <p:nvPicPr>
                <p:cNvPr id="84" name="Ink 83">
                  <a:extLst>
                    <a:ext uri="{FF2B5EF4-FFF2-40B4-BE49-F238E27FC236}">
                      <a16:creationId xmlns:a16="http://schemas.microsoft.com/office/drawing/2014/main" id="{254B1849-D62A-884C-9879-86E05E1AF854}"/>
                    </a:ext>
                  </a:extLst>
                </p:cNvPr>
                <p:cNvPicPr/>
                <p:nvPr/>
              </p:nvPicPr>
              <p:blipFill>
                <a:blip r:embed="rId145"/>
                <a:stretch>
                  <a:fillRect/>
                </a:stretch>
              </p:blipFill>
              <p:spPr>
                <a:xfrm>
                  <a:off x="2613670" y="4876303"/>
                  <a:ext cx="1327320" cy="5796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5" name="Ink 84">
                  <a:extLst>
                    <a:ext uri="{FF2B5EF4-FFF2-40B4-BE49-F238E27FC236}">
                      <a16:creationId xmlns:a16="http://schemas.microsoft.com/office/drawing/2014/main" id="{EC8347E0-06FC-AD4B-8B9B-72DADCDD3E3F}"/>
                    </a:ext>
                  </a:extLst>
                </p14:cNvPr>
                <p14:cNvContentPartPr/>
                <p14:nvPr/>
              </p14:nvContentPartPr>
              <p14:xfrm>
                <a:off x="4203070" y="5030743"/>
                <a:ext cx="6480" cy="33480"/>
              </p14:xfrm>
            </p:contentPart>
          </mc:Choice>
          <mc:Fallback>
            <p:pic>
              <p:nvPicPr>
                <p:cNvPr id="85" name="Ink 84">
                  <a:extLst>
                    <a:ext uri="{FF2B5EF4-FFF2-40B4-BE49-F238E27FC236}">
                      <a16:creationId xmlns:a16="http://schemas.microsoft.com/office/drawing/2014/main" id="{EC8347E0-06FC-AD4B-8B9B-72DADCDD3E3F}"/>
                    </a:ext>
                  </a:extLst>
                </p:cNvPr>
                <p:cNvPicPr/>
                <p:nvPr/>
              </p:nvPicPr>
              <p:blipFill>
                <a:blip r:embed="rId147"/>
                <a:stretch>
                  <a:fillRect/>
                </a:stretch>
              </p:blipFill>
              <p:spPr>
                <a:xfrm>
                  <a:off x="4172470" y="5000143"/>
                  <a:ext cx="6804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6" name="Ink 85">
                  <a:extLst>
                    <a:ext uri="{FF2B5EF4-FFF2-40B4-BE49-F238E27FC236}">
                      <a16:creationId xmlns:a16="http://schemas.microsoft.com/office/drawing/2014/main" id="{24EEFF3F-331D-AA41-85C2-E3D5A62F0DD0}"/>
                    </a:ext>
                  </a:extLst>
                </p14:cNvPr>
                <p14:cNvContentPartPr/>
                <p14:nvPr/>
              </p14:nvContentPartPr>
              <p14:xfrm>
                <a:off x="4007950" y="4590463"/>
                <a:ext cx="380160" cy="1002960"/>
              </p14:xfrm>
            </p:contentPart>
          </mc:Choice>
          <mc:Fallback>
            <p:pic>
              <p:nvPicPr>
                <p:cNvPr id="86" name="Ink 85">
                  <a:extLst>
                    <a:ext uri="{FF2B5EF4-FFF2-40B4-BE49-F238E27FC236}">
                      <a16:creationId xmlns:a16="http://schemas.microsoft.com/office/drawing/2014/main" id="{24EEFF3F-331D-AA41-85C2-E3D5A62F0DD0}"/>
                    </a:ext>
                  </a:extLst>
                </p:cNvPr>
                <p:cNvPicPr/>
                <p:nvPr/>
              </p:nvPicPr>
              <p:blipFill>
                <a:blip r:embed="rId149"/>
                <a:stretch>
                  <a:fillRect/>
                </a:stretch>
              </p:blipFill>
              <p:spPr>
                <a:xfrm>
                  <a:off x="3977350" y="4559863"/>
                  <a:ext cx="441720" cy="10641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7" name="Ink 86">
                  <a:extLst>
                    <a:ext uri="{FF2B5EF4-FFF2-40B4-BE49-F238E27FC236}">
                      <a16:creationId xmlns:a16="http://schemas.microsoft.com/office/drawing/2014/main" id="{9BF82A22-8DDB-3F49-9C11-A439BD570728}"/>
                    </a:ext>
                  </a:extLst>
                </p14:cNvPr>
                <p14:cNvContentPartPr/>
                <p14:nvPr/>
              </p14:nvContentPartPr>
              <p14:xfrm>
                <a:off x="4557310" y="4779823"/>
                <a:ext cx="559080" cy="421920"/>
              </p14:xfrm>
            </p:contentPart>
          </mc:Choice>
          <mc:Fallback>
            <p:pic>
              <p:nvPicPr>
                <p:cNvPr id="87" name="Ink 86">
                  <a:extLst>
                    <a:ext uri="{FF2B5EF4-FFF2-40B4-BE49-F238E27FC236}">
                      <a16:creationId xmlns:a16="http://schemas.microsoft.com/office/drawing/2014/main" id="{9BF82A22-8DDB-3F49-9C11-A439BD570728}"/>
                    </a:ext>
                  </a:extLst>
                </p:cNvPr>
                <p:cNvPicPr/>
                <p:nvPr/>
              </p:nvPicPr>
              <p:blipFill>
                <a:blip r:embed="rId151"/>
                <a:stretch>
                  <a:fillRect/>
                </a:stretch>
              </p:blipFill>
              <p:spPr>
                <a:xfrm>
                  <a:off x="4526710" y="4749223"/>
                  <a:ext cx="620280" cy="4831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8" name="Ink 87">
                  <a:extLst>
                    <a:ext uri="{FF2B5EF4-FFF2-40B4-BE49-F238E27FC236}">
                      <a16:creationId xmlns:a16="http://schemas.microsoft.com/office/drawing/2014/main" id="{FBDE5BA0-A108-A641-B420-ED73074E9AD4}"/>
                    </a:ext>
                  </a:extLst>
                </p14:cNvPr>
                <p14:cNvContentPartPr/>
                <p14:nvPr/>
              </p14:nvContentPartPr>
              <p14:xfrm>
                <a:off x="5002990" y="4751743"/>
                <a:ext cx="1168920" cy="491400"/>
              </p14:xfrm>
            </p:contentPart>
          </mc:Choice>
          <mc:Fallback>
            <p:pic>
              <p:nvPicPr>
                <p:cNvPr id="88" name="Ink 87">
                  <a:extLst>
                    <a:ext uri="{FF2B5EF4-FFF2-40B4-BE49-F238E27FC236}">
                      <a16:creationId xmlns:a16="http://schemas.microsoft.com/office/drawing/2014/main" id="{FBDE5BA0-A108-A641-B420-ED73074E9AD4}"/>
                    </a:ext>
                  </a:extLst>
                </p:cNvPr>
                <p:cNvPicPr/>
                <p:nvPr/>
              </p:nvPicPr>
              <p:blipFill>
                <a:blip r:embed="rId153"/>
                <a:stretch>
                  <a:fillRect/>
                </a:stretch>
              </p:blipFill>
              <p:spPr>
                <a:xfrm>
                  <a:off x="4972390" y="4720783"/>
                  <a:ext cx="1230120" cy="5529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9" name="Ink 88">
                  <a:extLst>
                    <a:ext uri="{FF2B5EF4-FFF2-40B4-BE49-F238E27FC236}">
                      <a16:creationId xmlns:a16="http://schemas.microsoft.com/office/drawing/2014/main" id="{163D42FF-B642-144C-BEE9-4E2BB0DE0F87}"/>
                    </a:ext>
                  </a:extLst>
                </p14:cNvPr>
                <p14:cNvContentPartPr/>
                <p14:nvPr/>
              </p14:nvContentPartPr>
              <p14:xfrm>
                <a:off x="6104590" y="4574263"/>
                <a:ext cx="43560" cy="32400"/>
              </p14:xfrm>
            </p:contentPart>
          </mc:Choice>
          <mc:Fallback>
            <p:pic>
              <p:nvPicPr>
                <p:cNvPr id="89" name="Ink 88">
                  <a:extLst>
                    <a:ext uri="{FF2B5EF4-FFF2-40B4-BE49-F238E27FC236}">
                      <a16:creationId xmlns:a16="http://schemas.microsoft.com/office/drawing/2014/main" id="{163D42FF-B642-144C-BEE9-4E2BB0DE0F87}"/>
                    </a:ext>
                  </a:extLst>
                </p:cNvPr>
                <p:cNvPicPr/>
                <p:nvPr/>
              </p:nvPicPr>
              <p:blipFill>
                <a:blip r:embed="rId155"/>
                <a:stretch>
                  <a:fillRect/>
                </a:stretch>
              </p:blipFill>
              <p:spPr>
                <a:xfrm>
                  <a:off x="6073990" y="4543303"/>
                  <a:ext cx="1051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0" name="Ink 89">
                  <a:extLst>
                    <a:ext uri="{FF2B5EF4-FFF2-40B4-BE49-F238E27FC236}">
                      <a16:creationId xmlns:a16="http://schemas.microsoft.com/office/drawing/2014/main" id="{16212630-3BB8-5042-AFF1-D646244EFCE9}"/>
                    </a:ext>
                  </a:extLst>
                </p14:cNvPr>
                <p14:cNvContentPartPr/>
                <p14:nvPr/>
              </p14:nvContentPartPr>
              <p14:xfrm>
                <a:off x="6193870" y="4591543"/>
                <a:ext cx="430200" cy="416160"/>
              </p14:xfrm>
            </p:contentPart>
          </mc:Choice>
          <mc:Fallback>
            <p:pic>
              <p:nvPicPr>
                <p:cNvPr id="90" name="Ink 89">
                  <a:extLst>
                    <a:ext uri="{FF2B5EF4-FFF2-40B4-BE49-F238E27FC236}">
                      <a16:creationId xmlns:a16="http://schemas.microsoft.com/office/drawing/2014/main" id="{16212630-3BB8-5042-AFF1-D646244EFCE9}"/>
                    </a:ext>
                  </a:extLst>
                </p:cNvPr>
                <p:cNvPicPr/>
                <p:nvPr/>
              </p:nvPicPr>
              <p:blipFill>
                <a:blip r:embed="rId157"/>
                <a:stretch>
                  <a:fillRect/>
                </a:stretch>
              </p:blipFill>
              <p:spPr>
                <a:xfrm>
                  <a:off x="6163270" y="4560943"/>
                  <a:ext cx="491400" cy="4773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1" name="Ink 90">
                  <a:extLst>
                    <a:ext uri="{FF2B5EF4-FFF2-40B4-BE49-F238E27FC236}">
                      <a16:creationId xmlns:a16="http://schemas.microsoft.com/office/drawing/2014/main" id="{880457E3-81CB-9242-A507-E05E9EC27BCA}"/>
                    </a:ext>
                  </a:extLst>
                </p14:cNvPr>
                <p14:cNvContentPartPr/>
                <p14:nvPr/>
              </p14:nvContentPartPr>
              <p14:xfrm>
                <a:off x="4515910" y="5156743"/>
                <a:ext cx="2068920" cy="208800"/>
              </p14:xfrm>
            </p:contentPart>
          </mc:Choice>
          <mc:Fallback>
            <p:pic>
              <p:nvPicPr>
                <p:cNvPr id="91" name="Ink 90">
                  <a:extLst>
                    <a:ext uri="{FF2B5EF4-FFF2-40B4-BE49-F238E27FC236}">
                      <a16:creationId xmlns:a16="http://schemas.microsoft.com/office/drawing/2014/main" id="{880457E3-81CB-9242-A507-E05E9EC27BCA}"/>
                    </a:ext>
                  </a:extLst>
                </p:cNvPr>
                <p:cNvPicPr/>
                <p:nvPr/>
              </p:nvPicPr>
              <p:blipFill>
                <a:blip r:embed="rId159"/>
                <a:stretch>
                  <a:fillRect/>
                </a:stretch>
              </p:blipFill>
              <p:spPr>
                <a:xfrm>
                  <a:off x="4485310" y="5126143"/>
                  <a:ext cx="213048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2" name="Ink 91">
                  <a:extLst>
                    <a:ext uri="{FF2B5EF4-FFF2-40B4-BE49-F238E27FC236}">
                      <a16:creationId xmlns:a16="http://schemas.microsoft.com/office/drawing/2014/main" id="{55A3C463-464A-694A-BF3B-E91DCC193CD1}"/>
                    </a:ext>
                  </a:extLst>
                </p14:cNvPr>
                <p14:cNvContentPartPr/>
                <p14:nvPr/>
              </p14:nvContentPartPr>
              <p14:xfrm>
                <a:off x="4634710" y="5145583"/>
                <a:ext cx="1997280" cy="262080"/>
              </p14:xfrm>
            </p:contentPart>
          </mc:Choice>
          <mc:Fallback>
            <p:pic>
              <p:nvPicPr>
                <p:cNvPr id="92" name="Ink 91">
                  <a:extLst>
                    <a:ext uri="{FF2B5EF4-FFF2-40B4-BE49-F238E27FC236}">
                      <a16:creationId xmlns:a16="http://schemas.microsoft.com/office/drawing/2014/main" id="{55A3C463-464A-694A-BF3B-E91DCC193CD1}"/>
                    </a:ext>
                  </a:extLst>
                </p:cNvPr>
                <p:cNvPicPr/>
                <p:nvPr/>
              </p:nvPicPr>
              <p:blipFill>
                <a:blip r:embed="rId161"/>
                <a:stretch>
                  <a:fillRect/>
                </a:stretch>
              </p:blipFill>
              <p:spPr>
                <a:xfrm>
                  <a:off x="4604110" y="5114983"/>
                  <a:ext cx="205848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4" name="Ink 93">
                  <a:extLst>
                    <a:ext uri="{FF2B5EF4-FFF2-40B4-BE49-F238E27FC236}">
                      <a16:creationId xmlns:a16="http://schemas.microsoft.com/office/drawing/2014/main" id="{592EA6C6-1B56-5748-841D-C6F141BA52A0}"/>
                    </a:ext>
                  </a:extLst>
                </p14:cNvPr>
                <p14:cNvContentPartPr/>
                <p14:nvPr/>
              </p14:nvContentPartPr>
              <p14:xfrm>
                <a:off x="1171150" y="5854783"/>
                <a:ext cx="730440" cy="294480"/>
              </p14:xfrm>
            </p:contentPart>
          </mc:Choice>
          <mc:Fallback>
            <p:pic>
              <p:nvPicPr>
                <p:cNvPr id="94" name="Ink 93">
                  <a:extLst>
                    <a:ext uri="{FF2B5EF4-FFF2-40B4-BE49-F238E27FC236}">
                      <a16:creationId xmlns:a16="http://schemas.microsoft.com/office/drawing/2014/main" id="{592EA6C6-1B56-5748-841D-C6F141BA52A0}"/>
                    </a:ext>
                  </a:extLst>
                </p:cNvPr>
                <p:cNvPicPr/>
                <p:nvPr/>
              </p:nvPicPr>
              <p:blipFill>
                <a:blip r:embed="rId163"/>
                <a:stretch>
                  <a:fillRect/>
                </a:stretch>
              </p:blipFill>
              <p:spPr>
                <a:xfrm>
                  <a:off x="1140550" y="5824183"/>
                  <a:ext cx="79200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5" name="Ink 94">
                  <a:extLst>
                    <a:ext uri="{FF2B5EF4-FFF2-40B4-BE49-F238E27FC236}">
                      <a16:creationId xmlns:a16="http://schemas.microsoft.com/office/drawing/2014/main" id="{4F9A3E8F-8504-0549-AA09-ADA02B857687}"/>
                    </a:ext>
                  </a:extLst>
                </p14:cNvPr>
                <p14:cNvContentPartPr/>
                <p14:nvPr/>
              </p14:nvContentPartPr>
              <p14:xfrm>
                <a:off x="2452030" y="5739943"/>
                <a:ext cx="445680" cy="357840"/>
              </p14:xfrm>
            </p:contentPart>
          </mc:Choice>
          <mc:Fallback>
            <p:pic>
              <p:nvPicPr>
                <p:cNvPr id="95" name="Ink 94">
                  <a:extLst>
                    <a:ext uri="{FF2B5EF4-FFF2-40B4-BE49-F238E27FC236}">
                      <a16:creationId xmlns:a16="http://schemas.microsoft.com/office/drawing/2014/main" id="{4F9A3E8F-8504-0549-AA09-ADA02B857687}"/>
                    </a:ext>
                  </a:extLst>
                </p:cNvPr>
                <p:cNvPicPr/>
                <p:nvPr/>
              </p:nvPicPr>
              <p:blipFill>
                <a:blip r:embed="rId165"/>
                <a:stretch>
                  <a:fillRect/>
                </a:stretch>
              </p:blipFill>
              <p:spPr>
                <a:xfrm>
                  <a:off x="2421430" y="5709343"/>
                  <a:ext cx="50724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6" name="Ink 95">
                  <a:extLst>
                    <a:ext uri="{FF2B5EF4-FFF2-40B4-BE49-F238E27FC236}">
                      <a16:creationId xmlns:a16="http://schemas.microsoft.com/office/drawing/2014/main" id="{274982FB-B5B9-1649-BEE6-160A50C66B40}"/>
                    </a:ext>
                  </a:extLst>
                </p14:cNvPr>
                <p14:cNvContentPartPr/>
                <p14:nvPr/>
              </p14:nvContentPartPr>
              <p14:xfrm>
                <a:off x="2962150" y="5740663"/>
                <a:ext cx="429480" cy="557280"/>
              </p14:xfrm>
            </p:contentPart>
          </mc:Choice>
          <mc:Fallback>
            <p:pic>
              <p:nvPicPr>
                <p:cNvPr id="96" name="Ink 95">
                  <a:extLst>
                    <a:ext uri="{FF2B5EF4-FFF2-40B4-BE49-F238E27FC236}">
                      <a16:creationId xmlns:a16="http://schemas.microsoft.com/office/drawing/2014/main" id="{274982FB-B5B9-1649-BEE6-160A50C66B40}"/>
                    </a:ext>
                  </a:extLst>
                </p:cNvPr>
                <p:cNvPicPr/>
                <p:nvPr/>
              </p:nvPicPr>
              <p:blipFill>
                <a:blip r:embed="rId167"/>
                <a:stretch>
                  <a:fillRect/>
                </a:stretch>
              </p:blipFill>
              <p:spPr>
                <a:xfrm>
                  <a:off x="2931550" y="5710063"/>
                  <a:ext cx="490680" cy="6184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7" name="Ink 96">
                  <a:extLst>
                    <a:ext uri="{FF2B5EF4-FFF2-40B4-BE49-F238E27FC236}">
                      <a16:creationId xmlns:a16="http://schemas.microsoft.com/office/drawing/2014/main" id="{BE791950-811E-B745-9462-6D42B42D0D71}"/>
                    </a:ext>
                  </a:extLst>
                </p14:cNvPr>
                <p14:cNvContentPartPr/>
                <p14:nvPr/>
              </p14:nvContentPartPr>
              <p14:xfrm>
                <a:off x="3236110" y="5815543"/>
                <a:ext cx="201240" cy="61560"/>
              </p14:xfrm>
            </p:contentPart>
          </mc:Choice>
          <mc:Fallback>
            <p:pic>
              <p:nvPicPr>
                <p:cNvPr id="97" name="Ink 96">
                  <a:extLst>
                    <a:ext uri="{FF2B5EF4-FFF2-40B4-BE49-F238E27FC236}">
                      <a16:creationId xmlns:a16="http://schemas.microsoft.com/office/drawing/2014/main" id="{BE791950-811E-B745-9462-6D42B42D0D71}"/>
                    </a:ext>
                  </a:extLst>
                </p:cNvPr>
                <p:cNvPicPr/>
                <p:nvPr/>
              </p:nvPicPr>
              <p:blipFill>
                <a:blip r:embed="rId169"/>
                <a:stretch>
                  <a:fillRect/>
                </a:stretch>
              </p:blipFill>
              <p:spPr>
                <a:xfrm>
                  <a:off x="3205510" y="5784943"/>
                  <a:ext cx="26280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9" name="Ink 98">
                  <a:extLst>
                    <a:ext uri="{FF2B5EF4-FFF2-40B4-BE49-F238E27FC236}">
                      <a16:creationId xmlns:a16="http://schemas.microsoft.com/office/drawing/2014/main" id="{E5BFF76B-2078-DC4D-B544-1A5A8D0EA313}"/>
                    </a:ext>
                  </a:extLst>
                </p14:cNvPr>
                <p14:cNvContentPartPr/>
                <p14:nvPr/>
              </p14:nvContentPartPr>
              <p14:xfrm>
                <a:off x="3640750" y="5712583"/>
                <a:ext cx="535320" cy="362160"/>
              </p14:xfrm>
            </p:contentPart>
          </mc:Choice>
          <mc:Fallback>
            <p:pic>
              <p:nvPicPr>
                <p:cNvPr id="99" name="Ink 98">
                  <a:extLst>
                    <a:ext uri="{FF2B5EF4-FFF2-40B4-BE49-F238E27FC236}">
                      <a16:creationId xmlns:a16="http://schemas.microsoft.com/office/drawing/2014/main" id="{E5BFF76B-2078-DC4D-B544-1A5A8D0EA313}"/>
                    </a:ext>
                  </a:extLst>
                </p:cNvPr>
                <p:cNvPicPr/>
                <p:nvPr/>
              </p:nvPicPr>
              <p:blipFill>
                <a:blip r:embed="rId171"/>
                <a:stretch>
                  <a:fillRect/>
                </a:stretch>
              </p:blipFill>
              <p:spPr>
                <a:xfrm>
                  <a:off x="3610150" y="5681983"/>
                  <a:ext cx="596520" cy="4237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1" name="Ink 100">
                  <a:extLst>
                    <a:ext uri="{FF2B5EF4-FFF2-40B4-BE49-F238E27FC236}">
                      <a16:creationId xmlns:a16="http://schemas.microsoft.com/office/drawing/2014/main" id="{B14916C8-59A8-3641-A736-EA966322904D}"/>
                    </a:ext>
                  </a:extLst>
                </p14:cNvPr>
                <p14:cNvContentPartPr/>
                <p14:nvPr/>
              </p14:nvContentPartPr>
              <p14:xfrm>
                <a:off x="4604110" y="5703583"/>
                <a:ext cx="225720" cy="285840"/>
              </p14:xfrm>
            </p:contentPart>
          </mc:Choice>
          <mc:Fallback>
            <p:pic>
              <p:nvPicPr>
                <p:cNvPr id="101" name="Ink 100">
                  <a:extLst>
                    <a:ext uri="{FF2B5EF4-FFF2-40B4-BE49-F238E27FC236}">
                      <a16:creationId xmlns:a16="http://schemas.microsoft.com/office/drawing/2014/main" id="{B14916C8-59A8-3641-A736-EA966322904D}"/>
                    </a:ext>
                  </a:extLst>
                </p:cNvPr>
                <p:cNvPicPr/>
                <p:nvPr/>
              </p:nvPicPr>
              <p:blipFill>
                <a:blip r:embed="rId173"/>
                <a:stretch>
                  <a:fillRect/>
                </a:stretch>
              </p:blipFill>
              <p:spPr>
                <a:xfrm>
                  <a:off x="4573150" y="5672983"/>
                  <a:ext cx="28692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2" name="Ink 101">
                  <a:extLst>
                    <a:ext uri="{FF2B5EF4-FFF2-40B4-BE49-F238E27FC236}">
                      <a16:creationId xmlns:a16="http://schemas.microsoft.com/office/drawing/2014/main" id="{3383845F-1F40-5B41-8564-65B41EA06FDA}"/>
                    </a:ext>
                  </a:extLst>
                </p14:cNvPr>
                <p14:cNvContentPartPr/>
                <p14:nvPr/>
              </p14:nvContentPartPr>
              <p14:xfrm>
                <a:off x="4870510" y="5566783"/>
                <a:ext cx="840600" cy="356040"/>
              </p14:xfrm>
            </p:contentPart>
          </mc:Choice>
          <mc:Fallback>
            <p:pic>
              <p:nvPicPr>
                <p:cNvPr id="102" name="Ink 101">
                  <a:extLst>
                    <a:ext uri="{FF2B5EF4-FFF2-40B4-BE49-F238E27FC236}">
                      <a16:creationId xmlns:a16="http://schemas.microsoft.com/office/drawing/2014/main" id="{3383845F-1F40-5B41-8564-65B41EA06FDA}"/>
                    </a:ext>
                  </a:extLst>
                </p:cNvPr>
                <p:cNvPicPr/>
                <p:nvPr/>
              </p:nvPicPr>
              <p:blipFill>
                <a:blip r:embed="rId175"/>
                <a:stretch>
                  <a:fillRect/>
                </a:stretch>
              </p:blipFill>
              <p:spPr>
                <a:xfrm>
                  <a:off x="4839550" y="5536183"/>
                  <a:ext cx="901800" cy="4172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3" name="Ink 102">
                  <a:extLst>
                    <a:ext uri="{FF2B5EF4-FFF2-40B4-BE49-F238E27FC236}">
                      <a16:creationId xmlns:a16="http://schemas.microsoft.com/office/drawing/2014/main" id="{348B8646-4921-4040-87A2-B311937671C3}"/>
                    </a:ext>
                  </a:extLst>
                </p14:cNvPr>
                <p14:cNvContentPartPr/>
                <p14:nvPr/>
              </p14:nvContentPartPr>
              <p14:xfrm>
                <a:off x="5887870" y="5742463"/>
                <a:ext cx="27000" cy="32400"/>
              </p14:xfrm>
            </p:contentPart>
          </mc:Choice>
          <mc:Fallback>
            <p:pic>
              <p:nvPicPr>
                <p:cNvPr id="103" name="Ink 102">
                  <a:extLst>
                    <a:ext uri="{FF2B5EF4-FFF2-40B4-BE49-F238E27FC236}">
                      <a16:creationId xmlns:a16="http://schemas.microsoft.com/office/drawing/2014/main" id="{348B8646-4921-4040-87A2-B311937671C3}"/>
                    </a:ext>
                  </a:extLst>
                </p:cNvPr>
                <p:cNvPicPr/>
                <p:nvPr/>
              </p:nvPicPr>
              <p:blipFill>
                <a:blip r:embed="rId177"/>
                <a:stretch>
                  <a:fillRect/>
                </a:stretch>
              </p:blipFill>
              <p:spPr>
                <a:xfrm>
                  <a:off x="5857270" y="5711863"/>
                  <a:ext cx="882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4" name="Ink 103">
                  <a:extLst>
                    <a:ext uri="{FF2B5EF4-FFF2-40B4-BE49-F238E27FC236}">
                      <a16:creationId xmlns:a16="http://schemas.microsoft.com/office/drawing/2014/main" id="{862E915D-2136-4245-B1B2-4BBCE8C4A8CC}"/>
                    </a:ext>
                  </a:extLst>
                </p14:cNvPr>
                <p14:cNvContentPartPr/>
                <p14:nvPr/>
              </p14:nvContentPartPr>
              <p14:xfrm>
                <a:off x="4805710" y="6045223"/>
                <a:ext cx="1122480" cy="152640"/>
              </p14:xfrm>
            </p:contentPart>
          </mc:Choice>
          <mc:Fallback>
            <p:pic>
              <p:nvPicPr>
                <p:cNvPr id="104" name="Ink 103">
                  <a:extLst>
                    <a:ext uri="{FF2B5EF4-FFF2-40B4-BE49-F238E27FC236}">
                      <a16:creationId xmlns:a16="http://schemas.microsoft.com/office/drawing/2014/main" id="{862E915D-2136-4245-B1B2-4BBCE8C4A8CC}"/>
                    </a:ext>
                  </a:extLst>
                </p:cNvPr>
                <p:cNvPicPr/>
                <p:nvPr/>
              </p:nvPicPr>
              <p:blipFill>
                <a:blip r:embed="rId179"/>
                <a:stretch>
                  <a:fillRect/>
                </a:stretch>
              </p:blipFill>
              <p:spPr>
                <a:xfrm>
                  <a:off x="4775110" y="6014623"/>
                  <a:ext cx="118404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5" name="Ink 104">
                  <a:extLst>
                    <a:ext uri="{FF2B5EF4-FFF2-40B4-BE49-F238E27FC236}">
                      <a16:creationId xmlns:a16="http://schemas.microsoft.com/office/drawing/2014/main" id="{F7428A09-FB40-CE49-9FD0-3830294F87D0}"/>
                    </a:ext>
                  </a:extLst>
                </p14:cNvPr>
                <p14:cNvContentPartPr/>
                <p14:nvPr/>
              </p14:nvContentPartPr>
              <p14:xfrm>
                <a:off x="5036830" y="6045943"/>
                <a:ext cx="819360" cy="172080"/>
              </p14:xfrm>
            </p:contentPart>
          </mc:Choice>
          <mc:Fallback>
            <p:pic>
              <p:nvPicPr>
                <p:cNvPr id="105" name="Ink 104">
                  <a:extLst>
                    <a:ext uri="{FF2B5EF4-FFF2-40B4-BE49-F238E27FC236}">
                      <a16:creationId xmlns:a16="http://schemas.microsoft.com/office/drawing/2014/main" id="{F7428A09-FB40-CE49-9FD0-3830294F87D0}"/>
                    </a:ext>
                  </a:extLst>
                </p:cNvPr>
                <p:cNvPicPr/>
                <p:nvPr/>
              </p:nvPicPr>
              <p:blipFill>
                <a:blip r:embed="rId181"/>
                <a:stretch>
                  <a:fillRect/>
                </a:stretch>
              </p:blipFill>
              <p:spPr>
                <a:xfrm>
                  <a:off x="5006230" y="6015343"/>
                  <a:ext cx="880920" cy="233280"/>
                </a:xfrm>
                <a:prstGeom prst="rect">
                  <a:avLst/>
                </a:prstGeom>
              </p:spPr>
            </p:pic>
          </mc:Fallback>
        </mc:AlternateContent>
      </p:grpSp>
    </p:spTree>
    <p:extLst>
      <p:ext uri="{BB962C8B-B14F-4D97-AF65-F5344CB8AC3E}">
        <p14:creationId xmlns:p14="http://schemas.microsoft.com/office/powerpoint/2010/main" val="2598903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3" name="Ink 12">
                <a:extLst>
                  <a:ext uri="{FF2B5EF4-FFF2-40B4-BE49-F238E27FC236}">
                    <a16:creationId xmlns:a16="http://schemas.microsoft.com/office/drawing/2014/main" id="{28C1457C-4097-1D47-A08E-08EFB98C7A3C}"/>
                  </a:ext>
                </a:extLst>
              </p14:cNvPr>
              <p14:cNvContentPartPr/>
              <p14:nvPr/>
            </p14:nvContentPartPr>
            <p14:xfrm>
              <a:off x="7137430" y="3212023"/>
              <a:ext cx="44640" cy="57600"/>
            </p14:xfrm>
          </p:contentPart>
        </mc:Choice>
        <mc:Fallback>
          <p:pic>
            <p:nvPicPr>
              <p:cNvPr id="13" name="Ink 12">
                <a:extLst>
                  <a:ext uri="{FF2B5EF4-FFF2-40B4-BE49-F238E27FC236}">
                    <a16:creationId xmlns:a16="http://schemas.microsoft.com/office/drawing/2014/main" id="{28C1457C-4097-1D47-A08E-08EFB98C7A3C}"/>
                  </a:ext>
                </a:extLst>
              </p:cNvPr>
              <p:cNvPicPr/>
              <p:nvPr/>
            </p:nvPicPr>
            <p:blipFill>
              <a:blip r:embed="rId3"/>
              <a:stretch>
                <a:fillRect/>
              </a:stretch>
            </p:blipFill>
            <p:spPr>
              <a:xfrm>
                <a:off x="7106830" y="3181423"/>
                <a:ext cx="1058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7FA4EE6-F735-7142-8798-D97A7E6C878D}"/>
                  </a:ext>
                </a:extLst>
              </p14:cNvPr>
              <p14:cNvContentPartPr/>
              <p14:nvPr/>
            </p14:nvContentPartPr>
            <p14:xfrm>
              <a:off x="3095710" y="405463"/>
              <a:ext cx="115200" cy="438480"/>
            </p14:xfrm>
          </p:contentPart>
        </mc:Choice>
        <mc:Fallback>
          <p:pic>
            <p:nvPicPr>
              <p:cNvPr id="2" name="Ink 1">
                <a:extLst>
                  <a:ext uri="{FF2B5EF4-FFF2-40B4-BE49-F238E27FC236}">
                    <a16:creationId xmlns:a16="http://schemas.microsoft.com/office/drawing/2014/main" id="{D7FA4EE6-F735-7142-8798-D97A7E6C878D}"/>
                  </a:ext>
                </a:extLst>
              </p:cNvPr>
              <p:cNvPicPr/>
              <p:nvPr/>
            </p:nvPicPr>
            <p:blipFill>
              <a:blip r:embed="rId5"/>
              <a:stretch>
                <a:fillRect/>
              </a:stretch>
            </p:blipFill>
            <p:spPr>
              <a:xfrm>
                <a:off x="3065110" y="374863"/>
                <a:ext cx="176760" cy="499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99D8D086-1681-D54E-BA5C-A8E32A10A890}"/>
                  </a:ext>
                </a:extLst>
              </p14:cNvPr>
              <p14:cNvContentPartPr/>
              <p14:nvPr/>
            </p14:nvContentPartPr>
            <p14:xfrm>
              <a:off x="3294430" y="365863"/>
              <a:ext cx="594720" cy="406440"/>
            </p14:xfrm>
          </p:contentPart>
        </mc:Choice>
        <mc:Fallback>
          <p:pic>
            <p:nvPicPr>
              <p:cNvPr id="3" name="Ink 2">
                <a:extLst>
                  <a:ext uri="{FF2B5EF4-FFF2-40B4-BE49-F238E27FC236}">
                    <a16:creationId xmlns:a16="http://schemas.microsoft.com/office/drawing/2014/main" id="{99D8D086-1681-D54E-BA5C-A8E32A10A890}"/>
                  </a:ext>
                </a:extLst>
              </p:cNvPr>
              <p:cNvPicPr/>
              <p:nvPr/>
            </p:nvPicPr>
            <p:blipFill>
              <a:blip r:embed="rId7"/>
              <a:stretch>
                <a:fillRect/>
              </a:stretch>
            </p:blipFill>
            <p:spPr>
              <a:xfrm>
                <a:off x="3263830" y="335263"/>
                <a:ext cx="656280" cy="467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FBF28E3C-7B58-7742-84E3-B6FECE2A0E85}"/>
                  </a:ext>
                </a:extLst>
              </p14:cNvPr>
              <p14:cNvContentPartPr/>
              <p14:nvPr/>
            </p14:nvContentPartPr>
            <p14:xfrm>
              <a:off x="3665590" y="439303"/>
              <a:ext cx="151560" cy="47160"/>
            </p14:xfrm>
          </p:contentPart>
        </mc:Choice>
        <mc:Fallback>
          <p:pic>
            <p:nvPicPr>
              <p:cNvPr id="4" name="Ink 3">
                <a:extLst>
                  <a:ext uri="{FF2B5EF4-FFF2-40B4-BE49-F238E27FC236}">
                    <a16:creationId xmlns:a16="http://schemas.microsoft.com/office/drawing/2014/main" id="{FBF28E3C-7B58-7742-84E3-B6FECE2A0E85}"/>
                  </a:ext>
                </a:extLst>
              </p:cNvPr>
              <p:cNvPicPr/>
              <p:nvPr/>
            </p:nvPicPr>
            <p:blipFill>
              <a:blip r:embed="rId9"/>
              <a:stretch>
                <a:fillRect/>
              </a:stretch>
            </p:blipFill>
            <p:spPr>
              <a:xfrm>
                <a:off x="3634990" y="408703"/>
                <a:ext cx="21312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6" name="Ink 15">
                <a:extLst>
                  <a:ext uri="{FF2B5EF4-FFF2-40B4-BE49-F238E27FC236}">
                    <a16:creationId xmlns:a16="http://schemas.microsoft.com/office/drawing/2014/main" id="{88853523-0E58-F744-866B-03B6ACD69C94}"/>
                  </a:ext>
                </a:extLst>
              </p14:cNvPr>
              <p14:cNvContentPartPr/>
              <p14:nvPr/>
            </p14:nvContentPartPr>
            <p14:xfrm>
              <a:off x="3123790" y="3062983"/>
              <a:ext cx="6567840" cy="237240"/>
            </p14:xfrm>
          </p:contentPart>
        </mc:Choice>
        <mc:Fallback>
          <p:pic>
            <p:nvPicPr>
              <p:cNvPr id="16" name="Ink 15">
                <a:extLst>
                  <a:ext uri="{FF2B5EF4-FFF2-40B4-BE49-F238E27FC236}">
                    <a16:creationId xmlns:a16="http://schemas.microsoft.com/office/drawing/2014/main" id="{88853523-0E58-F744-866B-03B6ACD69C94}"/>
                  </a:ext>
                </a:extLst>
              </p:cNvPr>
              <p:cNvPicPr/>
              <p:nvPr/>
            </p:nvPicPr>
            <p:blipFill>
              <a:blip r:embed="rId11"/>
              <a:stretch>
                <a:fillRect/>
              </a:stretch>
            </p:blipFill>
            <p:spPr>
              <a:xfrm>
                <a:off x="3093190" y="3032383"/>
                <a:ext cx="662904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 name="Ink 17">
                <a:extLst>
                  <a:ext uri="{FF2B5EF4-FFF2-40B4-BE49-F238E27FC236}">
                    <a16:creationId xmlns:a16="http://schemas.microsoft.com/office/drawing/2014/main" id="{3F915502-69C7-954E-B3CA-0CE437AFAA03}"/>
                  </a:ext>
                </a:extLst>
              </p14:cNvPr>
              <p14:cNvContentPartPr/>
              <p14:nvPr/>
            </p14:nvContentPartPr>
            <p14:xfrm>
              <a:off x="3368230" y="1071103"/>
              <a:ext cx="217440" cy="192960"/>
            </p14:xfrm>
          </p:contentPart>
        </mc:Choice>
        <mc:Fallback>
          <p:pic>
            <p:nvPicPr>
              <p:cNvPr id="18" name="Ink 17">
                <a:extLst>
                  <a:ext uri="{FF2B5EF4-FFF2-40B4-BE49-F238E27FC236}">
                    <a16:creationId xmlns:a16="http://schemas.microsoft.com/office/drawing/2014/main" id="{3F915502-69C7-954E-B3CA-0CE437AFAA03}"/>
                  </a:ext>
                </a:extLst>
              </p:cNvPr>
              <p:cNvPicPr/>
              <p:nvPr/>
            </p:nvPicPr>
            <p:blipFill>
              <a:blip r:embed="rId13"/>
              <a:stretch>
                <a:fillRect/>
              </a:stretch>
            </p:blipFill>
            <p:spPr>
              <a:xfrm>
                <a:off x="3337630" y="1040143"/>
                <a:ext cx="27864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 name="Ink 18">
                <a:extLst>
                  <a:ext uri="{FF2B5EF4-FFF2-40B4-BE49-F238E27FC236}">
                    <a16:creationId xmlns:a16="http://schemas.microsoft.com/office/drawing/2014/main" id="{5B76460A-21B0-B641-982D-7FB41DA304A8}"/>
                  </a:ext>
                </a:extLst>
              </p14:cNvPr>
              <p14:cNvContentPartPr/>
              <p14:nvPr/>
            </p14:nvContentPartPr>
            <p14:xfrm>
              <a:off x="3436270" y="986503"/>
              <a:ext cx="159120" cy="3353400"/>
            </p14:xfrm>
          </p:contentPart>
        </mc:Choice>
        <mc:Fallback>
          <p:pic>
            <p:nvPicPr>
              <p:cNvPr id="19" name="Ink 18">
                <a:extLst>
                  <a:ext uri="{FF2B5EF4-FFF2-40B4-BE49-F238E27FC236}">
                    <a16:creationId xmlns:a16="http://schemas.microsoft.com/office/drawing/2014/main" id="{5B76460A-21B0-B641-982D-7FB41DA304A8}"/>
                  </a:ext>
                </a:extLst>
              </p:cNvPr>
              <p:cNvPicPr/>
              <p:nvPr/>
            </p:nvPicPr>
            <p:blipFill>
              <a:blip r:embed="rId15"/>
              <a:stretch>
                <a:fillRect/>
              </a:stretch>
            </p:blipFill>
            <p:spPr>
              <a:xfrm>
                <a:off x="3405310" y="955903"/>
                <a:ext cx="220320" cy="3414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1" name="Ink 20">
                <a:extLst>
                  <a:ext uri="{FF2B5EF4-FFF2-40B4-BE49-F238E27FC236}">
                    <a16:creationId xmlns:a16="http://schemas.microsoft.com/office/drawing/2014/main" id="{A107D8E6-53CE-C54F-B279-3C3C541E964F}"/>
                  </a:ext>
                </a:extLst>
              </p14:cNvPr>
              <p14:cNvContentPartPr/>
              <p14:nvPr/>
            </p14:nvContentPartPr>
            <p14:xfrm>
              <a:off x="2529070" y="1102423"/>
              <a:ext cx="350640" cy="615600"/>
            </p14:xfrm>
          </p:contentPart>
        </mc:Choice>
        <mc:Fallback>
          <p:pic>
            <p:nvPicPr>
              <p:cNvPr id="21" name="Ink 20">
                <a:extLst>
                  <a:ext uri="{FF2B5EF4-FFF2-40B4-BE49-F238E27FC236}">
                    <a16:creationId xmlns:a16="http://schemas.microsoft.com/office/drawing/2014/main" id="{A107D8E6-53CE-C54F-B279-3C3C541E964F}"/>
                  </a:ext>
                </a:extLst>
              </p:cNvPr>
              <p:cNvPicPr/>
              <p:nvPr/>
            </p:nvPicPr>
            <p:blipFill>
              <a:blip r:embed="rId17"/>
              <a:stretch>
                <a:fillRect/>
              </a:stretch>
            </p:blipFill>
            <p:spPr>
              <a:xfrm>
                <a:off x="2498470" y="1071823"/>
                <a:ext cx="411840" cy="676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2" name="Ink 21">
                <a:extLst>
                  <a:ext uri="{FF2B5EF4-FFF2-40B4-BE49-F238E27FC236}">
                    <a16:creationId xmlns:a16="http://schemas.microsoft.com/office/drawing/2014/main" id="{E0F3D76D-F0E3-3741-89C7-8AEF3FC7AB27}"/>
                  </a:ext>
                </a:extLst>
              </p14:cNvPr>
              <p14:cNvContentPartPr/>
              <p14:nvPr/>
            </p14:nvContentPartPr>
            <p14:xfrm>
              <a:off x="9612430" y="2950303"/>
              <a:ext cx="232560" cy="272160"/>
            </p14:xfrm>
          </p:contentPart>
        </mc:Choice>
        <mc:Fallback>
          <p:pic>
            <p:nvPicPr>
              <p:cNvPr id="22" name="Ink 21">
                <a:extLst>
                  <a:ext uri="{FF2B5EF4-FFF2-40B4-BE49-F238E27FC236}">
                    <a16:creationId xmlns:a16="http://schemas.microsoft.com/office/drawing/2014/main" id="{E0F3D76D-F0E3-3741-89C7-8AEF3FC7AB27}"/>
                  </a:ext>
                </a:extLst>
              </p:cNvPr>
              <p:cNvPicPr/>
              <p:nvPr/>
            </p:nvPicPr>
            <p:blipFill>
              <a:blip r:embed="rId19"/>
              <a:stretch>
                <a:fillRect/>
              </a:stretch>
            </p:blipFill>
            <p:spPr>
              <a:xfrm>
                <a:off x="9581830" y="2919703"/>
                <a:ext cx="29412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3" name="Ink 22">
                <a:extLst>
                  <a:ext uri="{FF2B5EF4-FFF2-40B4-BE49-F238E27FC236}">
                    <a16:creationId xmlns:a16="http://schemas.microsoft.com/office/drawing/2014/main" id="{87F6F6B9-0BDC-AD4F-BD4B-89F5BC126C70}"/>
                  </a:ext>
                </a:extLst>
              </p14:cNvPr>
              <p14:cNvContentPartPr/>
              <p14:nvPr/>
            </p14:nvContentPartPr>
            <p14:xfrm>
              <a:off x="9601630" y="3561223"/>
              <a:ext cx="502560" cy="259920"/>
            </p14:xfrm>
          </p:contentPart>
        </mc:Choice>
        <mc:Fallback>
          <p:pic>
            <p:nvPicPr>
              <p:cNvPr id="23" name="Ink 22">
                <a:extLst>
                  <a:ext uri="{FF2B5EF4-FFF2-40B4-BE49-F238E27FC236}">
                    <a16:creationId xmlns:a16="http://schemas.microsoft.com/office/drawing/2014/main" id="{87F6F6B9-0BDC-AD4F-BD4B-89F5BC126C70}"/>
                  </a:ext>
                </a:extLst>
              </p:cNvPr>
              <p:cNvPicPr/>
              <p:nvPr/>
            </p:nvPicPr>
            <p:blipFill>
              <a:blip r:embed="rId21"/>
              <a:stretch>
                <a:fillRect/>
              </a:stretch>
            </p:blipFill>
            <p:spPr>
              <a:xfrm>
                <a:off x="9571030" y="3530623"/>
                <a:ext cx="56376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5" name="Ink 24">
                <a:extLst>
                  <a:ext uri="{FF2B5EF4-FFF2-40B4-BE49-F238E27FC236}">
                    <a16:creationId xmlns:a16="http://schemas.microsoft.com/office/drawing/2014/main" id="{6F447EC9-5D07-A648-8C16-05EA5AD6296D}"/>
                  </a:ext>
                </a:extLst>
              </p14:cNvPr>
              <p14:cNvContentPartPr/>
              <p14:nvPr/>
            </p14:nvContentPartPr>
            <p14:xfrm>
              <a:off x="4274710" y="3172783"/>
              <a:ext cx="19080" cy="272520"/>
            </p14:xfrm>
          </p:contentPart>
        </mc:Choice>
        <mc:Fallback>
          <p:pic>
            <p:nvPicPr>
              <p:cNvPr id="25" name="Ink 24">
                <a:extLst>
                  <a:ext uri="{FF2B5EF4-FFF2-40B4-BE49-F238E27FC236}">
                    <a16:creationId xmlns:a16="http://schemas.microsoft.com/office/drawing/2014/main" id="{6F447EC9-5D07-A648-8C16-05EA5AD6296D}"/>
                  </a:ext>
                </a:extLst>
              </p:cNvPr>
              <p:cNvPicPr/>
              <p:nvPr/>
            </p:nvPicPr>
            <p:blipFill>
              <a:blip r:embed="rId23"/>
              <a:stretch>
                <a:fillRect/>
              </a:stretch>
            </p:blipFill>
            <p:spPr>
              <a:xfrm>
                <a:off x="4244110" y="3142183"/>
                <a:ext cx="8064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6" name="Ink 25">
                <a:extLst>
                  <a:ext uri="{FF2B5EF4-FFF2-40B4-BE49-F238E27FC236}">
                    <a16:creationId xmlns:a16="http://schemas.microsoft.com/office/drawing/2014/main" id="{6112DAEE-5857-4A47-9219-10FABAF694F0}"/>
                  </a:ext>
                </a:extLst>
              </p14:cNvPr>
              <p14:cNvContentPartPr/>
              <p14:nvPr/>
            </p14:nvContentPartPr>
            <p14:xfrm>
              <a:off x="4263550" y="3727903"/>
              <a:ext cx="34920" cy="190800"/>
            </p14:xfrm>
          </p:contentPart>
        </mc:Choice>
        <mc:Fallback>
          <p:pic>
            <p:nvPicPr>
              <p:cNvPr id="26" name="Ink 25">
                <a:extLst>
                  <a:ext uri="{FF2B5EF4-FFF2-40B4-BE49-F238E27FC236}">
                    <a16:creationId xmlns:a16="http://schemas.microsoft.com/office/drawing/2014/main" id="{6112DAEE-5857-4A47-9219-10FABAF694F0}"/>
                  </a:ext>
                </a:extLst>
              </p:cNvPr>
              <p:cNvPicPr/>
              <p:nvPr/>
            </p:nvPicPr>
            <p:blipFill>
              <a:blip r:embed="rId25"/>
              <a:stretch>
                <a:fillRect/>
              </a:stretch>
            </p:blipFill>
            <p:spPr>
              <a:xfrm>
                <a:off x="4232950" y="3697303"/>
                <a:ext cx="9612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7" name="Ink 26">
                <a:extLst>
                  <a:ext uri="{FF2B5EF4-FFF2-40B4-BE49-F238E27FC236}">
                    <a16:creationId xmlns:a16="http://schemas.microsoft.com/office/drawing/2014/main" id="{974A963D-00FA-C645-A7AB-8227EB1EF296}"/>
                  </a:ext>
                </a:extLst>
              </p14:cNvPr>
              <p14:cNvContentPartPr/>
              <p14:nvPr/>
            </p14:nvContentPartPr>
            <p14:xfrm>
              <a:off x="5077510" y="3185743"/>
              <a:ext cx="23400" cy="286560"/>
            </p14:xfrm>
          </p:contentPart>
        </mc:Choice>
        <mc:Fallback>
          <p:pic>
            <p:nvPicPr>
              <p:cNvPr id="27" name="Ink 26">
                <a:extLst>
                  <a:ext uri="{FF2B5EF4-FFF2-40B4-BE49-F238E27FC236}">
                    <a16:creationId xmlns:a16="http://schemas.microsoft.com/office/drawing/2014/main" id="{974A963D-00FA-C645-A7AB-8227EB1EF296}"/>
                  </a:ext>
                </a:extLst>
              </p:cNvPr>
              <p:cNvPicPr/>
              <p:nvPr/>
            </p:nvPicPr>
            <p:blipFill>
              <a:blip r:embed="rId27"/>
              <a:stretch>
                <a:fillRect/>
              </a:stretch>
            </p:blipFill>
            <p:spPr>
              <a:xfrm>
                <a:off x="5046910" y="3154783"/>
                <a:ext cx="8496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8" name="Ink 27">
                <a:extLst>
                  <a:ext uri="{FF2B5EF4-FFF2-40B4-BE49-F238E27FC236}">
                    <a16:creationId xmlns:a16="http://schemas.microsoft.com/office/drawing/2014/main" id="{F7E4ADCA-7C7F-7F42-A807-1F832CD22200}"/>
                  </a:ext>
                </a:extLst>
              </p14:cNvPr>
              <p14:cNvContentPartPr/>
              <p14:nvPr/>
            </p14:nvContentPartPr>
            <p14:xfrm>
              <a:off x="5010910" y="3731143"/>
              <a:ext cx="312120" cy="214560"/>
            </p14:xfrm>
          </p:contentPart>
        </mc:Choice>
        <mc:Fallback>
          <p:pic>
            <p:nvPicPr>
              <p:cNvPr id="28" name="Ink 27">
                <a:extLst>
                  <a:ext uri="{FF2B5EF4-FFF2-40B4-BE49-F238E27FC236}">
                    <a16:creationId xmlns:a16="http://schemas.microsoft.com/office/drawing/2014/main" id="{F7E4ADCA-7C7F-7F42-A807-1F832CD22200}"/>
                  </a:ext>
                </a:extLst>
              </p:cNvPr>
              <p:cNvPicPr/>
              <p:nvPr/>
            </p:nvPicPr>
            <p:blipFill>
              <a:blip r:embed="rId29"/>
              <a:stretch>
                <a:fillRect/>
              </a:stretch>
            </p:blipFill>
            <p:spPr>
              <a:xfrm>
                <a:off x="4980310" y="3700543"/>
                <a:ext cx="37368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9" name="Ink 28">
                <a:extLst>
                  <a:ext uri="{FF2B5EF4-FFF2-40B4-BE49-F238E27FC236}">
                    <a16:creationId xmlns:a16="http://schemas.microsoft.com/office/drawing/2014/main" id="{A493E30B-AEC6-1744-887A-1BC6C156BC3E}"/>
                  </a:ext>
                </a:extLst>
              </p14:cNvPr>
              <p14:cNvContentPartPr/>
              <p14:nvPr/>
            </p14:nvContentPartPr>
            <p14:xfrm>
              <a:off x="6035110" y="3155503"/>
              <a:ext cx="3960" cy="319680"/>
            </p14:xfrm>
          </p:contentPart>
        </mc:Choice>
        <mc:Fallback>
          <p:pic>
            <p:nvPicPr>
              <p:cNvPr id="29" name="Ink 28">
                <a:extLst>
                  <a:ext uri="{FF2B5EF4-FFF2-40B4-BE49-F238E27FC236}">
                    <a16:creationId xmlns:a16="http://schemas.microsoft.com/office/drawing/2014/main" id="{A493E30B-AEC6-1744-887A-1BC6C156BC3E}"/>
                  </a:ext>
                </a:extLst>
              </p:cNvPr>
              <p:cNvPicPr/>
              <p:nvPr/>
            </p:nvPicPr>
            <p:blipFill>
              <a:blip r:embed="rId31"/>
              <a:stretch>
                <a:fillRect/>
              </a:stretch>
            </p:blipFill>
            <p:spPr>
              <a:xfrm>
                <a:off x="6004510" y="3124903"/>
                <a:ext cx="6552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0" name="Ink 29">
                <a:extLst>
                  <a:ext uri="{FF2B5EF4-FFF2-40B4-BE49-F238E27FC236}">
                    <a16:creationId xmlns:a16="http://schemas.microsoft.com/office/drawing/2014/main" id="{7520ACA6-9AEB-E04B-9189-3AE7E0EF2A4D}"/>
                  </a:ext>
                </a:extLst>
              </p14:cNvPr>
              <p14:cNvContentPartPr/>
              <p14:nvPr/>
            </p14:nvContentPartPr>
            <p14:xfrm>
              <a:off x="6138430" y="3846703"/>
              <a:ext cx="182520" cy="314280"/>
            </p14:xfrm>
          </p:contentPart>
        </mc:Choice>
        <mc:Fallback>
          <p:pic>
            <p:nvPicPr>
              <p:cNvPr id="30" name="Ink 29">
                <a:extLst>
                  <a:ext uri="{FF2B5EF4-FFF2-40B4-BE49-F238E27FC236}">
                    <a16:creationId xmlns:a16="http://schemas.microsoft.com/office/drawing/2014/main" id="{7520ACA6-9AEB-E04B-9189-3AE7E0EF2A4D}"/>
                  </a:ext>
                </a:extLst>
              </p:cNvPr>
              <p:cNvPicPr/>
              <p:nvPr/>
            </p:nvPicPr>
            <p:blipFill>
              <a:blip r:embed="rId33"/>
              <a:stretch>
                <a:fillRect/>
              </a:stretch>
            </p:blipFill>
            <p:spPr>
              <a:xfrm>
                <a:off x="6107830" y="3816103"/>
                <a:ext cx="24372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1" name="Ink 30">
                <a:extLst>
                  <a:ext uri="{FF2B5EF4-FFF2-40B4-BE49-F238E27FC236}">
                    <a16:creationId xmlns:a16="http://schemas.microsoft.com/office/drawing/2014/main" id="{EDF12542-9AF0-7749-A38C-6E56F3A6CA35}"/>
                  </a:ext>
                </a:extLst>
              </p14:cNvPr>
              <p14:cNvContentPartPr/>
              <p14:nvPr/>
            </p14:nvContentPartPr>
            <p14:xfrm>
              <a:off x="7256950" y="3439543"/>
              <a:ext cx="362160" cy="320760"/>
            </p14:xfrm>
          </p:contentPart>
        </mc:Choice>
        <mc:Fallback>
          <p:pic>
            <p:nvPicPr>
              <p:cNvPr id="31" name="Ink 30">
                <a:extLst>
                  <a:ext uri="{FF2B5EF4-FFF2-40B4-BE49-F238E27FC236}">
                    <a16:creationId xmlns:a16="http://schemas.microsoft.com/office/drawing/2014/main" id="{EDF12542-9AF0-7749-A38C-6E56F3A6CA35}"/>
                  </a:ext>
                </a:extLst>
              </p:cNvPr>
              <p:cNvPicPr/>
              <p:nvPr/>
            </p:nvPicPr>
            <p:blipFill>
              <a:blip r:embed="rId35"/>
              <a:stretch>
                <a:fillRect/>
              </a:stretch>
            </p:blipFill>
            <p:spPr>
              <a:xfrm>
                <a:off x="7226350" y="3408943"/>
                <a:ext cx="42372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3" name="Ink 32">
                <a:extLst>
                  <a:ext uri="{FF2B5EF4-FFF2-40B4-BE49-F238E27FC236}">
                    <a16:creationId xmlns:a16="http://schemas.microsoft.com/office/drawing/2014/main" id="{F88E7283-E218-3F42-99A4-E529F199D8CF}"/>
                  </a:ext>
                </a:extLst>
              </p14:cNvPr>
              <p14:cNvContentPartPr/>
              <p14:nvPr/>
            </p14:nvContentPartPr>
            <p14:xfrm>
              <a:off x="8366470" y="3150103"/>
              <a:ext cx="9360" cy="137880"/>
            </p14:xfrm>
          </p:contentPart>
        </mc:Choice>
        <mc:Fallback>
          <p:pic>
            <p:nvPicPr>
              <p:cNvPr id="33" name="Ink 32">
                <a:extLst>
                  <a:ext uri="{FF2B5EF4-FFF2-40B4-BE49-F238E27FC236}">
                    <a16:creationId xmlns:a16="http://schemas.microsoft.com/office/drawing/2014/main" id="{F88E7283-E218-3F42-99A4-E529F199D8CF}"/>
                  </a:ext>
                </a:extLst>
              </p:cNvPr>
              <p:cNvPicPr/>
              <p:nvPr/>
            </p:nvPicPr>
            <p:blipFill>
              <a:blip r:embed="rId37"/>
              <a:stretch>
                <a:fillRect/>
              </a:stretch>
            </p:blipFill>
            <p:spPr>
              <a:xfrm>
                <a:off x="8335510" y="3119503"/>
                <a:ext cx="7056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4" name="Ink 53">
                <a:extLst>
                  <a:ext uri="{FF2B5EF4-FFF2-40B4-BE49-F238E27FC236}">
                    <a16:creationId xmlns:a16="http://schemas.microsoft.com/office/drawing/2014/main" id="{80F5A1C5-5C6B-2A44-9669-8DF18D3551D5}"/>
                  </a:ext>
                </a:extLst>
              </p14:cNvPr>
              <p14:cNvContentPartPr/>
              <p14:nvPr/>
            </p14:nvContentPartPr>
            <p14:xfrm>
              <a:off x="8331910" y="3524143"/>
              <a:ext cx="160560" cy="151560"/>
            </p14:xfrm>
          </p:contentPart>
        </mc:Choice>
        <mc:Fallback>
          <p:pic>
            <p:nvPicPr>
              <p:cNvPr id="54" name="Ink 53">
                <a:extLst>
                  <a:ext uri="{FF2B5EF4-FFF2-40B4-BE49-F238E27FC236}">
                    <a16:creationId xmlns:a16="http://schemas.microsoft.com/office/drawing/2014/main" id="{80F5A1C5-5C6B-2A44-9669-8DF18D3551D5}"/>
                  </a:ext>
                </a:extLst>
              </p:cNvPr>
              <p:cNvPicPr/>
              <p:nvPr/>
            </p:nvPicPr>
            <p:blipFill>
              <a:blip r:embed="rId39"/>
              <a:stretch>
                <a:fillRect/>
              </a:stretch>
            </p:blipFill>
            <p:spPr>
              <a:xfrm>
                <a:off x="8301310" y="3493543"/>
                <a:ext cx="22176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5" name="Ink 54">
                <a:extLst>
                  <a:ext uri="{FF2B5EF4-FFF2-40B4-BE49-F238E27FC236}">
                    <a16:creationId xmlns:a16="http://schemas.microsoft.com/office/drawing/2014/main" id="{1BE42CD1-B2D2-1748-981A-0619E0285D11}"/>
                  </a:ext>
                </a:extLst>
              </p14:cNvPr>
              <p14:cNvContentPartPr/>
              <p14:nvPr/>
            </p14:nvContentPartPr>
            <p14:xfrm>
              <a:off x="8351710" y="3426223"/>
              <a:ext cx="191520" cy="37440"/>
            </p14:xfrm>
          </p:contentPart>
        </mc:Choice>
        <mc:Fallback>
          <p:pic>
            <p:nvPicPr>
              <p:cNvPr id="55" name="Ink 54">
                <a:extLst>
                  <a:ext uri="{FF2B5EF4-FFF2-40B4-BE49-F238E27FC236}">
                    <a16:creationId xmlns:a16="http://schemas.microsoft.com/office/drawing/2014/main" id="{1BE42CD1-B2D2-1748-981A-0619E0285D11}"/>
                  </a:ext>
                </a:extLst>
              </p:cNvPr>
              <p:cNvPicPr/>
              <p:nvPr/>
            </p:nvPicPr>
            <p:blipFill>
              <a:blip r:embed="rId41"/>
              <a:stretch>
                <a:fillRect/>
              </a:stretch>
            </p:blipFill>
            <p:spPr>
              <a:xfrm>
                <a:off x="8321110" y="3395623"/>
                <a:ext cx="25272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6" name="Ink 55">
                <a:extLst>
                  <a:ext uri="{FF2B5EF4-FFF2-40B4-BE49-F238E27FC236}">
                    <a16:creationId xmlns:a16="http://schemas.microsoft.com/office/drawing/2014/main" id="{2DD16483-D623-E246-BA74-E0557BC1C258}"/>
                  </a:ext>
                </a:extLst>
              </p14:cNvPr>
              <p14:cNvContentPartPr/>
              <p14:nvPr/>
            </p14:nvContentPartPr>
            <p14:xfrm>
              <a:off x="8332990" y="3475183"/>
              <a:ext cx="12240" cy="36360"/>
            </p14:xfrm>
          </p:contentPart>
        </mc:Choice>
        <mc:Fallback>
          <p:pic>
            <p:nvPicPr>
              <p:cNvPr id="56" name="Ink 55">
                <a:extLst>
                  <a:ext uri="{FF2B5EF4-FFF2-40B4-BE49-F238E27FC236}">
                    <a16:creationId xmlns:a16="http://schemas.microsoft.com/office/drawing/2014/main" id="{2DD16483-D623-E246-BA74-E0557BC1C258}"/>
                  </a:ext>
                </a:extLst>
              </p:cNvPr>
              <p:cNvPicPr/>
              <p:nvPr/>
            </p:nvPicPr>
            <p:blipFill>
              <a:blip r:embed="rId43"/>
              <a:stretch>
                <a:fillRect/>
              </a:stretch>
            </p:blipFill>
            <p:spPr>
              <a:xfrm>
                <a:off x="8302390" y="3444223"/>
                <a:ext cx="7344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8" name="Ink 57">
                <a:extLst>
                  <a:ext uri="{FF2B5EF4-FFF2-40B4-BE49-F238E27FC236}">
                    <a16:creationId xmlns:a16="http://schemas.microsoft.com/office/drawing/2014/main" id="{68AB5B10-6521-B047-843D-F0DF2CF19EAC}"/>
                  </a:ext>
                </a:extLst>
              </p14:cNvPr>
              <p14:cNvContentPartPr/>
              <p14:nvPr/>
            </p14:nvContentPartPr>
            <p14:xfrm>
              <a:off x="7165150" y="754663"/>
              <a:ext cx="173880" cy="455400"/>
            </p14:xfrm>
          </p:contentPart>
        </mc:Choice>
        <mc:Fallback>
          <p:pic>
            <p:nvPicPr>
              <p:cNvPr id="58" name="Ink 57">
                <a:extLst>
                  <a:ext uri="{FF2B5EF4-FFF2-40B4-BE49-F238E27FC236}">
                    <a16:creationId xmlns:a16="http://schemas.microsoft.com/office/drawing/2014/main" id="{68AB5B10-6521-B047-843D-F0DF2CF19EAC}"/>
                  </a:ext>
                </a:extLst>
              </p:cNvPr>
              <p:cNvPicPr/>
              <p:nvPr/>
            </p:nvPicPr>
            <p:blipFill>
              <a:blip r:embed="rId45"/>
              <a:stretch>
                <a:fillRect/>
              </a:stretch>
            </p:blipFill>
            <p:spPr>
              <a:xfrm>
                <a:off x="7134550" y="724063"/>
                <a:ext cx="235080" cy="516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62" name="Ink 61">
                <a:extLst>
                  <a:ext uri="{FF2B5EF4-FFF2-40B4-BE49-F238E27FC236}">
                    <a16:creationId xmlns:a16="http://schemas.microsoft.com/office/drawing/2014/main" id="{7284AF81-7D74-DE45-8ED4-C411D0C52695}"/>
                  </a:ext>
                </a:extLst>
              </p14:cNvPr>
              <p14:cNvContentPartPr/>
              <p14:nvPr/>
            </p14:nvContentPartPr>
            <p14:xfrm>
              <a:off x="3368230" y="2555743"/>
              <a:ext cx="207720" cy="21960"/>
            </p14:xfrm>
          </p:contentPart>
        </mc:Choice>
        <mc:Fallback>
          <p:pic>
            <p:nvPicPr>
              <p:cNvPr id="62" name="Ink 61">
                <a:extLst>
                  <a:ext uri="{FF2B5EF4-FFF2-40B4-BE49-F238E27FC236}">
                    <a16:creationId xmlns:a16="http://schemas.microsoft.com/office/drawing/2014/main" id="{7284AF81-7D74-DE45-8ED4-C411D0C52695}"/>
                  </a:ext>
                </a:extLst>
              </p:cNvPr>
              <p:cNvPicPr/>
              <p:nvPr/>
            </p:nvPicPr>
            <p:blipFill>
              <a:blip r:embed="rId47"/>
              <a:stretch>
                <a:fillRect/>
              </a:stretch>
            </p:blipFill>
            <p:spPr>
              <a:xfrm>
                <a:off x="3337630" y="2525143"/>
                <a:ext cx="26892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63" name="Ink 62">
                <a:extLst>
                  <a:ext uri="{FF2B5EF4-FFF2-40B4-BE49-F238E27FC236}">
                    <a16:creationId xmlns:a16="http://schemas.microsoft.com/office/drawing/2014/main" id="{6381BB1C-0A5B-F746-A38C-11879D5A3C7E}"/>
                  </a:ext>
                </a:extLst>
              </p14:cNvPr>
              <p14:cNvContentPartPr/>
              <p14:nvPr/>
            </p14:nvContentPartPr>
            <p14:xfrm>
              <a:off x="3409270" y="1973983"/>
              <a:ext cx="173160" cy="18720"/>
            </p14:xfrm>
          </p:contentPart>
        </mc:Choice>
        <mc:Fallback>
          <p:pic>
            <p:nvPicPr>
              <p:cNvPr id="63" name="Ink 62">
                <a:extLst>
                  <a:ext uri="{FF2B5EF4-FFF2-40B4-BE49-F238E27FC236}">
                    <a16:creationId xmlns:a16="http://schemas.microsoft.com/office/drawing/2014/main" id="{6381BB1C-0A5B-F746-A38C-11879D5A3C7E}"/>
                  </a:ext>
                </a:extLst>
              </p:cNvPr>
              <p:cNvPicPr/>
              <p:nvPr/>
            </p:nvPicPr>
            <p:blipFill>
              <a:blip r:embed="rId49"/>
              <a:stretch>
                <a:fillRect/>
              </a:stretch>
            </p:blipFill>
            <p:spPr>
              <a:xfrm>
                <a:off x="3378670" y="1943023"/>
                <a:ext cx="23436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4" name="Ink 63">
                <a:extLst>
                  <a:ext uri="{FF2B5EF4-FFF2-40B4-BE49-F238E27FC236}">
                    <a16:creationId xmlns:a16="http://schemas.microsoft.com/office/drawing/2014/main" id="{7A91477B-0B18-2C4F-A672-27A56B63C8A6}"/>
                  </a:ext>
                </a:extLst>
              </p14:cNvPr>
              <p14:cNvContentPartPr/>
              <p14:nvPr/>
            </p14:nvContentPartPr>
            <p14:xfrm>
              <a:off x="3438070" y="1423543"/>
              <a:ext cx="221040" cy="23400"/>
            </p14:xfrm>
          </p:contentPart>
        </mc:Choice>
        <mc:Fallback>
          <p:pic>
            <p:nvPicPr>
              <p:cNvPr id="64" name="Ink 63">
                <a:extLst>
                  <a:ext uri="{FF2B5EF4-FFF2-40B4-BE49-F238E27FC236}">
                    <a16:creationId xmlns:a16="http://schemas.microsoft.com/office/drawing/2014/main" id="{7A91477B-0B18-2C4F-A672-27A56B63C8A6}"/>
                  </a:ext>
                </a:extLst>
              </p:cNvPr>
              <p:cNvPicPr/>
              <p:nvPr/>
            </p:nvPicPr>
            <p:blipFill>
              <a:blip r:embed="rId51"/>
              <a:stretch>
                <a:fillRect/>
              </a:stretch>
            </p:blipFill>
            <p:spPr>
              <a:xfrm>
                <a:off x="3407470" y="1392943"/>
                <a:ext cx="28260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6" name="Ink 65">
                <a:extLst>
                  <a:ext uri="{FF2B5EF4-FFF2-40B4-BE49-F238E27FC236}">
                    <a16:creationId xmlns:a16="http://schemas.microsoft.com/office/drawing/2014/main" id="{1952E0B4-8AD6-0143-8B60-01F3E7EA030F}"/>
                  </a:ext>
                </a:extLst>
              </p14:cNvPr>
              <p14:cNvContentPartPr/>
              <p14:nvPr/>
            </p14:nvContentPartPr>
            <p14:xfrm>
              <a:off x="3063310" y="2549263"/>
              <a:ext cx="24120" cy="180720"/>
            </p14:xfrm>
          </p:contentPart>
        </mc:Choice>
        <mc:Fallback>
          <p:pic>
            <p:nvPicPr>
              <p:cNvPr id="66" name="Ink 65">
                <a:extLst>
                  <a:ext uri="{FF2B5EF4-FFF2-40B4-BE49-F238E27FC236}">
                    <a16:creationId xmlns:a16="http://schemas.microsoft.com/office/drawing/2014/main" id="{1952E0B4-8AD6-0143-8B60-01F3E7EA030F}"/>
                  </a:ext>
                </a:extLst>
              </p:cNvPr>
              <p:cNvPicPr/>
              <p:nvPr/>
            </p:nvPicPr>
            <p:blipFill>
              <a:blip r:embed="rId53"/>
              <a:stretch>
                <a:fillRect/>
              </a:stretch>
            </p:blipFill>
            <p:spPr>
              <a:xfrm>
                <a:off x="3032710" y="2518663"/>
                <a:ext cx="8568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7" name="Ink 66">
                <a:extLst>
                  <a:ext uri="{FF2B5EF4-FFF2-40B4-BE49-F238E27FC236}">
                    <a16:creationId xmlns:a16="http://schemas.microsoft.com/office/drawing/2014/main" id="{E7DC7A4F-D8F9-9F4B-8BB2-94EB7C52D2F2}"/>
                  </a:ext>
                </a:extLst>
              </p14:cNvPr>
              <p14:cNvContentPartPr/>
              <p14:nvPr/>
            </p14:nvContentPartPr>
            <p14:xfrm>
              <a:off x="3025150" y="1927183"/>
              <a:ext cx="192240" cy="212400"/>
            </p14:xfrm>
          </p:contentPart>
        </mc:Choice>
        <mc:Fallback>
          <p:pic>
            <p:nvPicPr>
              <p:cNvPr id="67" name="Ink 66">
                <a:extLst>
                  <a:ext uri="{FF2B5EF4-FFF2-40B4-BE49-F238E27FC236}">
                    <a16:creationId xmlns:a16="http://schemas.microsoft.com/office/drawing/2014/main" id="{E7DC7A4F-D8F9-9F4B-8BB2-94EB7C52D2F2}"/>
                  </a:ext>
                </a:extLst>
              </p:cNvPr>
              <p:cNvPicPr/>
              <p:nvPr/>
            </p:nvPicPr>
            <p:blipFill>
              <a:blip r:embed="rId55"/>
              <a:stretch>
                <a:fillRect/>
              </a:stretch>
            </p:blipFill>
            <p:spPr>
              <a:xfrm>
                <a:off x="2994550" y="1896583"/>
                <a:ext cx="25380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8" name="Ink 67">
                <a:extLst>
                  <a:ext uri="{FF2B5EF4-FFF2-40B4-BE49-F238E27FC236}">
                    <a16:creationId xmlns:a16="http://schemas.microsoft.com/office/drawing/2014/main" id="{13CCD8B3-5521-8048-91A3-982EDCACE203}"/>
                  </a:ext>
                </a:extLst>
              </p14:cNvPr>
              <p14:cNvContentPartPr/>
              <p14:nvPr/>
            </p14:nvContentPartPr>
            <p14:xfrm>
              <a:off x="3265990" y="1523623"/>
              <a:ext cx="120960" cy="32400"/>
            </p14:xfrm>
          </p:contentPart>
        </mc:Choice>
        <mc:Fallback>
          <p:pic>
            <p:nvPicPr>
              <p:cNvPr id="68" name="Ink 67">
                <a:extLst>
                  <a:ext uri="{FF2B5EF4-FFF2-40B4-BE49-F238E27FC236}">
                    <a16:creationId xmlns:a16="http://schemas.microsoft.com/office/drawing/2014/main" id="{13CCD8B3-5521-8048-91A3-982EDCACE203}"/>
                  </a:ext>
                </a:extLst>
              </p:cNvPr>
              <p:cNvPicPr/>
              <p:nvPr/>
            </p:nvPicPr>
            <p:blipFill>
              <a:blip r:embed="rId57"/>
              <a:stretch>
                <a:fillRect/>
              </a:stretch>
            </p:blipFill>
            <p:spPr>
              <a:xfrm>
                <a:off x="3235390" y="1493023"/>
                <a:ext cx="182160" cy="93600"/>
              </a:xfrm>
              <a:prstGeom prst="rect">
                <a:avLst/>
              </a:prstGeom>
            </p:spPr>
          </p:pic>
        </mc:Fallback>
      </mc:AlternateContent>
      <p:grpSp>
        <p:nvGrpSpPr>
          <p:cNvPr id="111" name="Group 110">
            <a:extLst>
              <a:ext uri="{FF2B5EF4-FFF2-40B4-BE49-F238E27FC236}">
                <a16:creationId xmlns:a16="http://schemas.microsoft.com/office/drawing/2014/main" id="{47541AB9-7638-1144-B2A5-38BDBBA9AF4A}"/>
              </a:ext>
            </a:extLst>
          </p:cNvPr>
          <p:cNvGrpSpPr/>
          <p:nvPr/>
        </p:nvGrpSpPr>
        <p:grpSpPr>
          <a:xfrm>
            <a:off x="1926070" y="4341343"/>
            <a:ext cx="2331360" cy="1140120"/>
            <a:chOff x="1926070" y="4341343"/>
            <a:chExt cx="2331360" cy="1140120"/>
          </a:xfrm>
        </p:grpSpPr>
        <mc:AlternateContent xmlns:mc="http://schemas.openxmlformats.org/markup-compatibility/2006">
          <mc:Choice xmlns:p14="http://schemas.microsoft.com/office/powerpoint/2010/main" Requires="p14">
            <p:contentPart p14:bwMode="auto" r:id="rId58">
              <p14:nvContentPartPr>
                <p14:cNvPr id="88" name="Ink 87">
                  <a:extLst>
                    <a:ext uri="{FF2B5EF4-FFF2-40B4-BE49-F238E27FC236}">
                      <a16:creationId xmlns:a16="http://schemas.microsoft.com/office/drawing/2014/main" id="{CD63F7FD-8C86-B34E-8A07-C08CAE644EA4}"/>
                    </a:ext>
                  </a:extLst>
                </p14:cNvPr>
                <p14:cNvContentPartPr/>
                <p14:nvPr/>
              </p14:nvContentPartPr>
              <p14:xfrm>
                <a:off x="2456710" y="4709983"/>
                <a:ext cx="347040" cy="367560"/>
              </p14:xfrm>
            </p:contentPart>
          </mc:Choice>
          <mc:Fallback>
            <p:pic>
              <p:nvPicPr>
                <p:cNvPr id="88" name="Ink 87">
                  <a:extLst>
                    <a:ext uri="{FF2B5EF4-FFF2-40B4-BE49-F238E27FC236}">
                      <a16:creationId xmlns:a16="http://schemas.microsoft.com/office/drawing/2014/main" id="{CD63F7FD-8C86-B34E-8A07-C08CAE644EA4}"/>
                    </a:ext>
                  </a:extLst>
                </p:cNvPr>
                <p:cNvPicPr/>
                <p:nvPr/>
              </p:nvPicPr>
              <p:blipFill>
                <a:blip r:embed="rId59"/>
                <a:stretch>
                  <a:fillRect/>
                </a:stretch>
              </p:blipFill>
              <p:spPr>
                <a:xfrm>
                  <a:off x="2426110" y="4679383"/>
                  <a:ext cx="408600"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89" name="Ink 88">
                  <a:extLst>
                    <a:ext uri="{FF2B5EF4-FFF2-40B4-BE49-F238E27FC236}">
                      <a16:creationId xmlns:a16="http://schemas.microsoft.com/office/drawing/2014/main" id="{22AF28D6-C3AA-D544-84AD-21782088CEE2}"/>
                    </a:ext>
                  </a:extLst>
                </p14:cNvPr>
                <p14:cNvContentPartPr/>
                <p14:nvPr/>
              </p14:nvContentPartPr>
              <p14:xfrm>
                <a:off x="2968630" y="4906903"/>
                <a:ext cx="154440" cy="52560"/>
              </p14:xfrm>
            </p:contentPart>
          </mc:Choice>
          <mc:Fallback>
            <p:pic>
              <p:nvPicPr>
                <p:cNvPr id="89" name="Ink 88">
                  <a:extLst>
                    <a:ext uri="{FF2B5EF4-FFF2-40B4-BE49-F238E27FC236}">
                      <a16:creationId xmlns:a16="http://schemas.microsoft.com/office/drawing/2014/main" id="{22AF28D6-C3AA-D544-84AD-21782088CEE2}"/>
                    </a:ext>
                  </a:extLst>
                </p:cNvPr>
                <p:cNvPicPr/>
                <p:nvPr/>
              </p:nvPicPr>
              <p:blipFill>
                <a:blip r:embed="rId61"/>
                <a:stretch>
                  <a:fillRect/>
                </a:stretch>
              </p:blipFill>
              <p:spPr>
                <a:xfrm>
                  <a:off x="2938030" y="4876303"/>
                  <a:ext cx="21600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90" name="Ink 89">
                  <a:extLst>
                    <a:ext uri="{FF2B5EF4-FFF2-40B4-BE49-F238E27FC236}">
                      <a16:creationId xmlns:a16="http://schemas.microsoft.com/office/drawing/2014/main" id="{1D80F265-0D76-254C-BD90-FAD1E824306F}"/>
                    </a:ext>
                  </a:extLst>
                </p14:cNvPr>
                <p14:cNvContentPartPr/>
                <p14:nvPr/>
              </p14:nvContentPartPr>
              <p14:xfrm>
                <a:off x="3261310" y="4713943"/>
                <a:ext cx="28800" cy="353520"/>
              </p14:xfrm>
            </p:contentPart>
          </mc:Choice>
          <mc:Fallback>
            <p:pic>
              <p:nvPicPr>
                <p:cNvPr id="90" name="Ink 89">
                  <a:extLst>
                    <a:ext uri="{FF2B5EF4-FFF2-40B4-BE49-F238E27FC236}">
                      <a16:creationId xmlns:a16="http://schemas.microsoft.com/office/drawing/2014/main" id="{1D80F265-0D76-254C-BD90-FAD1E824306F}"/>
                    </a:ext>
                  </a:extLst>
                </p:cNvPr>
                <p:cNvPicPr/>
                <p:nvPr/>
              </p:nvPicPr>
              <p:blipFill>
                <a:blip r:embed="rId63"/>
                <a:stretch>
                  <a:fillRect/>
                </a:stretch>
              </p:blipFill>
              <p:spPr>
                <a:xfrm>
                  <a:off x="3230350" y="4683343"/>
                  <a:ext cx="90360" cy="4147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91" name="Ink 90">
                  <a:extLst>
                    <a:ext uri="{FF2B5EF4-FFF2-40B4-BE49-F238E27FC236}">
                      <a16:creationId xmlns:a16="http://schemas.microsoft.com/office/drawing/2014/main" id="{83C34168-FDDE-7D47-AB8B-CE16717308A2}"/>
                    </a:ext>
                  </a:extLst>
                </p14:cNvPr>
                <p14:cNvContentPartPr/>
                <p14:nvPr/>
              </p14:nvContentPartPr>
              <p14:xfrm>
                <a:off x="3160510" y="4722583"/>
                <a:ext cx="302040" cy="359640"/>
              </p14:xfrm>
            </p:contentPart>
          </mc:Choice>
          <mc:Fallback>
            <p:pic>
              <p:nvPicPr>
                <p:cNvPr id="91" name="Ink 90">
                  <a:extLst>
                    <a:ext uri="{FF2B5EF4-FFF2-40B4-BE49-F238E27FC236}">
                      <a16:creationId xmlns:a16="http://schemas.microsoft.com/office/drawing/2014/main" id="{83C34168-FDDE-7D47-AB8B-CE16717308A2}"/>
                    </a:ext>
                  </a:extLst>
                </p:cNvPr>
                <p:cNvPicPr/>
                <p:nvPr/>
              </p:nvPicPr>
              <p:blipFill>
                <a:blip r:embed="rId65"/>
                <a:stretch>
                  <a:fillRect/>
                </a:stretch>
              </p:blipFill>
              <p:spPr>
                <a:xfrm>
                  <a:off x="3129910" y="4691623"/>
                  <a:ext cx="36324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92" name="Ink 91">
                  <a:extLst>
                    <a:ext uri="{FF2B5EF4-FFF2-40B4-BE49-F238E27FC236}">
                      <a16:creationId xmlns:a16="http://schemas.microsoft.com/office/drawing/2014/main" id="{8B1E5DC3-CDEB-9941-9FD7-54778FC9B4A3}"/>
                    </a:ext>
                  </a:extLst>
                </p14:cNvPr>
                <p14:cNvContentPartPr/>
                <p14:nvPr/>
              </p14:nvContentPartPr>
              <p14:xfrm>
                <a:off x="1926070" y="4341343"/>
                <a:ext cx="2331360" cy="1140120"/>
              </p14:xfrm>
            </p:contentPart>
          </mc:Choice>
          <mc:Fallback>
            <p:pic>
              <p:nvPicPr>
                <p:cNvPr id="92" name="Ink 91">
                  <a:extLst>
                    <a:ext uri="{FF2B5EF4-FFF2-40B4-BE49-F238E27FC236}">
                      <a16:creationId xmlns:a16="http://schemas.microsoft.com/office/drawing/2014/main" id="{8B1E5DC3-CDEB-9941-9FD7-54778FC9B4A3}"/>
                    </a:ext>
                  </a:extLst>
                </p:cNvPr>
                <p:cNvPicPr/>
                <p:nvPr/>
              </p:nvPicPr>
              <p:blipFill>
                <a:blip r:embed="rId67"/>
                <a:stretch>
                  <a:fillRect/>
                </a:stretch>
              </p:blipFill>
              <p:spPr>
                <a:xfrm>
                  <a:off x="1895470" y="4310383"/>
                  <a:ext cx="2392560" cy="1201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8">
            <p14:nvContentPartPr>
              <p14:cNvPr id="96" name="Ink 95">
                <a:extLst>
                  <a:ext uri="{FF2B5EF4-FFF2-40B4-BE49-F238E27FC236}">
                    <a16:creationId xmlns:a16="http://schemas.microsoft.com/office/drawing/2014/main" id="{B072A64E-D229-AA4B-887C-A54EB57766EF}"/>
                  </a:ext>
                </a:extLst>
              </p14:cNvPr>
              <p14:cNvContentPartPr/>
              <p14:nvPr/>
            </p14:nvContentPartPr>
            <p14:xfrm>
              <a:off x="6087310" y="2286823"/>
              <a:ext cx="51120" cy="145440"/>
            </p14:xfrm>
          </p:contentPart>
        </mc:Choice>
        <mc:Fallback>
          <p:pic>
            <p:nvPicPr>
              <p:cNvPr id="96" name="Ink 95">
                <a:extLst>
                  <a:ext uri="{FF2B5EF4-FFF2-40B4-BE49-F238E27FC236}">
                    <a16:creationId xmlns:a16="http://schemas.microsoft.com/office/drawing/2014/main" id="{B072A64E-D229-AA4B-887C-A54EB57766EF}"/>
                  </a:ext>
                </a:extLst>
              </p:cNvPr>
              <p:cNvPicPr/>
              <p:nvPr/>
            </p:nvPicPr>
            <p:blipFill>
              <a:blip r:embed="rId69"/>
              <a:stretch>
                <a:fillRect/>
              </a:stretch>
            </p:blipFill>
            <p:spPr>
              <a:xfrm>
                <a:off x="6056710" y="2255863"/>
                <a:ext cx="112320" cy="207000"/>
              </a:xfrm>
              <a:prstGeom prst="rect">
                <a:avLst/>
              </a:prstGeom>
            </p:spPr>
          </p:pic>
        </mc:Fallback>
      </mc:AlternateContent>
      <p:grpSp>
        <p:nvGrpSpPr>
          <p:cNvPr id="110" name="Group 109">
            <a:extLst>
              <a:ext uri="{FF2B5EF4-FFF2-40B4-BE49-F238E27FC236}">
                <a16:creationId xmlns:a16="http://schemas.microsoft.com/office/drawing/2014/main" id="{9F558CEE-E048-714E-AA39-BA8332D75B5F}"/>
              </a:ext>
            </a:extLst>
          </p:cNvPr>
          <p:cNvGrpSpPr/>
          <p:nvPr/>
        </p:nvGrpSpPr>
        <p:grpSpPr>
          <a:xfrm>
            <a:off x="4690870" y="2274223"/>
            <a:ext cx="152280" cy="190080"/>
            <a:chOff x="4690870" y="2274223"/>
            <a:chExt cx="152280" cy="190080"/>
          </a:xfrm>
        </p:grpSpPr>
        <mc:AlternateContent xmlns:mc="http://schemas.openxmlformats.org/markup-compatibility/2006">
          <mc:Choice xmlns:p14="http://schemas.microsoft.com/office/powerpoint/2010/main" Requires="p14">
            <p:contentPart p14:bwMode="auto" r:id="rId70">
              <p14:nvContentPartPr>
                <p14:cNvPr id="94" name="Ink 93">
                  <a:extLst>
                    <a:ext uri="{FF2B5EF4-FFF2-40B4-BE49-F238E27FC236}">
                      <a16:creationId xmlns:a16="http://schemas.microsoft.com/office/drawing/2014/main" id="{8557BFB4-C366-F44A-BC32-F7908FD59B43}"/>
                    </a:ext>
                  </a:extLst>
                </p14:cNvPr>
                <p14:cNvContentPartPr/>
                <p14:nvPr/>
              </p14:nvContentPartPr>
              <p14:xfrm>
                <a:off x="4782310" y="2274223"/>
                <a:ext cx="60840" cy="14760"/>
              </p14:xfrm>
            </p:contentPart>
          </mc:Choice>
          <mc:Fallback>
            <p:pic>
              <p:nvPicPr>
                <p:cNvPr id="94" name="Ink 93">
                  <a:extLst>
                    <a:ext uri="{FF2B5EF4-FFF2-40B4-BE49-F238E27FC236}">
                      <a16:creationId xmlns:a16="http://schemas.microsoft.com/office/drawing/2014/main" id="{8557BFB4-C366-F44A-BC32-F7908FD59B43}"/>
                    </a:ext>
                  </a:extLst>
                </p:cNvPr>
                <p:cNvPicPr/>
                <p:nvPr/>
              </p:nvPicPr>
              <p:blipFill>
                <a:blip r:embed="rId71"/>
                <a:stretch>
                  <a:fillRect/>
                </a:stretch>
              </p:blipFill>
              <p:spPr>
                <a:xfrm>
                  <a:off x="4751350" y="2243623"/>
                  <a:ext cx="12240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01" name="Ink 100">
                  <a:extLst>
                    <a:ext uri="{FF2B5EF4-FFF2-40B4-BE49-F238E27FC236}">
                      <a16:creationId xmlns:a16="http://schemas.microsoft.com/office/drawing/2014/main" id="{D7E1A759-179F-B74C-894F-F2094D254C67}"/>
                    </a:ext>
                  </a:extLst>
                </p14:cNvPr>
                <p14:cNvContentPartPr/>
                <p14:nvPr/>
              </p14:nvContentPartPr>
              <p14:xfrm>
                <a:off x="4690870" y="2436943"/>
                <a:ext cx="108360" cy="27360"/>
              </p14:xfrm>
            </p:contentPart>
          </mc:Choice>
          <mc:Fallback>
            <p:pic>
              <p:nvPicPr>
                <p:cNvPr id="101" name="Ink 100">
                  <a:extLst>
                    <a:ext uri="{FF2B5EF4-FFF2-40B4-BE49-F238E27FC236}">
                      <a16:creationId xmlns:a16="http://schemas.microsoft.com/office/drawing/2014/main" id="{D7E1A759-179F-B74C-894F-F2094D254C67}"/>
                    </a:ext>
                  </a:extLst>
                </p:cNvPr>
                <p:cNvPicPr/>
                <p:nvPr/>
              </p:nvPicPr>
              <p:blipFill>
                <a:blip r:embed="rId73"/>
                <a:stretch>
                  <a:fillRect/>
                </a:stretch>
              </p:blipFill>
              <p:spPr>
                <a:xfrm>
                  <a:off x="4660270" y="2405983"/>
                  <a:ext cx="169560" cy="88560"/>
                </a:xfrm>
                <a:prstGeom prst="rect">
                  <a:avLst/>
                </a:prstGeom>
              </p:spPr>
            </p:pic>
          </mc:Fallback>
        </mc:AlternateContent>
      </p:grpSp>
      <p:grpSp>
        <p:nvGrpSpPr>
          <p:cNvPr id="109" name="Group 108">
            <a:extLst>
              <a:ext uri="{FF2B5EF4-FFF2-40B4-BE49-F238E27FC236}">
                <a16:creationId xmlns:a16="http://schemas.microsoft.com/office/drawing/2014/main" id="{CAD48E45-057E-0D40-9A0F-0FB4D62A52C8}"/>
              </a:ext>
            </a:extLst>
          </p:cNvPr>
          <p:cNvGrpSpPr/>
          <p:nvPr/>
        </p:nvGrpSpPr>
        <p:grpSpPr>
          <a:xfrm>
            <a:off x="5357950" y="2313823"/>
            <a:ext cx="187560" cy="127440"/>
            <a:chOff x="5357950" y="2313823"/>
            <a:chExt cx="187560" cy="127440"/>
          </a:xfrm>
        </p:grpSpPr>
        <mc:AlternateContent xmlns:mc="http://schemas.openxmlformats.org/markup-compatibility/2006">
          <mc:Choice xmlns:p14="http://schemas.microsoft.com/office/powerpoint/2010/main" Requires="p14">
            <p:contentPart p14:bwMode="auto" r:id="rId74">
              <p14:nvContentPartPr>
                <p14:cNvPr id="95" name="Ink 94">
                  <a:extLst>
                    <a:ext uri="{FF2B5EF4-FFF2-40B4-BE49-F238E27FC236}">
                      <a16:creationId xmlns:a16="http://schemas.microsoft.com/office/drawing/2014/main" id="{E788AE1C-CEA3-5442-8000-6EB3C92DBBC7}"/>
                    </a:ext>
                  </a:extLst>
                </p14:cNvPr>
                <p14:cNvContentPartPr/>
                <p14:nvPr/>
              </p14:nvContentPartPr>
              <p14:xfrm>
                <a:off x="5477830" y="2379343"/>
                <a:ext cx="67680" cy="61920"/>
              </p14:xfrm>
            </p:contentPart>
          </mc:Choice>
          <mc:Fallback>
            <p:pic>
              <p:nvPicPr>
                <p:cNvPr id="95" name="Ink 94">
                  <a:extLst>
                    <a:ext uri="{FF2B5EF4-FFF2-40B4-BE49-F238E27FC236}">
                      <a16:creationId xmlns:a16="http://schemas.microsoft.com/office/drawing/2014/main" id="{E788AE1C-CEA3-5442-8000-6EB3C92DBBC7}"/>
                    </a:ext>
                  </a:extLst>
                </p:cNvPr>
                <p:cNvPicPr/>
                <p:nvPr/>
              </p:nvPicPr>
              <p:blipFill>
                <a:blip r:embed="rId75"/>
                <a:stretch>
                  <a:fillRect/>
                </a:stretch>
              </p:blipFill>
              <p:spPr>
                <a:xfrm>
                  <a:off x="5447230" y="2348743"/>
                  <a:ext cx="12888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02" name="Ink 101">
                  <a:extLst>
                    <a:ext uri="{FF2B5EF4-FFF2-40B4-BE49-F238E27FC236}">
                      <a16:creationId xmlns:a16="http://schemas.microsoft.com/office/drawing/2014/main" id="{AC603F92-4FE9-E444-82A5-F25851348E10}"/>
                    </a:ext>
                  </a:extLst>
                </p14:cNvPr>
                <p14:cNvContentPartPr/>
                <p14:nvPr/>
              </p14:nvContentPartPr>
              <p14:xfrm>
                <a:off x="5357950" y="2313823"/>
                <a:ext cx="128880" cy="42480"/>
              </p14:xfrm>
            </p:contentPart>
          </mc:Choice>
          <mc:Fallback>
            <p:pic>
              <p:nvPicPr>
                <p:cNvPr id="102" name="Ink 101">
                  <a:extLst>
                    <a:ext uri="{FF2B5EF4-FFF2-40B4-BE49-F238E27FC236}">
                      <a16:creationId xmlns:a16="http://schemas.microsoft.com/office/drawing/2014/main" id="{AC603F92-4FE9-E444-82A5-F25851348E10}"/>
                    </a:ext>
                  </a:extLst>
                </p:cNvPr>
                <p:cNvPicPr/>
                <p:nvPr/>
              </p:nvPicPr>
              <p:blipFill>
                <a:blip r:embed="rId77"/>
                <a:stretch>
                  <a:fillRect/>
                </a:stretch>
              </p:blipFill>
              <p:spPr>
                <a:xfrm>
                  <a:off x="5326990" y="2283223"/>
                  <a:ext cx="190080" cy="103680"/>
                </a:xfrm>
                <a:prstGeom prst="rect">
                  <a:avLst/>
                </a:prstGeom>
              </p:spPr>
            </p:pic>
          </mc:Fallback>
        </mc:AlternateContent>
      </p:grpSp>
      <p:grpSp>
        <p:nvGrpSpPr>
          <p:cNvPr id="108" name="Group 107">
            <a:extLst>
              <a:ext uri="{FF2B5EF4-FFF2-40B4-BE49-F238E27FC236}">
                <a16:creationId xmlns:a16="http://schemas.microsoft.com/office/drawing/2014/main" id="{961D025B-0DCA-1A4B-9966-36ED6EAD0022}"/>
              </a:ext>
            </a:extLst>
          </p:cNvPr>
          <p:cNvGrpSpPr/>
          <p:nvPr/>
        </p:nvGrpSpPr>
        <p:grpSpPr>
          <a:xfrm>
            <a:off x="4276510" y="-617"/>
            <a:ext cx="5556600" cy="2094480"/>
            <a:chOff x="4276510" y="-617"/>
            <a:chExt cx="5556600" cy="2094480"/>
          </a:xfrm>
        </p:grpSpPr>
        <mc:AlternateContent xmlns:mc="http://schemas.openxmlformats.org/markup-compatibility/2006">
          <mc:Choice xmlns:p14="http://schemas.microsoft.com/office/powerpoint/2010/main" Requires="p14">
            <p:contentPart p14:bwMode="auto" r:id="rId78">
              <p14:nvContentPartPr>
                <p14:cNvPr id="5" name="Ink 4">
                  <a:extLst>
                    <a:ext uri="{FF2B5EF4-FFF2-40B4-BE49-F238E27FC236}">
                      <a16:creationId xmlns:a16="http://schemas.microsoft.com/office/drawing/2014/main" id="{3774D150-57B3-A746-8F15-1D6A09CA4190}"/>
                    </a:ext>
                  </a:extLst>
                </p14:cNvPr>
                <p14:cNvContentPartPr/>
                <p14:nvPr/>
              </p14:nvContentPartPr>
              <p14:xfrm>
                <a:off x="4276510" y="438223"/>
                <a:ext cx="314640" cy="215280"/>
              </p14:xfrm>
            </p:contentPart>
          </mc:Choice>
          <mc:Fallback>
            <p:pic>
              <p:nvPicPr>
                <p:cNvPr id="5" name="Ink 4">
                  <a:extLst>
                    <a:ext uri="{FF2B5EF4-FFF2-40B4-BE49-F238E27FC236}">
                      <a16:creationId xmlns:a16="http://schemas.microsoft.com/office/drawing/2014/main" id="{3774D150-57B3-A746-8F15-1D6A09CA4190}"/>
                    </a:ext>
                  </a:extLst>
                </p:cNvPr>
                <p:cNvPicPr/>
                <p:nvPr/>
              </p:nvPicPr>
              <p:blipFill>
                <a:blip r:embed="rId79"/>
                <a:stretch>
                  <a:fillRect/>
                </a:stretch>
              </p:blipFill>
              <p:spPr>
                <a:xfrm>
                  <a:off x="4245910" y="407623"/>
                  <a:ext cx="37620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 name="Ink 5">
                  <a:extLst>
                    <a:ext uri="{FF2B5EF4-FFF2-40B4-BE49-F238E27FC236}">
                      <a16:creationId xmlns:a16="http://schemas.microsoft.com/office/drawing/2014/main" id="{8E1A4FCB-0427-5844-8CB8-32C9DF46BDAE}"/>
                    </a:ext>
                  </a:extLst>
                </p14:cNvPr>
                <p14:cNvContentPartPr/>
                <p14:nvPr/>
              </p14:nvContentPartPr>
              <p14:xfrm>
                <a:off x="5158870" y="384223"/>
                <a:ext cx="152280" cy="445320"/>
              </p14:xfrm>
            </p:contentPart>
          </mc:Choice>
          <mc:Fallback>
            <p:pic>
              <p:nvPicPr>
                <p:cNvPr id="6" name="Ink 5">
                  <a:extLst>
                    <a:ext uri="{FF2B5EF4-FFF2-40B4-BE49-F238E27FC236}">
                      <a16:creationId xmlns:a16="http://schemas.microsoft.com/office/drawing/2014/main" id="{8E1A4FCB-0427-5844-8CB8-32C9DF46BDAE}"/>
                    </a:ext>
                  </a:extLst>
                </p:cNvPr>
                <p:cNvPicPr/>
                <p:nvPr/>
              </p:nvPicPr>
              <p:blipFill>
                <a:blip r:embed="rId81"/>
                <a:stretch>
                  <a:fillRect/>
                </a:stretch>
              </p:blipFill>
              <p:spPr>
                <a:xfrm>
                  <a:off x="5128270" y="353263"/>
                  <a:ext cx="213840" cy="506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 name="Ink 6">
                  <a:extLst>
                    <a:ext uri="{FF2B5EF4-FFF2-40B4-BE49-F238E27FC236}">
                      <a16:creationId xmlns:a16="http://schemas.microsoft.com/office/drawing/2014/main" id="{030A3C9A-6B35-284B-9EEC-85C4944DE1A7}"/>
                    </a:ext>
                  </a:extLst>
                </p14:cNvPr>
                <p14:cNvContentPartPr/>
                <p14:nvPr/>
              </p14:nvContentPartPr>
              <p14:xfrm>
                <a:off x="5431030" y="465943"/>
                <a:ext cx="194400" cy="212760"/>
              </p14:xfrm>
            </p:contentPart>
          </mc:Choice>
          <mc:Fallback>
            <p:pic>
              <p:nvPicPr>
                <p:cNvPr id="7" name="Ink 6">
                  <a:extLst>
                    <a:ext uri="{FF2B5EF4-FFF2-40B4-BE49-F238E27FC236}">
                      <a16:creationId xmlns:a16="http://schemas.microsoft.com/office/drawing/2014/main" id="{030A3C9A-6B35-284B-9EEC-85C4944DE1A7}"/>
                    </a:ext>
                  </a:extLst>
                </p:cNvPr>
                <p:cNvPicPr/>
                <p:nvPr/>
              </p:nvPicPr>
              <p:blipFill>
                <a:blip r:embed="rId83"/>
                <a:stretch>
                  <a:fillRect/>
                </a:stretch>
              </p:blipFill>
              <p:spPr>
                <a:xfrm>
                  <a:off x="5400430" y="435343"/>
                  <a:ext cx="25560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 name="Ink 7">
                  <a:extLst>
                    <a:ext uri="{FF2B5EF4-FFF2-40B4-BE49-F238E27FC236}">
                      <a16:creationId xmlns:a16="http://schemas.microsoft.com/office/drawing/2014/main" id="{D2868FF8-D6B4-9449-979D-E680E069B0D8}"/>
                    </a:ext>
                  </a:extLst>
                </p14:cNvPr>
                <p14:cNvContentPartPr/>
                <p14:nvPr/>
              </p14:nvContentPartPr>
              <p14:xfrm>
                <a:off x="5569270" y="262543"/>
                <a:ext cx="48600" cy="90000"/>
              </p14:xfrm>
            </p:contentPart>
          </mc:Choice>
          <mc:Fallback>
            <p:pic>
              <p:nvPicPr>
                <p:cNvPr id="8" name="Ink 7">
                  <a:extLst>
                    <a:ext uri="{FF2B5EF4-FFF2-40B4-BE49-F238E27FC236}">
                      <a16:creationId xmlns:a16="http://schemas.microsoft.com/office/drawing/2014/main" id="{D2868FF8-D6B4-9449-979D-E680E069B0D8}"/>
                    </a:ext>
                  </a:extLst>
                </p:cNvPr>
                <p:cNvPicPr/>
                <p:nvPr/>
              </p:nvPicPr>
              <p:blipFill>
                <a:blip r:embed="rId85"/>
                <a:stretch>
                  <a:fillRect/>
                </a:stretch>
              </p:blipFill>
              <p:spPr>
                <a:xfrm>
                  <a:off x="5538310" y="231943"/>
                  <a:ext cx="10980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9" name="Ink 8">
                  <a:extLst>
                    <a:ext uri="{FF2B5EF4-FFF2-40B4-BE49-F238E27FC236}">
                      <a16:creationId xmlns:a16="http://schemas.microsoft.com/office/drawing/2014/main" id="{0CEB7985-5152-2E43-8FBE-E0DBB0E66C40}"/>
                    </a:ext>
                  </a:extLst>
                </p14:cNvPr>
                <p14:cNvContentPartPr/>
                <p14:nvPr/>
              </p14:nvContentPartPr>
              <p14:xfrm>
                <a:off x="5692390" y="325183"/>
                <a:ext cx="373320" cy="321480"/>
              </p14:xfrm>
            </p:contentPart>
          </mc:Choice>
          <mc:Fallback>
            <p:pic>
              <p:nvPicPr>
                <p:cNvPr id="9" name="Ink 8">
                  <a:extLst>
                    <a:ext uri="{FF2B5EF4-FFF2-40B4-BE49-F238E27FC236}">
                      <a16:creationId xmlns:a16="http://schemas.microsoft.com/office/drawing/2014/main" id="{0CEB7985-5152-2E43-8FBE-E0DBB0E66C40}"/>
                    </a:ext>
                  </a:extLst>
                </p:cNvPr>
                <p:cNvPicPr/>
                <p:nvPr/>
              </p:nvPicPr>
              <p:blipFill>
                <a:blip r:embed="rId87"/>
                <a:stretch>
                  <a:fillRect/>
                </a:stretch>
              </p:blipFill>
              <p:spPr>
                <a:xfrm>
                  <a:off x="5661790" y="294583"/>
                  <a:ext cx="43488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0" name="Ink 9">
                  <a:extLst>
                    <a:ext uri="{FF2B5EF4-FFF2-40B4-BE49-F238E27FC236}">
                      <a16:creationId xmlns:a16="http://schemas.microsoft.com/office/drawing/2014/main" id="{791774C6-A263-2A4A-9FA2-6233525D5B29}"/>
                    </a:ext>
                  </a:extLst>
                </p14:cNvPr>
                <p14:cNvContentPartPr/>
                <p14:nvPr/>
              </p14:nvContentPartPr>
              <p14:xfrm>
                <a:off x="5821270" y="278383"/>
                <a:ext cx="171000" cy="28440"/>
              </p14:xfrm>
            </p:contentPart>
          </mc:Choice>
          <mc:Fallback>
            <p:pic>
              <p:nvPicPr>
                <p:cNvPr id="10" name="Ink 9">
                  <a:extLst>
                    <a:ext uri="{FF2B5EF4-FFF2-40B4-BE49-F238E27FC236}">
                      <a16:creationId xmlns:a16="http://schemas.microsoft.com/office/drawing/2014/main" id="{791774C6-A263-2A4A-9FA2-6233525D5B29}"/>
                    </a:ext>
                  </a:extLst>
                </p:cNvPr>
                <p:cNvPicPr/>
                <p:nvPr/>
              </p:nvPicPr>
              <p:blipFill>
                <a:blip r:embed="rId89"/>
                <a:stretch>
                  <a:fillRect/>
                </a:stretch>
              </p:blipFill>
              <p:spPr>
                <a:xfrm>
                  <a:off x="5790670" y="247783"/>
                  <a:ext cx="23220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9" name="Ink 68">
                  <a:extLst>
                    <a:ext uri="{FF2B5EF4-FFF2-40B4-BE49-F238E27FC236}">
                      <a16:creationId xmlns:a16="http://schemas.microsoft.com/office/drawing/2014/main" id="{75654DAA-7F75-D84D-91C9-A3A26B520A23}"/>
                    </a:ext>
                  </a:extLst>
                </p14:cNvPr>
                <p14:cNvContentPartPr/>
                <p14:nvPr/>
              </p14:nvContentPartPr>
              <p14:xfrm>
                <a:off x="4441030" y="1365583"/>
                <a:ext cx="22320" cy="2160"/>
              </p14:xfrm>
            </p:contentPart>
          </mc:Choice>
          <mc:Fallback>
            <p:pic>
              <p:nvPicPr>
                <p:cNvPr id="69" name="Ink 68">
                  <a:extLst>
                    <a:ext uri="{FF2B5EF4-FFF2-40B4-BE49-F238E27FC236}">
                      <a16:creationId xmlns:a16="http://schemas.microsoft.com/office/drawing/2014/main" id="{75654DAA-7F75-D84D-91C9-A3A26B520A23}"/>
                    </a:ext>
                  </a:extLst>
                </p:cNvPr>
                <p:cNvPicPr/>
                <p:nvPr/>
              </p:nvPicPr>
              <p:blipFill>
                <a:blip r:embed="rId91"/>
                <a:stretch>
                  <a:fillRect/>
                </a:stretch>
              </p:blipFill>
              <p:spPr>
                <a:xfrm>
                  <a:off x="4410430" y="1334983"/>
                  <a:ext cx="835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9" name="Ink 58">
                  <a:extLst>
                    <a:ext uri="{FF2B5EF4-FFF2-40B4-BE49-F238E27FC236}">
                      <a16:creationId xmlns:a16="http://schemas.microsoft.com/office/drawing/2014/main" id="{57101E6C-5CF4-5E47-97E9-88CA4F5A650C}"/>
                    </a:ext>
                  </a:extLst>
                </p14:cNvPr>
                <p14:cNvContentPartPr/>
                <p14:nvPr/>
              </p14:nvContentPartPr>
              <p14:xfrm>
                <a:off x="7390510" y="845383"/>
                <a:ext cx="167760" cy="274320"/>
              </p14:xfrm>
            </p:contentPart>
          </mc:Choice>
          <mc:Fallback>
            <p:pic>
              <p:nvPicPr>
                <p:cNvPr id="59" name="Ink 58">
                  <a:extLst>
                    <a:ext uri="{FF2B5EF4-FFF2-40B4-BE49-F238E27FC236}">
                      <a16:creationId xmlns:a16="http://schemas.microsoft.com/office/drawing/2014/main" id="{57101E6C-5CF4-5E47-97E9-88CA4F5A650C}"/>
                    </a:ext>
                  </a:extLst>
                </p:cNvPr>
                <p:cNvPicPr/>
                <p:nvPr/>
              </p:nvPicPr>
              <p:blipFill>
                <a:blip r:embed="rId93"/>
                <a:stretch>
                  <a:fillRect/>
                </a:stretch>
              </p:blipFill>
              <p:spPr>
                <a:xfrm>
                  <a:off x="7359910" y="814783"/>
                  <a:ext cx="22932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0" name="Ink 59">
                  <a:extLst>
                    <a:ext uri="{FF2B5EF4-FFF2-40B4-BE49-F238E27FC236}">
                      <a16:creationId xmlns:a16="http://schemas.microsoft.com/office/drawing/2014/main" id="{35CB588E-AFCC-DB4E-8E19-EBDE7A4BD4A2}"/>
                    </a:ext>
                  </a:extLst>
                </p14:cNvPr>
                <p14:cNvContentPartPr/>
                <p14:nvPr/>
              </p14:nvContentPartPr>
              <p14:xfrm>
                <a:off x="7741150" y="1069663"/>
                <a:ext cx="31680" cy="96840"/>
              </p14:xfrm>
            </p:contentPart>
          </mc:Choice>
          <mc:Fallback>
            <p:pic>
              <p:nvPicPr>
                <p:cNvPr id="60" name="Ink 59">
                  <a:extLst>
                    <a:ext uri="{FF2B5EF4-FFF2-40B4-BE49-F238E27FC236}">
                      <a16:creationId xmlns:a16="http://schemas.microsoft.com/office/drawing/2014/main" id="{35CB588E-AFCC-DB4E-8E19-EBDE7A4BD4A2}"/>
                    </a:ext>
                  </a:extLst>
                </p:cNvPr>
                <p:cNvPicPr/>
                <p:nvPr/>
              </p:nvPicPr>
              <p:blipFill>
                <a:blip r:embed="rId95"/>
                <a:stretch>
                  <a:fillRect/>
                </a:stretch>
              </p:blipFill>
              <p:spPr>
                <a:xfrm>
                  <a:off x="7710550" y="1039063"/>
                  <a:ext cx="932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81" name="Ink 80">
                  <a:extLst>
                    <a:ext uri="{FF2B5EF4-FFF2-40B4-BE49-F238E27FC236}">
                      <a16:creationId xmlns:a16="http://schemas.microsoft.com/office/drawing/2014/main" id="{CD48F6FC-21E2-C84B-8B42-7150AEAA4598}"/>
                    </a:ext>
                  </a:extLst>
                </p14:cNvPr>
                <p14:cNvContentPartPr/>
                <p14:nvPr/>
              </p14:nvContentPartPr>
              <p14:xfrm>
                <a:off x="7041670" y="104863"/>
                <a:ext cx="2791440" cy="1447560"/>
              </p14:xfrm>
            </p:contentPart>
          </mc:Choice>
          <mc:Fallback>
            <p:pic>
              <p:nvPicPr>
                <p:cNvPr id="81" name="Ink 80">
                  <a:extLst>
                    <a:ext uri="{FF2B5EF4-FFF2-40B4-BE49-F238E27FC236}">
                      <a16:creationId xmlns:a16="http://schemas.microsoft.com/office/drawing/2014/main" id="{CD48F6FC-21E2-C84B-8B42-7150AEAA4598}"/>
                    </a:ext>
                  </a:extLst>
                </p:cNvPr>
                <p:cNvPicPr/>
                <p:nvPr/>
              </p:nvPicPr>
              <p:blipFill>
                <a:blip r:embed="rId97"/>
                <a:stretch>
                  <a:fillRect/>
                </a:stretch>
              </p:blipFill>
              <p:spPr>
                <a:xfrm>
                  <a:off x="7010710" y="73903"/>
                  <a:ext cx="2853000" cy="15087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0" name="Ink 49">
                  <a:extLst>
                    <a:ext uri="{FF2B5EF4-FFF2-40B4-BE49-F238E27FC236}">
                      <a16:creationId xmlns:a16="http://schemas.microsoft.com/office/drawing/2014/main" id="{A843857F-07DA-BD4B-8D02-DFE5CE36B0E2}"/>
                    </a:ext>
                  </a:extLst>
                </p14:cNvPr>
                <p14:cNvContentPartPr/>
                <p14:nvPr/>
              </p14:nvContentPartPr>
              <p14:xfrm>
                <a:off x="6098470" y="1451623"/>
                <a:ext cx="53640" cy="46440"/>
              </p14:xfrm>
            </p:contentPart>
          </mc:Choice>
          <mc:Fallback>
            <p:pic>
              <p:nvPicPr>
                <p:cNvPr id="50" name="Ink 49">
                  <a:extLst>
                    <a:ext uri="{FF2B5EF4-FFF2-40B4-BE49-F238E27FC236}">
                      <a16:creationId xmlns:a16="http://schemas.microsoft.com/office/drawing/2014/main" id="{A843857F-07DA-BD4B-8D02-DFE5CE36B0E2}"/>
                    </a:ext>
                  </a:extLst>
                </p:cNvPr>
                <p:cNvPicPr/>
                <p:nvPr/>
              </p:nvPicPr>
              <p:blipFill>
                <a:blip r:embed="rId99"/>
                <a:stretch>
                  <a:fillRect/>
                </a:stretch>
              </p:blipFill>
              <p:spPr>
                <a:xfrm>
                  <a:off x="6067870" y="1420663"/>
                  <a:ext cx="11484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1" name="Ink 50">
                  <a:extLst>
                    <a:ext uri="{FF2B5EF4-FFF2-40B4-BE49-F238E27FC236}">
                      <a16:creationId xmlns:a16="http://schemas.microsoft.com/office/drawing/2014/main" id="{E0C0DE20-02F6-DE4B-A122-7EFB7F94E7DF}"/>
                    </a:ext>
                  </a:extLst>
                </p14:cNvPr>
                <p14:cNvContentPartPr/>
                <p14:nvPr/>
              </p14:nvContentPartPr>
              <p14:xfrm>
                <a:off x="6331030" y="1184143"/>
                <a:ext cx="312120" cy="156240"/>
              </p14:xfrm>
            </p:contentPart>
          </mc:Choice>
          <mc:Fallback>
            <p:pic>
              <p:nvPicPr>
                <p:cNvPr id="51" name="Ink 50">
                  <a:extLst>
                    <a:ext uri="{FF2B5EF4-FFF2-40B4-BE49-F238E27FC236}">
                      <a16:creationId xmlns:a16="http://schemas.microsoft.com/office/drawing/2014/main" id="{E0C0DE20-02F6-DE4B-A122-7EFB7F94E7DF}"/>
                    </a:ext>
                  </a:extLst>
                </p:cNvPr>
                <p:cNvPicPr/>
                <p:nvPr/>
              </p:nvPicPr>
              <p:blipFill>
                <a:blip r:embed="rId101"/>
                <a:stretch>
                  <a:fillRect/>
                </a:stretch>
              </p:blipFill>
              <p:spPr>
                <a:xfrm>
                  <a:off x="6300070" y="1153543"/>
                  <a:ext cx="37332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2" name="Ink 51">
                  <a:extLst>
                    <a:ext uri="{FF2B5EF4-FFF2-40B4-BE49-F238E27FC236}">
                      <a16:creationId xmlns:a16="http://schemas.microsoft.com/office/drawing/2014/main" id="{D648A590-0FE0-6C48-AD88-00331C46626D}"/>
                    </a:ext>
                  </a:extLst>
                </p14:cNvPr>
                <p14:cNvContentPartPr/>
                <p14:nvPr/>
              </p14:nvContentPartPr>
              <p14:xfrm>
                <a:off x="6330310" y="1205743"/>
                <a:ext cx="163080" cy="177480"/>
              </p14:xfrm>
            </p:contentPart>
          </mc:Choice>
          <mc:Fallback>
            <p:pic>
              <p:nvPicPr>
                <p:cNvPr id="52" name="Ink 51">
                  <a:extLst>
                    <a:ext uri="{FF2B5EF4-FFF2-40B4-BE49-F238E27FC236}">
                      <a16:creationId xmlns:a16="http://schemas.microsoft.com/office/drawing/2014/main" id="{D648A590-0FE0-6C48-AD88-00331C46626D}"/>
                    </a:ext>
                  </a:extLst>
                </p:cNvPr>
                <p:cNvPicPr/>
                <p:nvPr/>
              </p:nvPicPr>
              <p:blipFill>
                <a:blip r:embed="rId103"/>
                <a:stretch>
                  <a:fillRect/>
                </a:stretch>
              </p:blipFill>
              <p:spPr>
                <a:xfrm>
                  <a:off x="6299710" y="1175143"/>
                  <a:ext cx="22428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0" name="Ink 69">
                  <a:extLst>
                    <a:ext uri="{FF2B5EF4-FFF2-40B4-BE49-F238E27FC236}">
                      <a16:creationId xmlns:a16="http://schemas.microsoft.com/office/drawing/2014/main" id="{16A9257D-8168-FE42-84AF-4B90BAAFA130}"/>
                    </a:ext>
                  </a:extLst>
                </p14:cNvPr>
                <p14:cNvContentPartPr/>
                <p14:nvPr/>
              </p14:nvContentPartPr>
              <p14:xfrm>
                <a:off x="4857190" y="1331023"/>
                <a:ext cx="20880" cy="2160"/>
              </p14:xfrm>
            </p:contentPart>
          </mc:Choice>
          <mc:Fallback>
            <p:pic>
              <p:nvPicPr>
                <p:cNvPr id="70" name="Ink 69">
                  <a:extLst>
                    <a:ext uri="{FF2B5EF4-FFF2-40B4-BE49-F238E27FC236}">
                      <a16:creationId xmlns:a16="http://schemas.microsoft.com/office/drawing/2014/main" id="{16A9257D-8168-FE42-84AF-4B90BAAFA130}"/>
                    </a:ext>
                  </a:extLst>
                </p:cNvPr>
                <p:cNvPicPr/>
                <p:nvPr/>
              </p:nvPicPr>
              <p:blipFill>
                <a:blip r:embed="rId105"/>
                <a:stretch>
                  <a:fillRect/>
                </a:stretch>
              </p:blipFill>
              <p:spPr>
                <a:xfrm>
                  <a:off x="4826590" y="1300423"/>
                  <a:ext cx="820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1" name="Ink 70">
                  <a:extLst>
                    <a:ext uri="{FF2B5EF4-FFF2-40B4-BE49-F238E27FC236}">
                      <a16:creationId xmlns:a16="http://schemas.microsoft.com/office/drawing/2014/main" id="{34E3D02C-8CA3-F64C-8890-CDB118E1F789}"/>
                    </a:ext>
                  </a:extLst>
                </p14:cNvPr>
                <p14:cNvContentPartPr/>
                <p14:nvPr/>
              </p14:nvContentPartPr>
              <p14:xfrm>
                <a:off x="5083270" y="1311583"/>
                <a:ext cx="125640" cy="12960"/>
              </p14:xfrm>
            </p:contentPart>
          </mc:Choice>
          <mc:Fallback>
            <p:pic>
              <p:nvPicPr>
                <p:cNvPr id="71" name="Ink 70">
                  <a:extLst>
                    <a:ext uri="{FF2B5EF4-FFF2-40B4-BE49-F238E27FC236}">
                      <a16:creationId xmlns:a16="http://schemas.microsoft.com/office/drawing/2014/main" id="{34E3D02C-8CA3-F64C-8890-CDB118E1F789}"/>
                    </a:ext>
                  </a:extLst>
                </p:cNvPr>
                <p:cNvPicPr/>
                <p:nvPr/>
              </p:nvPicPr>
              <p:blipFill>
                <a:blip r:embed="rId107"/>
                <a:stretch>
                  <a:fillRect/>
                </a:stretch>
              </p:blipFill>
              <p:spPr>
                <a:xfrm>
                  <a:off x="5052670" y="1280983"/>
                  <a:ext cx="18684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2" name="Ink 71">
                  <a:extLst>
                    <a:ext uri="{FF2B5EF4-FFF2-40B4-BE49-F238E27FC236}">
                      <a16:creationId xmlns:a16="http://schemas.microsoft.com/office/drawing/2014/main" id="{6B9188B5-99DE-2344-A2A6-73F6FA0DF412}"/>
                    </a:ext>
                  </a:extLst>
                </p14:cNvPr>
                <p14:cNvContentPartPr/>
                <p14:nvPr/>
              </p14:nvContentPartPr>
              <p14:xfrm>
                <a:off x="5384950" y="1307983"/>
                <a:ext cx="164880" cy="11160"/>
              </p14:xfrm>
            </p:contentPart>
          </mc:Choice>
          <mc:Fallback>
            <p:pic>
              <p:nvPicPr>
                <p:cNvPr id="72" name="Ink 71">
                  <a:extLst>
                    <a:ext uri="{FF2B5EF4-FFF2-40B4-BE49-F238E27FC236}">
                      <a16:creationId xmlns:a16="http://schemas.microsoft.com/office/drawing/2014/main" id="{6B9188B5-99DE-2344-A2A6-73F6FA0DF412}"/>
                    </a:ext>
                  </a:extLst>
                </p:cNvPr>
                <p:cNvPicPr/>
                <p:nvPr/>
              </p:nvPicPr>
              <p:blipFill>
                <a:blip r:embed="rId109"/>
                <a:stretch>
                  <a:fillRect/>
                </a:stretch>
              </p:blipFill>
              <p:spPr>
                <a:xfrm>
                  <a:off x="5354350" y="1277383"/>
                  <a:ext cx="22608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3" name="Ink 72">
                  <a:extLst>
                    <a:ext uri="{FF2B5EF4-FFF2-40B4-BE49-F238E27FC236}">
                      <a16:creationId xmlns:a16="http://schemas.microsoft.com/office/drawing/2014/main" id="{1740F3FE-3E16-9348-93CD-34B419B4518D}"/>
                    </a:ext>
                  </a:extLst>
                </p14:cNvPr>
                <p14:cNvContentPartPr/>
                <p14:nvPr/>
              </p14:nvContentPartPr>
              <p14:xfrm>
                <a:off x="5771590" y="1293223"/>
                <a:ext cx="64440" cy="8640"/>
              </p14:xfrm>
            </p:contentPart>
          </mc:Choice>
          <mc:Fallback>
            <p:pic>
              <p:nvPicPr>
                <p:cNvPr id="73" name="Ink 72">
                  <a:extLst>
                    <a:ext uri="{FF2B5EF4-FFF2-40B4-BE49-F238E27FC236}">
                      <a16:creationId xmlns:a16="http://schemas.microsoft.com/office/drawing/2014/main" id="{1740F3FE-3E16-9348-93CD-34B419B4518D}"/>
                    </a:ext>
                  </a:extLst>
                </p:cNvPr>
                <p:cNvPicPr/>
                <p:nvPr/>
              </p:nvPicPr>
              <p:blipFill>
                <a:blip r:embed="rId111"/>
                <a:stretch>
                  <a:fillRect/>
                </a:stretch>
              </p:blipFill>
              <p:spPr>
                <a:xfrm>
                  <a:off x="5740990" y="1262623"/>
                  <a:ext cx="12600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4" name="Ink 73">
                  <a:extLst>
                    <a:ext uri="{FF2B5EF4-FFF2-40B4-BE49-F238E27FC236}">
                      <a16:creationId xmlns:a16="http://schemas.microsoft.com/office/drawing/2014/main" id="{07F02915-2E8D-0F47-BCE8-76D91397D169}"/>
                    </a:ext>
                  </a:extLst>
                </p14:cNvPr>
                <p14:cNvContentPartPr/>
                <p14:nvPr/>
              </p14:nvContentPartPr>
              <p14:xfrm>
                <a:off x="6057790" y="1262623"/>
                <a:ext cx="78120" cy="4320"/>
              </p14:xfrm>
            </p:contentPart>
          </mc:Choice>
          <mc:Fallback>
            <p:pic>
              <p:nvPicPr>
                <p:cNvPr id="74" name="Ink 73">
                  <a:extLst>
                    <a:ext uri="{FF2B5EF4-FFF2-40B4-BE49-F238E27FC236}">
                      <a16:creationId xmlns:a16="http://schemas.microsoft.com/office/drawing/2014/main" id="{07F02915-2E8D-0F47-BCE8-76D91397D169}"/>
                    </a:ext>
                  </a:extLst>
                </p:cNvPr>
                <p:cNvPicPr/>
                <p:nvPr/>
              </p:nvPicPr>
              <p:blipFill>
                <a:blip r:embed="rId113"/>
                <a:stretch>
                  <a:fillRect/>
                </a:stretch>
              </p:blipFill>
              <p:spPr>
                <a:xfrm>
                  <a:off x="6026830" y="1231663"/>
                  <a:ext cx="13932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83" name="Ink 82">
                  <a:extLst>
                    <a:ext uri="{FF2B5EF4-FFF2-40B4-BE49-F238E27FC236}">
                      <a16:creationId xmlns:a16="http://schemas.microsoft.com/office/drawing/2014/main" id="{CE1A08F5-E485-4D4B-A95C-4420DF8CD24A}"/>
                    </a:ext>
                  </a:extLst>
                </p14:cNvPr>
                <p14:cNvContentPartPr/>
                <p14:nvPr/>
              </p14:nvContentPartPr>
              <p14:xfrm>
                <a:off x="6099550" y="1457023"/>
                <a:ext cx="72000" cy="59760"/>
              </p14:xfrm>
            </p:contentPart>
          </mc:Choice>
          <mc:Fallback>
            <p:pic>
              <p:nvPicPr>
                <p:cNvPr id="83" name="Ink 82">
                  <a:extLst>
                    <a:ext uri="{FF2B5EF4-FFF2-40B4-BE49-F238E27FC236}">
                      <a16:creationId xmlns:a16="http://schemas.microsoft.com/office/drawing/2014/main" id="{CE1A08F5-E485-4D4B-A95C-4420DF8CD24A}"/>
                    </a:ext>
                  </a:extLst>
                </p:cNvPr>
                <p:cNvPicPr/>
                <p:nvPr/>
              </p:nvPicPr>
              <p:blipFill>
                <a:blip r:embed="rId115"/>
                <a:stretch>
                  <a:fillRect/>
                </a:stretch>
              </p:blipFill>
              <p:spPr>
                <a:xfrm>
                  <a:off x="6068950" y="1426423"/>
                  <a:ext cx="13320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5" name="Ink 84">
                  <a:extLst>
                    <a:ext uri="{FF2B5EF4-FFF2-40B4-BE49-F238E27FC236}">
                      <a16:creationId xmlns:a16="http://schemas.microsoft.com/office/drawing/2014/main" id="{D6F44AF0-C49A-EA40-B7A4-35646D11C9D2}"/>
                    </a:ext>
                  </a:extLst>
                </p14:cNvPr>
                <p14:cNvContentPartPr/>
                <p14:nvPr/>
              </p14:nvContentPartPr>
              <p14:xfrm>
                <a:off x="7327150" y="-617"/>
                <a:ext cx="262440" cy="766080"/>
              </p14:xfrm>
            </p:contentPart>
          </mc:Choice>
          <mc:Fallback>
            <p:pic>
              <p:nvPicPr>
                <p:cNvPr id="85" name="Ink 84">
                  <a:extLst>
                    <a:ext uri="{FF2B5EF4-FFF2-40B4-BE49-F238E27FC236}">
                      <a16:creationId xmlns:a16="http://schemas.microsoft.com/office/drawing/2014/main" id="{D6F44AF0-C49A-EA40-B7A4-35646D11C9D2}"/>
                    </a:ext>
                  </a:extLst>
                </p:cNvPr>
                <p:cNvPicPr/>
                <p:nvPr/>
              </p:nvPicPr>
              <p:blipFill>
                <a:blip r:embed="rId117"/>
                <a:stretch>
                  <a:fillRect/>
                </a:stretch>
              </p:blipFill>
              <p:spPr>
                <a:xfrm>
                  <a:off x="7296550" y="-31577"/>
                  <a:ext cx="323640" cy="8276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6" name="Ink 75">
                  <a:extLst>
                    <a:ext uri="{FF2B5EF4-FFF2-40B4-BE49-F238E27FC236}">
                      <a16:creationId xmlns:a16="http://schemas.microsoft.com/office/drawing/2014/main" id="{7E3DDA85-D610-8E4E-85AD-BE011148021F}"/>
                    </a:ext>
                  </a:extLst>
                </p14:cNvPr>
                <p14:cNvContentPartPr/>
                <p14:nvPr/>
              </p14:nvContentPartPr>
              <p14:xfrm>
                <a:off x="7926910" y="799663"/>
                <a:ext cx="226800" cy="263880"/>
              </p14:xfrm>
            </p:contentPart>
          </mc:Choice>
          <mc:Fallback>
            <p:pic>
              <p:nvPicPr>
                <p:cNvPr id="76" name="Ink 75">
                  <a:extLst>
                    <a:ext uri="{FF2B5EF4-FFF2-40B4-BE49-F238E27FC236}">
                      <a16:creationId xmlns:a16="http://schemas.microsoft.com/office/drawing/2014/main" id="{7E3DDA85-D610-8E4E-85AD-BE011148021F}"/>
                    </a:ext>
                  </a:extLst>
                </p:cNvPr>
                <p:cNvPicPr/>
                <p:nvPr/>
              </p:nvPicPr>
              <p:blipFill>
                <a:blip r:embed="rId119"/>
                <a:stretch>
                  <a:fillRect/>
                </a:stretch>
              </p:blipFill>
              <p:spPr>
                <a:xfrm>
                  <a:off x="7896310" y="768703"/>
                  <a:ext cx="28836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7" name="Ink 76">
                  <a:extLst>
                    <a:ext uri="{FF2B5EF4-FFF2-40B4-BE49-F238E27FC236}">
                      <a16:creationId xmlns:a16="http://schemas.microsoft.com/office/drawing/2014/main" id="{B5E998A7-9869-4E44-9579-4D06AFBA6486}"/>
                    </a:ext>
                  </a:extLst>
                </p14:cNvPr>
                <p14:cNvContentPartPr/>
                <p14:nvPr/>
              </p14:nvContentPartPr>
              <p14:xfrm>
                <a:off x="8231110" y="968143"/>
                <a:ext cx="24480" cy="4680"/>
              </p14:xfrm>
            </p:contentPart>
          </mc:Choice>
          <mc:Fallback>
            <p:pic>
              <p:nvPicPr>
                <p:cNvPr id="77" name="Ink 76">
                  <a:extLst>
                    <a:ext uri="{FF2B5EF4-FFF2-40B4-BE49-F238E27FC236}">
                      <a16:creationId xmlns:a16="http://schemas.microsoft.com/office/drawing/2014/main" id="{B5E998A7-9869-4E44-9579-4D06AFBA6486}"/>
                    </a:ext>
                  </a:extLst>
                </p:cNvPr>
                <p:cNvPicPr/>
                <p:nvPr/>
              </p:nvPicPr>
              <p:blipFill>
                <a:blip r:embed="rId121"/>
                <a:stretch>
                  <a:fillRect/>
                </a:stretch>
              </p:blipFill>
              <p:spPr>
                <a:xfrm>
                  <a:off x="8200510" y="937543"/>
                  <a:ext cx="8568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8" name="Ink 77">
                  <a:extLst>
                    <a:ext uri="{FF2B5EF4-FFF2-40B4-BE49-F238E27FC236}">
                      <a16:creationId xmlns:a16="http://schemas.microsoft.com/office/drawing/2014/main" id="{DB27C4DD-E0E0-BE47-BC9F-6096A4B4B211}"/>
                    </a:ext>
                  </a:extLst>
                </p14:cNvPr>
                <p14:cNvContentPartPr/>
                <p14:nvPr/>
              </p14:nvContentPartPr>
              <p14:xfrm>
                <a:off x="8352070" y="737383"/>
                <a:ext cx="128520" cy="298800"/>
              </p14:xfrm>
            </p:contentPart>
          </mc:Choice>
          <mc:Fallback>
            <p:pic>
              <p:nvPicPr>
                <p:cNvPr id="78" name="Ink 77">
                  <a:extLst>
                    <a:ext uri="{FF2B5EF4-FFF2-40B4-BE49-F238E27FC236}">
                      <a16:creationId xmlns:a16="http://schemas.microsoft.com/office/drawing/2014/main" id="{DB27C4DD-E0E0-BE47-BC9F-6096A4B4B211}"/>
                    </a:ext>
                  </a:extLst>
                </p:cNvPr>
                <p:cNvPicPr/>
                <p:nvPr/>
              </p:nvPicPr>
              <p:blipFill>
                <a:blip r:embed="rId123"/>
                <a:stretch>
                  <a:fillRect/>
                </a:stretch>
              </p:blipFill>
              <p:spPr>
                <a:xfrm>
                  <a:off x="8321470" y="706423"/>
                  <a:ext cx="19008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9" name="Ink 78">
                  <a:extLst>
                    <a:ext uri="{FF2B5EF4-FFF2-40B4-BE49-F238E27FC236}">
                      <a16:creationId xmlns:a16="http://schemas.microsoft.com/office/drawing/2014/main" id="{1A7AB9E0-19F5-854E-BA70-B97797E48784}"/>
                    </a:ext>
                  </a:extLst>
                </p14:cNvPr>
                <p14:cNvContentPartPr/>
                <p14:nvPr/>
              </p14:nvContentPartPr>
              <p14:xfrm>
                <a:off x="8541070" y="573223"/>
                <a:ext cx="302400" cy="703800"/>
              </p14:xfrm>
            </p:contentPart>
          </mc:Choice>
          <mc:Fallback>
            <p:pic>
              <p:nvPicPr>
                <p:cNvPr id="79" name="Ink 78">
                  <a:extLst>
                    <a:ext uri="{FF2B5EF4-FFF2-40B4-BE49-F238E27FC236}">
                      <a16:creationId xmlns:a16="http://schemas.microsoft.com/office/drawing/2014/main" id="{1A7AB9E0-19F5-854E-BA70-B97797E48784}"/>
                    </a:ext>
                  </a:extLst>
                </p:cNvPr>
                <p:cNvPicPr/>
                <p:nvPr/>
              </p:nvPicPr>
              <p:blipFill>
                <a:blip r:embed="rId125"/>
                <a:stretch>
                  <a:fillRect/>
                </a:stretch>
              </p:blipFill>
              <p:spPr>
                <a:xfrm>
                  <a:off x="8510470" y="542623"/>
                  <a:ext cx="363960" cy="7653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6" name="Ink 85">
                  <a:extLst>
                    <a:ext uri="{FF2B5EF4-FFF2-40B4-BE49-F238E27FC236}">
                      <a16:creationId xmlns:a16="http://schemas.microsoft.com/office/drawing/2014/main" id="{E3EBA78B-EA94-3544-BEF5-358D469F9AA4}"/>
                    </a:ext>
                  </a:extLst>
                </p14:cNvPr>
                <p14:cNvContentPartPr/>
                <p14:nvPr/>
              </p14:nvContentPartPr>
              <p14:xfrm>
                <a:off x="8042470" y="72103"/>
                <a:ext cx="248760" cy="603000"/>
              </p14:xfrm>
            </p:contentPart>
          </mc:Choice>
          <mc:Fallback>
            <p:pic>
              <p:nvPicPr>
                <p:cNvPr id="86" name="Ink 85">
                  <a:extLst>
                    <a:ext uri="{FF2B5EF4-FFF2-40B4-BE49-F238E27FC236}">
                      <a16:creationId xmlns:a16="http://schemas.microsoft.com/office/drawing/2014/main" id="{E3EBA78B-EA94-3544-BEF5-358D469F9AA4}"/>
                    </a:ext>
                  </a:extLst>
                </p:cNvPr>
                <p:cNvPicPr/>
                <p:nvPr/>
              </p:nvPicPr>
              <p:blipFill>
                <a:blip r:embed="rId127"/>
                <a:stretch>
                  <a:fillRect/>
                </a:stretch>
              </p:blipFill>
              <p:spPr>
                <a:xfrm>
                  <a:off x="8011870" y="41503"/>
                  <a:ext cx="310320" cy="6642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93" name="Ink 92">
                  <a:extLst>
                    <a:ext uri="{FF2B5EF4-FFF2-40B4-BE49-F238E27FC236}">
                      <a16:creationId xmlns:a16="http://schemas.microsoft.com/office/drawing/2014/main" id="{C0A3759D-1B29-A744-A678-3DBF42B8CB86}"/>
                    </a:ext>
                  </a:extLst>
                </p14:cNvPr>
                <p14:cNvContentPartPr/>
                <p14:nvPr/>
              </p14:nvContentPartPr>
              <p14:xfrm>
                <a:off x="5203870" y="1820983"/>
                <a:ext cx="71280" cy="46080"/>
              </p14:xfrm>
            </p:contentPart>
          </mc:Choice>
          <mc:Fallback>
            <p:pic>
              <p:nvPicPr>
                <p:cNvPr id="93" name="Ink 92">
                  <a:extLst>
                    <a:ext uri="{FF2B5EF4-FFF2-40B4-BE49-F238E27FC236}">
                      <a16:creationId xmlns:a16="http://schemas.microsoft.com/office/drawing/2014/main" id="{C0A3759D-1B29-A744-A678-3DBF42B8CB86}"/>
                    </a:ext>
                  </a:extLst>
                </p:cNvPr>
                <p:cNvPicPr/>
                <p:nvPr/>
              </p:nvPicPr>
              <p:blipFill>
                <a:blip r:embed="rId129"/>
                <a:stretch>
                  <a:fillRect/>
                </a:stretch>
              </p:blipFill>
              <p:spPr>
                <a:xfrm>
                  <a:off x="5173270" y="1790383"/>
                  <a:ext cx="1324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97" name="Ink 96">
                  <a:extLst>
                    <a:ext uri="{FF2B5EF4-FFF2-40B4-BE49-F238E27FC236}">
                      <a16:creationId xmlns:a16="http://schemas.microsoft.com/office/drawing/2014/main" id="{6CA3F10E-6BA6-D84B-9687-BF3DC04EA9D3}"/>
                    </a:ext>
                  </a:extLst>
                </p14:cNvPr>
                <p14:cNvContentPartPr/>
                <p14:nvPr/>
              </p14:nvContentPartPr>
              <p14:xfrm>
                <a:off x="5756470" y="1944823"/>
                <a:ext cx="37440" cy="65160"/>
              </p14:xfrm>
            </p:contentPart>
          </mc:Choice>
          <mc:Fallback>
            <p:pic>
              <p:nvPicPr>
                <p:cNvPr id="97" name="Ink 96">
                  <a:extLst>
                    <a:ext uri="{FF2B5EF4-FFF2-40B4-BE49-F238E27FC236}">
                      <a16:creationId xmlns:a16="http://schemas.microsoft.com/office/drawing/2014/main" id="{6CA3F10E-6BA6-D84B-9687-BF3DC04EA9D3}"/>
                    </a:ext>
                  </a:extLst>
                </p:cNvPr>
                <p:cNvPicPr/>
                <p:nvPr/>
              </p:nvPicPr>
              <p:blipFill>
                <a:blip r:embed="rId131"/>
                <a:stretch>
                  <a:fillRect/>
                </a:stretch>
              </p:blipFill>
              <p:spPr>
                <a:xfrm>
                  <a:off x="5725870" y="1914223"/>
                  <a:ext cx="9900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8" name="Ink 97">
                  <a:extLst>
                    <a:ext uri="{FF2B5EF4-FFF2-40B4-BE49-F238E27FC236}">
                      <a16:creationId xmlns:a16="http://schemas.microsoft.com/office/drawing/2014/main" id="{361F5AC5-EB60-1F42-B7BB-B1549339582D}"/>
                    </a:ext>
                  </a:extLst>
                </p14:cNvPr>
                <p14:cNvContentPartPr/>
                <p14:nvPr/>
              </p14:nvContentPartPr>
              <p14:xfrm>
                <a:off x="5523190" y="1772743"/>
                <a:ext cx="149760" cy="92160"/>
              </p14:xfrm>
            </p:contentPart>
          </mc:Choice>
          <mc:Fallback>
            <p:pic>
              <p:nvPicPr>
                <p:cNvPr id="98" name="Ink 97">
                  <a:extLst>
                    <a:ext uri="{FF2B5EF4-FFF2-40B4-BE49-F238E27FC236}">
                      <a16:creationId xmlns:a16="http://schemas.microsoft.com/office/drawing/2014/main" id="{361F5AC5-EB60-1F42-B7BB-B1549339582D}"/>
                    </a:ext>
                  </a:extLst>
                </p:cNvPr>
                <p:cNvPicPr/>
                <p:nvPr/>
              </p:nvPicPr>
              <p:blipFill>
                <a:blip r:embed="rId133"/>
                <a:stretch>
                  <a:fillRect/>
                </a:stretch>
              </p:blipFill>
              <p:spPr>
                <a:xfrm>
                  <a:off x="5492590" y="1741783"/>
                  <a:ext cx="21096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9" name="Ink 98">
                  <a:extLst>
                    <a:ext uri="{FF2B5EF4-FFF2-40B4-BE49-F238E27FC236}">
                      <a16:creationId xmlns:a16="http://schemas.microsoft.com/office/drawing/2014/main" id="{8FF04AF5-6689-3E48-80AC-874DD63CF4EA}"/>
                    </a:ext>
                  </a:extLst>
                </p14:cNvPr>
                <p14:cNvContentPartPr/>
                <p14:nvPr/>
              </p14:nvContentPartPr>
              <p14:xfrm>
                <a:off x="4712110" y="1699663"/>
                <a:ext cx="78120" cy="36360"/>
              </p14:xfrm>
            </p:contentPart>
          </mc:Choice>
          <mc:Fallback>
            <p:pic>
              <p:nvPicPr>
                <p:cNvPr id="99" name="Ink 98">
                  <a:extLst>
                    <a:ext uri="{FF2B5EF4-FFF2-40B4-BE49-F238E27FC236}">
                      <a16:creationId xmlns:a16="http://schemas.microsoft.com/office/drawing/2014/main" id="{8FF04AF5-6689-3E48-80AC-874DD63CF4EA}"/>
                    </a:ext>
                  </a:extLst>
                </p:cNvPr>
                <p:cNvPicPr/>
                <p:nvPr/>
              </p:nvPicPr>
              <p:blipFill>
                <a:blip r:embed="rId135"/>
                <a:stretch>
                  <a:fillRect/>
                </a:stretch>
              </p:blipFill>
              <p:spPr>
                <a:xfrm>
                  <a:off x="4681150" y="1669063"/>
                  <a:ext cx="13968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00" name="Ink 99">
                  <a:extLst>
                    <a:ext uri="{FF2B5EF4-FFF2-40B4-BE49-F238E27FC236}">
                      <a16:creationId xmlns:a16="http://schemas.microsoft.com/office/drawing/2014/main" id="{39E269C0-9122-2E4E-A59B-8D8689163ED9}"/>
                    </a:ext>
                  </a:extLst>
                </p14:cNvPr>
                <p14:cNvContentPartPr/>
                <p14:nvPr/>
              </p14:nvContentPartPr>
              <p14:xfrm>
                <a:off x="4492510" y="2015383"/>
                <a:ext cx="21240" cy="78480"/>
              </p14:xfrm>
            </p:contentPart>
          </mc:Choice>
          <mc:Fallback>
            <p:pic>
              <p:nvPicPr>
                <p:cNvPr id="100" name="Ink 99">
                  <a:extLst>
                    <a:ext uri="{FF2B5EF4-FFF2-40B4-BE49-F238E27FC236}">
                      <a16:creationId xmlns:a16="http://schemas.microsoft.com/office/drawing/2014/main" id="{39E269C0-9122-2E4E-A59B-8D8689163ED9}"/>
                    </a:ext>
                  </a:extLst>
                </p:cNvPr>
                <p:cNvPicPr/>
                <p:nvPr/>
              </p:nvPicPr>
              <p:blipFill>
                <a:blip r:embed="rId137"/>
                <a:stretch>
                  <a:fillRect/>
                </a:stretch>
              </p:blipFill>
              <p:spPr>
                <a:xfrm>
                  <a:off x="4461910" y="1984783"/>
                  <a:ext cx="8280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03" name="Ink 102">
                  <a:extLst>
                    <a:ext uri="{FF2B5EF4-FFF2-40B4-BE49-F238E27FC236}">
                      <a16:creationId xmlns:a16="http://schemas.microsoft.com/office/drawing/2014/main" id="{B8ABCC68-6D3B-DE4A-8B82-151B571D548A}"/>
                    </a:ext>
                  </a:extLst>
                </p14:cNvPr>
                <p14:cNvContentPartPr/>
                <p14:nvPr/>
              </p14:nvContentPartPr>
              <p14:xfrm>
                <a:off x="6038710" y="2000983"/>
                <a:ext cx="101880" cy="44280"/>
              </p14:xfrm>
            </p:contentPart>
          </mc:Choice>
          <mc:Fallback>
            <p:pic>
              <p:nvPicPr>
                <p:cNvPr id="103" name="Ink 102">
                  <a:extLst>
                    <a:ext uri="{FF2B5EF4-FFF2-40B4-BE49-F238E27FC236}">
                      <a16:creationId xmlns:a16="http://schemas.microsoft.com/office/drawing/2014/main" id="{B8ABCC68-6D3B-DE4A-8B82-151B571D548A}"/>
                    </a:ext>
                  </a:extLst>
                </p:cNvPr>
                <p:cNvPicPr/>
                <p:nvPr/>
              </p:nvPicPr>
              <p:blipFill>
                <a:blip r:embed="rId139"/>
                <a:stretch>
                  <a:fillRect/>
                </a:stretch>
              </p:blipFill>
              <p:spPr>
                <a:xfrm>
                  <a:off x="6007750" y="1970383"/>
                  <a:ext cx="16308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04" name="Ink 103">
                  <a:extLst>
                    <a:ext uri="{FF2B5EF4-FFF2-40B4-BE49-F238E27FC236}">
                      <a16:creationId xmlns:a16="http://schemas.microsoft.com/office/drawing/2014/main" id="{A87EC0D7-372A-6742-BDC1-F46439BFF364}"/>
                    </a:ext>
                  </a:extLst>
                </p14:cNvPr>
                <p14:cNvContentPartPr/>
                <p14:nvPr/>
              </p14:nvContentPartPr>
              <p14:xfrm>
                <a:off x="6287110" y="1813423"/>
                <a:ext cx="37800" cy="71280"/>
              </p14:xfrm>
            </p:contentPart>
          </mc:Choice>
          <mc:Fallback>
            <p:pic>
              <p:nvPicPr>
                <p:cNvPr id="104" name="Ink 103">
                  <a:extLst>
                    <a:ext uri="{FF2B5EF4-FFF2-40B4-BE49-F238E27FC236}">
                      <a16:creationId xmlns:a16="http://schemas.microsoft.com/office/drawing/2014/main" id="{A87EC0D7-372A-6742-BDC1-F46439BFF364}"/>
                    </a:ext>
                  </a:extLst>
                </p:cNvPr>
                <p:cNvPicPr/>
                <p:nvPr/>
              </p:nvPicPr>
              <p:blipFill>
                <a:blip r:embed="rId141"/>
                <a:stretch>
                  <a:fillRect/>
                </a:stretch>
              </p:blipFill>
              <p:spPr>
                <a:xfrm>
                  <a:off x="6256510" y="1782823"/>
                  <a:ext cx="9936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05" name="Ink 104">
                  <a:extLst>
                    <a:ext uri="{FF2B5EF4-FFF2-40B4-BE49-F238E27FC236}">
                      <a16:creationId xmlns:a16="http://schemas.microsoft.com/office/drawing/2014/main" id="{F266D48A-B8E0-3344-BAA8-518C0BDD2E51}"/>
                    </a:ext>
                  </a:extLst>
                </p14:cNvPr>
                <p14:cNvContentPartPr/>
                <p14:nvPr/>
              </p14:nvContentPartPr>
              <p14:xfrm>
                <a:off x="6036910" y="1148863"/>
                <a:ext cx="58680" cy="9000"/>
              </p14:xfrm>
            </p:contentPart>
          </mc:Choice>
          <mc:Fallback>
            <p:pic>
              <p:nvPicPr>
                <p:cNvPr id="105" name="Ink 104">
                  <a:extLst>
                    <a:ext uri="{FF2B5EF4-FFF2-40B4-BE49-F238E27FC236}">
                      <a16:creationId xmlns:a16="http://schemas.microsoft.com/office/drawing/2014/main" id="{F266D48A-B8E0-3344-BAA8-518C0BDD2E51}"/>
                    </a:ext>
                  </a:extLst>
                </p:cNvPr>
                <p:cNvPicPr/>
                <p:nvPr/>
              </p:nvPicPr>
              <p:blipFill>
                <a:blip r:embed="rId143"/>
                <a:stretch>
                  <a:fillRect/>
                </a:stretch>
              </p:blipFill>
              <p:spPr>
                <a:xfrm>
                  <a:off x="6005950" y="1118263"/>
                  <a:ext cx="12024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06" name="Ink 105">
                  <a:extLst>
                    <a:ext uri="{FF2B5EF4-FFF2-40B4-BE49-F238E27FC236}">
                      <a16:creationId xmlns:a16="http://schemas.microsoft.com/office/drawing/2014/main" id="{25C7FE39-AE86-3E46-9C1B-46BDCAC31E3C}"/>
                    </a:ext>
                  </a:extLst>
                </p14:cNvPr>
                <p14:cNvContentPartPr/>
                <p14:nvPr/>
              </p14:nvContentPartPr>
              <p14:xfrm>
                <a:off x="6605710" y="1043023"/>
                <a:ext cx="48960" cy="74160"/>
              </p14:xfrm>
            </p:contentPart>
          </mc:Choice>
          <mc:Fallback>
            <p:pic>
              <p:nvPicPr>
                <p:cNvPr id="106" name="Ink 105">
                  <a:extLst>
                    <a:ext uri="{FF2B5EF4-FFF2-40B4-BE49-F238E27FC236}">
                      <a16:creationId xmlns:a16="http://schemas.microsoft.com/office/drawing/2014/main" id="{25C7FE39-AE86-3E46-9C1B-46BDCAC31E3C}"/>
                    </a:ext>
                  </a:extLst>
                </p:cNvPr>
                <p:cNvPicPr/>
                <p:nvPr/>
              </p:nvPicPr>
              <p:blipFill>
                <a:blip r:embed="rId145"/>
                <a:stretch>
                  <a:fillRect/>
                </a:stretch>
              </p:blipFill>
              <p:spPr>
                <a:xfrm>
                  <a:off x="6574750" y="1012423"/>
                  <a:ext cx="11016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07" name="Ink 106">
                  <a:extLst>
                    <a:ext uri="{FF2B5EF4-FFF2-40B4-BE49-F238E27FC236}">
                      <a16:creationId xmlns:a16="http://schemas.microsoft.com/office/drawing/2014/main" id="{56C57804-0332-FE4B-B2C1-D78BB65E7139}"/>
                    </a:ext>
                  </a:extLst>
                </p14:cNvPr>
                <p14:cNvContentPartPr/>
                <p14:nvPr/>
              </p14:nvContentPartPr>
              <p14:xfrm>
                <a:off x="6819910" y="1167943"/>
                <a:ext cx="14040" cy="25560"/>
              </p14:xfrm>
            </p:contentPart>
          </mc:Choice>
          <mc:Fallback>
            <p:pic>
              <p:nvPicPr>
                <p:cNvPr id="107" name="Ink 106">
                  <a:extLst>
                    <a:ext uri="{FF2B5EF4-FFF2-40B4-BE49-F238E27FC236}">
                      <a16:creationId xmlns:a16="http://schemas.microsoft.com/office/drawing/2014/main" id="{56C57804-0332-FE4B-B2C1-D78BB65E7139}"/>
                    </a:ext>
                  </a:extLst>
                </p:cNvPr>
                <p:cNvPicPr/>
                <p:nvPr/>
              </p:nvPicPr>
              <p:blipFill>
                <a:blip r:embed="rId147"/>
                <a:stretch>
                  <a:fillRect/>
                </a:stretch>
              </p:blipFill>
              <p:spPr>
                <a:xfrm>
                  <a:off x="6789310" y="1137343"/>
                  <a:ext cx="75240" cy="86760"/>
                </a:xfrm>
                <a:prstGeom prst="rect">
                  <a:avLst/>
                </a:prstGeom>
              </p:spPr>
            </p:pic>
          </mc:Fallback>
        </mc:AlternateContent>
      </p:grpSp>
      <p:grpSp>
        <p:nvGrpSpPr>
          <p:cNvPr id="117" name="Group 116">
            <a:extLst>
              <a:ext uri="{FF2B5EF4-FFF2-40B4-BE49-F238E27FC236}">
                <a16:creationId xmlns:a16="http://schemas.microsoft.com/office/drawing/2014/main" id="{86242E59-12A4-0344-8104-09CECD8EFE55}"/>
              </a:ext>
            </a:extLst>
          </p:cNvPr>
          <p:cNvGrpSpPr/>
          <p:nvPr/>
        </p:nvGrpSpPr>
        <p:grpSpPr>
          <a:xfrm>
            <a:off x="7423630" y="1269823"/>
            <a:ext cx="180360" cy="637560"/>
            <a:chOff x="7423630" y="1269823"/>
            <a:chExt cx="180360" cy="637560"/>
          </a:xfrm>
        </p:grpSpPr>
        <mc:AlternateContent xmlns:mc="http://schemas.openxmlformats.org/markup-compatibility/2006">
          <mc:Choice xmlns:p14="http://schemas.microsoft.com/office/powerpoint/2010/main" Requires="p14">
            <p:contentPart p14:bwMode="auto" r:id="rId148">
              <p14:nvContentPartPr>
                <p14:cNvPr id="112" name="Ink 111">
                  <a:extLst>
                    <a:ext uri="{FF2B5EF4-FFF2-40B4-BE49-F238E27FC236}">
                      <a16:creationId xmlns:a16="http://schemas.microsoft.com/office/drawing/2014/main" id="{FC00A182-45D3-2A4E-B352-25828EA9F384}"/>
                    </a:ext>
                  </a:extLst>
                </p14:cNvPr>
                <p14:cNvContentPartPr/>
                <p14:nvPr/>
              </p14:nvContentPartPr>
              <p14:xfrm>
                <a:off x="7423630" y="1269823"/>
                <a:ext cx="180360" cy="120600"/>
              </p14:xfrm>
            </p:contentPart>
          </mc:Choice>
          <mc:Fallback>
            <p:pic>
              <p:nvPicPr>
                <p:cNvPr id="112" name="Ink 111">
                  <a:extLst>
                    <a:ext uri="{FF2B5EF4-FFF2-40B4-BE49-F238E27FC236}">
                      <a16:creationId xmlns:a16="http://schemas.microsoft.com/office/drawing/2014/main" id="{FC00A182-45D3-2A4E-B352-25828EA9F384}"/>
                    </a:ext>
                  </a:extLst>
                </p:cNvPr>
                <p:cNvPicPr/>
                <p:nvPr/>
              </p:nvPicPr>
              <p:blipFill>
                <a:blip r:embed="rId149"/>
                <a:stretch>
                  <a:fillRect/>
                </a:stretch>
              </p:blipFill>
              <p:spPr>
                <a:xfrm>
                  <a:off x="7392670" y="1239223"/>
                  <a:ext cx="24156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13" name="Ink 112">
                  <a:extLst>
                    <a:ext uri="{FF2B5EF4-FFF2-40B4-BE49-F238E27FC236}">
                      <a16:creationId xmlns:a16="http://schemas.microsoft.com/office/drawing/2014/main" id="{ACF8BE7F-76E9-FF49-828D-920CA1C7581C}"/>
                    </a:ext>
                  </a:extLst>
                </p14:cNvPr>
                <p14:cNvContentPartPr/>
                <p14:nvPr/>
              </p14:nvContentPartPr>
              <p14:xfrm>
                <a:off x="7521190" y="1275223"/>
                <a:ext cx="14400" cy="632160"/>
              </p14:xfrm>
            </p:contentPart>
          </mc:Choice>
          <mc:Fallback>
            <p:pic>
              <p:nvPicPr>
                <p:cNvPr id="113" name="Ink 112">
                  <a:extLst>
                    <a:ext uri="{FF2B5EF4-FFF2-40B4-BE49-F238E27FC236}">
                      <a16:creationId xmlns:a16="http://schemas.microsoft.com/office/drawing/2014/main" id="{ACF8BE7F-76E9-FF49-828D-920CA1C7581C}"/>
                    </a:ext>
                  </a:extLst>
                </p:cNvPr>
                <p:cNvPicPr/>
                <p:nvPr/>
              </p:nvPicPr>
              <p:blipFill>
                <a:blip r:embed="rId151"/>
                <a:stretch>
                  <a:fillRect/>
                </a:stretch>
              </p:blipFill>
              <p:spPr>
                <a:xfrm>
                  <a:off x="7490590" y="1244263"/>
                  <a:ext cx="75600" cy="693360"/>
                </a:xfrm>
                <a:prstGeom prst="rect">
                  <a:avLst/>
                </a:prstGeom>
              </p:spPr>
            </p:pic>
          </mc:Fallback>
        </mc:AlternateContent>
      </p:grpSp>
      <p:grpSp>
        <p:nvGrpSpPr>
          <p:cNvPr id="116" name="Group 115">
            <a:extLst>
              <a:ext uri="{FF2B5EF4-FFF2-40B4-BE49-F238E27FC236}">
                <a16:creationId xmlns:a16="http://schemas.microsoft.com/office/drawing/2014/main" id="{4BF2880A-29F1-DC40-8233-FA1C52A1775F}"/>
              </a:ext>
            </a:extLst>
          </p:cNvPr>
          <p:cNvGrpSpPr/>
          <p:nvPr/>
        </p:nvGrpSpPr>
        <p:grpSpPr>
          <a:xfrm>
            <a:off x="8040670" y="1272343"/>
            <a:ext cx="294840" cy="609840"/>
            <a:chOff x="8040670" y="1272343"/>
            <a:chExt cx="294840" cy="609840"/>
          </a:xfrm>
        </p:grpSpPr>
        <mc:AlternateContent xmlns:mc="http://schemas.openxmlformats.org/markup-compatibility/2006">
          <mc:Choice xmlns:p14="http://schemas.microsoft.com/office/powerpoint/2010/main" Requires="p14">
            <p:contentPart p14:bwMode="auto" r:id="rId152">
              <p14:nvContentPartPr>
                <p14:cNvPr id="114" name="Ink 113">
                  <a:extLst>
                    <a:ext uri="{FF2B5EF4-FFF2-40B4-BE49-F238E27FC236}">
                      <a16:creationId xmlns:a16="http://schemas.microsoft.com/office/drawing/2014/main" id="{ED93DAF7-7F16-3548-B717-A71847691750}"/>
                    </a:ext>
                  </a:extLst>
                </p14:cNvPr>
                <p14:cNvContentPartPr/>
                <p14:nvPr/>
              </p14:nvContentPartPr>
              <p14:xfrm>
                <a:off x="8040670" y="1272343"/>
                <a:ext cx="294840" cy="165600"/>
              </p14:xfrm>
            </p:contentPart>
          </mc:Choice>
          <mc:Fallback>
            <p:pic>
              <p:nvPicPr>
                <p:cNvPr id="114" name="Ink 113">
                  <a:extLst>
                    <a:ext uri="{FF2B5EF4-FFF2-40B4-BE49-F238E27FC236}">
                      <a16:creationId xmlns:a16="http://schemas.microsoft.com/office/drawing/2014/main" id="{ED93DAF7-7F16-3548-B717-A71847691750}"/>
                    </a:ext>
                  </a:extLst>
                </p:cNvPr>
                <p:cNvPicPr/>
                <p:nvPr/>
              </p:nvPicPr>
              <p:blipFill>
                <a:blip r:embed="rId153"/>
                <a:stretch>
                  <a:fillRect/>
                </a:stretch>
              </p:blipFill>
              <p:spPr>
                <a:xfrm>
                  <a:off x="8010070" y="1241743"/>
                  <a:ext cx="35604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15" name="Ink 114">
                  <a:extLst>
                    <a:ext uri="{FF2B5EF4-FFF2-40B4-BE49-F238E27FC236}">
                      <a16:creationId xmlns:a16="http://schemas.microsoft.com/office/drawing/2014/main" id="{C8C2E709-CC35-834C-A141-90EE96D16E80}"/>
                    </a:ext>
                  </a:extLst>
                </p14:cNvPr>
                <p14:cNvContentPartPr/>
                <p14:nvPr/>
              </p14:nvContentPartPr>
              <p14:xfrm>
                <a:off x="8204110" y="1284223"/>
                <a:ext cx="39600" cy="597960"/>
              </p14:xfrm>
            </p:contentPart>
          </mc:Choice>
          <mc:Fallback>
            <p:pic>
              <p:nvPicPr>
                <p:cNvPr id="115" name="Ink 114">
                  <a:extLst>
                    <a:ext uri="{FF2B5EF4-FFF2-40B4-BE49-F238E27FC236}">
                      <a16:creationId xmlns:a16="http://schemas.microsoft.com/office/drawing/2014/main" id="{C8C2E709-CC35-834C-A141-90EE96D16E80}"/>
                    </a:ext>
                  </a:extLst>
                </p:cNvPr>
                <p:cNvPicPr/>
                <p:nvPr/>
              </p:nvPicPr>
              <p:blipFill>
                <a:blip r:embed="rId155"/>
                <a:stretch>
                  <a:fillRect/>
                </a:stretch>
              </p:blipFill>
              <p:spPr>
                <a:xfrm>
                  <a:off x="8173510" y="1253263"/>
                  <a:ext cx="100800" cy="659160"/>
                </a:xfrm>
                <a:prstGeom prst="rect">
                  <a:avLst/>
                </a:prstGeom>
              </p:spPr>
            </p:pic>
          </mc:Fallback>
        </mc:AlternateContent>
      </p:grpSp>
      <p:grpSp>
        <p:nvGrpSpPr>
          <p:cNvPr id="122" name="Group 121">
            <a:extLst>
              <a:ext uri="{FF2B5EF4-FFF2-40B4-BE49-F238E27FC236}">
                <a16:creationId xmlns:a16="http://schemas.microsoft.com/office/drawing/2014/main" id="{E88809CB-C825-0E4F-AA29-D67D6AAD0CA3}"/>
              </a:ext>
            </a:extLst>
          </p:cNvPr>
          <p:cNvGrpSpPr/>
          <p:nvPr/>
        </p:nvGrpSpPr>
        <p:grpSpPr>
          <a:xfrm>
            <a:off x="5644870" y="4580743"/>
            <a:ext cx="3727440" cy="1639800"/>
            <a:chOff x="5644870" y="4580743"/>
            <a:chExt cx="3727440" cy="1639800"/>
          </a:xfrm>
        </p:grpSpPr>
        <mc:AlternateContent xmlns:mc="http://schemas.openxmlformats.org/markup-compatibility/2006">
          <mc:Choice xmlns:p14="http://schemas.microsoft.com/office/powerpoint/2010/main" Requires="p14">
            <p:contentPart p14:bwMode="auto" r:id="rId156">
              <p14:nvContentPartPr>
                <p14:cNvPr id="118" name="Ink 117">
                  <a:extLst>
                    <a:ext uri="{FF2B5EF4-FFF2-40B4-BE49-F238E27FC236}">
                      <a16:creationId xmlns:a16="http://schemas.microsoft.com/office/drawing/2014/main" id="{9636B45A-D791-654F-8EED-31043498640B}"/>
                    </a:ext>
                  </a:extLst>
                </p14:cNvPr>
                <p14:cNvContentPartPr/>
                <p14:nvPr/>
              </p14:nvContentPartPr>
              <p14:xfrm>
                <a:off x="6252910" y="4580743"/>
                <a:ext cx="103320" cy="1639800"/>
              </p14:xfrm>
            </p:contentPart>
          </mc:Choice>
          <mc:Fallback>
            <p:pic>
              <p:nvPicPr>
                <p:cNvPr id="118" name="Ink 117">
                  <a:extLst>
                    <a:ext uri="{FF2B5EF4-FFF2-40B4-BE49-F238E27FC236}">
                      <a16:creationId xmlns:a16="http://schemas.microsoft.com/office/drawing/2014/main" id="{9636B45A-D791-654F-8EED-31043498640B}"/>
                    </a:ext>
                  </a:extLst>
                </p:cNvPr>
                <p:cNvPicPr/>
                <p:nvPr/>
              </p:nvPicPr>
              <p:blipFill>
                <a:blip r:embed="rId157"/>
                <a:stretch>
                  <a:fillRect/>
                </a:stretch>
              </p:blipFill>
              <p:spPr>
                <a:xfrm>
                  <a:off x="6221950" y="4550143"/>
                  <a:ext cx="164880" cy="17010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19" name="Ink 118">
                  <a:extLst>
                    <a:ext uri="{FF2B5EF4-FFF2-40B4-BE49-F238E27FC236}">
                      <a16:creationId xmlns:a16="http://schemas.microsoft.com/office/drawing/2014/main" id="{576EEDE2-F2CC-5845-863C-9B208770D5D4}"/>
                    </a:ext>
                  </a:extLst>
                </p14:cNvPr>
                <p14:cNvContentPartPr/>
                <p14:nvPr/>
              </p14:nvContentPartPr>
              <p14:xfrm>
                <a:off x="5644870" y="5968903"/>
                <a:ext cx="3727440" cy="89640"/>
              </p14:xfrm>
            </p:contentPart>
          </mc:Choice>
          <mc:Fallback>
            <p:pic>
              <p:nvPicPr>
                <p:cNvPr id="119" name="Ink 118">
                  <a:extLst>
                    <a:ext uri="{FF2B5EF4-FFF2-40B4-BE49-F238E27FC236}">
                      <a16:creationId xmlns:a16="http://schemas.microsoft.com/office/drawing/2014/main" id="{576EEDE2-F2CC-5845-863C-9B208770D5D4}"/>
                    </a:ext>
                  </a:extLst>
                </p:cNvPr>
                <p:cNvPicPr/>
                <p:nvPr/>
              </p:nvPicPr>
              <p:blipFill>
                <a:blip r:embed="rId159"/>
                <a:stretch>
                  <a:fillRect/>
                </a:stretch>
              </p:blipFill>
              <p:spPr>
                <a:xfrm>
                  <a:off x="5614270" y="5937943"/>
                  <a:ext cx="37886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21" name="Ink 120">
                  <a:extLst>
                    <a:ext uri="{FF2B5EF4-FFF2-40B4-BE49-F238E27FC236}">
                      <a16:creationId xmlns:a16="http://schemas.microsoft.com/office/drawing/2014/main" id="{98ACB9D8-E43E-634E-917F-CAAC7DC62F2E}"/>
                    </a:ext>
                  </a:extLst>
                </p14:cNvPr>
                <p14:cNvContentPartPr/>
                <p14:nvPr/>
              </p14:nvContentPartPr>
              <p14:xfrm>
                <a:off x="6625510" y="5953063"/>
                <a:ext cx="34200" cy="215280"/>
              </p14:xfrm>
            </p:contentPart>
          </mc:Choice>
          <mc:Fallback>
            <p:pic>
              <p:nvPicPr>
                <p:cNvPr id="121" name="Ink 120">
                  <a:extLst>
                    <a:ext uri="{FF2B5EF4-FFF2-40B4-BE49-F238E27FC236}">
                      <a16:creationId xmlns:a16="http://schemas.microsoft.com/office/drawing/2014/main" id="{98ACB9D8-E43E-634E-917F-CAAC7DC62F2E}"/>
                    </a:ext>
                  </a:extLst>
                </p:cNvPr>
                <p:cNvPicPr/>
                <p:nvPr/>
              </p:nvPicPr>
              <p:blipFill>
                <a:blip r:embed="rId161"/>
                <a:stretch>
                  <a:fillRect/>
                </a:stretch>
              </p:blipFill>
              <p:spPr>
                <a:xfrm>
                  <a:off x="6594550" y="5922463"/>
                  <a:ext cx="95760" cy="276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2">
            <p14:nvContentPartPr>
              <p14:cNvPr id="125" name="Ink 124">
                <a:extLst>
                  <a:ext uri="{FF2B5EF4-FFF2-40B4-BE49-F238E27FC236}">
                    <a16:creationId xmlns:a16="http://schemas.microsoft.com/office/drawing/2014/main" id="{DFD4A3CA-2512-E443-9251-F050C36634D5}"/>
                  </a:ext>
                </a:extLst>
              </p14:cNvPr>
              <p14:cNvContentPartPr/>
              <p14:nvPr/>
            </p14:nvContentPartPr>
            <p14:xfrm>
              <a:off x="7084510" y="5942623"/>
              <a:ext cx="42120" cy="261720"/>
            </p14:xfrm>
          </p:contentPart>
        </mc:Choice>
        <mc:Fallback>
          <p:pic>
            <p:nvPicPr>
              <p:cNvPr id="125" name="Ink 124">
                <a:extLst>
                  <a:ext uri="{FF2B5EF4-FFF2-40B4-BE49-F238E27FC236}">
                    <a16:creationId xmlns:a16="http://schemas.microsoft.com/office/drawing/2014/main" id="{DFD4A3CA-2512-E443-9251-F050C36634D5}"/>
                  </a:ext>
                </a:extLst>
              </p:cNvPr>
              <p:cNvPicPr/>
              <p:nvPr/>
            </p:nvPicPr>
            <p:blipFill>
              <a:blip r:embed="rId163"/>
              <a:stretch>
                <a:fillRect/>
              </a:stretch>
            </p:blipFill>
            <p:spPr>
              <a:xfrm>
                <a:off x="7053910" y="5912023"/>
                <a:ext cx="103680" cy="322920"/>
              </a:xfrm>
              <a:prstGeom prst="rect">
                <a:avLst/>
              </a:prstGeom>
            </p:spPr>
          </p:pic>
        </mc:Fallback>
      </mc:AlternateContent>
      <p:grpSp>
        <p:nvGrpSpPr>
          <p:cNvPr id="129" name="Group 128">
            <a:extLst>
              <a:ext uri="{FF2B5EF4-FFF2-40B4-BE49-F238E27FC236}">
                <a16:creationId xmlns:a16="http://schemas.microsoft.com/office/drawing/2014/main" id="{7F87B5C7-5063-074D-A426-6E514C296E3C}"/>
              </a:ext>
            </a:extLst>
          </p:cNvPr>
          <p:cNvGrpSpPr/>
          <p:nvPr/>
        </p:nvGrpSpPr>
        <p:grpSpPr>
          <a:xfrm>
            <a:off x="6549910" y="6387943"/>
            <a:ext cx="740520" cy="288000"/>
            <a:chOff x="6549910" y="6387943"/>
            <a:chExt cx="740520" cy="288000"/>
          </a:xfrm>
        </p:grpSpPr>
        <mc:AlternateContent xmlns:mc="http://schemas.openxmlformats.org/markup-compatibility/2006">
          <mc:Choice xmlns:p14="http://schemas.microsoft.com/office/powerpoint/2010/main" Requires="p14">
            <p:contentPart p14:bwMode="auto" r:id="rId164">
              <p14:nvContentPartPr>
                <p14:cNvPr id="123" name="Ink 122">
                  <a:extLst>
                    <a:ext uri="{FF2B5EF4-FFF2-40B4-BE49-F238E27FC236}">
                      <a16:creationId xmlns:a16="http://schemas.microsoft.com/office/drawing/2014/main" id="{41BE0938-F842-F146-88BD-7F9372EC8759}"/>
                    </a:ext>
                  </a:extLst>
                </p14:cNvPr>
                <p14:cNvContentPartPr/>
                <p14:nvPr/>
              </p14:nvContentPartPr>
              <p14:xfrm>
                <a:off x="6549910" y="6387943"/>
                <a:ext cx="158400" cy="207000"/>
              </p14:xfrm>
            </p:contentPart>
          </mc:Choice>
          <mc:Fallback>
            <p:pic>
              <p:nvPicPr>
                <p:cNvPr id="123" name="Ink 122">
                  <a:extLst>
                    <a:ext uri="{FF2B5EF4-FFF2-40B4-BE49-F238E27FC236}">
                      <a16:creationId xmlns:a16="http://schemas.microsoft.com/office/drawing/2014/main" id="{41BE0938-F842-F146-88BD-7F9372EC8759}"/>
                    </a:ext>
                  </a:extLst>
                </p:cNvPr>
                <p:cNvPicPr/>
                <p:nvPr/>
              </p:nvPicPr>
              <p:blipFill>
                <a:blip r:embed="rId165"/>
                <a:stretch>
                  <a:fillRect/>
                </a:stretch>
              </p:blipFill>
              <p:spPr>
                <a:xfrm>
                  <a:off x="6519310" y="6357343"/>
                  <a:ext cx="21996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24" name="Ink 123">
                  <a:extLst>
                    <a:ext uri="{FF2B5EF4-FFF2-40B4-BE49-F238E27FC236}">
                      <a16:creationId xmlns:a16="http://schemas.microsoft.com/office/drawing/2014/main" id="{E04187ED-F9D9-CD4D-B3F0-F51DDC00A9E1}"/>
                    </a:ext>
                  </a:extLst>
                </p14:cNvPr>
                <p14:cNvContentPartPr/>
                <p14:nvPr/>
              </p14:nvContentPartPr>
              <p14:xfrm>
                <a:off x="6556030" y="6432943"/>
                <a:ext cx="233280" cy="95760"/>
              </p14:xfrm>
            </p:contentPart>
          </mc:Choice>
          <mc:Fallback>
            <p:pic>
              <p:nvPicPr>
                <p:cNvPr id="124" name="Ink 123">
                  <a:extLst>
                    <a:ext uri="{FF2B5EF4-FFF2-40B4-BE49-F238E27FC236}">
                      <a16:creationId xmlns:a16="http://schemas.microsoft.com/office/drawing/2014/main" id="{E04187ED-F9D9-CD4D-B3F0-F51DDC00A9E1}"/>
                    </a:ext>
                  </a:extLst>
                </p:cNvPr>
                <p:cNvPicPr/>
                <p:nvPr/>
              </p:nvPicPr>
              <p:blipFill>
                <a:blip r:embed="rId167"/>
                <a:stretch>
                  <a:fillRect/>
                </a:stretch>
              </p:blipFill>
              <p:spPr>
                <a:xfrm>
                  <a:off x="6525430" y="6402343"/>
                  <a:ext cx="29448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26" name="Ink 125">
                  <a:extLst>
                    <a:ext uri="{FF2B5EF4-FFF2-40B4-BE49-F238E27FC236}">
                      <a16:creationId xmlns:a16="http://schemas.microsoft.com/office/drawing/2014/main" id="{06163368-5DF0-6340-A121-65627541F562}"/>
                    </a:ext>
                  </a:extLst>
                </p14:cNvPr>
                <p14:cNvContentPartPr/>
                <p14:nvPr/>
              </p14:nvContentPartPr>
              <p14:xfrm>
                <a:off x="7133470" y="6443743"/>
                <a:ext cx="156960" cy="232200"/>
              </p14:xfrm>
            </p:contentPart>
          </mc:Choice>
          <mc:Fallback>
            <p:pic>
              <p:nvPicPr>
                <p:cNvPr id="126" name="Ink 125">
                  <a:extLst>
                    <a:ext uri="{FF2B5EF4-FFF2-40B4-BE49-F238E27FC236}">
                      <a16:creationId xmlns:a16="http://schemas.microsoft.com/office/drawing/2014/main" id="{06163368-5DF0-6340-A121-65627541F562}"/>
                    </a:ext>
                  </a:extLst>
                </p:cNvPr>
                <p:cNvPicPr/>
                <p:nvPr/>
              </p:nvPicPr>
              <p:blipFill>
                <a:blip r:embed="rId169"/>
                <a:stretch>
                  <a:fillRect/>
                </a:stretch>
              </p:blipFill>
              <p:spPr>
                <a:xfrm>
                  <a:off x="7102870" y="6413143"/>
                  <a:ext cx="218160" cy="293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0">
            <p14:nvContentPartPr>
              <p14:cNvPr id="127" name="Ink 126">
                <a:extLst>
                  <a:ext uri="{FF2B5EF4-FFF2-40B4-BE49-F238E27FC236}">
                    <a16:creationId xmlns:a16="http://schemas.microsoft.com/office/drawing/2014/main" id="{7A75B8F8-721C-E142-A351-A09E0A1A2570}"/>
                  </a:ext>
                </a:extLst>
              </p14:cNvPr>
              <p14:cNvContentPartPr/>
              <p14:nvPr/>
            </p14:nvContentPartPr>
            <p14:xfrm>
              <a:off x="7724950" y="5982223"/>
              <a:ext cx="49680" cy="322560"/>
            </p14:xfrm>
          </p:contentPart>
        </mc:Choice>
        <mc:Fallback>
          <p:pic>
            <p:nvPicPr>
              <p:cNvPr id="127" name="Ink 126">
                <a:extLst>
                  <a:ext uri="{FF2B5EF4-FFF2-40B4-BE49-F238E27FC236}">
                    <a16:creationId xmlns:a16="http://schemas.microsoft.com/office/drawing/2014/main" id="{7A75B8F8-721C-E142-A351-A09E0A1A2570}"/>
                  </a:ext>
                </a:extLst>
              </p:cNvPr>
              <p:cNvPicPr/>
              <p:nvPr/>
            </p:nvPicPr>
            <p:blipFill>
              <a:blip r:embed="rId171"/>
              <a:stretch>
                <a:fillRect/>
              </a:stretch>
            </p:blipFill>
            <p:spPr>
              <a:xfrm>
                <a:off x="7694350" y="5951623"/>
                <a:ext cx="11088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28" name="Ink 127">
                <a:extLst>
                  <a:ext uri="{FF2B5EF4-FFF2-40B4-BE49-F238E27FC236}">
                    <a16:creationId xmlns:a16="http://schemas.microsoft.com/office/drawing/2014/main" id="{C5E6C4E3-E611-4045-AAE0-5CA77AE6773F}"/>
                  </a:ext>
                </a:extLst>
              </p14:cNvPr>
              <p14:cNvContentPartPr/>
              <p14:nvPr/>
            </p14:nvContentPartPr>
            <p14:xfrm>
              <a:off x="7678510" y="6591343"/>
              <a:ext cx="261720" cy="217800"/>
            </p14:xfrm>
          </p:contentPart>
        </mc:Choice>
        <mc:Fallback>
          <p:pic>
            <p:nvPicPr>
              <p:cNvPr id="128" name="Ink 127">
                <a:extLst>
                  <a:ext uri="{FF2B5EF4-FFF2-40B4-BE49-F238E27FC236}">
                    <a16:creationId xmlns:a16="http://schemas.microsoft.com/office/drawing/2014/main" id="{C5E6C4E3-E611-4045-AAE0-5CA77AE6773F}"/>
                  </a:ext>
                </a:extLst>
              </p:cNvPr>
              <p:cNvPicPr/>
              <p:nvPr/>
            </p:nvPicPr>
            <p:blipFill>
              <a:blip r:embed="rId173"/>
              <a:stretch>
                <a:fillRect/>
              </a:stretch>
            </p:blipFill>
            <p:spPr>
              <a:xfrm>
                <a:off x="7647910" y="6560743"/>
                <a:ext cx="32328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32" name="Ink 131">
                <a:extLst>
                  <a:ext uri="{FF2B5EF4-FFF2-40B4-BE49-F238E27FC236}">
                    <a16:creationId xmlns:a16="http://schemas.microsoft.com/office/drawing/2014/main" id="{BCCB013D-65C4-0446-8128-12A41B235E06}"/>
                  </a:ext>
                </a:extLst>
              </p14:cNvPr>
              <p14:cNvContentPartPr/>
              <p14:nvPr/>
            </p14:nvContentPartPr>
            <p14:xfrm>
              <a:off x="7667710" y="4667143"/>
              <a:ext cx="7920" cy="24120"/>
            </p14:xfrm>
          </p:contentPart>
        </mc:Choice>
        <mc:Fallback>
          <p:pic>
            <p:nvPicPr>
              <p:cNvPr id="132" name="Ink 131">
                <a:extLst>
                  <a:ext uri="{FF2B5EF4-FFF2-40B4-BE49-F238E27FC236}">
                    <a16:creationId xmlns:a16="http://schemas.microsoft.com/office/drawing/2014/main" id="{BCCB013D-65C4-0446-8128-12A41B235E06}"/>
                  </a:ext>
                </a:extLst>
              </p:cNvPr>
              <p:cNvPicPr/>
              <p:nvPr/>
            </p:nvPicPr>
            <p:blipFill>
              <a:blip r:embed="rId175"/>
              <a:stretch>
                <a:fillRect/>
              </a:stretch>
            </p:blipFill>
            <p:spPr>
              <a:xfrm>
                <a:off x="7637110" y="4636543"/>
                <a:ext cx="69480" cy="85320"/>
              </a:xfrm>
              <a:prstGeom prst="rect">
                <a:avLst/>
              </a:prstGeom>
            </p:spPr>
          </p:pic>
        </mc:Fallback>
      </mc:AlternateContent>
      <p:grpSp>
        <p:nvGrpSpPr>
          <p:cNvPr id="134" name="Group 133">
            <a:extLst>
              <a:ext uri="{FF2B5EF4-FFF2-40B4-BE49-F238E27FC236}">
                <a16:creationId xmlns:a16="http://schemas.microsoft.com/office/drawing/2014/main" id="{EA57968F-BE08-4D4B-931E-149C8CA1D31B}"/>
              </a:ext>
            </a:extLst>
          </p:cNvPr>
          <p:cNvGrpSpPr/>
          <p:nvPr/>
        </p:nvGrpSpPr>
        <p:grpSpPr>
          <a:xfrm>
            <a:off x="6657190" y="5014543"/>
            <a:ext cx="472320" cy="120240"/>
            <a:chOff x="6657190" y="5014543"/>
            <a:chExt cx="472320" cy="120240"/>
          </a:xfrm>
        </p:grpSpPr>
        <mc:AlternateContent xmlns:mc="http://schemas.openxmlformats.org/markup-compatibility/2006">
          <mc:Choice xmlns:p14="http://schemas.microsoft.com/office/powerpoint/2010/main" Requires="p14">
            <p:contentPart p14:bwMode="auto" r:id="rId176">
              <p14:nvContentPartPr>
                <p14:cNvPr id="130" name="Ink 129">
                  <a:extLst>
                    <a:ext uri="{FF2B5EF4-FFF2-40B4-BE49-F238E27FC236}">
                      <a16:creationId xmlns:a16="http://schemas.microsoft.com/office/drawing/2014/main" id="{0D79979D-DED5-E146-AF99-87902442D596}"/>
                    </a:ext>
                  </a:extLst>
                </p14:cNvPr>
                <p14:cNvContentPartPr/>
                <p14:nvPr/>
              </p14:nvContentPartPr>
              <p14:xfrm>
                <a:off x="6661150" y="5050543"/>
                <a:ext cx="24480" cy="30600"/>
              </p14:xfrm>
            </p:contentPart>
          </mc:Choice>
          <mc:Fallback>
            <p:pic>
              <p:nvPicPr>
                <p:cNvPr id="130" name="Ink 129">
                  <a:extLst>
                    <a:ext uri="{FF2B5EF4-FFF2-40B4-BE49-F238E27FC236}">
                      <a16:creationId xmlns:a16="http://schemas.microsoft.com/office/drawing/2014/main" id="{0D79979D-DED5-E146-AF99-87902442D596}"/>
                    </a:ext>
                  </a:extLst>
                </p:cNvPr>
                <p:cNvPicPr/>
                <p:nvPr/>
              </p:nvPicPr>
              <p:blipFill>
                <a:blip r:embed="rId177"/>
                <a:stretch>
                  <a:fillRect/>
                </a:stretch>
              </p:blipFill>
              <p:spPr>
                <a:xfrm>
                  <a:off x="6630550" y="5019583"/>
                  <a:ext cx="8604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31" name="Ink 130">
                  <a:extLst>
                    <a:ext uri="{FF2B5EF4-FFF2-40B4-BE49-F238E27FC236}">
                      <a16:creationId xmlns:a16="http://schemas.microsoft.com/office/drawing/2014/main" id="{08DBDB21-0A46-A841-91C0-36CA31C07C21}"/>
                    </a:ext>
                  </a:extLst>
                </p14:cNvPr>
                <p14:cNvContentPartPr/>
                <p14:nvPr/>
              </p14:nvContentPartPr>
              <p14:xfrm>
                <a:off x="7107550" y="5014543"/>
                <a:ext cx="21960" cy="31320"/>
              </p14:xfrm>
            </p:contentPart>
          </mc:Choice>
          <mc:Fallback>
            <p:pic>
              <p:nvPicPr>
                <p:cNvPr id="131" name="Ink 130">
                  <a:extLst>
                    <a:ext uri="{FF2B5EF4-FFF2-40B4-BE49-F238E27FC236}">
                      <a16:creationId xmlns:a16="http://schemas.microsoft.com/office/drawing/2014/main" id="{08DBDB21-0A46-A841-91C0-36CA31C07C21}"/>
                    </a:ext>
                  </a:extLst>
                </p:cNvPr>
                <p:cNvPicPr/>
                <p:nvPr/>
              </p:nvPicPr>
              <p:blipFill>
                <a:blip r:embed="rId179"/>
                <a:stretch>
                  <a:fillRect/>
                </a:stretch>
              </p:blipFill>
              <p:spPr>
                <a:xfrm>
                  <a:off x="7076950" y="4983943"/>
                  <a:ext cx="8316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33" name="Ink 132">
                  <a:extLst>
                    <a:ext uri="{FF2B5EF4-FFF2-40B4-BE49-F238E27FC236}">
                      <a16:creationId xmlns:a16="http://schemas.microsoft.com/office/drawing/2014/main" id="{275A7407-F76B-FF42-B710-05CC13466575}"/>
                    </a:ext>
                  </a:extLst>
                </p14:cNvPr>
                <p14:cNvContentPartPr/>
                <p14:nvPr/>
              </p14:nvContentPartPr>
              <p14:xfrm>
                <a:off x="6657190" y="5071063"/>
                <a:ext cx="69120" cy="63720"/>
              </p14:xfrm>
            </p:contentPart>
          </mc:Choice>
          <mc:Fallback>
            <p:pic>
              <p:nvPicPr>
                <p:cNvPr id="133" name="Ink 132">
                  <a:extLst>
                    <a:ext uri="{FF2B5EF4-FFF2-40B4-BE49-F238E27FC236}">
                      <a16:creationId xmlns:a16="http://schemas.microsoft.com/office/drawing/2014/main" id="{275A7407-F76B-FF42-B710-05CC13466575}"/>
                    </a:ext>
                  </a:extLst>
                </p:cNvPr>
                <p:cNvPicPr/>
                <p:nvPr/>
              </p:nvPicPr>
              <p:blipFill>
                <a:blip r:embed="rId181"/>
                <a:stretch>
                  <a:fillRect/>
                </a:stretch>
              </p:blipFill>
              <p:spPr>
                <a:xfrm>
                  <a:off x="6626590" y="5040463"/>
                  <a:ext cx="130680" cy="125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2">
            <p14:nvContentPartPr>
              <p14:cNvPr id="135" name="Ink 134">
                <a:extLst>
                  <a:ext uri="{FF2B5EF4-FFF2-40B4-BE49-F238E27FC236}">
                    <a16:creationId xmlns:a16="http://schemas.microsoft.com/office/drawing/2014/main" id="{4F010DD0-22E7-D046-ABF1-988AF84E83D9}"/>
                  </a:ext>
                </a:extLst>
              </p14:cNvPr>
              <p14:cNvContentPartPr/>
              <p14:nvPr/>
            </p14:nvContentPartPr>
            <p14:xfrm>
              <a:off x="7061830" y="5018143"/>
              <a:ext cx="47520" cy="56880"/>
            </p14:xfrm>
          </p:contentPart>
        </mc:Choice>
        <mc:Fallback>
          <p:pic>
            <p:nvPicPr>
              <p:cNvPr id="135" name="Ink 134">
                <a:extLst>
                  <a:ext uri="{FF2B5EF4-FFF2-40B4-BE49-F238E27FC236}">
                    <a16:creationId xmlns:a16="http://schemas.microsoft.com/office/drawing/2014/main" id="{4F010DD0-22E7-D046-ABF1-988AF84E83D9}"/>
                  </a:ext>
                </a:extLst>
              </p:cNvPr>
              <p:cNvPicPr/>
              <p:nvPr/>
            </p:nvPicPr>
            <p:blipFill>
              <a:blip r:embed="rId183"/>
              <a:stretch>
                <a:fillRect/>
              </a:stretch>
            </p:blipFill>
            <p:spPr>
              <a:xfrm>
                <a:off x="7030870" y="4987543"/>
                <a:ext cx="10872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36" name="Ink 135">
                <a:extLst>
                  <a:ext uri="{FF2B5EF4-FFF2-40B4-BE49-F238E27FC236}">
                    <a16:creationId xmlns:a16="http://schemas.microsoft.com/office/drawing/2014/main" id="{5AF3B370-F87A-8A47-855A-5528CB7B7F42}"/>
                  </a:ext>
                </a:extLst>
              </p14:cNvPr>
              <p14:cNvContentPartPr/>
              <p14:nvPr/>
            </p14:nvContentPartPr>
            <p14:xfrm>
              <a:off x="7637830" y="4664623"/>
              <a:ext cx="43200" cy="70200"/>
            </p14:xfrm>
          </p:contentPart>
        </mc:Choice>
        <mc:Fallback>
          <p:pic>
            <p:nvPicPr>
              <p:cNvPr id="136" name="Ink 135">
                <a:extLst>
                  <a:ext uri="{FF2B5EF4-FFF2-40B4-BE49-F238E27FC236}">
                    <a16:creationId xmlns:a16="http://schemas.microsoft.com/office/drawing/2014/main" id="{5AF3B370-F87A-8A47-855A-5528CB7B7F42}"/>
                  </a:ext>
                </a:extLst>
              </p:cNvPr>
              <p:cNvPicPr/>
              <p:nvPr/>
            </p:nvPicPr>
            <p:blipFill>
              <a:blip r:embed="rId185"/>
              <a:stretch>
                <a:fillRect/>
              </a:stretch>
            </p:blipFill>
            <p:spPr>
              <a:xfrm>
                <a:off x="7607230" y="4633663"/>
                <a:ext cx="104400" cy="131400"/>
              </a:xfrm>
              <a:prstGeom prst="rect">
                <a:avLst/>
              </a:prstGeom>
            </p:spPr>
          </p:pic>
        </mc:Fallback>
      </mc:AlternateContent>
    </p:spTree>
    <p:extLst>
      <p:ext uri="{BB962C8B-B14F-4D97-AF65-F5344CB8AC3E}">
        <p14:creationId xmlns:p14="http://schemas.microsoft.com/office/powerpoint/2010/main" val="3218588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57" name="Ink 56">
                <a:extLst>
                  <a:ext uri="{FF2B5EF4-FFF2-40B4-BE49-F238E27FC236}">
                    <a16:creationId xmlns:a16="http://schemas.microsoft.com/office/drawing/2014/main" id="{C7F1E590-DE89-DF4B-A9C2-61BC3770F5B5}"/>
                  </a:ext>
                </a:extLst>
              </p14:cNvPr>
              <p14:cNvContentPartPr/>
              <p14:nvPr/>
            </p14:nvContentPartPr>
            <p14:xfrm>
              <a:off x="9686950" y="1149583"/>
              <a:ext cx="228600" cy="352080"/>
            </p14:xfrm>
          </p:contentPart>
        </mc:Choice>
        <mc:Fallback>
          <p:pic>
            <p:nvPicPr>
              <p:cNvPr id="57" name="Ink 56">
                <a:extLst>
                  <a:ext uri="{FF2B5EF4-FFF2-40B4-BE49-F238E27FC236}">
                    <a16:creationId xmlns:a16="http://schemas.microsoft.com/office/drawing/2014/main" id="{C7F1E590-DE89-DF4B-A9C2-61BC3770F5B5}"/>
                  </a:ext>
                </a:extLst>
              </p:cNvPr>
              <p:cNvPicPr/>
              <p:nvPr/>
            </p:nvPicPr>
            <p:blipFill>
              <a:blip r:embed="rId3"/>
              <a:stretch>
                <a:fillRect/>
              </a:stretch>
            </p:blipFill>
            <p:spPr>
              <a:xfrm>
                <a:off x="9655990" y="1118983"/>
                <a:ext cx="29016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8" name="Ink 57">
                <a:extLst>
                  <a:ext uri="{FF2B5EF4-FFF2-40B4-BE49-F238E27FC236}">
                    <a16:creationId xmlns:a16="http://schemas.microsoft.com/office/drawing/2014/main" id="{15E77698-862C-0947-BF2D-75EDA0882122}"/>
                  </a:ext>
                </a:extLst>
              </p14:cNvPr>
              <p14:cNvContentPartPr/>
              <p14:nvPr/>
            </p14:nvContentPartPr>
            <p14:xfrm>
              <a:off x="9860470" y="1008823"/>
              <a:ext cx="687240" cy="477000"/>
            </p14:xfrm>
          </p:contentPart>
        </mc:Choice>
        <mc:Fallback>
          <p:pic>
            <p:nvPicPr>
              <p:cNvPr id="58" name="Ink 57">
                <a:extLst>
                  <a:ext uri="{FF2B5EF4-FFF2-40B4-BE49-F238E27FC236}">
                    <a16:creationId xmlns:a16="http://schemas.microsoft.com/office/drawing/2014/main" id="{15E77698-862C-0947-BF2D-75EDA0882122}"/>
                  </a:ext>
                </a:extLst>
              </p:cNvPr>
              <p:cNvPicPr/>
              <p:nvPr/>
            </p:nvPicPr>
            <p:blipFill>
              <a:blip r:embed="rId5"/>
              <a:stretch>
                <a:fillRect/>
              </a:stretch>
            </p:blipFill>
            <p:spPr>
              <a:xfrm>
                <a:off x="9829870" y="978223"/>
                <a:ext cx="748440" cy="538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9" name="Ink 58">
                <a:extLst>
                  <a:ext uri="{FF2B5EF4-FFF2-40B4-BE49-F238E27FC236}">
                    <a16:creationId xmlns:a16="http://schemas.microsoft.com/office/drawing/2014/main" id="{494A4E82-C077-164B-BD95-A982FE85E0A9}"/>
                  </a:ext>
                </a:extLst>
              </p14:cNvPr>
              <p14:cNvContentPartPr/>
              <p14:nvPr/>
            </p14:nvContentPartPr>
            <p14:xfrm>
              <a:off x="10251430" y="1147423"/>
              <a:ext cx="875880" cy="224640"/>
            </p14:xfrm>
          </p:contentPart>
        </mc:Choice>
        <mc:Fallback>
          <p:pic>
            <p:nvPicPr>
              <p:cNvPr id="59" name="Ink 58">
                <a:extLst>
                  <a:ext uri="{FF2B5EF4-FFF2-40B4-BE49-F238E27FC236}">
                    <a16:creationId xmlns:a16="http://schemas.microsoft.com/office/drawing/2014/main" id="{494A4E82-C077-164B-BD95-A982FE85E0A9}"/>
                  </a:ext>
                </a:extLst>
              </p:cNvPr>
              <p:cNvPicPr/>
              <p:nvPr/>
            </p:nvPicPr>
            <p:blipFill>
              <a:blip r:embed="rId7"/>
              <a:stretch>
                <a:fillRect/>
              </a:stretch>
            </p:blipFill>
            <p:spPr>
              <a:xfrm>
                <a:off x="10220470" y="1116823"/>
                <a:ext cx="93744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0" name="Ink 59">
                <a:extLst>
                  <a:ext uri="{FF2B5EF4-FFF2-40B4-BE49-F238E27FC236}">
                    <a16:creationId xmlns:a16="http://schemas.microsoft.com/office/drawing/2014/main" id="{9F89F43B-93BA-514B-9366-D82679BD29B0}"/>
                  </a:ext>
                </a:extLst>
              </p14:cNvPr>
              <p14:cNvContentPartPr/>
              <p14:nvPr/>
            </p14:nvContentPartPr>
            <p14:xfrm>
              <a:off x="11317390" y="1226983"/>
              <a:ext cx="10800" cy="25920"/>
            </p14:xfrm>
          </p:contentPart>
        </mc:Choice>
        <mc:Fallback>
          <p:pic>
            <p:nvPicPr>
              <p:cNvPr id="60" name="Ink 59">
                <a:extLst>
                  <a:ext uri="{FF2B5EF4-FFF2-40B4-BE49-F238E27FC236}">
                    <a16:creationId xmlns:a16="http://schemas.microsoft.com/office/drawing/2014/main" id="{9F89F43B-93BA-514B-9366-D82679BD29B0}"/>
                  </a:ext>
                </a:extLst>
              </p:cNvPr>
              <p:cNvPicPr/>
              <p:nvPr/>
            </p:nvPicPr>
            <p:blipFill>
              <a:blip r:embed="rId9"/>
              <a:stretch>
                <a:fillRect/>
              </a:stretch>
            </p:blipFill>
            <p:spPr>
              <a:xfrm>
                <a:off x="11286790" y="1196383"/>
                <a:ext cx="7200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1" name="Ink 60">
                <a:extLst>
                  <a:ext uri="{FF2B5EF4-FFF2-40B4-BE49-F238E27FC236}">
                    <a16:creationId xmlns:a16="http://schemas.microsoft.com/office/drawing/2014/main" id="{0AA9F4BC-D102-BE44-97CF-36C5AA3CC819}"/>
                  </a:ext>
                </a:extLst>
              </p14:cNvPr>
              <p14:cNvContentPartPr/>
              <p14:nvPr/>
            </p14:nvContentPartPr>
            <p14:xfrm>
              <a:off x="9693430" y="1573303"/>
              <a:ext cx="1897920" cy="87840"/>
            </p14:xfrm>
          </p:contentPart>
        </mc:Choice>
        <mc:Fallback>
          <p:pic>
            <p:nvPicPr>
              <p:cNvPr id="61" name="Ink 60">
                <a:extLst>
                  <a:ext uri="{FF2B5EF4-FFF2-40B4-BE49-F238E27FC236}">
                    <a16:creationId xmlns:a16="http://schemas.microsoft.com/office/drawing/2014/main" id="{0AA9F4BC-D102-BE44-97CF-36C5AA3CC819}"/>
                  </a:ext>
                </a:extLst>
              </p:cNvPr>
              <p:cNvPicPr/>
              <p:nvPr/>
            </p:nvPicPr>
            <p:blipFill>
              <a:blip r:embed="rId11"/>
              <a:stretch>
                <a:fillRect/>
              </a:stretch>
            </p:blipFill>
            <p:spPr>
              <a:xfrm>
                <a:off x="9662830" y="1542703"/>
                <a:ext cx="19591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2" name="Ink 61">
                <a:extLst>
                  <a:ext uri="{FF2B5EF4-FFF2-40B4-BE49-F238E27FC236}">
                    <a16:creationId xmlns:a16="http://schemas.microsoft.com/office/drawing/2014/main" id="{88D7A563-0E6A-0A48-8C53-A4533D0F879F}"/>
                  </a:ext>
                </a:extLst>
              </p14:cNvPr>
              <p14:cNvContentPartPr/>
              <p14:nvPr/>
            </p14:nvContentPartPr>
            <p14:xfrm>
              <a:off x="9822310" y="1500583"/>
              <a:ext cx="1820160" cy="181800"/>
            </p14:xfrm>
          </p:contentPart>
        </mc:Choice>
        <mc:Fallback>
          <p:pic>
            <p:nvPicPr>
              <p:cNvPr id="62" name="Ink 61">
                <a:extLst>
                  <a:ext uri="{FF2B5EF4-FFF2-40B4-BE49-F238E27FC236}">
                    <a16:creationId xmlns:a16="http://schemas.microsoft.com/office/drawing/2014/main" id="{88D7A563-0E6A-0A48-8C53-A4533D0F879F}"/>
                  </a:ext>
                </a:extLst>
              </p:cNvPr>
              <p:cNvPicPr/>
              <p:nvPr/>
            </p:nvPicPr>
            <p:blipFill>
              <a:blip r:embed="rId13"/>
              <a:stretch>
                <a:fillRect/>
              </a:stretch>
            </p:blipFill>
            <p:spPr>
              <a:xfrm>
                <a:off x="9791710" y="1469983"/>
                <a:ext cx="18813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4" name="Ink 63">
                <a:extLst>
                  <a:ext uri="{FF2B5EF4-FFF2-40B4-BE49-F238E27FC236}">
                    <a16:creationId xmlns:a16="http://schemas.microsoft.com/office/drawing/2014/main" id="{BBD38C5D-7FCE-2040-BEA8-FE4E3A5A0236}"/>
                  </a:ext>
                </a:extLst>
              </p14:cNvPr>
              <p14:cNvContentPartPr/>
              <p14:nvPr/>
            </p14:nvContentPartPr>
            <p14:xfrm>
              <a:off x="10471030" y="1715503"/>
              <a:ext cx="537120" cy="384120"/>
            </p14:xfrm>
          </p:contentPart>
        </mc:Choice>
        <mc:Fallback>
          <p:pic>
            <p:nvPicPr>
              <p:cNvPr id="64" name="Ink 63">
                <a:extLst>
                  <a:ext uri="{FF2B5EF4-FFF2-40B4-BE49-F238E27FC236}">
                    <a16:creationId xmlns:a16="http://schemas.microsoft.com/office/drawing/2014/main" id="{BBD38C5D-7FCE-2040-BEA8-FE4E3A5A0236}"/>
                  </a:ext>
                </a:extLst>
              </p:cNvPr>
              <p:cNvPicPr/>
              <p:nvPr/>
            </p:nvPicPr>
            <p:blipFill>
              <a:blip r:embed="rId15"/>
              <a:stretch>
                <a:fillRect/>
              </a:stretch>
            </p:blipFill>
            <p:spPr>
              <a:xfrm>
                <a:off x="10440430" y="1684903"/>
                <a:ext cx="598320" cy="4453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5" name="Ink 64">
                <a:extLst>
                  <a:ext uri="{FF2B5EF4-FFF2-40B4-BE49-F238E27FC236}">
                    <a16:creationId xmlns:a16="http://schemas.microsoft.com/office/drawing/2014/main" id="{7BB0092C-B926-794A-B6F2-179C4DF7D314}"/>
                  </a:ext>
                </a:extLst>
              </p14:cNvPr>
              <p14:cNvContentPartPr/>
              <p14:nvPr/>
            </p14:nvContentPartPr>
            <p14:xfrm>
              <a:off x="10657150" y="1727023"/>
              <a:ext cx="530640" cy="354240"/>
            </p14:xfrm>
          </p:contentPart>
        </mc:Choice>
        <mc:Fallback>
          <p:pic>
            <p:nvPicPr>
              <p:cNvPr id="65" name="Ink 64">
                <a:extLst>
                  <a:ext uri="{FF2B5EF4-FFF2-40B4-BE49-F238E27FC236}">
                    <a16:creationId xmlns:a16="http://schemas.microsoft.com/office/drawing/2014/main" id="{7BB0092C-B926-794A-B6F2-179C4DF7D314}"/>
                  </a:ext>
                </a:extLst>
              </p:cNvPr>
              <p:cNvPicPr/>
              <p:nvPr/>
            </p:nvPicPr>
            <p:blipFill>
              <a:blip r:embed="rId17"/>
              <a:stretch>
                <a:fillRect/>
              </a:stretch>
            </p:blipFill>
            <p:spPr>
              <a:xfrm>
                <a:off x="10626550" y="1696423"/>
                <a:ext cx="59184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6" name="Ink 65">
                <a:extLst>
                  <a:ext uri="{FF2B5EF4-FFF2-40B4-BE49-F238E27FC236}">
                    <a16:creationId xmlns:a16="http://schemas.microsoft.com/office/drawing/2014/main" id="{76BFA697-7252-B34F-BEAE-01A42C315CEB}"/>
                  </a:ext>
                </a:extLst>
              </p14:cNvPr>
              <p14:cNvContentPartPr/>
              <p14:nvPr/>
            </p14:nvContentPartPr>
            <p14:xfrm>
              <a:off x="11461390" y="999823"/>
              <a:ext cx="209160" cy="478080"/>
            </p14:xfrm>
          </p:contentPart>
        </mc:Choice>
        <mc:Fallback>
          <p:pic>
            <p:nvPicPr>
              <p:cNvPr id="66" name="Ink 65">
                <a:extLst>
                  <a:ext uri="{FF2B5EF4-FFF2-40B4-BE49-F238E27FC236}">
                    <a16:creationId xmlns:a16="http://schemas.microsoft.com/office/drawing/2014/main" id="{76BFA697-7252-B34F-BEAE-01A42C315CEB}"/>
                  </a:ext>
                </a:extLst>
              </p:cNvPr>
              <p:cNvPicPr/>
              <p:nvPr/>
            </p:nvPicPr>
            <p:blipFill>
              <a:blip r:embed="rId19"/>
              <a:stretch>
                <a:fillRect/>
              </a:stretch>
            </p:blipFill>
            <p:spPr>
              <a:xfrm>
                <a:off x="11430790" y="969223"/>
                <a:ext cx="270720" cy="539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7" name="Ink 66">
                <a:extLst>
                  <a:ext uri="{FF2B5EF4-FFF2-40B4-BE49-F238E27FC236}">
                    <a16:creationId xmlns:a16="http://schemas.microsoft.com/office/drawing/2014/main" id="{DB3075E0-3661-4549-B3C1-666D94463F6C}"/>
                  </a:ext>
                </a:extLst>
              </p14:cNvPr>
              <p14:cNvContentPartPr/>
              <p14:nvPr/>
            </p14:nvContentPartPr>
            <p14:xfrm>
              <a:off x="11779990" y="952663"/>
              <a:ext cx="276840" cy="448920"/>
            </p14:xfrm>
          </p:contentPart>
        </mc:Choice>
        <mc:Fallback>
          <p:pic>
            <p:nvPicPr>
              <p:cNvPr id="67" name="Ink 66">
                <a:extLst>
                  <a:ext uri="{FF2B5EF4-FFF2-40B4-BE49-F238E27FC236}">
                    <a16:creationId xmlns:a16="http://schemas.microsoft.com/office/drawing/2014/main" id="{DB3075E0-3661-4549-B3C1-666D94463F6C}"/>
                  </a:ext>
                </a:extLst>
              </p:cNvPr>
              <p:cNvPicPr/>
              <p:nvPr/>
            </p:nvPicPr>
            <p:blipFill>
              <a:blip r:embed="rId21"/>
              <a:stretch>
                <a:fillRect/>
              </a:stretch>
            </p:blipFill>
            <p:spPr>
              <a:xfrm>
                <a:off x="11749390" y="922063"/>
                <a:ext cx="338040" cy="510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8" name="Ink 67">
                <a:extLst>
                  <a:ext uri="{FF2B5EF4-FFF2-40B4-BE49-F238E27FC236}">
                    <a16:creationId xmlns:a16="http://schemas.microsoft.com/office/drawing/2014/main" id="{12AAE759-F12C-FF4A-B48F-9336335F2C2D}"/>
                  </a:ext>
                </a:extLst>
              </p14:cNvPr>
              <p14:cNvContentPartPr/>
              <p14:nvPr/>
            </p14:nvContentPartPr>
            <p14:xfrm>
              <a:off x="12008950" y="1077943"/>
              <a:ext cx="82440" cy="4680"/>
            </p14:xfrm>
          </p:contentPart>
        </mc:Choice>
        <mc:Fallback>
          <p:pic>
            <p:nvPicPr>
              <p:cNvPr id="68" name="Ink 67">
                <a:extLst>
                  <a:ext uri="{FF2B5EF4-FFF2-40B4-BE49-F238E27FC236}">
                    <a16:creationId xmlns:a16="http://schemas.microsoft.com/office/drawing/2014/main" id="{12AAE759-F12C-FF4A-B48F-9336335F2C2D}"/>
                  </a:ext>
                </a:extLst>
              </p:cNvPr>
              <p:cNvPicPr/>
              <p:nvPr/>
            </p:nvPicPr>
            <p:blipFill>
              <a:blip r:embed="rId23"/>
              <a:stretch>
                <a:fillRect/>
              </a:stretch>
            </p:blipFill>
            <p:spPr>
              <a:xfrm>
                <a:off x="11978350" y="1047343"/>
                <a:ext cx="143640" cy="65880"/>
              </a:xfrm>
              <a:prstGeom prst="rect">
                <a:avLst/>
              </a:prstGeom>
            </p:spPr>
          </p:pic>
        </mc:Fallback>
      </mc:AlternateContent>
      <p:grpSp>
        <p:nvGrpSpPr>
          <p:cNvPr id="90" name="Group 89">
            <a:extLst>
              <a:ext uri="{FF2B5EF4-FFF2-40B4-BE49-F238E27FC236}">
                <a16:creationId xmlns:a16="http://schemas.microsoft.com/office/drawing/2014/main" id="{B8D04468-F809-334E-A72E-3151EB2AFDA2}"/>
              </a:ext>
            </a:extLst>
          </p:cNvPr>
          <p:cNvGrpSpPr/>
          <p:nvPr/>
        </p:nvGrpSpPr>
        <p:grpSpPr>
          <a:xfrm>
            <a:off x="1885030" y="323743"/>
            <a:ext cx="7423560" cy="5059080"/>
            <a:chOff x="1885030" y="323743"/>
            <a:chExt cx="7423560" cy="5059080"/>
          </a:xfrm>
        </p:grpSpPr>
        <mc:AlternateContent xmlns:mc="http://schemas.openxmlformats.org/markup-compatibility/2006">
          <mc:Choice xmlns:p14="http://schemas.microsoft.com/office/powerpoint/2010/main" Requires="p14">
            <p:contentPart p14:bwMode="auto" r:id="rId24">
              <p14:nvContentPartPr>
                <p14:cNvPr id="55" name="Ink 54">
                  <a:extLst>
                    <a:ext uri="{FF2B5EF4-FFF2-40B4-BE49-F238E27FC236}">
                      <a16:creationId xmlns:a16="http://schemas.microsoft.com/office/drawing/2014/main" id="{372F7DB3-2A03-6C4B-B10C-FFAA178B0703}"/>
                    </a:ext>
                  </a:extLst>
                </p14:cNvPr>
                <p14:cNvContentPartPr/>
                <p14:nvPr/>
              </p14:nvContentPartPr>
              <p14:xfrm>
                <a:off x="8323270" y="1255423"/>
                <a:ext cx="307800" cy="266400"/>
              </p14:xfrm>
            </p:contentPart>
          </mc:Choice>
          <mc:Fallback>
            <p:pic>
              <p:nvPicPr>
                <p:cNvPr id="55" name="Ink 54">
                  <a:extLst>
                    <a:ext uri="{FF2B5EF4-FFF2-40B4-BE49-F238E27FC236}">
                      <a16:creationId xmlns:a16="http://schemas.microsoft.com/office/drawing/2014/main" id="{372F7DB3-2A03-6C4B-B10C-FFAA178B0703}"/>
                    </a:ext>
                  </a:extLst>
                </p:cNvPr>
                <p:cNvPicPr/>
                <p:nvPr/>
              </p:nvPicPr>
              <p:blipFill>
                <a:blip r:embed="rId25"/>
                <a:stretch>
                  <a:fillRect/>
                </a:stretch>
              </p:blipFill>
              <p:spPr>
                <a:xfrm>
                  <a:off x="8292670" y="1224823"/>
                  <a:ext cx="36936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6" name="Ink 55">
                  <a:extLst>
                    <a:ext uri="{FF2B5EF4-FFF2-40B4-BE49-F238E27FC236}">
                      <a16:creationId xmlns:a16="http://schemas.microsoft.com/office/drawing/2014/main" id="{62ACD294-F7D3-3349-A0F7-C4FA3B1559D2}"/>
                    </a:ext>
                  </a:extLst>
                </p14:cNvPr>
                <p14:cNvContentPartPr/>
                <p14:nvPr/>
              </p14:nvContentPartPr>
              <p14:xfrm>
                <a:off x="8336590" y="1356223"/>
                <a:ext cx="972000" cy="48600"/>
              </p14:xfrm>
            </p:contentPart>
          </mc:Choice>
          <mc:Fallback>
            <p:pic>
              <p:nvPicPr>
                <p:cNvPr id="56" name="Ink 55">
                  <a:extLst>
                    <a:ext uri="{FF2B5EF4-FFF2-40B4-BE49-F238E27FC236}">
                      <a16:creationId xmlns:a16="http://schemas.microsoft.com/office/drawing/2014/main" id="{62ACD294-F7D3-3349-A0F7-C4FA3B1559D2}"/>
                    </a:ext>
                  </a:extLst>
                </p:cNvPr>
                <p:cNvPicPr/>
                <p:nvPr/>
              </p:nvPicPr>
              <p:blipFill>
                <a:blip r:embed="rId27"/>
                <a:stretch>
                  <a:fillRect/>
                </a:stretch>
              </p:blipFill>
              <p:spPr>
                <a:xfrm>
                  <a:off x="8305990" y="1325263"/>
                  <a:ext cx="103356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 name="Ink 1">
                  <a:extLst>
                    <a:ext uri="{FF2B5EF4-FFF2-40B4-BE49-F238E27FC236}">
                      <a16:creationId xmlns:a16="http://schemas.microsoft.com/office/drawing/2014/main" id="{CCF1706A-511F-E545-8851-54FEF0E533AC}"/>
                    </a:ext>
                  </a:extLst>
                </p14:cNvPr>
                <p14:cNvContentPartPr/>
                <p14:nvPr/>
              </p14:nvContentPartPr>
              <p14:xfrm>
                <a:off x="1885030" y="438943"/>
                <a:ext cx="298440" cy="272520"/>
              </p14:xfrm>
            </p:contentPart>
          </mc:Choice>
          <mc:Fallback>
            <p:pic>
              <p:nvPicPr>
                <p:cNvPr id="2" name="Ink 1">
                  <a:extLst>
                    <a:ext uri="{FF2B5EF4-FFF2-40B4-BE49-F238E27FC236}">
                      <a16:creationId xmlns:a16="http://schemas.microsoft.com/office/drawing/2014/main" id="{CCF1706A-511F-E545-8851-54FEF0E533AC}"/>
                    </a:ext>
                  </a:extLst>
                </p:cNvPr>
                <p:cNvPicPr/>
                <p:nvPr/>
              </p:nvPicPr>
              <p:blipFill>
                <a:blip r:embed="rId29"/>
                <a:stretch>
                  <a:fillRect/>
                </a:stretch>
              </p:blipFill>
              <p:spPr>
                <a:xfrm>
                  <a:off x="1854430" y="408343"/>
                  <a:ext cx="35964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 name="Ink 2">
                  <a:extLst>
                    <a:ext uri="{FF2B5EF4-FFF2-40B4-BE49-F238E27FC236}">
                      <a16:creationId xmlns:a16="http://schemas.microsoft.com/office/drawing/2014/main" id="{4C418507-C977-B741-A31A-5FFB083C75EE}"/>
                    </a:ext>
                  </a:extLst>
                </p14:cNvPr>
                <p14:cNvContentPartPr/>
                <p14:nvPr/>
              </p14:nvContentPartPr>
              <p14:xfrm>
                <a:off x="2770270" y="323743"/>
                <a:ext cx="416520" cy="505800"/>
              </p14:xfrm>
            </p:contentPart>
          </mc:Choice>
          <mc:Fallback>
            <p:pic>
              <p:nvPicPr>
                <p:cNvPr id="3" name="Ink 2">
                  <a:extLst>
                    <a:ext uri="{FF2B5EF4-FFF2-40B4-BE49-F238E27FC236}">
                      <a16:creationId xmlns:a16="http://schemas.microsoft.com/office/drawing/2014/main" id="{4C418507-C977-B741-A31A-5FFB083C75EE}"/>
                    </a:ext>
                  </a:extLst>
                </p:cNvPr>
                <p:cNvPicPr/>
                <p:nvPr/>
              </p:nvPicPr>
              <p:blipFill>
                <a:blip r:embed="rId31"/>
                <a:stretch>
                  <a:fillRect/>
                </a:stretch>
              </p:blipFill>
              <p:spPr>
                <a:xfrm>
                  <a:off x="2739670" y="293143"/>
                  <a:ext cx="478080" cy="567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 name="Ink 3">
                  <a:extLst>
                    <a:ext uri="{FF2B5EF4-FFF2-40B4-BE49-F238E27FC236}">
                      <a16:creationId xmlns:a16="http://schemas.microsoft.com/office/drawing/2014/main" id="{C48171AC-024B-534E-948B-1C5E72C7EC43}"/>
                    </a:ext>
                  </a:extLst>
                </p14:cNvPr>
                <p14:cNvContentPartPr/>
                <p14:nvPr/>
              </p14:nvContentPartPr>
              <p14:xfrm>
                <a:off x="3435190" y="370183"/>
                <a:ext cx="322560" cy="550800"/>
              </p14:xfrm>
            </p:contentPart>
          </mc:Choice>
          <mc:Fallback>
            <p:pic>
              <p:nvPicPr>
                <p:cNvPr id="4" name="Ink 3">
                  <a:extLst>
                    <a:ext uri="{FF2B5EF4-FFF2-40B4-BE49-F238E27FC236}">
                      <a16:creationId xmlns:a16="http://schemas.microsoft.com/office/drawing/2014/main" id="{C48171AC-024B-534E-948B-1C5E72C7EC43}"/>
                    </a:ext>
                  </a:extLst>
                </p:cNvPr>
                <p:cNvPicPr/>
                <p:nvPr/>
              </p:nvPicPr>
              <p:blipFill>
                <a:blip r:embed="rId33"/>
                <a:stretch>
                  <a:fillRect/>
                </a:stretch>
              </p:blipFill>
              <p:spPr>
                <a:xfrm>
                  <a:off x="3404590" y="339583"/>
                  <a:ext cx="383760" cy="6123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5" name="Ink 24">
                  <a:extLst>
                    <a:ext uri="{FF2B5EF4-FFF2-40B4-BE49-F238E27FC236}">
                      <a16:creationId xmlns:a16="http://schemas.microsoft.com/office/drawing/2014/main" id="{522B53A2-DAE6-6345-8CE0-3AF71203F170}"/>
                    </a:ext>
                  </a:extLst>
                </p14:cNvPr>
                <p14:cNvContentPartPr/>
                <p14:nvPr/>
              </p14:nvContentPartPr>
              <p14:xfrm>
                <a:off x="1924270" y="815863"/>
                <a:ext cx="544680" cy="348120"/>
              </p14:xfrm>
            </p:contentPart>
          </mc:Choice>
          <mc:Fallback>
            <p:pic>
              <p:nvPicPr>
                <p:cNvPr id="25" name="Ink 24">
                  <a:extLst>
                    <a:ext uri="{FF2B5EF4-FFF2-40B4-BE49-F238E27FC236}">
                      <a16:creationId xmlns:a16="http://schemas.microsoft.com/office/drawing/2014/main" id="{522B53A2-DAE6-6345-8CE0-3AF71203F170}"/>
                    </a:ext>
                  </a:extLst>
                </p:cNvPr>
                <p:cNvPicPr/>
                <p:nvPr/>
              </p:nvPicPr>
              <p:blipFill>
                <a:blip r:embed="rId35"/>
                <a:stretch>
                  <a:fillRect/>
                </a:stretch>
              </p:blipFill>
              <p:spPr>
                <a:xfrm>
                  <a:off x="1893670" y="785263"/>
                  <a:ext cx="60588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6" name="Ink 25">
                  <a:extLst>
                    <a:ext uri="{FF2B5EF4-FFF2-40B4-BE49-F238E27FC236}">
                      <a16:creationId xmlns:a16="http://schemas.microsoft.com/office/drawing/2014/main" id="{FBAFDB43-66B0-DE4D-AA44-BC23AFEE5D15}"/>
                    </a:ext>
                  </a:extLst>
                </p14:cNvPr>
                <p14:cNvContentPartPr/>
                <p14:nvPr/>
              </p14:nvContentPartPr>
              <p14:xfrm>
                <a:off x="3417190" y="911623"/>
                <a:ext cx="784800" cy="384840"/>
              </p14:xfrm>
            </p:contentPart>
          </mc:Choice>
          <mc:Fallback>
            <p:pic>
              <p:nvPicPr>
                <p:cNvPr id="26" name="Ink 25">
                  <a:extLst>
                    <a:ext uri="{FF2B5EF4-FFF2-40B4-BE49-F238E27FC236}">
                      <a16:creationId xmlns:a16="http://schemas.microsoft.com/office/drawing/2014/main" id="{FBAFDB43-66B0-DE4D-AA44-BC23AFEE5D15}"/>
                    </a:ext>
                  </a:extLst>
                </p:cNvPr>
                <p:cNvPicPr/>
                <p:nvPr/>
              </p:nvPicPr>
              <p:blipFill>
                <a:blip r:embed="rId37"/>
                <a:stretch>
                  <a:fillRect/>
                </a:stretch>
              </p:blipFill>
              <p:spPr>
                <a:xfrm>
                  <a:off x="3386590" y="881023"/>
                  <a:ext cx="84636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DF3085CD-7C2F-534E-84A6-6BE2AE816ED0}"/>
                    </a:ext>
                  </a:extLst>
                </p14:cNvPr>
                <p14:cNvContentPartPr/>
                <p14:nvPr/>
              </p14:nvContentPartPr>
              <p14:xfrm>
                <a:off x="2816350" y="1577623"/>
                <a:ext cx="107640" cy="3805200"/>
              </p14:xfrm>
            </p:contentPart>
          </mc:Choice>
          <mc:Fallback>
            <p:pic>
              <p:nvPicPr>
                <p:cNvPr id="27" name="Ink 26">
                  <a:extLst>
                    <a:ext uri="{FF2B5EF4-FFF2-40B4-BE49-F238E27FC236}">
                      <a16:creationId xmlns:a16="http://schemas.microsoft.com/office/drawing/2014/main" id="{DF3085CD-7C2F-534E-84A6-6BE2AE816ED0}"/>
                    </a:ext>
                  </a:extLst>
                </p:cNvPr>
                <p:cNvPicPr/>
                <p:nvPr/>
              </p:nvPicPr>
              <p:blipFill>
                <a:blip r:embed="rId39"/>
                <a:stretch>
                  <a:fillRect/>
                </a:stretch>
              </p:blipFill>
              <p:spPr>
                <a:xfrm>
                  <a:off x="2785750" y="1547023"/>
                  <a:ext cx="168840" cy="3866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Ink 27">
                  <a:extLst>
                    <a:ext uri="{FF2B5EF4-FFF2-40B4-BE49-F238E27FC236}">
                      <a16:creationId xmlns:a16="http://schemas.microsoft.com/office/drawing/2014/main" id="{2A858EC3-7CA7-0341-9BB5-53C73A5DB1ED}"/>
                    </a:ext>
                  </a:extLst>
                </p14:cNvPr>
                <p14:cNvContentPartPr/>
                <p14:nvPr/>
              </p14:nvContentPartPr>
              <p14:xfrm>
                <a:off x="2255470" y="4247023"/>
                <a:ext cx="5522040" cy="227520"/>
              </p14:xfrm>
            </p:contentPart>
          </mc:Choice>
          <mc:Fallback>
            <p:pic>
              <p:nvPicPr>
                <p:cNvPr id="28" name="Ink 27">
                  <a:extLst>
                    <a:ext uri="{FF2B5EF4-FFF2-40B4-BE49-F238E27FC236}">
                      <a16:creationId xmlns:a16="http://schemas.microsoft.com/office/drawing/2014/main" id="{2A858EC3-7CA7-0341-9BB5-53C73A5DB1ED}"/>
                    </a:ext>
                  </a:extLst>
                </p:cNvPr>
                <p:cNvPicPr/>
                <p:nvPr/>
              </p:nvPicPr>
              <p:blipFill>
                <a:blip r:embed="rId41"/>
                <a:stretch>
                  <a:fillRect/>
                </a:stretch>
              </p:blipFill>
              <p:spPr>
                <a:xfrm>
                  <a:off x="2224870" y="4216423"/>
                  <a:ext cx="558324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 name="Ink 28">
                  <a:extLst>
                    <a:ext uri="{FF2B5EF4-FFF2-40B4-BE49-F238E27FC236}">
                      <a16:creationId xmlns:a16="http://schemas.microsoft.com/office/drawing/2014/main" id="{26D69CDF-6DA9-614E-98AA-B3A2B73F089A}"/>
                    </a:ext>
                  </a:extLst>
                </p14:cNvPr>
                <p14:cNvContentPartPr/>
                <p14:nvPr/>
              </p14:nvContentPartPr>
              <p14:xfrm>
                <a:off x="3699430" y="3466903"/>
                <a:ext cx="48600" cy="13680"/>
              </p14:xfrm>
            </p:contentPart>
          </mc:Choice>
          <mc:Fallback>
            <p:pic>
              <p:nvPicPr>
                <p:cNvPr id="29" name="Ink 28">
                  <a:extLst>
                    <a:ext uri="{FF2B5EF4-FFF2-40B4-BE49-F238E27FC236}">
                      <a16:creationId xmlns:a16="http://schemas.microsoft.com/office/drawing/2014/main" id="{26D69CDF-6DA9-614E-98AA-B3A2B73F089A}"/>
                    </a:ext>
                  </a:extLst>
                </p:cNvPr>
                <p:cNvPicPr/>
                <p:nvPr/>
              </p:nvPicPr>
              <p:blipFill>
                <a:blip r:embed="rId43"/>
                <a:stretch>
                  <a:fillRect/>
                </a:stretch>
              </p:blipFill>
              <p:spPr>
                <a:xfrm>
                  <a:off x="3668470" y="3436303"/>
                  <a:ext cx="1101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1" name="Ink 30">
                  <a:extLst>
                    <a:ext uri="{FF2B5EF4-FFF2-40B4-BE49-F238E27FC236}">
                      <a16:creationId xmlns:a16="http://schemas.microsoft.com/office/drawing/2014/main" id="{2B19BA63-2DF7-EE4C-9116-3CAD9D43321F}"/>
                    </a:ext>
                  </a:extLst>
                </p14:cNvPr>
                <p14:cNvContentPartPr/>
                <p14:nvPr/>
              </p14:nvContentPartPr>
              <p14:xfrm>
                <a:off x="4117750" y="2782183"/>
                <a:ext cx="14040" cy="21240"/>
              </p14:xfrm>
            </p:contentPart>
          </mc:Choice>
          <mc:Fallback>
            <p:pic>
              <p:nvPicPr>
                <p:cNvPr id="31" name="Ink 30">
                  <a:extLst>
                    <a:ext uri="{FF2B5EF4-FFF2-40B4-BE49-F238E27FC236}">
                      <a16:creationId xmlns:a16="http://schemas.microsoft.com/office/drawing/2014/main" id="{2B19BA63-2DF7-EE4C-9116-3CAD9D43321F}"/>
                    </a:ext>
                  </a:extLst>
                </p:cNvPr>
                <p:cNvPicPr/>
                <p:nvPr/>
              </p:nvPicPr>
              <p:blipFill>
                <a:blip r:embed="rId45"/>
                <a:stretch>
                  <a:fillRect/>
                </a:stretch>
              </p:blipFill>
              <p:spPr>
                <a:xfrm>
                  <a:off x="4086790" y="2751583"/>
                  <a:ext cx="7524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2" name="Ink 31">
                  <a:extLst>
                    <a:ext uri="{FF2B5EF4-FFF2-40B4-BE49-F238E27FC236}">
                      <a16:creationId xmlns:a16="http://schemas.microsoft.com/office/drawing/2014/main" id="{FFCFE4A2-68DA-FD45-8D24-89131C9E4EE2}"/>
                    </a:ext>
                  </a:extLst>
                </p14:cNvPr>
                <p14:cNvContentPartPr/>
                <p14:nvPr/>
              </p14:nvContentPartPr>
              <p14:xfrm>
                <a:off x="4265710" y="2679223"/>
                <a:ext cx="136440" cy="15480"/>
              </p14:xfrm>
            </p:contentPart>
          </mc:Choice>
          <mc:Fallback>
            <p:pic>
              <p:nvPicPr>
                <p:cNvPr id="32" name="Ink 31">
                  <a:extLst>
                    <a:ext uri="{FF2B5EF4-FFF2-40B4-BE49-F238E27FC236}">
                      <a16:creationId xmlns:a16="http://schemas.microsoft.com/office/drawing/2014/main" id="{FFCFE4A2-68DA-FD45-8D24-89131C9E4EE2}"/>
                    </a:ext>
                  </a:extLst>
                </p:cNvPr>
                <p:cNvPicPr/>
                <p:nvPr/>
              </p:nvPicPr>
              <p:blipFill>
                <a:blip r:embed="rId47"/>
                <a:stretch>
                  <a:fillRect/>
                </a:stretch>
              </p:blipFill>
              <p:spPr>
                <a:xfrm>
                  <a:off x="4235110" y="2648263"/>
                  <a:ext cx="19800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3" name="Ink 32">
                  <a:extLst>
                    <a:ext uri="{FF2B5EF4-FFF2-40B4-BE49-F238E27FC236}">
                      <a16:creationId xmlns:a16="http://schemas.microsoft.com/office/drawing/2014/main" id="{1C56D89B-8A88-5742-AA68-E6008231D3F3}"/>
                    </a:ext>
                  </a:extLst>
                </p14:cNvPr>
                <p14:cNvContentPartPr/>
                <p14:nvPr/>
              </p14:nvContentPartPr>
              <p14:xfrm>
                <a:off x="5186590" y="2573743"/>
                <a:ext cx="40320" cy="39960"/>
              </p14:xfrm>
            </p:contentPart>
          </mc:Choice>
          <mc:Fallback>
            <p:pic>
              <p:nvPicPr>
                <p:cNvPr id="33" name="Ink 32">
                  <a:extLst>
                    <a:ext uri="{FF2B5EF4-FFF2-40B4-BE49-F238E27FC236}">
                      <a16:creationId xmlns:a16="http://schemas.microsoft.com/office/drawing/2014/main" id="{1C56D89B-8A88-5742-AA68-E6008231D3F3}"/>
                    </a:ext>
                  </a:extLst>
                </p:cNvPr>
                <p:cNvPicPr/>
                <p:nvPr/>
              </p:nvPicPr>
              <p:blipFill>
                <a:blip r:embed="rId49"/>
                <a:stretch>
                  <a:fillRect/>
                </a:stretch>
              </p:blipFill>
              <p:spPr>
                <a:xfrm>
                  <a:off x="5155990" y="2543143"/>
                  <a:ext cx="1018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5" name="Ink 34">
                  <a:extLst>
                    <a:ext uri="{FF2B5EF4-FFF2-40B4-BE49-F238E27FC236}">
                      <a16:creationId xmlns:a16="http://schemas.microsoft.com/office/drawing/2014/main" id="{6A337434-B581-714C-BC9C-50912D418D26}"/>
                    </a:ext>
                  </a:extLst>
                </p14:cNvPr>
                <p14:cNvContentPartPr/>
                <p14:nvPr/>
              </p14:nvContentPartPr>
              <p14:xfrm>
                <a:off x="4680790" y="2853823"/>
                <a:ext cx="18000" cy="54000"/>
              </p14:xfrm>
            </p:contentPart>
          </mc:Choice>
          <mc:Fallback>
            <p:pic>
              <p:nvPicPr>
                <p:cNvPr id="35" name="Ink 34">
                  <a:extLst>
                    <a:ext uri="{FF2B5EF4-FFF2-40B4-BE49-F238E27FC236}">
                      <a16:creationId xmlns:a16="http://schemas.microsoft.com/office/drawing/2014/main" id="{6A337434-B581-714C-BC9C-50912D418D26}"/>
                    </a:ext>
                  </a:extLst>
                </p:cNvPr>
                <p:cNvPicPr/>
                <p:nvPr/>
              </p:nvPicPr>
              <p:blipFill>
                <a:blip r:embed="rId51"/>
                <a:stretch>
                  <a:fillRect/>
                </a:stretch>
              </p:blipFill>
              <p:spPr>
                <a:xfrm>
                  <a:off x="4649830" y="2823223"/>
                  <a:ext cx="7956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6" name="Ink 35">
                  <a:extLst>
                    <a:ext uri="{FF2B5EF4-FFF2-40B4-BE49-F238E27FC236}">
                      <a16:creationId xmlns:a16="http://schemas.microsoft.com/office/drawing/2014/main" id="{70E46A54-B463-2F48-A507-105EA17D367F}"/>
                    </a:ext>
                  </a:extLst>
                </p14:cNvPr>
                <p14:cNvContentPartPr/>
                <p14:nvPr/>
              </p14:nvContentPartPr>
              <p14:xfrm>
                <a:off x="4918750" y="2269543"/>
                <a:ext cx="19800" cy="52200"/>
              </p14:xfrm>
            </p:contentPart>
          </mc:Choice>
          <mc:Fallback>
            <p:pic>
              <p:nvPicPr>
                <p:cNvPr id="36" name="Ink 35">
                  <a:extLst>
                    <a:ext uri="{FF2B5EF4-FFF2-40B4-BE49-F238E27FC236}">
                      <a16:creationId xmlns:a16="http://schemas.microsoft.com/office/drawing/2014/main" id="{70E46A54-B463-2F48-A507-105EA17D367F}"/>
                    </a:ext>
                  </a:extLst>
                </p:cNvPr>
                <p:cNvPicPr/>
                <p:nvPr/>
              </p:nvPicPr>
              <p:blipFill>
                <a:blip r:embed="rId53"/>
                <a:stretch>
                  <a:fillRect/>
                </a:stretch>
              </p:blipFill>
              <p:spPr>
                <a:xfrm>
                  <a:off x="4888150" y="2238583"/>
                  <a:ext cx="8100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7" name="Ink 36">
                  <a:extLst>
                    <a:ext uri="{FF2B5EF4-FFF2-40B4-BE49-F238E27FC236}">
                      <a16:creationId xmlns:a16="http://schemas.microsoft.com/office/drawing/2014/main" id="{8D567218-1A60-CF46-AE5A-02522853FA99}"/>
                    </a:ext>
                  </a:extLst>
                </p14:cNvPr>
                <p14:cNvContentPartPr/>
                <p14:nvPr/>
              </p14:nvContentPartPr>
              <p14:xfrm>
                <a:off x="4725070" y="1905223"/>
                <a:ext cx="26280" cy="45720"/>
              </p14:xfrm>
            </p:contentPart>
          </mc:Choice>
          <mc:Fallback>
            <p:pic>
              <p:nvPicPr>
                <p:cNvPr id="37" name="Ink 36">
                  <a:extLst>
                    <a:ext uri="{FF2B5EF4-FFF2-40B4-BE49-F238E27FC236}">
                      <a16:creationId xmlns:a16="http://schemas.microsoft.com/office/drawing/2014/main" id="{8D567218-1A60-CF46-AE5A-02522853FA99}"/>
                    </a:ext>
                  </a:extLst>
                </p:cNvPr>
                <p:cNvPicPr/>
                <p:nvPr/>
              </p:nvPicPr>
              <p:blipFill>
                <a:blip r:embed="rId55"/>
                <a:stretch>
                  <a:fillRect/>
                </a:stretch>
              </p:blipFill>
              <p:spPr>
                <a:xfrm>
                  <a:off x="4694470" y="1874623"/>
                  <a:ext cx="8748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8" name="Ink 37">
                  <a:extLst>
                    <a:ext uri="{FF2B5EF4-FFF2-40B4-BE49-F238E27FC236}">
                      <a16:creationId xmlns:a16="http://schemas.microsoft.com/office/drawing/2014/main" id="{9CF68771-32CC-1F45-9676-4F61256B6B4D}"/>
                    </a:ext>
                  </a:extLst>
                </p14:cNvPr>
                <p14:cNvContentPartPr/>
                <p14:nvPr/>
              </p14:nvContentPartPr>
              <p14:xfrm>
                <a:off x="4810750" y="1664743"/>
                <a:ext cx="76320" cy="50400"/>
              </p14:xfrm>
            </p:contentPart>
          </mc:Choice>
          <mc:Fallback>
            <p:pic>
              <p:nvPicPr>
                <p:cNvPr id="38" name="Ink 37">
                  <a:extLst>
                    <a:ext uri="{FF2B5EF4-FFF2-40B4-BE49-F238E27FC236}">
                      <a16:creationId xmlns:a16="http://schemas.microsoft.com/office/drawing/2014/main" id="{9CF68771-32CC-1F45-9676-4F61256B6B4D}"/>
                    </a:ext>
                  </a:extLst>
                </p:cNvPr>
                <p:cNvPicPr/>
                <p:nvPr/>
              </p:nvPicPr>
              <p:blipFill>
                <a:blip r:embed="rId57"/>
                <a:stretch>
                  <a:fillRect/>
                </a:stretch>
              </p:blipFill>
              <p:spPr>
                <a:xfrm>
                  <a:off x="4779790" y="1633783"/>
                  <a:ext cx="1375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9" name="Ink 38">
                  <a:extLst>
                    <a:ext uri="{FF2B5EF4-FFF2-40B4-BE49-F238E27FC236}">
                      <a16:creationId xmlns:a16="http://schemas.microsoft.com/office/drawing/2014/main" id="{F64EF56D-464C-2C4E-A67D-3F249D67F040}"/>
                    </a:ext>
                  </a:extLst>
                </p14:cNvPr>
                <p14:cNvContentPartPr/>
                <p14:nvPr/>
              </p14:nvContentPartPr>
              <p14:xfrm>
                <a:off x="5531110" y="1720903"/>
                <a:ext cx="23760" cy="79560"/>
              </p14:xfrm>
            </p:contentPart>
          </mc:Choice>
          <mc:Fallback>
            <p:pic>
              <p:nvPicPr>
                <p:cNvPr id="39" name="Ink 38">
                  <a:extLst>
                    <a:ext uri="{FF2B5EF4-FFF2-40B4-BE49-F238E27FC236}">
                      <a16:creationId xmlns:a16="http://schemas.microsoft.com/office/drawing/2014/main" id="{F64EF56D-464C-2C4E-A67D-3F249D67F040}"/>
                    </a:ext>
                  </a:extLst>
                </p:cNvPr>
                <p:cNvPicPr/>
                <p:nvPr/>
              </p:nvPicPr>
              <p:blipFill>
                <a:blip r:embed="rId59"/>
                <a:stretch>
                  <a:fillRect/>
                </a:stretch>
              </p:blipFill>
              <p:spPr>
                <a:xfrm>
                  <a:off x="5500510" y="1690303"/>
                  <a:ext cx="8532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0" name="Ink 39">
                  <a:extLst>
                    <a:ext uri="{FF2B5EF4-FFF2-40B4-BE49-F238E27FC236}">
                      <a16:creationId xmlns:a16="http://schemas.microsoft.com/office/drawing/2014/main" id="{5EBC2A62-CE37-F948-A13B-DD8766EEC7DE}"/>
                    </a:ext>
                  </a:extLst>
                </p14:cNvPr>
                <p14:cNvContentPartPr/>
                <p14:nvPr/>
              </p14:nvContentPartPr>
              <p14:xfrm>
                <a:off x="5237710" y="2078023"/>
                <a:ext cx="52920" cy="15480"/>
              </p14:xfrm>
            </p:contentPart>
          </mc:Choice>
          <mc:Fallback>
            <p:pic>
              <p:nvPicPr>
                <p:cNvPr id="40" name="Ink 39">
                  <a:extLst>
                    <a:ext uri="{FF2B5EF4-FFF2-40B4-BE49-F238E27FC236}">
                      <a16:creationId xmlns:a16="http://schemas.microsoft.com/office/drawing/2014/main" id="{5EBC2A62-CE37-F948-A13B-DD8766EEC7DE}"/>
                    </a:ext>
                  </a:extLst>
                </p:cNvPr>
                <p:cNvPicPr/>
                <p:nvPr/>
              </p:nvPicPr>
              <p:blipFill>
                <a:blip r:embed="rId61"/>
                <a:stretch>
                  <a:fillRect/>
                </a:stretch>
              </p:blipFill>
              <p:spPr>
                <a:xfrm>
                  <a:off x="5207110" y="2047423"/>
                  <a:ext cx="1144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1" name="Ink 40">
                  <a:extLst>
                    <a:ext uri="{FF2B5EF4-FFF2-40B4-BE49-F238E27FC236}">
                      <a16:creationId xmlns:a16="http://schemas.microsoft.com/office/drawing/2014/main" id="{E313CE8E-285F-C34C-AD8F-5838C0A1068E}"/>
                    </a:ext>
                  </a:extLst>
                </p14:cNvPr>
                <p14:cNvContentPartPr/>
                <p14:nvPr/>
              </p14:nvContentPartPr>
              <p14:xfrm>
                <a:off x="5148430" y="2242543"/>
                <a:ext cx="76680" cy="720"/>
              </p14:xfrm>
            </p:contentPart>
          </mc:Choice>
          <mc:Fallback>
            <p:pic>
              <p:nvPicPr>
                <p:cNvPr id="41" name="Ink 40">
                  <a:extLst>
                    <a:ext uri="{FF2B5EF4-FFF2-40B4-BE49-F238E27FC236}">
                      <a16:creationId xmlns:a16="http://schemas.microsoft.com/office/drawing/2014/main" id="{E313CE8E-285F-C34C-AD8F-5838C0A1068E}"/>
                    </a:ext>
                  </a:extLst>
                </p:cNvPr>
                <p:cNvPicPr/>
                <p:nvPr/>
              </p:nvPicPr>
              <p:blipFill>
                <a:blip r:embed="rId63"/>
                <a:stretch>
                  <a:fillRect/>
                </a:stretch>
              </p:blipFill>
              <p:spPr>
                <a:xfrm>
                  <a:off x="5117830" y="2211943"/>
                  <a:ext cx="1378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2" name="Ink 41">
                  <a:extLst>
                    <a:ext uri="{FF2B5EF4-FFF2-40B4-BE49-F238E27FC236}">
                      <a16:creationId xmlns:a16="http://schemas.microsoft.com/office/drawing/2014/main" id="{F71B0902-6668-324E-A638-FD399DAA1F22}"/>
                    </a:ext>
                  </a:extLst>
                </p14:cNvPr>
                <p14:cNvContentPartPr/>
                <p14:nvPr/>
              </p14:nvContentPartPr>
              <p14:xfrm>
                <a:off x="5725870" y="2453143"/>
                <a:ext cx="14400" cy="36360"/>
              </p14:xfrm>
            </p:contentPart>
          </mc:Choice>
          <mc:Fallback>
            <p:pic>
              <p:nvPicPr>
                <p:cNvPr id="42" name="Ink 41">
                  <a:extLst>
                    <a:ext uri="{FF2B5EF4-FFF2-40B4-BE49-F238E27FC236}">
                      <a16:creationId xmlns:a16="http://schemas.microsoft.com/office/drawing/2014/main" id="{F71B0902-6668-324E-A638-FD399DAA1F22}"/>
                    </a:ext>
                  </a:extLst>
                </p:cNvPr>
                <p:cNvPicPr/>
                <p:nvPr/>
              </p:nvPicPr>
              <p:blipFill>
                <a:blip r:embed="rId65"/>
                <a:stretch>
                  <a:fillRect/>
                </a:stretch>
              </p:blipFill>
              <p:spPr>
                <a:xfrm>
                  <a:off x="5694910" y="2422183"/>
                  <a:ext cx="7596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3" name="Ink 42">
                  <a:extLst>
                    <a:ext uri="{FF2B5EF4-FFF2-40B4-BE49-F238E27FC236}">
                      <a16:creationId xmlns:a16="http://schemas.microsoft.com/office/drawing/2014/main" id="{337ACAE8-BF76-9741-944F-1DB9DE73171B}"/>
                    </a:ext>
                  </a:extLst>
                </p14:cNvPr>
                <p14:cNvContentPartPr/>
                <p14:nvPr/>
              </p14:nvContentPartPr>
              <p14:xfrm>
                <a:off x="6041590" y="2173423"/>
                <a:ext cx="12960" cy="127080"/>
              </p14:xfrm>
            </p:contentPart>
          </mc:Choice>
          <mc:Fallback>
            <p:pic>
              <p:nvPicPr>
                <p:cNvPr id="43" name="Ink 42">
                  <a:extLst>
                    <a:ext uri="{FF2B5EF4-FFF2-40B4-BE49-F238E27FC236}">
                      <a16:creationId xmlns:a16="http://schemas.microsoft.com/office/drawing/2014/main" id="{337ACAE8-BF76-9741-944F-1DB9DE73171B}"/>
                    </a:ext>
                  </a:extLst>
                </p:cNvPr>
                <p:cNvPicPr/>
                <p:nvPr/>
              </p:nvPicPr>
              <p:blipFill>
                <a:blip r:embed="rId67"/>
                <a:stretch>
                  <a:fillRect/>
                </a:stretch>
              </p:blipFill>
              <p:spPr>
                <a:xfrm>
                  <a:off x="6010630" y="2142823"/>
                  <a:ext cx="7416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4" name="Ink 43">
                  <a:extLst>
                    <a:ext uri="{FF2B5EF4-FFF2-40B4-BE49-F238E27FC236}">
                      <a16:creationId xmlns:a16="http://schemas.microsoft.com/office/drawing/2014/main" id="{963D4962-7E7E-E54D-A2DA-C3DE4B972E16}"/>
                    </a:ext>
                  </a:extLst>
                </p14:cNvPr>
                <p14:cNvContentPartPr/>
                <p14:nvPr/>
              </p14:nvContentPartPr>
              <p14:xfrm>
                <a:off x="6008110" y="1812343"/>
                <a:ext cx="11880" cy="23040"/>
              </p14:xfrm>
            </p:contentPart>
          </mc:Choice>
          <mc:Fallback>
            <p:pic>
              <p:nvPicPr>
                <p:cNvPr id="44" name="Ink 43">
                  <a:extLst>
                    <a:ext uri="{FF2B5EF4-FFF2-40B4-BE49-F238E27FC236}">
                      <a16:creationId xmlns:a16="http://schemas.microsoft.com/office/drawing/2014/main" id="{963D4962-7E7E-E54D-A2DA-C3DE4B972E16}"/>
                    </a:ext>
                  </a:extLst>
                </p:cNvPr>
                <p:cNvPicPr/>
                <p:nvPr/>
              </p:nvPicPr>
              <p:blipFill>
                <a:blip r:embed="rId69"/>
                <a:stretch>
                  <a:fillRect/>
                </a:stretch>
              </p:blipFill>
              <p:spPr>
                <a:xfrm>
                  <a:off x="5977510" y="1781743"/>
                  <a:ext cx="7308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5" name="Ink 44">
                  <a:extLst>
                    <a:ext uri="{FF2B5EF4-FFF2-40B4-BE49-F238E27FC236}">
                      <a16:creationId xmlns:a16="http://schemas.microsoft.com/office/drawing/2014/main" id="{8C81ACF6-C5AD-A84B-9093-FD356A43D253}"/>
                    </a:ext>
                  </a:extLst>
                </p14:cNvPr>
                <p14:cNvContentPartPr/>
                <p14:nvPr/>
              </p14:nvContentPartPr>
              <p14:xfrm>
                <a:off x="5860870" y="1523263"/>
                <a:ext cx="20880" cy="31320"/>
              </p14:xfrm>
            </p:contentPart>
          </mc:Choice>
          <mc:Fallback>
            <p:pic>
              <p:nvPicPr>
                <p:cNvPr id="45" name="Ink 44">
                  <a:extLst>
                    <a:ext uri="{FF2B5EF4-FFF2-40B4-BE49-F238E27FC236}">
                      <a16:creationId xmlns:a16="http://schemas.microsoft.com/office/drawing/2014/main" id="{8C81ACF6-C5AD-A84B-9093-FD356A43D253}"/>
                    </a:ext>
                  </a:extLst>
                </p:cNvPr>
                <p:cNvPicPr/>
                <p:nvPr/>
              </p:nvPicPr>
              <p:blipFill>
                <a:blip r:embed="rId71"/>
                <a:stretch>
                  <a:fillRect/>
                </a:stretch>
              </p:blipFill>
              <p:spPr>
                <a:xfrm>
                  <a:off x="5830270" y="1492303"/>
                  <a:ext cx="820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6" name="Ink 45">
                  <a:extLst>
                    <a:ext uri="{FF2B5EF4-FFF2-40B4-BE49-F238E27FC236}">
                      <a16:creationId xmlns:a16="http://schemas.microsoft.com/office/drawing/2014/main" id="{224BBE33-42A1-EF40-B4B5-55FACBD42566}"/>
                    </a:ext>
                  </a:extLst>
                </p14:cNvPr>
                <p14:cNvContentPartPr/>
                <p14:nvPr/>
              </p14:nvContentPartPr>
              <p14:xfrm>
                <a:off x="6282430" y="1464583"/>
                <a:ext cx="54000" cy="50400"/>
              </p14:xfrm>
            </p:contentPart>
          </mc:Choice>
          <mc:Fallback>
            <p:pic>
              <p:nvPicPr>
                <p:cNvPr id="46" name="Ink 45">
                  <a:extLst>
                    <a:ext uri="{FF2B5EF4-FFF2-40B4-BE49-F238E27FC236}">
                      <a16:creationId xmlns:a16="http://schemas.microsoft.com/office/drawing/2014/main" id="{224BBE33-42A1-EF40-B4B5-55FACBD42566}"/>
                    </a:ext>
                  </a:extLst>
                </p:cNvPr>
                <p:cNvPicPr/>
                <p:nvPr/>
              </p:nvPicPr>
              <p:blipFill>
                <a:blip r:embed="rId73"/>
                <a:stretch>
                  <a:fillRect/>
                </a:stretch>
              </p:blipFill>
              <p:spPr>
                <a:xfrm>
                  <a:off x="6251830" y="1433623"/>
                  <a:ext cx="1155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7" name="Ink 46">
                  <a:extLst>
                    <a:ext uri="{FF2B5EF4-FFF2-40B4-BE49-F238E27FC236}">
                      <a16:creationId xmlns:a16="http://schemas.microsoft.com/office/drawing/2014/main" id="{184C34BE-12B2-1440-9EF9-8E5E05043390}"/>
                    </a:ext>
                  </a:extLst>
                </p14:cNvPr>
                <p14:cNvContentPartPr/>
                <p14:nvPr/>
              </p14:nvContentPartPr>
              <p14:xfrm>
                <a:off x="6599950" y="1259743"/>
                <a:ext cx="33120" cy="78480"/>
              </p14:xfrm>
            </p:contentPart>
          </mc:Choice>
          <mc:Fallback>
            <p:pic>
              <p:nvPicPr>
                <p:cNvPr id="47" name="Ink 46">
                  <a:extLst>
                    <a:ext uri="{FF2B5EF4-FFF2-40B4-BE49-F238E27FC236}">
                      <a16:creationId xmlns:a16="http://schemas.microsoft.com/office/drawing/2014/main" id="{184C34BE-12B2-1440-9EF9-8E5E05043390}"/>
                    </a:ext>
                  </a:extLst>
                </p:cNvPr>
                <p:cNvPicPr/>
                <p:nvPr/>
              </p:nvPicPr>
              <p:blipFill>
                <a:blip r:embed="rId75"/>
                <a:stretch>
                  <a:fillRect/>
                </a:stretch>
              </p:blipFill>
              <p:spPr>
                <a:xfrm>
                  <a:off x="6568990" y="1228783"/>
                  <a:ext cx="9468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Ink 47">
                  <a:extLst>
                    <a:ext uri="{FF2B5EF4-FFF2-40B4-BE49-F238E27FC236}">
                      <a16:creationId xmlns:a16="http://schemas.microsoft.com/office/drawing/2014/main" id="{973F10ED-7D50-8847-BA34-1550523B9F26}"/>
                    </a:ext>
                  </a:extLst>
                </p14:cNvPr>
                <p14:cNvContentPartPr/>
                <p14:nvPr/>
              </p14:nvContentPartPr>
              <p14:xfrm>
                <a:off x="6304390" y="1062823"/>
                <a:ext cx="22680" cy="5400"/>
              </p14:xfrm>
            </p:contentPart>
          </mc:Choice>
          <mc:Fallback>
            <p:pic>
              <p:nvPicPr>
                <p:cNvPr id="48" name="Ink 47">
                  <a:extLst>
                    <a:ext uri="{FF2B5EF4-FFF2-40B4-BE49-F238E27FC236}">
                      <a16:creationId xmlns:a16="http://schemas.microsoft.com/office/drawing/2014/main" id="{973F10ED-7D50-8847-BA34-1550523B9F26}"/>
                    </a:ext>
                  </a:extLst>
                </p:cNvPr>
                <p:cNvPicPr/>
                <p:nvPr/>
              </p:nvPicPr>
              <p:blipFill>
                <a:blip r:embed="rId77"/>
                <a:stretch>
                  <a:fillRect/>
                </a:stretch>
              </p:blipFill>
              <p:spPr>
                <a:xfrm>
                  <a:off x="6273790" y="1032223"/>
                  <a:ext cx="8424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9" name="Ink 48">
                  <a:extLst>
                    <a:ext uri="{FF2B5EF4-FFF2-40B4-BE49-F238E27FC236}">
                      <a16:creationId xmlns:a16="http://schemas.microsoft.com/office/drawing/2014/main" id="{7A90BBBB-DC4D-914A-9BD4-4E6A5D79345F}"/>
                    </a:ext>
                  </a:extLst>
                </p14:cNvPr>
                <p14:cNvContentPartPr/>
                <p14:nvPr/>
              </p14:nvContentPartPr>
              <p14:xfrm>
                <a:off x="6197470" y="985063"/>
                <a:ext cx="16920" cy="20880"/>
              </p14:xfrm>
            </p:contentPart>
          </mc:Choice>
          <mc:Fallback>
            <p:pic>
              <p:nvPicPr>
                <p:cNvPr id="49" name="Ink 48">
                  <a:extLst>
                    <a:ext uri="{FF2B5EF4-FFF2-40B4-BE49-F238E27FC236}">
                      <a16:creationId xmlns:a16="http://schemas.microsoft.com/office/drawing/2014/main" id="{7A90BBBB-DC4D-914A-9BD4-4E6A5D79345F}"/>
                    </a:ext>
                  </a:extLst>
                </p:cNvPr>
                <p:cNvPicPr/>
                <p:nvPr/>
              </p:nvPicPr>
              <p:blipFill>
                <a:blip r:embed="rId79"/>
                <a:stretch>
                  <a:fillRect/>
                </a:stretch>
              </p:blipFill>
              <p:spPr>
                <a:xfrm>
                  <a:off x="6166870" y="954103"/>
                  <a:ext cx="7812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0" name="Ink 49">
                  <a:extLst>
                    <a:ext uri="{FF2B5EF4-FFF2-40B4-BE49-F238E27FC236}">
                      <a16:creationId xmlns:a16="http://schemas.microsoft.com/office/drawing/2014/main" id="{92A9E743-A2FB-E14D-9AF8-F86041F055E4}"/>
                    </a:ext>
                  </a:extLst>
                </p14:cNvPr>
                <p14:cNvContentPartPr/>
                <p14:nvPr/>
              </p14:nvContentPartPr>
              <p14:xfrm>
                <a:off x="7014670" y="1145263"/>
                <a:ext cx="7560" cy="6120"/>
              </p14:xfrm>
            </p:contentPart>
          </mc:Choice>
          <mc:Fallback>
            <p:pic>
              <p:nvPicPr>
                <p:cNvPr id="50" name="Ink 49">
                  <a:extLst>
                    <a:ext uri="{FF2B5EF4-FFF2-40B4-BE49-F238E27FC236}">
                      <a16:creationId xmlns:a16="http://schemas.microsoft.com/office/drawing/2014/main" id="{92A9E743-A2FB-E14D-9AF8-F86041F055E4}"/>
                    </a:ext>
                  </a:extLst>
                </p:cNvPr>
                <p:cNvPicPr/>
                <p:nvPr/>
              </p:nvPicPr>
              <p:blipFill>
                <a:blip r:embed="rId81"/>
                <a:stretch>
                  <a:fillRect/>
                </a:stretch>
              </p:blipFill>
              <p:spPr>
                <a:xfrm>
                  <a:off x="6984070" y="1114663"/>
                  <a:ext cx="691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0" name="Ink 69">
                  <a:extLst>
                    <a:ext uri="{FF2B5EF4-FFF2-40B4-BE49-F238E27FC236}">
                      <a16:creationId xmlns:a16="http://schemas.microsoft.com/office/drawing/2014/main" id="{91AC8488-98EC-AD4A-9B02-55BA1C5D2018}"/>
                    </a:ext>
                  </a:extLst>
                </p14:cNvPr>
                <p14:cNvContentPartPr/>
                <p14:nvPr/>
              </p14:nvContentPartPr>
              <p14:xfrm>
                <a:off x="3562270" y="3323263"/>
                <a:ext cx="277920" cy="358920"/>
              </p14:xfrm>
            </p:contentPart>
          </mc:Choice>
          <mc:Fallback>
            <p:pic>
              <p:nvPicPr>
                <p:cNvPr id="70" name="Ink 69">
                  <a:extLst>
                    <a:ext uri="{FF2B5EF4-FFF2-40B4-BE49-F238E27FC236}">
                      <a16:creationId xmlns:a16="http://schemas.microsoft.com/office/drawing/2014/main" id="{91AC8488-98EC-AD4A-9B02-55BA1C5D2018}"/>
                    </a:ext>
                  </a:extLst>
                </p:cNvPr>
                <p:cNvPicPr/>
                <p:nvPr/>
              </p:nvPicPr>
              <p:blipFill>
                <a:blip r:embed="rId83"/>
                <a:stretch>
                  <a:fillRect/>
                </a:stretch>
              </p:blipFill>
              <p:spPr>
                <a:xfrm>
                  <a:off x="3531670" y="3292663"/>
                  <a:ext cx="33912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1" name="Ink 70">
                  <a:extLst>
                    <a:ext uri="{FF2B5EF4-FFF2-40B4-BE49-F238E27FC236}">
                      <a16:creationId xmlns:a16="http://schemas.microsoft.com/office/drawing/2014/main" id="{E01B846B-0C34-E840-8C60-CD28B866C7D3}"/>
                    </a:ext>
                  </a:extLst>
                </p14:cNvPr>
                <p14:cNvContentPartPr/>
                <p14:nvPr/>
              </p14:nvContentPartPr>
              <p14:xfrm>
                <a:off x="3673510" y="3625663"/>
                <a:ext cx="72720" cy="799560"/>
              </p14:xfrm>
            </p:contentPart>
          </mc:Choice>
          <mc:Fallback>
            <p:pic>
              <p:nvPicPr>
                <p:cNvPr id="71" name="Ink 70">
                  <a:extLst>
                    <a:ext uri="{FF2B5EF4-FFF2-40B4-BE49-F238E27FC236}">
                      <a16:creationId xmlns:a16="http://schemas.microsoft.com/office/drawing/2014/main" id="{E01B846B-0C34-E840-8C60-CD28B866C7D3}"/>
                    </a:ext>
                  </a:extLst>
                </p:cNvPr>
                <p:cNvPicPr/>
                <p:nvPr/>
              </p:nvPicPr>
              <p:blipFill>
                <a:blip r:embed="rId85"/>
                <a:stretch>
                  <a:fillRect/>
                </a:stretch>
              </p:blipFill>
              <p:spPr>
                <a:xfrm>
                  <a:off x="3642910" y="3595063"/>
                  <a:ext cx="134280" cy="8611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73" name="Ink 72">
                  <a:extLst>
                    <a:ext uri="{FF2B5EF4-FFF2-40B4-BE49-F238E27FC236}">
                      <a16:creationId xmlns:a16="http://schemas.microsoft.com/office/drawing/2014/main" id="{974F8E55-04D5-D94B-8F44-B8A79419B14F}"/>
                    </a:ext>
                  </a:extLst>
                </p14:cNvPr>
                <p14:cNvContentPartPr/>
                <p14:nvPr/>
              </p14:nvContentPartPr>
              <p14:xfrm>
                <a:off x="3604390" y="4664623"/>
                <a:ext cx="267480" cy="218160"/>
              </p14:xfrm>
            </p:contentPart>
          </mc:Choice>
          <mc:Fallback>
            <p:pic>
              <p:nvPicPr>
                <p:cNvPr id="73" name="Ink 72">
                  <a:extLst>
                    <a:ext uri="{FF2B5EF4-FFF2-40B4-BE49-F238E27FC236}">
                      <a16:creationId xmlns:a16="http://schemas.microsoft.com/office/drawing/2014/main" id="{974F8E55-04D5-D94B-8F44-B8A79419B14F}"/>
                    </a:ext>
                  </a:extLst>
                </p:cNvPr>
                <p:cNvPicPr/>
                <p:nvPr/>
              </p:nvPicPr>
              <p:blipFill>
                <a:blip r:embed="rId87"/>
                <a:stretch>
                  <a:fillRect/>
                </a:stretch>
              </p:blipFill>
              <p:spPr>
                <a:xfrm>
                  <a:off x="3573790" y="4634023"/>
                  <a:ext cx="32868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74" name="Ink 73">
                  <a:extLst>
                    <a:ext uri="{FF2B5EF4-FFF2-40B4-BE49-F238E27FC236}">
                      <a16:creationId xmlns:a16="http://schemas.microsoft.com/office/drawing/2014/main" id="{4FD09928-BB64-D24A-B886-C8A36CAF4434}"/>
                    </a:ext>
                  </a:extLst>
                </p14:cNvPr>
                <p14:cNvContentPartPr/>
                <p14:nvPr/>
              </p14:nvContentPartPr>
              <p14:xfrm>
                <a:off x="2722030" y="3438823"/>
                <a:ext cx="843840" cy="46080"/>
              </p14:xfrm>
            </p:contentPart>
          </mc:Choice>
          <mc:Fallback>
            <p:pic>
              <p:nvPicPr>
                <p:cNvPr id="74" name="Ink 73">
                  <a:extLst>
                    <a:ext uri="{FF2B5EF4-FFF2-40B4-BE49-F238E27FC236}">
                      <a16:creationId xmlns:a16="http://schemas.microsoft.com/office/drawing/2014/main" id="{4FD09928-BB64-D24A-B886-C8A36CAF4434}"/>
                    </a:ext>
                  </a:extLst>
                </p:cNvPr>
                <p:cNvPicPr/>
                <p:nvPr/>
              </p:nvPicPr>
              <p:blipFill>
                <a:blip r:embed="rId89"/>
                <a:stretch>
                  <a:fillRect/>
                </a:stretch>
              </p:blipFill>
              <p:spPr>
                <a:xfrm>
                  <a:off x="2691430" y="3408223"/>
                  <a:ext cx="90504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75" name="Ink 74">
                  <a:extLst>
                    <a:ext uri="{FF2B5EF4-FFF2-40B4-BE49-F238E27FC236}">
                      <a16:creationId xmlns:a16="http://schemas.microsoft.com/office/drawing/2014/main" id="{531C8A8F-FAB9-114B-9506-0D23353DE699}"/>
                    </a:ext>
                  </a:extLst>
                </p14:cNvPr>
                <p14:cNvContentPartPr/>
                <p14:nvPr/>
              </p14:nvContentPartPr>
              <p14:xfrm>
                <a:off x="2436910" y="3289063"/>
                <a:ext cx="139680" cy="492120"/>
              </p14:xfrm>
            </p:contentPart>
          </mc:Choice>
          <mc:Fallback>
            <p:pic>
              <p:nvPicPr>
                <p:cNvPr id="75" name="Ink 74">
                  <a:extLst>
                    <a:ext uri="{FF2B5EF4-FFF2-40B4-BE49-F238E27FC236}">
                      <a16:creationId xmlns:a16="http://schemas.microsoft.com/office/drawing/2014/main" id="{531C8A8F-FAB9-114B-9506-0D23353DE699}"/>
                    </a:ext>
                  </a:extLst>
                </p:cNvPr>
                <p:cNvPicPr/>
                <p:nvPr/>
              </p:nvPicPr>
              <p:blipFill>
                <a:blip r:embed="rId91"/>
                <a:stretch>
                  <a:fillRect/>
                </a:stretch>
              </p:blipFill>
              <p:spPr>
                <a:xfrm>
                  <a:off x="2406310" y="3258463"/>
                  <a:ext cx="201240" cy="5533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77" name="Ink 76">
                  <a:extLst>
                    <a:ext uri="{FF2B5EF4-FFF2-40B4-BE49-F238E27FC236}">
                      <a16:creationId xmlns:a16="http://schemas.microsoft.com/office/drawing/2014/main" id="{7EFBC26B-316C-9044-9D28-C6E3AB024E58}"/>
                    </a:ext>
                  </a:extLst>
                </p14:cNvPr>
                <p14:cNvContentPartPr/>
                <p14:nvPr/>
              </p14:nvContentPartPr>
              <p14:xfrm>
                <a:off x="2844790" y="1512463"/>
                <a:ext cx="132840" cy="177480"/>
              </p14:xfrm>
            </p:contentPart>
          </mc:Choice>
          <mc:Fallback>
            <p:pic>
              <p:nvPicPr>
                <p:cNvPr id="77" name="Ink 76">
                  <a:extLst>
                    <a:ext uri="{FF2B5EF4-FFF2-40B4-BE49-F238E27FC236}">
                      <a16:creationId xmlns:a16="http://schemas.microsoft.com/office/drawing/2014/main" id="{7EFBC26B-316C-9044-9D28-C6E3AB024E58}"/>
                    </a:ext>
                  </a:extLst>
                </p:cNvPr>
                <p:cNvPicPr/>
                <p:nvPr/>
              </p:nvPicPr>
              <p:blipFill>
                <a:blip r:embed="rId93"/>
                <a:stretch>
                  <a:fillRect/>
                </a:stretch>
              </p:blipFill>
              <p:spPr>
                <a:xfrm>
                  <a:off x="2814190" y="1481503"/>
                  <a:ext cx="19440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78" name="Ink 77">
                  <a:extLst>
                    <a:ext uri="{FF2B5EF4-FFF2-40B4-BE49-F238E27FC236}">
                      <a16:creationId xmlns:a16="http://schemas.microsoft.com/office/drawing/2014/main" id="{2AD012C4-16C9-3D4B-823C-E35645148381}"/>
                    </a:ext>
                  </a:extLst>
                </p14:cNvPr>
                <p14:cNvContentPartPr/>
                <p14:nvPr/>
              </p14:nvContentPartPr>
              <p14:xfrm>
                <a:off x="2202190" y="1419223"/>
                <a:ext cx="282600" cy="416880"/>
              </p14:xfrm>
            </p:contentPart>
          </mc:Choice>
          <mc:Fallback>
            <p:pic>
              <p:nvPicPr>
                <p:cNvPr id="78" name="Ink 77">
                  <a:extLst>
                    <a:ext uri="{FF2B5EF4-FFF2-40B4-BE49-F238E27FC236}">
                      <a16:creationId xmlns:a16="http://schemas.microsoft.com/office/drawing/2014/main" id="{2AD012C4-16C9-3D4B-823C-E35645148381}"/>
                    </a:ext>
                  </a:extLst>
                </p:cNvPr>
                <p:cNvPicPr/>
                <p:nvPr/>
              </p:nvPicPr>
              <p:blipFill>
                <a:blip r:embed="rId95"/>
                <a:stretch>
                  <a:fillRect/>
                </a:stretch>
              </p:blipFill>
              <p:spPr>
                <a:xfrm>
                  <a:off x="2171590" y="1388623"/>
                  <a:ext cx="343800" cy="4784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79" name="Ink 78">
                  <a:extLst>
                    <a:ext uri="{FF2B5EF4-FFF2-40B4-BE49-F238E27FC236}">
                      <a16:creationId xmlns:a16="http://schemas.microsoft.com/office/drawing/2014/main" id="{30C0EC00-FF06-A143-83D1-C5750FFDC6E4}"/>
                    </a:ext>
                  </a:extLst>
                </p14:cNvPr>
                <p14:cNvContentPartPr/>
                <p14:nvPr/>
              </p14:nvContentPartPr>
              <p14:xfrm>
                <a:off x="2688550" y="3142543"/>
                <a:ext cx="124560" cy="153360"/>
              </p14:xfrm>
            </p:contentPart>
          </mc:Choice>
          <mc:Fallback>
            <p:pic>
              <p:nvPicPr>
                <p:cNvPr id="79" name="Ink 78">
                  <a:extLst>
                    <a:ext uri="{FF2B5EF4-FFF2-40B4-BE49-F238E27FC236}">
                      <a16:creationId xmlns:a16="http://schemas.microsoft.com/office/drawing/2014/main" id="{30C0EC00-FF06-A143-83D1-C5750FFDC6E4}"/>
                    </a:ext>
                  </a:extLst>
                </p:cNvPr>
                <p:cNvPicPr/>
                <p:nvPr/>
              </p:nvPicPr>
              <p:blipFill>
                <a:blip r:embed="rId97"/>
                <a:stretch>
                  <a:fillRect/>
                </a:stretch>
              </p:blipFill>
              <p:spPr>
                <a:xfrm>
                  <a:off x="2657950" y="3111943"/>
                  <a:ext cx="18612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80" name="Ink 79">
                  <a:extLst>
                    <a:ext uri="{FF2B5EF4-FFF2-40B4-BE49-F238E27FC236}">
                      <a16:creationId xmlns:a16="http://schemas.microsoft.com/office/drawing/2014/main" id="{CE43E08E-9E85-5447-AA72-94F4613DD2A7}"/>
                    </a:ext>
                  </a:extLst>
                </p14:cNvPr>
                <p14:cNvContentPartPr/>
                <p14:nvPr/>
              </p14:nvContentPartPr>
              <p14:xfrm>
                <a:off x="3832990" y="4520263"/>
                <a:ext cx="10800" cy="99360"/>
              </p14:xfrm>
            </p:contentPart>
          </mc:Choice>
          <mc:Fallback>
            <p:pic>
              <p:nvPicPr>
                <p:cNvPr id="80" name="Ink 79">
                  <a:extLst>
                    <a:ext uri="{FF2B5EF4-FFF2-40B4-BE49-F238E27FC236}">
                      <a16:creationId xmlns:a16="http://schemas.microsoft.com/office/drawing/2014/main" id="{CE43E08E-9E85-5447-AA72-94F4613DD2A7}"/>
                    </a:ext>
                  </a:extLst>
                </p:cNvPr>
                <p:cNvPicPr/>
                <p:nvPr/>
              </p:nvPicPr>
              <p:blipFill>
                <a:blip r:embed="rId99"/>
                <a:stretch>
                  <a:fillRect/>
                </a:stretch>
              </p:blipFill>
              <p:spPr>
                <a:xfrm>
                  <a:off x="3802390" y="4489303"/>
                  <a:ext cx="7236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82" name="Ink 81">
                  <a:extLst>
                    <a:ext uri="{FF2B5EF4-FFF2-40B4-BE49-F238E27FC236}">
                      <a16:creationId xmlns:a16="http://schemas.microsoft.com/office/drawing/2014/main" id="{6F106A86-560A-C046-9CC1-4E5AB116B570}"/>
                    </a:ext>
                  </a:extLst>
                </p14:cNvPr>
                <p14:cNvContentPartPr/>
                <p14:nvPr/>
              </p14:nvContentPartPr>
              <p14:xfrm>
                <a:off x="7458190" y="4229743"/>
                <a:ext cx="1118520" cy="322920"/>
              </p14:xfrm>
            </p:contentPart>
          </mc:Choice>
          <mc:Fallback>
            <p:pic>
              <p:nvPicPr>
                <p:cNvPr id="82" name="Ink 81">
                  <a:extLst>
                    <a:ext uri="{FF2B5EF4-FFF2-40B4-BE49-F238E27FC236}">
                      <a16:creationId xmlns:a16="http://schemas.microsoft.com/office/drawing/2014/main" id="{6F106A86-560A-C046-9CC1-4E5AB116B570}"/>
                    </a:ext>
                  </a:extLst>
                </p:cNvPr>
                <p:cNvPicPr/>
                <p:nvPr/>
              </p:nvPicPr>
              <p:blipFill>
                <a:blip r:embed="rId101"/>
                <a:stretch>
                  <a:fillRect/>
                </a:stretch>
              </p:blipFill>
              <p:spPr>
                <a:xfrm>
                  <a:off x="7427590" y="4198783"/>
                  <a:ext cx="117972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83" name="Ink 82">
                  <a:extLst>
                    <a:ext uri="{FF2B5EF4-FFF2-40B4-BE49-F238E27FC236}">
                      <a16:creationId xmlns:a16="http://schemas.microsoft.com/office/drawing/2014/main" id="{B264C6F3-AB21-8542-9D3B-F900FABA0B48}"/>
                    </a:ext>
                  </a:extLst>
                </p14:cNvPr>
                <p14:cNvContentPartPr/>
                <p14:nvPr/>
              </p14:nvContentPartPr>
              <p14:xfrm>
                <a:off x="8341270" y="4755343"/>
                <a:ext cx="659880" cy="315720"/>
              </p14:xfrm>
            </p:contentPart>
          </mc:Choice>
          <mc:Fallback>
            <p:pic>
              <p:nvPicPr>
                <p:cNvPr id="83" name="Ink 82">
                  <a:extLst>
                    <a:ext uri="{FF2B5EF4-FFF2-40B4-BE49-F238E27FC236}">
                      <a16:creationId xmlns:a16="http://schemas.microsoft.com/office/drawing/2014/main" id="{B264C6F3-AB21-8542-9D3B-F900FABA0B48}"/>
                    </a:ext>
                  </a:extLst>
                </p:cNvPr>
                <p:cNvPicPr/>
                <p:nvPr/>
              </p:nvPicPr>
              <p:blipFill>
                <a:blip r:embed="rId103"/>
                <a:stretch>
                  <a:fillRect/>
                </a:stretch>
              </p:blipFill>
              <p:spPr>
                <a:xfrm>
                  <a:off x="8310670" y="4724743"/>
                  <a:ext cx="72144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0" name="Ink 29">
                  <a:extLst>
                    <a:ext uri="{FF2B5EF4-FFF2-40B4-BE49-F238E27FC236}">
                      <a16:creationId xmlns:a16="http://schemas.microsoft.com/office/drawing/2014/main" id="{DE05DCE8-57A7-1A46-B7F0-76614DD07356}"/>
                    </a:ext>
                  </a:extLst>
                </p14:cNvPr>
                <p14:cNvContentPartPr/>
                <p14:nvPr/>
              </p14:nvContentPartPr>
              <p14:xfrm>
                <a:off x="4452190" y="3478063"/>
                <a:ext cx="12960" cy="52920"/>
              </p14:xfrm>
            </p:contentPart>
          </mc:Choice>
          <mc:Fallback>
            <p:pic>
              <p:nvPicPr>
                <p:cNvPr id="30" name="Ink 29">
                  <a:extLst>
                    <a:ext uri="{FF2B5EF4-FFF2-40B4-BE49-F238E27FC236}">
                      <a16:creationId xmlns:a16="http://schemas.microsoft.com/office/drawing/2014/main" id="{DE05DCE8-57A7-1A46-B7F0-76614DD07356}"/>
                    </a:ext>
                  </a:extLst>
                </p:cNvPr>
                <p:cNvPicPr/>
                <p:nvPr/>
              </p:nvPicPr>
              <p:blipFill>
                <a:blip r:embed="rId105"/>
                <a:stretch>
                  <a:fillRect/>
                </a:stretch>
              </p:blipFill>
              <p:spPr>
                <a:xfrm>
                  <a:off x="4421590" y="3447463"/>
                  <a:ext cx="741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4" name="Ink 33">
                  <a:extLst>
                    <a:ext uri="{FF2B5EF4-FFF2-40B4-BE49-F238E27FC236}">
                      <a16:creationId xmlns:a16="http://schemas.microsoft.com/office/drawing/2014/main" id="{97BA2C63-9F96-544A-BEC4-DF78194FA24D}"/>
                    </a:ext>
                  </a:extLst>
                </p14:cNvPr>
                <p14:cNvContentPartPr/>
                <p14:nvPr/>
              </p14:nvContentPartPr>
              <p14:xfrm>
                <a:off x="4949710" y="3123103"/>
                <a:ext cx="48960" cy="84600"/>
              </p14:xfrm>
            </p:contentPart>
          </mc:Choice>
          <mc:Fallback>
            <p:pic>
              <p:nvPicPr>
                <p:cNvPr id="34" name="Ink 33">
                  <a:extLst>
                    <a:ext uri="{FF2B5EF4-FFF2-40B4-BE49-F238E27FC236}">
                      <a16:creationId xmlns:a16="http://schemas.microsoft.com/office/drawing/2014/main" id="{97BA2C63-9F96-544A-BEC4-DF78194FA24D}"/>
                    </a:ext>
                  </a:extLst>
                </p:cNvPr>
                <p:cNvPicPr/>
                <p:nvPr/>
              </p:nvPicPr>
              <p:blipFill>
                <a:blip r:embed="rId107"/>
                <a:stretch>
                  <a:fillRect/>
                </a:stretch>
              </p:blipFill>
              <p:spPr>
                <a:xfrm>
                  <a:off x="4919110" y="3092503"/>
                  <a:ext cx="11016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84" name="Ink 83">
                  <a:extLst>
                    <a:ext uri="{FF2B5EF4-FFF2-40B4-BE49-F238E27FC236}">
                      <a16:creationId xmlns:a16="http://schemas.microsoft.com/office/drawing/2014/main" id="{F4DCF9C6-ED15-8047-B027-E9BB50BB6B2C}"/>
                    </a:ext>
                  </a:extLst>
                </p14:cNvPr>
                <p14:cNvContentPartPr/>
                <p14:nvPr/>
              </p14:nvContentPartPr>
              <p14:xfrm>
                <a:off x="4263910" y="3291223"/>
                <a:ext cx="428400" cy="421200"/>
              </p14:xfrm>
            </p:contentPart>
          </mc:Choice>
          <mc:Fallback>
            <p:pic>
              <p:nvPicPr>
                <p:cNvPr id="84" name="Ink 83">
                  <a:extLst>
                    <a:ext uri="{FF2B5EF4-FFF2-40B4-BE49-F238E27FC236}">
                      <a16:creationId xmlns:a16="http://schemas.microsoft.com/office/drawing/2014/main" id="{F4DCF9C6-ED15-8047-B027-E9BB50BB6B2C}"/>
                    </a:ext>
                  </a:extLst>
                </p:cNvPr>
                <p:cNvPicPr/>
                <p:nvPr/>
              </p:nvPicPr>
              <p:blipFill>
                <a:blip r:embed="rId109"/>
                <a:stretch>
                  <a:fillRect/>
                </a:stretch>
              </p:blipFill>
              <p:spPr>
                <a:xfrm>
                  <a:off x="4233310" y="3260623"/>
                  <a:ext cx="489600" cy="4824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86" name="Ink 85">
                  <a:extLst>
                    <a:ext uri="{FF2B5EF4-FFF2-40B4-BE49-F238E27FC236}">
                      <a16:creationId xmlns:a16="http://schemas.microsoft.com/office/drawing/2014/main" id="{E5BFE3D9-7793-D14D-BEFB-BE02CD803CDF}"/>
                    </a:ext>
                  </a:extLst>
                </p14:cNvPr>
                <p14:cNvContentPartPr/>
                <p14:nvPr/>
              </p14:nvContentPartPr>
              <p14:xfrm>
                <a:off x="4542190" y="2626303"/>
                <a:ext cx="397800" cy="442080"/>
              </p14:xfrm>
            </p:contentPart>
          </mc:Choice>
          <mc:Fallback>
            <p:pic>
              <p:nvPicPr>
                <p:cNvPr id="86" name="Ink 85">
                  <a:extLst>
                    <a:ext uri="{FF2B5EF4-FFF2-40B4-BE49-F238E27FC236}">
                      <a16:creationId xmlns:a16="http://schemas.microsoft.com/office/drawing/2014/main" id="{E5BFE3D9-7793-D14D-BEFB-BE02CD803CDF}"/>
                    </a:ext>
                  </a:extLst>
                </p:cNvPr>
                <p:cNvPicPr/>
                <p:nvPr/>
              </p:nvPicPr>
              <p:blipFill>
                <a:blip r:embed="rId111"/>
                <a:stretch>
                  <a:fillRect/>
                </a:stretch>
              </p:blipFill>
              <p:spPr>
                <a:xfrm>
                  <a:off x="4511590" y="2595703"/>
                  <a:ext cx="459000" cy="5032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88" name="Ink 87">
                  <a:extLst>
                    <a:ext uri="{FF2B5EF4-FFF2-40B4-BE49-F238E27FC236}">
                      <a16:creationId xmlns:a16="http://schemas.microsoft.com/office/drawing/2014/main" id="{6EB55D35-4A4D-5B44-BE5C-ED16C45F3B7C}"/>
                    </a:ext>
                  </a:extLst>
                </p14:cNvPr>
                <p14:cNvContentPartPr/>
                <p14:nvPr/>
              </p14:nvContentPartPr>
              <p14:xfrm>
                <a:off x="5444350" y="1534783"/>
                <a:ext cx="349200" cy="450000"/>
              </p14:xfrm>
            </p:contentPart>
          </mc:Choice>
          <mc:Fallback>
            <p:pic>
              <p:nvPicPr>
                <p:cNvPr id="88" name="Ink 87">
                  <a:extLst>
                    <a:ext uri="{FF2B5EF4-FFF2-40B4-BE49-F238E27FC236}">
                      <a16:creationId xmlns:a16="http://schemas.microsoft.com/office/drawing/2014/main" id="{6EB55D35-4A4D-5B44-BE5C-ED16C45F3B7C}"/>
                    </a:ext>
                  </a:extLst>
                </p:cNvPr>
                <p:cNvPicPr/>
                <p:nvPr/>
              </p:nvPicPr>
              <p:blipFill>
                <a:blip r:embed="rId113"/>
                <a:stretch>
                  <a:fillRect/>
                </a:stretch>
              </p:blipFill>
              <p:spPr>
                <a:xfrm>
                  <a:off x="5413750" y="1504183"/>
                  <a:ext cx="410760" cy="5115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89" name="Ink 88">
                  <a:extLst>
                    <a:ext uri="{FF2B5EF4-FFF2-40B4-BE49-F238E27FC236}">
                      <a16:creationId xmlns:a16="http://schemas.microsoft.com/office/drawing/2014/main" id="{21FCB1F2-2F43-EA4A-8A15-748AA8CCDADD}"/>
                    </a:ext>
                  </a:extLst>
                </p14:cNvPr>
                <p14:cNvContentPartPr/>
                <p14:nvPr/>
              </p14:nvContentPartPr>
              <p14:xfrm>
                <a:off x="5845750" y="1298263"/>
                <a:ext cx="267480" cy="351720"/>
              </p14:xfrm>
            </p:contentPart>
          </mc:Choice>
          <mc:Fallback>
            <p:pic>
              <p:nvPicPr>
                <p:cNvPr id="89" name="Ink 88">
                  <a:extLst>
                    <a:ext uri="{FF2B5EF4-FFF2-40B4-BE49-F238E27FC236}">
                      <a16:creationId xmlns:a16="http://schemas.microsoft.com/office/drawing/2014/main" id="{21FCB1F2-2F43-EA4A-8A15-748AA8CCDADD}"/>
                    </a:ext>
                  </a:extLst>
                </p:cNvPr>
                <p:cNvPicPr/>
                <p:nvPr/>
              </p:nvPicPr>
              <p:blipFill>
                <a:blip r:embed="rId115"/>
                <a:stretch>
                  <a:fillRect/>
                </a:stretch>
              </p:blipFill>
              <p:spPr>
                <a:xfrm>
                  <a:off x="5815150" y="1267303"/>
                  <a:ext cx="328680" cy="413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6">
            <p14:nvContentPartPr>
              <p14:cNvPr id="91" name="Ink 90">
                <a:extLst>
                  <a:ext uri="{FF2B5EF4-FFF2-40B4-BE49-F238E27FC236}">
                    <a16:creationId xmlns:a16="http://schemas.microsoft.com/office/drawing/2014/main" id="{C7E540DF-1B59-EA4F-A865-869D2410EC68}"/>
                  </a:ext>
                </a:extLst>
              </p14:cNvPr>
              <p14:cNvContentPartPr/>
              <p14:nvPr/>
            </p14:nvContentPartPr>
            <p14:xfrm>
              <a:off x="4107670" y="4787743"/>
              <a:ext cx="1538640" cy="340560"/>
            </p14:xfrm>
          </p:contentPart>
        </mc:Choice>
        <mc:Fallback>
          <p:pic>
            <p:nvPicPr>
              <p:cNvPr id="91" name="Ink 90">
                <a:extLst>
                  <a:ext uri="{FF2B5EF4-FFF2-40B4-BE49-F238E27FC236}">
                    <a16:creationId xmlns:a16="http://schemas.microsoft.com/office/drawing/2014/main" id="{C7E540DF-1B59-EA4F-A865-869D2410EC68}"/>
                  </a:ext>
                </a:extLst>
              </p:cNvPr>
              <p:cNvPicPr/>
              <p:nvPr/>
            </p:nvPicPr>
            <p:blipFill>
              <a:blip r:embed="rId117"/>
              <a:stretch>
                <a:fillRect/>
              </a:stretch>
            </p:blipFill>
            <p:spPr>
              <a:xfrm>
                <a:off x="4077070" y="4757143"/>
                <a:ext cx="159984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92" name="Ink 91">
                <a:extLst>
                  <a:ext uri="{FF2B5EF4-FFF2-40B4-BE49-F238E27FC236}">
                    <a16:creationId xmlns:a16="http://schemas.microsoft.com/office/drawing/2014/main" id="{1AB87FB8-CE6D-E148-B85A-B9CF3AA0BAB7}"/>
                  </a:ext>
                </a:extLst>
              </p14:cNvPr>
              <p14:cNvContentPartPr/>
              <p14:nvPr/>
            </p14:nvContentPartPr>
            <p14:xfrm>
              <a:off x="3118030" y="1936183"/>
              <a:ext cx="355320" cy="1053000"/>
            </p14:xfrm>
          </p:contentPart>
        </mc:Choice>
        <mc:Fallback>
          <p:pic>
            <p:nvPicPr>
              <p:cNvPr id="92" name="Ink 91">
                <a:extLst>
                  <a:ext uri="{FF2B5EF4-FFF2-40B4-BE49-F238E27FC236}">
                    <a16:creationId xmlns:a16="http://schemas.microsoft.com/office/drawing/2014/main" id="{1AB87FB8-CE6D-E148-B85A-B9CF3AA0BAB7}"/>
                  </a:ext>
                </a:extLst>
              </p:cNvPr>
              <p:cNvPicPr/>
              <p:nvPr/>
            </p:nvPicPr>
            <p:blipFill>
              <a:blip r:embed="rId119"/>
              <a:stretch>
                <a:fillRect/>
              </a:stretch>
            </p:blipFill>
            <p:spPr>
              <a:xfrm>
                <a:off x="3087430" y="1905223"/>
                <a:ext cx="416520" cy="11142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9" name="Ink 98">
                <a:extLst>
                  <a:ext uri="{FF2B5EF4-FFF2-40B4-BE49-F238E27FC236}">
                    <a16:creationId xmlns:a16="http://schemas.microsoft.com/office/drawing/2014/main" id="{DA7756F9-1410-AF4E-8275-03B8A8872468}"/>
                  </a:ext>
                </a:extLst>
              </p14:cNvPr>
              <p14:cNvContentPartPr/>
              <p14:nvPr/>
            </p14:nvContentPartPr>
            <p14:xfrm>
              <a:off x="4160950" y="4934983"/>
              <a:ext cx="3111120" cy="304560"/>
            </p14:xfrm>
          </p:contentPart>
        </mc:Choice>
        <mc:Fallback>
          <p:pic>
            <p:nvPicPr>
              <p:cNvPr id="99" name="Ink 98">
                <a:extLst>
                  <a:ext uri="{FF2B5EF4-FFF2-40B4-BE49-F238E27FC236}">
                    <a16:creationId xmlns:a16="http://schemas.microsoft.com/office/drawing/2014/main" id="{DA7756F9-1410-AF4E-8275-03B8A8872468}"/>
                  </a:ext>
                </a:extLst>
              </p:cNvPr>
              <p:cNvPicPr/>
              <p:nvPr/>
            </p:nvPicPr>
            <p:blipFill>
              <a:blip r:embed="rId121"/>
              <a:stretch>
                <a:fillRect/>
              </a:stretch>
            </p:blipFill>
            <p:spPr>
              <a:xfrm>
                <a:off x="4130350" y="4904383"/>
                <a:ext cx="317232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0" name="Ink 99">
                <a:extLst>
                  <a:ext uri="{FF2B5EF4-FFF2-40B4-BE49-F238E27FC236}">
                    <a16:creationId xmlns:a16="http://schemas.microsoft.com/office/drawing/2014/main" id="{E7D15FDB-066D-B94F-8F2A-4EC77227389B}"/>
                  </a:ext>
                </a:extLst>
              </p14:cNvPr>
              <p14:cNvContentPartPr/>
              <p14:nvPr/>
            </p14:nvContentPartPr>
            <p14:xfrm>
              <a:off x="1786390" y="2199703"/>
              <a:ext cx="291960" cy="1249920"/>
            </p14:xfrm>
          </p:contentPart>
        </mc:Choice>
        <mc:Fallback>
          <p:pic>
            <p:nvPicPr>
              <p:cNvPr id="100" name="Ink 99">
                <a:extLst>
                  <a:ext uri="{FF2B5EF4-FFF2-40B4-BE49-F238E27FC236}">
                    <a16:creationId xmlns:a16="http://schemas.microsoft.com/office/drawing/2014/main" id="{E7D15FDB-066D-B94F-8F2A-4EC77227389B}"/>
                  </a:ext>
                </a:extLst>
              </p:cNvPr>
              <p:cNvPicPr/>
              <p:nvPr/>
            </p:nvPicPr>
            <p:blipFill>
              <a:blip r:embed="rId123"/>
              <a:stretch>
                <a:fillRect/>
              </a:stretch>
            </p:blipFill>
            <p:spPr>
              <a:xfrm>
                <a:off x="1755790" y="2169103"/>
                <a:ext cx="353520" cy="1311120"/>
              </a:xfrm>
              <a:prstGeom prst="rect">
                <a:avLst/>
              </a:prstGeom>
            </p:spPr>
          </p:pic>
        </mc:Fallback>
      </mc:AlternateContent>
      <p:grpSp>
        <p:nvGrpSpPr>
          <p:cNvPr id="102" name="Group 101">
            <a:extLst>
              <a:ext uri="{FF2B5EF4-FFF2-40B4-BE49-F238E27FC236}">
                <a16:creationId xmlns:a16="http://schemas.microsoft.com/office/drawing/2014/main" id="{49611AD5-C429-0841-BBD6-0E72B218DA15}"/>
              </a:ext>
            </a:extLst>
          </p:cNvPr>
          <p:cNvGrpSpPr/>
          <p:nvPr/>
        </p:nvGrpSpPr>
        <p:grpSpPr>
          <a:xfrm>
            <a:off x="1579390" y="5418823"/>
            <a:ext cx="2356200" cy="1062720"/>
            <a:chOff x="1579390" y="5418823"/>
            <a:chExt cx="2356200" cy="1062720"/>
          </a:xfrm>
        </p:grpSpPr>
        <mc:AlternateContent xmlns:mc="http://schemas.openxmlformats.org/markup-compatibility/2006">
          <mc:Choice xmlns:p14="http://schemas.microsoft.com/office/powerpoint/2010/main" Requires="p14">
            <p:contentPart p14:bwMode="auto" r:id="rId124">
              <p14:nvContentPartPr>
                <p14:cNvPr id="93" name="Ink 92">
                  <a:extLst>
                    <a:ext uri="{FF2B5EF4-FFF2-40B4-BE49-F238E27FC236}">
                      <a16:creationId xmlns:a16="http://schemas.microsoft.com/office/drawing/2014/main" id="{E2C29680-D617-1E4E-AE20-EA09C341279E}"/>
                    </a:ext>
                  </a:extLst>
                </p14:cNvPr>
                <p14:cNvContentPartPr/>
                <p14:nvPr/>
              </p14:nvContentPartPr>
              <p14:xfrm>
                <a:off x="1879630" y="5966743"/>
                <a:ext cx="394200" cy="77400"/>
              </p14:xfrm>
            </p:contentPart>
          </mc:Choice>
          <mc:Fallback>
            <p:pic>
              <p:nvPicPr>
                <p:cNvPr id="93" name="Ink 92">
                  <a:extLst>
                    <a:ext uri="{FF2B5EF4-FFF2-40B4-BE49-F238E27FC236}">
                      <a16:creationId xmlns:a16="http://schemas.microsoft.com/office/drawing/2014/main" id="{E2C29680-D617-1E4E-AE20-EA09C341279E}"/>
                    </a:ext>
                  </a:extLst>
                </p:cNvPr>
                <p:cNvPicPr/>
                <p:nvPr/>
              </p:nvPicPr>
              <p:blipFill>
                <a:blip r:embed="rId125"/>
                <a:stretch>
                  <a:fillRect/>
                </a:stretch>
              </p:blipFill>
              <p:spPr>
                <a:xfrm>
                  <a:off x="1849030" y="5935783"/>
                  <a:ext cx="45576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4" name="Ink 93">
                  <a:extLst>
                    <a:ext uri="{FF2B5EF4-FFF2-40B4-BE49-F238E27FC236}">
                      <a16:creationId xmlns:a16="http://schemas.microsoft.com/office/drawing/2014/main" id="{970128C8-5A20-AC45-8297-78028E0648CF}"/>
                    </a:ext>
                  </a:extLst>
                </p14:cNvPr>
                <p14:cNvContentPartPr/>
                <p14:nvPr/>
              </p14:nvContentPartPr>
              <p14:xfrm>
                <a:off x="2034070" y="5864863"/>
                <a:ext cx="26640" cy="418320"/>
              </p14:xfrm>
            </p:contentPart>
          </mc:Choice>
          <mc:Fallback>
            <p:pic>
              <p:nvPicPr>
                <p:cNvPr id="94" name="Ink 93">
                  <a:extLst>
                    <a:ext uri="{FF2B5EF4-FFF2-40B4-BE49-F238E27FC236}">
                      <a16:creationId xmlns:a16="http://schemas.microsoft.com/office/drawing/2014/main" id="{970128C8-5A20-AC45-8297-78028E0648CF}"/>
                    </a:ext>
                  </a:extLst>
                </p:cNvPr>
                <p:cNvPicPr/>
                <p:nvPr/>
              </p:nvPicPr>
              <p:blipFill>
                <a:blip r:embed="rId127"/>
                <a:stretch>
                  <a:fillRect/>
                </a:stretch>
              </p:blipFill>
              <p:spPr>
                <a:xfrm>
                  <a:off x="2003470" y="5834263"/>
                  <a:ext cx="88200" cy="4798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96" name="Ink 95">
                  <a:extLst>
                    <a:ext uri="{FF2B5EF4-FFF2-40B4-BE49-F238E27FC236}">
                      <a16:creationId xmlns:a16="http://schemas.microsoft.com/office/drawing/2014/main" id="{A0791A8D-207B-E74D-AE87-10DCA39DC7AE}"/>
                    </a:ext>
                  </a:extLst>
                </p14:cNvPr>
                <p14:cNvContentPartPr/>
                <p14:nvPr/>
              </p14:nvContentPartPr>
              <p14:xfrm>
                <a:off x="2520070" y="5784583"/>
                <a:ext cx="715320" cy="437760"/>
              </p14:xfrm>
            </p:contentPart>
          </mc:Choice>
          <mc:Fallback>
            <p:pic>
              <p:nvPicPr>
                <p:cNvPr id="96" name="Ink 95">
                  <a:extLst>
                    <a:ext uri="{FF2B5EF4-FFF2-40B4-BE49-F238E27FC236}">
                      <a16:creationId xmlns:a16="http://schemas.microsoft.com/office/drawing/2014/main" id="{A0791A8D-207B-E74D-AE87-10DCA39DC7AE}"/>
                    </a:ext>
                  </a:extLst>
                </p:cNvPr>
                <p:cNvPicPr/>
                <p:nvPr/>
              </p:nvPicPr>
              <p:blipFill>
                <a:blip r:embed="rId129"/>
                <a:stretch>
                  <a:fillRect/>
                </a:stretch>
              </p:blipFill>
              <p:spPr>
                <a:xfrm>
                  <a:off x="2489470" y="5753983"/>
                  <a:ext cx="776520" cy="4993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97" name="Ink 96">
                  <a:extLst>
                    <a:ext uri="{FF2B5EF4-FFF2-40B4-BE49-F238E27FC236}">
                      <a16:creationId xmlns:a16="http://schemas.microsoft.com/office/drawing/2014/main" id="{4CC33BB4-7CD3-FE45-96F0-D5F94CD731EF}"/>
                    </a:ext>
                  </a:extLst>
                </p14:cNvPr>
                <p14:cNvContentPartPr/>
                <p14:nvPr/>
              </p14:nvContentPartPr>
              <p14:xfrm>
                <a:off x="3229990" y="5681263"/>
                <a:ext cx="237960" cy="196920"/>
              </p14:xfrm>
            </p:contentPart>
          </mc:Choice>
          <mc:Fallback>
            <p:pic>
              <p:nvPicPr>
                <p:cNvPr id="97" name="Ink 96">
                  <a:extLst>
                    <a:ext uri="{FF2B5EF4-FFF2-40B4-BE49-F238E27FC236}">
                      <a16:creationId xmlns:a16="http://schemas.microsoft.com/office/drawing/2014/main" id="{4CC33BB4-7CD3-FE45-96F0-D5F94CD731EF}"/>
                    </a:ext>
                  </a:extLst>
                </p:cNvPr>
                <p:cNvPicPr/>
                <p:nvPr/>
              </p:nvPicPr>
              <p:blipFill>
                <a:blip r:embed="rId131"/>
                <a:stretch>
                  <a:fillRect/>
                </a:stretch>
              </p:blipFill>
              <p:spPr>
                <a:xfrm>
                  <a:off x="3199030" y="5650663"/>
                  <a:ext cx="29916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01" name="Ink 100">
                  <a:extLst>
                    <a:ext uri="{FF2B5EF4-FFF2-40B4-BE49-F238E27FC236}">
                      <a16:creationId xmlns:a16="http://schemas.microsoft.com/office/drawing/2014/main" id="{B676D8BA-56EA-BB49-902C-C244F84773FE}"/>
                    </a:ext>
                  </a:extLst>
                </p14:cNvPr>
                <p14:cNvContentPartPr/>
                <p14:nvPr/>
              </p14:nvContentPartPr>
              <p14:xfrm>
                <a:off x="1579390" y="5418823"/>
                <a:ext cx="2356200" cy="1062720"/>
              </p14:xfrm>
            </p:contentPart>
          </mc:Choice>
          <mc:Fallback>
            <p:pic>
              <p:nvPicPr>
                <p:cNvPr id="101" name="Ink 100">
                  <a:extLst>
                    <a:ext uri="{FF2B5EF4-FFF2-40B4-BE49-F238E27FC236}">
                      <a16:creationId xmlns:a16="http://schemas.microsoft.com/office/drawing/2014/main" id="{B676D8BA-56EA-BB49-902C-C244F84773FE}"/>
                    </a:ext>
                  </a:extLst>
                </p:cNvPr>
                <p:cNvPicPr/>
                <p:nvPr/>
              </p:nvPicPr>
              <p:blipFill>
                <a:blip r:embed="rId133"/>
                <a:stretch>
                  <a:fillRect/>
                </a:stretch>
              </p:blipFill>
              <p:spPr>
                <a:xfrm>
                  <a:off x="1548430" y="5388223"/>
                  <a:ext cx="2417760" cy="1123920"/>
                </a:xfrm>
                <a:prstGeom prst="rect">
                  <a:avLst/>
                </a:prstGeom>
              </p:spPr>
            </p:pic>
          </mc:Fallback>
        </mc:AlternateContent>
      </p:grpSp>
      <p:grpSp>
        <p:nvGrpSpPr>
          <p:cNvPr id="105" name="Group 104">
            <a:extLst>
              <a:ext uri="{FF2B5EF4-FFF2-40B4-BE49-F238E27FC236}">
                <a16:creationId xmlns:a16="http://schemas.microsoft.com/office/drawing/2014/main" id="{13E746AF-5631-4A40-B8E9-1705F973142C}"/>
              </a:ext>
            </a:extLst>
          </p:cNvPr>
          <p:cNvGrpSpPr/>
          <p:nvPr/>
        </p:nvGrpSpPr>
        <p:grpSpPr>
          <a:xfrm>
            <a:off x="4260670" y="5564983"/>
            <a:ext cx="667080" cy="541800"/>
            <a:chOff x="4260670" y="5564983"/>
            <a:chExt cx="667080" cy="541800"/>
          </a:xfrm>
        </p:grpSpPr>
        <mc:AlternateContent xmlns:mc="http://schemas.openxmlformats.org/markup-compatibility/2006">
          <mc:Choice xmlns:p14="http://schemas.microsoft.com/office/powerpoint/2010/main" Requires="p14">
            <p:contentPart p14:bwMode="auto" r:id="rId134">
              <p14:nvContentPartPr>
                <p14:cNvPr id="103" name="Ink 102">
                  <a:extLst>
                    <a:ext uri="{FF2B5EF4-FFF2-40B4-BE49-F238E27FC236}">
                      <a16:creationId xmlns:a16="http://schemas.microsoft.com/office/drawing/2014/main" id="{53AD890B-4EB3-2A4E-A1FC-689C59E1009F}"/>
                    </a:ext>
                  </a:extLst>
                </p14:cNvPr>
                <p14:cNvContentPartPr/>
                <p14:nvPr/>
              </p14:nvContentPartPr>
              <p14:xfrm>
                <a:off x="4260670" y="5564983"/>
                <a:ext cx="577440" cy="541800"/>
              </p14:xfrm>
            </p:contentPart>
          </mc:Choice>
          <mc:Fallback>
            <p:pic>
              <p:nvPicPr>
                <p:cNvPr id="103" name="Ink 102">
                  <a:extLst>
                    <a:ext uri="{FF2B5EF4-FFF2-40B4-BE49-F238E27FC236}">
                      <a16:creationId xmlns:a16="http://schemas.microsoft.com/office/drawing/2014/main" id="{53AD890B-4EB3-2A4E-A1FC-689C59E1009F}"/>
                    </a:ext>
                  </a:extLst>
                </p:cNvPr>
                <p:cNvPicPr/>
                <p:nvPr/>
              </p:nvPicPr>
              <p:blipFill>
                <a:blip r:embed="rId135"/>
                <a:stretch>
                  <a:fillRect/>
                </a:stretch>
              </p:blipFill>
              <p:spPr>
                <a:xfrm>
                  <a:off x="4230070" y="5534383"/>
                  <a:ext cx="639000" cy="6030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04" name="Ink 103">
                  <a:extLst>
                    <a:ext uri="{FF2B5EF4-FFF2-40B4-BE49-F238E27FC236}">
                      <a16:creationId xmlns:a16="http://schemas.microsoft.com/office/drawing/2014/main" id="{823B40E7-BF70-DD41-9E16-D951565892C1}"/>
                    </a:ext>
                  </a:extLst>
                </p14:cNvPr>
                <p14:cNvContentPartPr/>
                <p14:nvPr/>
              </p14:nvContentPartPr>
              <p14:xfrm>
                <a:off x="4470190" y="5765503"/>
                <a:ext cx="457560" cy="264240"/>
              </p14:xfrm>
            </p:contentPart>
          </mc:Choice>
          <mc:Fallback>
            <p:pic>
              <p:nvPicPr>
                <p:cNvPr id="104" name="Ink 103">
                  <a:extLst>
                    <a:ext uri="{FF2B5EF4-FFF2-40B4-BE49-F238E27FC236}">
                      <a16:creationId xmlns:a16="http://schemas.microsoft.com/office/drawing/2014/main" id="{823B40E7-BF70-DD41-9E16-D951565892C1}"/>
                    </a:ext>
                  </a:extLst>
                </p:cNvPr>
                <p:cNvPicPr/>
                <p:nvPr/>
              </p:nvPicPr>
              <p:blipFill>
                <a:blip r:embed="rId137"/>
                <a:stretch>
                  <a:fillRect/>
                </a:stretch>
              </p:blipFill>
              <p:spPr>
                <a:xfrm>
                  <a:off x="4439230" y="5734543"/>
                  <a:ext cx="518760" cy="325800"/>
                </a:xfrm>
                <a:prstGeom prst="rect">
                  <a:avLst/>
                </a:prstGeom>
              </p:spPr>
            </p:pic>
          </mc:Fallback>
        </mc:AlternateContent>
      </p:grpSp>
    </p:spTree>
    <p:extLst>
      <p:ext uri="{BB962C8B-B14F-4D97-AF65-F5344CB8AC3E}">
        <p14:creationId xmlns:p14="http://schemas.microsoft.com/office/powerpoint/2010/main" val="2421182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21B0596-F08B-2E46-92DC-254A31CC69E2}"/>
              </a:ext>
            </a:extLst>
          </p:cNvPr>
          <p:cNvGrpSpPr/>
          <p:nvPr/>
        </p:nvGrpSpPr>
        <p:grpSpPr>
          <a:xfrm>
            <a:off x="1976470" y="624703"/>
            <a:ext cx="6765840" cy="3681360"/>
            <a:chOff x="1976470" y="624703"/>
            <a:chExt cx="6765840" cy="368136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46FFF0E-76FE-BF42-9EA2-592FAE821BF5}"/>
                    </a:ext>
                  </a:extLst>
                </p14:cNvPr>
                <p14:cNvContentPartPr/>
                <p14:nvPr/>
              </p14:nvContentPartPr>
              <p14:xfrm>
                <a:off x="2675230" y="732343"/>
                <a:ext cx="259200" cy="206280"/>
              </p14:xfrm>
            </p:contentPart>
          </mc:Choice>
          <mc:Fallback>
            <p:pic>
              <p:nvPicPr>
                <p:cNvPr id="2" name="Ink 1">
                  <a:extLst>
                    <a:ext uri="{FF2B5EF4-FFF2-40B4-BE49-F238E27FC236}">
                      <a16:creationId xmlns:a16="http://schemas.microsoft.com/office/drawing/2014/main" id="{D46FFF0E-76FE-BF42-9EA2-592FAE821BF5}"/>
                    </a:ext>
                  </a:extLst>
                </p:cNvPr>
                <p:cNvPicPr/>
                <p:nvPr/>
              </p:nvPicPr>
              <p:blipFill>
                <a:blip r:embed="rId3"/>
                <a:stretch>
                  <a:fillRect/>
                </a:stretch>
              </p:blipFill>
              <p:spPr>
                <a:xfrm>
                  <a:off x="2644630" y="701383"/>
                  <a:ext cx="32040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0651AF9-8B9F-1646-BDF9-40F00DAE70C2}"/>
                    </a:ext>
                  </a:extLst>
                </p14:cNvPr>
                <p14:cNvContentPartPr/>
                <p14:nvPr/>
              </p14:nvContentPartPr>
              <p14:xfrm>
                <a:off x="2821390" y="624703"/>
                <a:ext cx="101520" cy="3681360"/>
              </p14:xfrm>
            </p:contentPart>
          </mc:Choice>
          <mc:Fallback>
            <p:pic>
              <p:nvPicPr>
                <p:cNvPr id="3" name="Ink 2">
                  <a:extLst>
                    <a:ext uri="{FF2B5EF4-FFF2-40B4-BE49-F238E27FC236}">
                      <a16:creationId xmlns:a16="http://schemas.microsoft.com/office/drawing/2014/main" id="{20651AF9-8B9F-1646-BDF9-40F00DAE70C2}"/>
                    </a:ext>
                  </a:extLst>
                </p:cNvPr>
                <p:cNvPicPr/>
                <p:nvPr/>
              </p:nvPicPr>
              <p:blipFill>
                <a:blip r:embed="rId5"/>
                <a:stretch>
                  <a:fillRect/>
                </a:stretch>
              </p:blipFill>
              <p:spPr>
                <a:xfrm>
                  <a:off x="2790430" y="594103"/>
                  <a:ext cx="163080" cy="3742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0E311A3D-E2A0-EE46-81FB-6F2E3188CAE2}"/>
                    </a:ext>
                  </a:extLst>
                </p14:cNvPr>
                <p14:cNvContentPartPr/>
                <p14:nvPr/>
              </p14:nvContentPartPr>
              <p14:xfrm>
                <a:off x="1976470" y="3663103"/>
                <a:ext cx="6765840" cy="295200"/>
              </p14:xfrm>
            </p:contentPart>
          </mc:Choice>
          <mc:Fallback>
            <p:pic>
              <p:nvPicPr>
                <p:cNvPr id="4" name="Ink 3">
                  <a:extLst>
                    <a:ext uri="{FF2B5EF4-FFF2-40B4-BE49-F238E27FC236}">
                      <a16:creationId xmlns:a16="http://schemas.microsoft.com/office/drawing/2014/main" id="{0E311A3D-E2A0-EE46-81FB-6F2E3188CAE2}"/>
                    </a:ext>
                  </a:extLst>
                </p:cNvPr>
                <p:cNvPicPr/>
                <p:nvPr/>
              </p:nvPicPr>
              <p:blipFill>
                <a:blip r:embed="rId7"/>
                <a:stretch>
                  <a:fillRect/>
                </a:stretch>
              </p:blipFill>
              <p:spPr>
                <a:xfrm>
                  <a:off x="1945510" y="3632503"/>
                  <a:ext cx="6827400" cy="356760"/>
                </a:xfrm>
                <a:prstGeom prst="rect">
                  <a:avLst/>
                </a:prstGeom>
              </p:spPr>
            </p:pic>
          </mc:Fallback>
        </mc:AlternateContent>
      </p:grpSp>
      <p:grpSp>
        <p:nvGrpSpPr>
          <p:cNvPr id="16" name="Group 15">
            <a:extLst>
              <a:ext uri="{FF2B5EF4-FFF2-40B4-BE49-F238E27FC236}">
                <a16:creationId xmlns:a16="http://schemas.microsoft.com/office/drawing/2014/main" id="{D3A86AA8-6B08-7941-85A0-839BA7873B21}"/>
              </a:ext>
            </a:extLst>
          </p:cNvPr>
          <p:cNvGrpSpPr/>
          <p:nvPr/>
        </p:nvGrpSpPr>
        <p:grpSpPr>
          <a:xfrm>
            <a:off x="8309950" y="3844183"/>
            <a:ext cx="1266120" cy="758520"/>
            <a:chOff x="8309950" y="3844183"/>
            <a:chExt cx="1266120" cy="758520"/>
          </a:xfrm>
        </p:grpSpPr>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1C80A4C5-4ADC-284E-BCF9-0DAC19738FF0}"/>
                    </a:ext>
                  </a:extLst>
                </p14:cNvPr>
                <p14:cNvContentPartPr/>
                <p14:nvPr/>
              </p14:nvContentPartPr>
              <p14:xfrm>
                <a:off x="8309950" y="4133263"/>
                <a:ext cx="464400" cy="469440"/>
              </p14:xfrm>
            </p:contentPart>
          </mc:Choice>
          <mc:Fallback>
            <p:pic>
              <p:nvPicPr>
                <p:cNvPr id="6" name="Ink 5">
                  <a:extLst>
                    <a:ext uri="{FF2B5EF4-FFF2-40B4-BE49-F238E27FC236}">
                      <a16:creationId xmlns:a16="http://schemas.microsoft.com/office/drawing/2014/main" id="{1C80A4C5-4ADC-284E-BCF9-0DAC19738FF0}"/>
                    </a:ext>
                  </a:extLst>
                </p:cNvPr>
                <p:cNvPicPr/>
                <p:nvPr/>
              </p:nvPicPr>
              <p:blipFill>
                <a:blip r:embed="rId9"/>
                <a:stretch>
                  <a:fillRect/>
                </a:stretch>
              </p:blipFill>
              <p:spPr>
                <a:xfrm>
                  <a:off x="8279350" y="4102663"/>
                  <a:ext cx="525600" cy="530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8CA6A44A-C6E8-F34C-95F2-38757901309F}"/>
                    </a:ext>
                  </a:extLst>
                </p14:cNvPr>
                <p14:cNvContentPartPr/>
                <p14:nvPr/>
              </p14:nvContentPartPr>
              <p14:xfrm>
                <a:off x="8767510" y="4046503"/>
                <a:ext cx="83880" cy="290160"/>
              </p14:xfrm>
            </p:contentPart>
          </mc:Choice>
          <mc:Fallback>
            <p:pic>
              <p:nvPicPr>
                <p:cNvPr id="7" name="Ink 6">
                  <a:extLst>
                    <a:ext uri="{FF2B5EF4-FFF2-40B4-BE49-F238E27FC236}">
                      <a16:creationId xmlns:a16="http://schemas.microsoft.com/office/drawing/2014/main" id="{8CA6A44A-C6E8-F34C-95F2-38757901309F}"/>
                    </a:ext>
                  </a:extLst>
                </p:cNvPr>
                <p:cNvPicPr/>
                <p:nvPr/>
              </p:nvPicPr>
              <p:blipFill>
                <a:blip r:embed="rId11"/>
                <a:stretch>
                  <a:fillRect/>
                </a:stretch>
              </p:blipFill>
              <p:spPr>
                <a:xfrm>
                  <a:off x="8736910" y="4015903"/>
                  <a:ext cx="14508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1AB74B79-D644-A64B-B562-0001BA6B9B64}"/>
                    </a:ext>
                  </a:extLst>
                </p14:cNvPr>
                <p14:cNvContentPartPr/>
                <p14:nvPr/>
              </p14:nvContentPartPr>
              <p14:xfrm>
                <a:off x="9014110" y="4183303"/>
                <a:ext cx="20160" cy="32400"/>
              </p14:xfrm>
            </p:contentPart>
          </mc:Choice>
          <mc:Fallback>
            <p:pic>
              <p:nvPicPr>
                <p:cNvPr id="8" name="Ink 7">
                  <a:extLst>
                    <a:ext uri="{FF2B5EF4-FFF2-40B4-BE49-F238E27FC236}">
                      <a16:creationId xmlns:a16="http://schemas.microsoft.com/office/drawing/2014/main" id="{1AB74B79-D644-A64B-B562-0001BA6B9B64}"/>
                    </a:ext>
                  </a:extLst>
                </p:cNvPr>
                <p:cNvPicPr/>
                <p:nvPr/>
              </p:nvPicPr>
              <p:blipFill>
                <a:blip r:embed="rId13"/>
                <a:stretch>
                  <a:fillRect/>
                </a:stretch>
              </p:blipFill>
              <p:spPr>
                <a:xfrm>
                  <a:off x="8983150" y="4152343"/>
                  <a:ext cx="8172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13C5473E-ECBC-5D47-AF89-85A5C5EEFC1E}"/>
                    </a:ext>
                  </a:extLst>
                </p14:cNvPr>
                <p14:cNvContentPartPr/>
                <p14:nvPr/>
              </p14:nvContentPartPr>
              <p14:xfrm>
                <a:off x="9227230" y="3844183"/>
                <a:ext cx="348840" cy="468720"/>
              </p14:xfrm>
            </p:contentPart>
          </mc:Choice>
          <mc:Fallback>
            <p:pic>
              <p:nvPicPr>
                <p:cNvPr id="9" name="Ink 8">
                  <a:extLst>
                    <a:ext uri="{FF2B5EF4-FFF2-40B4-BE49-F238E27FC236}">
                      <a16:creationId xmlns:a16="http://schemas.microsoft.com/office/drawing/2014/main" id="{13C5473E-ECBC-5D47-AF89-85A5C5EEFC1E}"/>
                    </a:ext>
                  </a:extLst>
                </p:cNvPr>
                <p:cNvPicPr/>
                <p:nvPr/>
              </p:nvPicPr>
              <p:blipFill>
                <a:blip r:embed="rId15"/>
                <a:stretch>
                  <a:fillRect/>
                </a:stretch>
              </p:blipFill>
              <p:spPr>
                <a:xfrm>
                  <a:off x="9196630" y="3813583"/>
                  <a:ext cx="410040" cy="530280"/>
                </a:xfrm>
                <a:prstGeom prst="rect">
                  <a:avLst/>
                </a:prstGeom>
              </p:spPr>
            </p:pic>
          </mc:Fallback>
        </mc:AlternateContent>
      </p:grpSp>
      <p:grpSp>
        <p:nvGrpSpPr>
          <p:cNvPr id="15" name="Group 14">
            <a:extLst>
              <a:ext uri="{FF2B5EF4-FFF2-40B4-BE49-F238E27FC236}">
                <a16:creationId xmlns:a16="http://schemas.microsoft.com/office/drawing/2014/main" id="{249E0685-BBC1-484E-8CE5-53C22EEB4E02}"/>
              </a:ext>
            </a:extLst>
          </p:cNvPr>
          <p:cNvGrpSpPr/>
          <p:nvPr/>
        </p:nvGrpSpPr>
        <p:grpSpPr>
          <a:xfrm>
            <a:off x="10018150" y="3768583"/>
            <a:ext cx="716760" cy="430920"/>
            <a:chOff x="10018150" y="3768583"/>
            <a:chExt cx="716760" cy="430920"/>
          </a:xfrm>
        </p:grpSpPr>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A095AD6A-EBAC-6041-8BF5-7632DA8B441B}"/>
                    </a:ext>
                  </a:extLst>
                </p14:cNvPr>
                <p14:cNvContentPartPr/>
                <p14:nvPr/>
              </p14:nvContentPartPr>
              <p14:xfrm>
                <a:off x="10018150" y="3789823"/>
                <a:ext cx="294840" cy="324720"/>
              </p14:xfrm>
            </p:contentPart>
          </mc:Choice>
          <mc:Fallback>
            <p:pic>
              <p:nvPicPr>
                <p:cNvPr id="10" name="Ink 9">
                  <a:extLst>
                    <a:ext uri="{FF2B5EF4-FFF2-40B4-BE49-F238E27FC236}">
                      <a16:creationId xmlns:a16="http://schemas.microsoft.com/office/drawing/2014/main" id="{A095AD6A-EBAC-6041-8BF5-7632DA8B441B}"/>
                    </a:ext>
                  </a:extLst>
                </p:cNvPr>
                <p:cNvPicPr/>
                <p:nvPr/>
              </p:nvPicPr>
              <p:blipFill>
                <a:blip r:embed="rId17"/>
                <a:stretch>
                  <a:fillRect/>
                </a:stretch>
              </p:blipFill>
              <p:spPr>
                <a:xfrm>
                  <a:off x="9987190" y="3759223"/>
                  <a:ext cx="35604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4738E14B-7348-1D49-979D-F6E856DD4CB6}"/>
                    </a:ext>
                  </a:extLst>
                </p14:cNvPr>
                <p14:cNvContentPartPr/>
                <p14:nvPr/>
              </p14:nvContentPartPr>
              <p14:xfrm>
                <a:off x="10309390" y="3882343"/>
                <a:ext cx="254160" cy="190440"/>
              </p14:xfrm>
            </p:contentPart>
          </mc:Choice>
          <mc:Fallback>
            <p:pic>
              <p:nvPicPr>
                <p:cNvPr id="11" name="Ink 10">
                  <a:extLst>
                    <a:ext uri="{FF2B5EF4-FFF2-40B4-BE49-F238E27FC236}">
                      <a16:creationId xmlns:a16="http://schemas.microsoft.com/office/drawing/2014/main" id="{4738E14B-7348-1D49-979D-F6E856DD4CB6}"/>
                    </a:ext>
                  </a:extLst>
                </p:cNvPr>
                <p:cNvPicPr/>
                <p:nvPr/>
              </p:nvPicPr>
              <p:blipFill>
                <a:blip r:embed="rId19"/>
                <a:stretch>
                  <a:fillRect/>
                </a:stretch>
              </p:blipFill>
              <p:spPr>
                <a:xfrm>
                  <a:off x="10278430" y="3851743"/>
                  <a:ext cx="31536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D38870DF-F3E7-C644-9EDB-91B9B2317DE3}"/>
                    </a:ext>
                  </a:extLst>
                </p14:cNvPr>
                <p14:cNvContentPartPr/>
                <p14:nvPr/>
              </p14:nvContentPartPr>
              <p14:xfrm>
                <a:off x="10361230" y="3826903"/>
                <a:ext cx="109800" cy="335160"/>
              </p14:xfrm>
            </p:contentPart>
          </mc:Choice>
          <mc:Fallback>
            <p:pic>
              <p:nvPicPr>
                <p:cNvPr id="12" name="Ink 11">
                  <a:extLst>
                    <a:ext uri="{FF2B5EF4-FFF2-40B4-BE49-F238E27FC236}">
                      <a16:creationId xmlns:a16="http://schemas.microsoft.com/office/drawing/2014/main" id="{D38870DF-F3E7-C644-9EDB-91B9B2317DE3}"/>
                    </a:ext>
                  </a:extLst>
                </p:cNvPr>
                <p:cNvPicPr/>
                <p:nvPr/>
              </p:nvPicPr>
              <p:blipFill>
                <a:blip r:embed="rId21"/>
                <a:stretch>
                  <a:fillRect/>
                </a:stretch>
              </p:blipFill>
              <p:spPr>
                <a:xfrm>
                  <a:off x="10330270" y="3796303"/>
                  <a:ext cx="171000" cy="396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44B29C98-FF0B-9645-9411-7B4D59DEF525}"/>
                    </a:ext>
                  </a:extLst>
                </p14:cNvPr>
                <p14:cNvContentPartPr/>
                <p14:nvPr/>
              </p14:nvContentPartPr>
              <p14:xfrm>
                <a:off x="10648150" y="3768583"/>
                <a:ext cx="86760" cy="430920"/>
              </p14:xfrm>
            </p:contentPart>
          </mc:Choice>
          <mc:Fallback>
            <p:pic>
              <p:nvPicPr>
                <p:cNvPr id="13" name="Ink 12">
                  <a:extLst>
                    <a:ext uri="{FF2B5EF4-FFF2-40B4-BE49-F238E27FC236}">
                      <a16:creationId xmlns:a16="http://schemas.microsoft.com/office/drawing/2014/main" id="{44B29C98-FF0B-9645-9411-7B4D59DEF525}"/>
                    </a:ext>
                  </a:extLst>
                </p:cNvPr>
                <p:cNvPicPr/>
                <p:nvPr/>
              </p:nvPicPr>
              <p:blipFill>
                <a:blip r:embed="rId23"/>
                <a:stretch>
                  <a:fillRect/>
                </a:stretch>
              </p:blipFill>
              <p:spPr>
                <a:xfrm>
                  <a:off x="10617550" y="3737983"/>
                  <a:ext cx="148320" cy="492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3BC818AD-E47C-D046-AAD1-8EC84C4CEDAF}"/>
                  </a:ext>
                </a:extLst>
              </p14:cNvPr>
              <p14:cNvContentPartPr/>
              <p14:nvPr/>
            </p14:nvContentPartPr>
            <p14:xfrm>
              <a:off x="11023270" y="3875503"/>
              <a:ext cx="43560" cy="31320"/>
            </p14:xfrm>
          </p:contentPart>
        </mc:Choice>
        <mc:Fallback>
          <p:pic>
            <p:nvPicPr>
              <p:cNvPr id="14" name="Ink 13">
                <a:extLst>
                  <a:ext uri="{FF2B5EF4-FFF2-40B4-BE49-F238E27FC236}">
                    <a16:creationId xmlns:a16="http://schemas.microsoft.com/office/drawing/2014/main" id="{3BC818AD-E47C-D046-AAD1-8EC84C4CEDAF}"/>
                  </a:ext>
                </a:extLst>
              </p:cNvPr>
              <p:cNvPicPr/>
              <p:nvPr/>
            </p:nvPicPr>
            <p:blipFill>
              <a:blip r:embed="rId25"/>
              <a:stretch>
                <a:fillRect/>
              </a:stretch>
            </p:blipFill>
            <p:spPr>
              <a:xfrm>
                <a:off x="10992310" y="3844903"/>
                <a:ext cx="104760" cy="92520"/>
              </a:xfrm>
              <a:prstGeom prst="rect">
                <a:avLst/>
              </a:prstGeom>
            </p:spPr>
          </p:pic>
        </mc:Fallback>
      </mc:AlternateContent>
      <p:grpSp>
        <p:nvGrpSpPr>
          <p:cNvPr id="19" name="Group 18">
            <a:extLst>
              <a:ext uri="{FF2B5EF4-FFF2-40B4-BE49-F238E27FC236}">
                <a16:creationId xmlns:a16="http://schemas.microsoft.com/office/drawing/2014/main" id="{A5C7F334-CE1B-2B4D-A459-4D0A85CBBC4F}"/>
              </a:ext>
            </a:extLst>
          </p:cNvPr>
          <p:cNvGrpSpPr/>
          <p:nvPr/>
        </p:nvGrpSpPr>
        <p:grpSpPr>
          <a:xfrm>
            <a:off x="1234510" y="560623"/>
            <a:ext cx="646200" cy="483480"/>
            <a:chOff x="1234510" y="560623"/>
            <a:chExt cx="646200" cy="483480"/>
          </a:xfrm>
        </p:grpSpPr>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E52DB4D8-3E4F-464A-823E-373BD59119BE}"/>
                    </a:ext>
                  </a:extLst>
                </p14:cNvPr>
                <p14:cNvContentPartPr/>
                <p14:nvPr/>
              </p14:nvContentPartPr>
              <p14:xfrm>
                <a:off x="1234510" y="560623"/>
                <a:ext cx="536400" cy="483480"/>
              </p14:xfrm>
            </p:contentPart>
          </mc:Choice>
          <mc:Fallback>
            <p:pic>
              <p:nvPicPr>
                <p:cNvPr id="17" name="Ink 16">
                  <a:extLst>
                    <a:ext uri="{FF2B5EF4-FFF2-40B4-BE49-F238E27FC236}">
                      <a16:creationId xmlns:a16="http://schemas.microsoft.com/office/drawing/2014/main" id="{E52DB4D8-3E4F-464A-823E-373BD59119BE}"/>
                    </a:ext>
                  </a:extLst>
                </p:cNvPr>
                <p:cNvPicPr/>
                <p:nvPr/>
              </p:nvPicPr>
              <p:blipFill>
                <a:blip r:embed="rId27"/>
                <a:stretch>
                  <a:fillRect/>
                </a:stretch>
              </p:blipFill>
              <p:spPr>
                <a:xfrm>
                  <a:off x="1203910" y="530023"/>
                  <a:ext cx="597960" cy="5450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9BCC1F5E-2318-6B44-B10B-DEBD6143B03F}"/>
                    </a:ext>
                  </a:extLst>
                </p14:cNvPr>
                <p14:cNvContentPartPr/>
                <p14:nvPr/>
              </p14:nvContentPartPr>
              <p14:xfrm>
                <a:off x="1831750" y="611383"/>
                <a:ext cx="48960" cy="24480"/>
              </p14:xfrm>
            </p:contentPart>
          </mc:Choice>
          <mc:Fallback>
            <p:pic>
              <p:nvPicPr>
                <p:cNvPr id="18" name="Ink 17">
                  <a:extLst>
                    <a:ext uri="{FF2B5EF4-FFF2-40B4-BE49-F238E27FC236}">
                      <a16:creationId xmlns:a16="http://schemas.microsoft.com/office/drawing/2014/main" id="{9BCC1F5E-2318-6B44-B10B-DEBD6143B03F}"/>
                    </a:ext>
                  </a:extLst>
                </p:cNvPr>
                <p:cNvPicPr/>
                <p:nvPr/>
              </p:nvPicPr>
              <p:blipFill>
                <a:blip r:embed="rId29"/>
                <a:stretch>
                  <a:fillRect/>
                </a:stretch>
              </p:blipFill>
              <p:spPr>
                <a:xfrm>
                  <a:off x="1801150" y="580783"/>
                  <a:ext cx="110160" cy="85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49DE07E8-B5D0-E043-9702-06CA7331A54E}"/>
                  </a:ext>
                </a:extLst>
              </p14:cNvPr>
              <p14:cNvContentPartPr/>
              <p14:nvPr/>
            </p14:nvContentPartPr>
            <p14:xfrm>
              <a:off x="2793670" y="3099703"/>
              <a:ext cx="51480" cy="72000"/>
            </p14:xfrm>
          </p:contentPart>
        </mc:Choice>
        <mc:Fallback>
          <p:pic>
            <p:nvPicPr>
              <p:cNvPr id="20" name="Ink 19">
                <a:extLst>
                  <a:ext uri="{FF2B5EF4-FFF2-40B4-BE49-F238E27FC236}">
                    <a16:creationId xmlns:a16="http://schemas.microsoft.com/office/drawing/2014/main" id="{49DE07E8-B5D0-E043-9702-06CA7331A54E}"/>
                  </a:ext>
                </a:extLst>
              </p:cNvPr>
              <p:cNvPicPr/>
              <p:nvPr/>
            </p:nvPicPr>
            <p:blipFill>
              <a:blip r:embed="rId31"/>
              <a:stretch>
                <a:fillRect/>
              </a:stretch>
            </p:blipFill>
            <p:spPr>
              <a:xfrm>
                <a:off x="2762710" y="3069103"/>
                <a:ext cx="1126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DDD0DF19-7B41-D243-B107-4E953B303705}"/>
                  </a:ext>
                </a:extLst>
              </p14:cNvPr>
              <p14:cNvContentPartPr/>
              <p14:nvPr/>
            </p14:nvContentPartPr>
            <p14:xfrm>
              <a:off x="2545990" y="4383463"/>
              <a:ext cx="302400" cy="368280"/>
            </p14:xfrm>
          </p:contentPart>
        </mc:Choice>
        <mc:Fallback>
          <p:pic>
            <p:nvPicPr>
              <p:cNvPr id="21" name="Ink 20">
                <a:extLst>
                  <a:ext uri="{FF2B5EF4-FFF2-40B4-BE49-F238E27FC236}">
                    <a16:creationId xmlns:a16="http://schemas.microsoft.com/office/drawing/2014/main" id="{DDD0DF19-7B41-D243-B107-4E953B303705}"/>
                  </a:ext>
                </a:extLst>
              </p:cNvPr>
              <p:cNvPicPr/>
              <p:nvPr/>
            </p:nvPicPr>
            <p:blipFill>
              <a:blip r:embed="rId33"/>
              <a:stretch>
                <a:fillRect/>
              </a:stretch>
            </p:blipFill>
            <p:spPr>
              <a:xfrm>
                <a:off x="2515030" y="4352863"/>
                <a:ext cx="363960" cy="429840"/>
              </a:xfrm>
              <a:prstGeom prst="rect">
                <a:avLst/>
              </a:prstGeom>
            </p:spPr>
          </p:pic>
        </mc:Fallback>
      </mc:AlternateContent>
      <p:grpSp>
        <p:nvGrpSpPr>
          <p:cNvPr id="29" name="Group 28">
            <a:extLst>
              <a:ext uri="{FF2B5EF4-FFF2-40B4-BE49-F238E27FC236}">
                <a16:creationId xmlns:a16="http://schemas.microsoft.com/office/drawing/2014/main" id="{0F6C6B88-11AD-084F-A533-368004D46B5D}"/>
              </a:ext>
            </a:extLst>
          </p:cNvPr>
          <p:cNvGrpSpPr/>
          <p:nvPr/>
        </p:nvGrpSpPr>
        <p:grpSpPr>
          <a:xfrm>
            <a:off x="2138110" y="2913583"/>
            <a:ext cx="708480" cy="460080"/>
            <a:chOff x="2138110" y="2913583"/>
            <a:chExt cx="708480" cy="460080"/>
          </a:xfrm>
        </p:grpSpPr>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FF48DAA8-E984-7F47-B110-50C529CE08D5}"/>
                    </a:ext>
                  </a:extLst>
                </p14:cNvPr>
                <p14:cNvContentPartPr/>
                <p14:nvPr/>
              </p14:nvContentPartPr>
              <p14:xfrm>
                <a:off x="2150710" y="3043183"/>
                <a:ext cx="144720" cy="52560"/>
              </p14:xfrm>
            </p:contentPart>
          </mc:Choice>
          <mc:Fallback>
            <p:pic>
              <p:nvPicPr>
                <p:cNvPr id="22" name="Ink 21">
                  <a:extLst>
                    <a:ext uri="{FF2B5EF4-FFF2-40B4-BE49-F238E27FC236}">
                      <a16:creationId xmlns:a16="http://schemas.microsoft.com/office/drawing/2014/main" id="{FF48DAA8-E984-7F47-B110-50C529CE08D5}"/>
                    </a:ext>
                  </a:extLst>
                </p:cNvPr>
                <p:cNvPicPr/>
                <p:nvPr/>
              </p:nvPicPr>
              <p:blipFill>
                <a:blip r:embed="rId35"/>
                <a:stretch>
                  <a:fillRect/>
                </a:stretch>
              </p:blipFill>
              <p:spPr>
                <a:xfrm>
                  <a:off x="2120110" y="3012583"/>
                  <a:ext cx="2059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F2D348AA-4EE4-D942-A280-55FCC0C06F0E}"/>
                    </a:ext>
                  </a:extLst>
                </p14:cNvPr>
                <p14:cNvContentPartPr/>
                <p14:nvPr/>
              </p14:nvContentPartPr>
              <p14:xfrm>
                <a:off x="2138110" y="3084943"/>
                <a:ext cx="229680" cy="288720"/>
              </p14:xfrm>
            </p:contentPart>
          </mc:Choice>
          <mc:Fallback>
            <p:pic>
              <p:nvPicPr>
                <p:cNvPr id="23" name="Ink 22">
                  <a:extLst>
                    <a:ext uri="{FF2B5EF4-FFF2-40B4-BE49-F238E27FC236}">
                      <a16:creationId xmlns:a16="http://schemas.microsoft.com/office/drawing/2014/main" id="{F2D348AA-4EE4-D942-A280-55FCC0C06F0E}"/>
                    </a:ext>
                  </a:extLst>
                </p:cNvPr>
                <p:cNvPicPr/>
                <p:nvPr/>
              </p:nvPicPr>
              <p:blipFill>
                <a:blip r:embed="rId37"/>
                <a:stretch>
                  <a:fillRect/>
                </a:stretch>
              </p:blipFill>
              <p:spPr>
                <a:xfrm>
                  <a:off x="2107510" y="3054343"/>
                  <a:ext cx="29124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F8682F63-DEC5-EF44-9AC4-725ECAEB5B97}"/>
                    </a:ext>
                  </a:extLst>
                </p14:cNvPr>
                <p14:cNvContentPartPr/>
                <p14:nvPr/>
              </p14:nvContentPartPr>
              <p14:xfrm>
                <a:off x="2376790" y="2944543"/>
                <a:ext cx="86400" cy="273240"/>
              </p14:xfrm>
            </p:contentPart>
          </mc:Choice>
          <mc:Fallback>
            <p:pic>
              <p:nvPicPr>
                <p:cNvPr id="25" name="Ink 24">
                  <a:extLst>
                    <a:ext uri="{FF2B5EF4-FFF2-40B4-BE49-F238E27FC236}">
                      <a16:creationId xmlns:a16="http://schemas.microsoft.com/office/drawing/2014/main" id="{F8682F63-DEC5-EF44-9AC4-725ECAEB5B97}"/>
                    </a:ext>
                  </a:extLst>
                </p:cNvPr>
                <p:cNvPicPr/>
                <p:nvPr/>
              </p:nvPicPr>
              <p:blipFill>
                <a:blip r:embed="rId39"/>
                <a:stretch>
                  <a:fillRect/>
                </a:stretch>
              </p:blipFill>
              <p:spPr>
                <a:xfrm>
                  <a:off x="2345830" y="2913943"/>
                  <a:ext cx="14796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0FD4AB5B-5C7A-D94A-AB12-9D53105627DA}"/>
                    </a:ext>
                  </a:extLst>
                </p14:cNvPr>
                <p14:cNvContentPartPr/>
                <p14:nvPr/>
              </p14:nvContentPartPr>
              <p14:xfrm>
                <a:off x="2501710" y="2971543"/>
                <a:ext cx="81000" cy="255240"/>
              </p14:xfrm>
            </p:contentPart>
          </mc:Choice>
          <mc:Fallback>
            <p:pic>
              <p:nvPicPr>
                <p:cNvPr id="26" name="Ink 25">
                  <a:extLst>
                    <a:ext uri="{FF2B5EF4-FFF2-40B4-BE49-F238E27FC236}">
                      <a16:creationId xmlns:a16="http://schemas.microsoft.com/office/drawing/2014/main" id="{0FD4AB5B-5C7A-D94A-AB12-9D53105627DA}"/>
                    </a:ext>
                  </a:extLst>
                </p:cNvPr>
                <p:cNvPicPr/>
                <p:nvPr/>
              </p:nvPicPr>
              <p:blipFill>
                <a:blip r:embed="rId41"/>
                <a:stretch>
                  <a:fillRect/>
                </a:stretch>
              </p:blipFill>
              <p:spPr>
                <a:xfrm>
                  <a:off x="2471110" y="2940583"/>
                  <a:ext cx="14220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CCB39E5C-837F-5248-8601-B23C6A9E6337}"/>
                    </a:ext>
                  </a:extLst>
                </p14:cNvPr>
                <p14:cNvContentPartPr/>
                <p14:nvPr/>
              </p14:nvContentPartPr>
              <p14:xfrm>
                <a:off x="2633470" y="2926183"/>
                <a:ext cx="26640" cy="166320"/>
              </p14:xfrm>
            </p:contentPart>
          </mc:Choice>
          <mc:Fallback>
            <p:pic>
              <p:nvPicPr>
                <p:cNvPr id="27" name="Ink 26">
                  <a:extLst>
                    <a:ext uri="{FF2B5EF4-FFF2-40B4-BE49-F238E27FC236}">
                      <a16:creationId xmlns:a16="http://schemas.microsoft.com/office/drawing/2014/main" id="{CCB39E5C-837F-5248-8601-B23C6A9E6337}"/>
                    </a:ext>
                  </a:extLst>
                </p:cNvPr>
                <p:cNvPicPr/>
                <p:nvPr/>
              </p:nvPicPr>
              <p:blipFill>
                <a:blip r:embed="rId43"/>
                <a:stretch>
                  <a:fillRect/>
                </a:stretch>
              </p:blipFill>
              <p:spPr>
                <a:xfrm>
                  <a:off x="2602870" y="2895583"/>
                  <a:ext cx="8820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73590694-E09A-BF4F-B21C-337457C0F51E}"/>
                    </a:ext>
                  </a:extLst>
                </p14:cNvPr>
                <p14:cNvContentPartPr/>
                <p14:nvPr/>
              </p14:nvContentPartPr>
              <p14:xfrm>
                <a:off x="2597470" y="2913583"/>
                <a:ext cx="249120" cy="184680"/>
              </p14:xfrm>
            </p:contentPart>
          </mc:Choice>
          <mc:Fallback>
            <p:pic>
              <p:nvPicPr>
                <p:cNvPr id="28" name="Ink 27">
                  <a:extLst>
                    <a:ext uri="{FF2B5EF4-FFF2-40B4-BE49-F238E27FC236}">
                      <a16:creationId xmlns:a16="http://schemas.microsoft.com/office/drawing/2014/main" id="{73590694-E09A-BF4F-B21C-337457C0F51E}"/>
                    </a:ext>
                  </a:extLst>
                </p:cNvPr>
                <p:cNvPicPr/>
                <p:nvPr/>
              </p:nvPicPr>
              <p:blipFill>
                <a:blip r:embed="rId45"/>
                <a:stretch>
                  <a:fillRect/>
                </a:stretch>
              </p:blipFill>
              <p:spPr>
                <a:xfrm>
                  <a:off x="2566870" y="2882983"/>
                  <a:ext cx="310320" cy="246240"/>
                </a:xfrm>
                <a:prstGeom prst="rect">
                  <a:avLst/>
                </a:prstGeom>
              </p:spPr>
            </p:pic>
          </mc:Fallback>
        </mc:AlternateContent>
      </p:grpSp>
      <p:grpSp>
        <p:nvGrpSpPr>
          <p:cNvPr id="54" name="Group 53">
            <a:extLst>
              <a:ext uri="{FF2B5EF4-FFF2-40B4-BE49-F238E27FC236}">
                <a16:creationId xmlns:a16="http://schemas.microsoft.com/office/drawing/2014/main" id="{229EAC24-B253-8C48-AC79-AD6D804F334A}"/>
              </a:ext>
            </a:extLst>
          </p:cNvPr>
          <p:cNvGrpSpPr/>
          <p:nvPr/>
        </p:nvGrpSpPr>
        <p:grpSpPr>
          <a:xfrm>
            <a:off x="3610150" y="3108703"/>
            <a:ext cx="5400" cy="105840"/>
            <a:chOff x="3610150" y="3108703"/>
            <a:chExt cx="5400" cy="105840"/>
          </a:xfrm>
        </p:grpSpPr>
        <mc:AlternateContent xmlns:mc="http://schemas.openxmlformats.org/markup-compatibility/2006">
          <mc:Choice xmlns:p14="http://schemas.microsoft.com/office/powerpoint/2010/main" Requires="p14">
            <p:contentPart p14:bwMode="auto" r:id="rId46">
              <p14:nvContentPartPr>
                <p14:cNvPr id="52" name="Ink 51">
                  <a:extLst>
                    <a:ext uri="{FF2B5EF4-FFF2-40B4-BE49-F238E27FC236}">
                      <a16:creationId xmlns:a16="http://schemas.microsoft.com/office/drawing/2014/main" id="{C8214336-A543-9744-A27E-3CBCA5A18A2A}"/>
                    </a:ext>
                  </a:extLst>
                </p14:cNvPr>
                <p14:cNvContentPartPr/>
                <p14:nvPr/>
              </p14:nvContentPartPr>
              <p14:xfrm>
                <a:off x="3613030" y="3108703"/>
                <a:ext cx="2520" cy="5040"/>
              </p14:xfrm>
            </p:contentPart>
          </mc:Choice>
          <mc:Fallback>
            <p:pic>
              <p:nvPicPr>
                <p:cNvPr id="52" name="Ink 51">
                  <a:extLst>
                    <a:ext uri="{FF2B5EF4-FFF2-40B4-BE49-F238E27FC236}">
                      <a16:creationId xmlns:a16="http://schemas.microsoft.com/office/drawing/2014/main" id="{C8214336-A543-9744-A27E-3CBCA5A18A2A}"/>
                    </a:ext>
                  </a:extLst>
                </p:cNvPr>
                <p:cNvPicPr/>
                <p:nvPr/>
              </p:nvPicPr>
              <p:blipFill>
                <a:blip r:embed="rId47"/>
                <a:stretch>
                  <a:fillRect/>
                </a:stretch>
              </p:blipFill>
              <p:spPr>
                <a:xfrm>
                  <a:off x="3582430" y="3078103"/>
                  <a:ext cx="637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3" name="Ink 52">
                  <a:extLst>
                    <a:ext uri="{FF2B5EF4-FFF2-40B4-BE49-F238E27FC236}">
                      <a16:creationId xmlns:a16="http://schemas.microsoft.com/office/drawing/2014/main" id="{FF5D4C47-07F6-CB45-82B4-8CBA494A45A3}"/>
                    </a:ext>
                  </a:extLst>
                </p14:cNvPr>
                <p14:cNvContentPartPr/>
                <p14:nvPr/>
              </p14:nvContentPartPr>
              <p14:xfrm>
                <a:off x="3610150" y="3214183"/>
                <a:ext cx="360" cy="360"/>
              </p14:xfrm>
            </p:contentPart>
          </mc:Choice>
          <mc:Fallback>
            <p:pic>
              <p:nvPicPr>
                <p:cNvPr id="53" name="Ink 52">
                  <a:extLst>
                    <a:ext uri="{FF2B5EF4-FFF2-40B4-BE49-F238E27FC236}">
                      <a16:creationId xmlns:a16="http://schemas.microsoft.com/office/drawing/2014/main" id="{FF5D4C47-07F6-CB45-82B4-8CBA494A45A3}"/>
                    </a:ext>
                  </a:extLst>
                </p:cNvPr>
                <p:cNvPicPr/>
                <p:nvPr/>
              </p:nvPicPr>
              <p:blipFill>
                <a:blip r:embed="rId49"/>
                <a:stretch>
                  <a:fillRect/>
                </a:stretch>
              </p:blipFill>
              <p:spPr>
                <a:xfrm>
                  <a:off x="3579550" y="3183583"/>
                  <a:ext cx="61560" cy="61560"/>
                </a:xfrm>
                <a:prstGeom prst="rect">
                  <a:avLst/>
                </a:prstGeom>
              </p:spPr>
            </p:pic>
          </mc:Fallback>
        </mc:AlternateContent>
      </p:grpSp>
      <p:grpSp>
        <p:nvGrpSpPr>
          <p:cNvPr id="80" name="Group 79">
            <a:extLst>
              <a:ext uri="{FF2B5EF4-FFF2-40B4-BE49-F238E27FC236}">
                <a16:creationId xmlns:a16="http://schemas.microsoft.com/office/drawing/2014/main" id="{C0081330-D472-8546-9D02-220EA2386615}"/>
              </a:ext>
            </a:extLst>
          </p:cNvPr>
          <p:cNvGrpSpPr/>
          <p:nvPr/>
        </p:nvGrpSpPr>
        <p:grpSpPr>
          <a:xfrm>
            <a:off x="3240430" y="267223"/>
            <a:ext cx="4701960" cy="2634480"/>
            <a:chOff x="3240430" y="267223"/>
            <a:chExt cx="4701960" cy="2634480"/>
          </a:xfrm>
        </p:grpSpPr>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51D8AAB6-B162-8E41-A437-30AFB281E65F}"/>
                    </a:ext>
                  </a:extLst>
                </p14:cNvPr>
                <p14:cNvContentPartPr/>
                <p14:nvPr/>
              </p14:nvContentPartPr>
              <p14:xfrm>
                <a:off x="3240430" y="2859223"/>
                <a:ext cx="96480" cy="42480"/>
              </p14:xfrm>
            </p:contentPart>
          </mc:Choice>
          <mc:Fallback>
            <p:pic>
              <p:nvPicPr>
                <p:cNvPr id="30" name="Ink 29">
                  <a:extLst>
                    <a:ext uri="{FF2B5EF4-FFF2-40B4-BE49-F238E27FC236}">
                      <a16:creationId xmlns:a16="http://schemas.microsoft.com/office/drawing/2014/main" id="{51D8AAB6-B162-8E41-A437-30AFB281E65F}"/>
                    </a:ext>
                  </a:extLst>
                </p:cNvPr>
                <p:cNvPicPr/>
                <p:nvPr/>
              </p:nvPicPr>
              <p:blipFill>
                <a:blip r:embed="rId51"/>
                <a:stretch>
                  <a:fillRect/>
                </a:stretch>
              </p:blipFill>
              <p:spPr>
                <a:xfrm>
                  <a:off x="3209470" y="2828263"/>
                  <a:ext cx="15768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E7B3D3AA-301F-A142-8347-4F842EA6159E}"/>
                    </a:ext>
                  </a:extLst>
                </p14:cNvPr>
                <p14:cNvContentPartPr/>
                <p14:nvPr/>
              </p14:nvContentPartPr>
              <p14:xfrm>
                <a:off x="3546790" y="2717743"/>
                <a:ext cx="41040" cy="52200"/>
              </p14:xfrm>
            </p:contentPart>
          </mc:Choice>
          <mc:Fallback>
            <p:pic>
              <p:nvPicPr>
                <p:cNvPr id="31" name="Ink 30">
                  <a:extLst>
                    <a:ext uri="{FF2B5EF4-FFF2-40B4-BE49-F238E27FC236}">
                      <a16:creationId xmlns:a16="http://schemas.microsoft.com/office/drawing/2014/main" id="{E7B3D3AA-301F-A142-8347-4F842EA6159E}"/>
                    </a:ext>
                  </a:extLst>
                </p:cNvPr>
                <p:cNvPicPr/>
                <p:nvPr/>
              </p:nvPicPr>
              <p:blipFill>
                <a:blip r:embed="rId53"/>
                <a:stretch>
                  <a:fillRect/>
                </a:stretch>
              </p:blipFill>
              <p:spPr>
                <a:xfrm>
                  <a:off x="3515830" y="2687143"/>
                  <a:ext cx="10224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73990B29-A3A8-9247-8789-5206432FC7C8}"/>
                    </a:ext>
                  </a:extLst>
                </p14:cNvPr>
                <p14:cNvContentPartPr/>
                <p14:nvPr/>
              </p14:nvContentPartPr>
              <p14:xfrm>
                <a:off x="3602950" y="2462143"/>
                <a:ext cx="11160" cy="22320"/>
              </p14:xfrm>
            </p:contentPart>
          </mc:Choice>
          <mc:Fallback>
            <p:pic>
              <p:nvPicPr>
                <p:cNvPr id="32" name="Ink 31">
                  <a:extLst>
                    <a:ext uri="{FF2B5EF4-FFF2-40B4-BE49-F238E27FC236}">
                      <a16:creationId xmlns:a16="http://schemas.microsoft.com/office/drawing/2014/main" id="{73990B29-A3A8-9247-8789-5206432FC7C8}"/>
                    </a:ext>
                  </a:extLst>
                </p:cNvPr>
                <p:cNvPicPr/>
                <p:nvPr/>
              </p:nvPicPr>
              <p:blipFill>
                <a:blip r:embed="rId55"/>
                <a:stretch>
                  <a:fillRect/>
                </a:stretch>
              </p:blipFill>
              <p:spPr>
                <a:xfrm>
                  <a:off x="3572350" y="2431543"/>
                  <a:ext cx="7272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AB29244A-2263-F44D-A471-9E59A2F862AA}"/>
                    </a:ext>
                  </a:extLst>
                </p14:cNvPr>
                <p14:cNvContentPartPr/>
                <p14:nvPr/>
              </p14:nvContentPartPr>
              <p14:xfrm>
                <a:off x="3499630" y="2317063"/>
                <a:ext cx="19080" cy="21960"/>
              </p14:xfrm>
            </p:contentPart>
          </mc:Choice>
          <mc:Fallback>
            <p:pic>
              <p:nvPicPr>
                <p:cNvPr id="33" name="Ink 32">
                  <a:extLst>
                    <a:ext uri="{FF2B5EF4-FFF2-40B4-BE49-F238E27FC236}">
                      <a16:creationId xmlns:a16="http://schemas.microsoft.com/office/drawing/2014/main" id="{AB29244A-2263-F44D-A471-9E59A2F862AA}"/>
                    </a:ext>
                  </a:extLst>
                </p:cNvPr>
                <p:cNvPicPr/>
                <p:nvPr/>
              </p:nvPicPr>
              <p:blipFill>
                <a:blip r:embed="rId57"/>
                <a:stretch>
                  <a:fillRect/>
                </a:stretch>
              </p:blipFill>
              <p:spPr>
                <a:xfrm>
                  <a:off x="3469030" y="2286463"/>
                  <a:ext cx="8064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B621CED3-CAA4-8A44-9B68-EDBA8B1004BC}"/>
                    </a:ext>
                  </a:extLst>
                </p14:cNvPr>
                <p14:cNvContentPartPr/>
                <p14:nvPr/>
              </p14:nvContentPartPr>
              <p14:xfrm>
                <a:off x="3454990" y="2308423"/>
                <a:ext cx="35640" cy="7920"/>
              </p14:xfrm>
            </p:contentPart>
          </mc:Choice>
          <mc:Fallback>
            <p:pic>
              <p:nvPicPr>
                <p:cNvPr id="34" name="Ink 33">
                  <a:extLst>
                    <a:ext uri="{FF2B5EF4-FFF2-40B4-BE49-F238E27FC236}">
                      <a16:creationId xmlns:a16="http://schemas.microsoft.com/office/drawing/2014/main" id="{B621CED3-CAA4-8A44-9B68-EDBA8B1004BC}"/>
                    </a:ext>
                  </a:extLst>
                </p:cNvPr>
                <p:cNvPicPr/>
                <p:nvPr/>
              </p:nvPicPr>
              <p:blipFill>
                <a:blip r:embed="rId59"/>
                <a:stretch>
                  <a:fillRect/>
                </a:stretch>
              </p:blipFill>
              <p:spPr>
                <a:xfrm>
                  <a:off x="3424390" y="2277823"/>
                  <a:ext cx="972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5" name="Ink 34">
                  <a:extLst>
                    <a:ext uri="{FF2B5EF4-FFF2-40B4-BE49-F238E27FC236}">
                      <a16:creationId xmlns:a16="http://schemas.microsoft.com/office/drawing/2014/main" id="{9447FF3B-D744-8949-B47A-E13FB40A8239}"/>
                    </a:ext>
                  </a:extLst>
                </p14:cNvPr>
                <p14:cNvContentPartPr/>
                <p14:nvPr/>
              </p14:nvContentPartPr>
              <p14:xfrm>
                <a:off x="3821830" y="2377903"/>
                <a:ext cx="15840" cy="11160"/>
              </p14:xfrm>
            </p:contentPart>
          </mc:Choice>
          <mc:Fallback>
            <p:pic>
              <p:nvPicPr>
                <p:cNvPr id="35" name="Ink 34">
                  <a:extLst>
                    <a:ext uri="{FF2B5EF4-FFF2-40B4-BE49-F238E27FC236}">
                      <a16:creationId xmlns:a16="http://schemas.microsoft.com/office/drawing/2014/main" id="{9447FF3B-D744-8949-B47A-E13FB40A8239}"/>
                    </a:ext>
                  </a:extLst>
                </p:cNvPr>
                <p:cNvPicPr/>
                <p:nvPr/>
              </p:nvPicPr>
              <p:blipFill>
                <a:blip r:embed="rId61"/>
                <a:stretch>
                  <a:fillRect/>
                </a:stretch>
              </p:blipFill>
              <p:spPr>
                <a:xfrm>
                  <a:off x="3790870" y="2347303"/>
                  <a:ext cx="7740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81B806B2-E0CA-4D4F-B7AA-0EB5E410B75F}"/>
                    </a:ext>
                  </a:extLst>
                </p14:cNvPr>
                <p14:cNvContentPartPr/>
                <p14:nvPr/>
              </p14:nvContentPartPr>
              <p14:xfrm>
                <a:off x="3916150" y="2566183"/>
                <a:ext cx="41040" cy="57600"/>
              </p14:xfrm>
            </p:contentPart>
          </mc:Choice>
          <mc:Fallback>
            <p:pic>
              <p:nvPicPr>
                <p:cNvPr id="36" name="Ink 35">
                  <a:extLst>
                    <a:ext uri="{FF2B5EF4-FFF2-40B4-BE49-F238E27FC236}">
                      <a16:creationId xmlns:a16="http://schemas.microsoft.com/office/drawing/2014/main" id="{81B806B2-E0CA-4D4F-B7AA-0EB5E410B75F}"/>
                    </a:ext>
                  </a:extLst>
                </p:cNvPr>
                <p:cNvPicPr/>
                <p:nvPr/>
              </p:nvPicPr>
              <p:blipFill>
                <a:blip r:embed="rId63"/>
                <a:stretch>
                  <a:fillRect/>
                </a:stretch>
              </p:blipFill>
              <p:spPr>
                <a:xfrm>
                  <a:off x="3885550" y="2535583"/>
                  <a:ext cx="10224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720782A1-B8FD-B642-BE35-3C9F1D615CC2}"/>
                    </a:ext>
                  </a:extLst>
                </p14:cNvPr>
                <p14:cNvContentPartPr/>
                <p14:nvPr/>
              </p14:nvContentPartPr>
              <p14:xfrm>
                <a:off x="3769630" y="2277103"/>
                <a:ext cx="16200" cy="46440"/>
              </p14:xfrm>
            </p:contentPart>
          </mc:Choice>
          <mc:Fallback>
            <p:pic>
              <p:nvPicPr>
                <p:cNvPr id="37" name="Ink 36">
                  <a:extLst>
                    <a:ext uri="{FF2B5EF4-FFF2-40B4-BE49-F238E27FC236}">
                      <a16:creationId xmlns:a16="http://schemas.microsoft.com/office/drawing/2014/main" id="{720782A1-B8FD-B642-BE35-3C9F1D615CC2}"/>
                    </a:ext>
                  </a:extLst>
                </p:cNvPr>
                <p:cNvPicPr/>
                <p:nvPr/>
              </p:nvPicPr>
              <p:blipFill>
                <a:blip r:embed="rId65"/>
                <a:stretch>
                  <a:fillRect/>
                </a:stretch>
              </p:blipFill>
              <p:spPr>
                <a:xfrm>
                  <a:off x="3739030" y="2246503"/>
                  <a:ext cx="7776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44E3D02A-3019-954C-B187-D70802559913}"/>
                    </a:ext>
                  </a:extLst>
                </p14:cNvPr>
                <p14:cNvContentPartPr/>
                <p14:nvPr/>
              </p14:nvContentPartPr>
              <p14:xfrm>
                <a:off x="3775030" y="2027623"/>
                <a:ext cx="19800" cy="60840"/>
              </p14:xfrm>
            </p:contentPart>
          </mc:Choice>
          <mc:Fallback>
            <p:pic>
              <p:nvPicPr>
                <p:cNvPr id="38" name="Ink 37">
                  <a:extLst>
                    <a:ext uri="{FF2B5EF4-FFF2-40B4-BE49-F238E27FC236}">
                      <a16:creationId xmlns:a16="http://schemas.microsoft.com/office/drawing/2014/main" id="{44E3D02A-3019-954C-B187-D70802559913}"/>
                    </a:ext>
                  </a:extLst>
                </p:cNvPr>
                <p:cNvPicPr/>
                <p:nvPr/>
              </p:nvPicPr>
              <p:blipFill>
                <a:blip r:embed="rId67"/>
                <a:stretch>
                  <a:fillRect/>
                </a:stretch>
              </p:blipFill>
              <p:spPr>
                <a:xfrm>
                  <a:off x="3744430" y="1997023"/>
                  <a:ext cx="8136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613F729A-7869-BD4D-9605-2B8458A545A2}"/>
                    </a:ext>
                  </a:extLst>
                </p14:cNvPr>
                <p14:cNvContentPartPr/>
                <p14:nvPr/>
              </p14:nvContentPartPr>
              <p14:xfrm>
                <a:off x="3988150" y="2122663"/>
                <a:ext cx="94320" cy="24840"/>
              </p14:xfrm>
            </p:contentPart>
          </mc:Choice>
          <mc:Fallback>
            <p:pic>
              <p:nvPicPr>
                <p:cNvPr id="39" name="Ink 38">
                  <a:extLst>
                    <a:ext uri="{FF2B5EF4-FFF2-40B4-BE49-F238E27FC236}">
                      <a16:creationId xmlns:a16="http://schemas.microsoft.com/office/drawing/2014/main" id="{613F729A-7869-BD4D-9605-2B8458A545A2}"/>
                    </a:ext>
                  </a:extLst>
                </p:cNvPr>
                <p:cNvPicPr/>
                <p:nvPr/>
              </p:nvPicPr>
              <p:blipFill>
                <a:blip r:embed="rId69"/>
                <a:stretch>
                  <a:fillRect/>
                </a:stretch>
              </p:blipFill>
              <p:spPr>
                <a:xfrm>
                  <a:off x="3957550" y="2092063"/>
                  <a:ext cx="15552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1" name="Ink 40">
                  <a:extLst>
                    <a:ext uri="{FF2B5EF4-FFF2-40B4-BE49-F238E27FC236}">
                      <a16:creationId xmlns:a16="http://schemas.microsoft.com/office/drawing/2014/main" id="{BAA45ABF-AE9C-F041-87F2-BB3B9906938F}"/>
                    </a:ext>
                  </a:extLst>
                </p14:cNvPr>
                <p14:cNvContentPartPr/>
                <p14:nvPr/>
              </p14:nvContentPartPr>
              <p14:xfrm>
                <a:off x="4055830" y="2228143"/>
                <a:ext cx="35280" cy="62640"/>
              </p14:xfrm>
            </p:contentPart>
          </mc:Choice>
          <mc:Fallback>
            <p:pic>
              <p:nvPicPr>
                <p:cNvPr id="41" name="Ink 40">
                  <a:extLst>
                    <a:ext uri="{FF2B5EF4-FFF2-40B4-BE49-F238E27FC236}">
                      <a16:creationId xmlns:a16="http://schemas.microsoft.com/office/drawing/2014/main" id="{BAA45ABF-AE9C-F041-87F2-BB3B9906938F}"/>
                    </a:ext>
                  </a:extLst>
                </p:cNvPr>
                <p:cNvPicPr/>
                <p:nvPr/>
              </p:nvPicPr>
              <p:blipFill>
                <a:blip r:embed="rId71"/>
                <a:stretch>
                  <a:fillRect/>
                </a:stretch>
              </p:blipFill>
              <p:spPr>
                <a:xfrm>
                  <a:off x="4025230" y="2197543"/>
                  <a:ext cx="968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Ink 41">
                  <a:extLst>
                    <a:ext uri="{FF2B5EF4-FFF2-40B4-BE49-F238E27FC236}">
                      <a16:creationId xmlns:a16="http://schemas.microsoft.com/office/drawing/2014/main" id="{38CECE4C-A543-0342-8D95-4A0740E64E8F}"/>
                    </a:ext>
                  </a:extLst>
                </p14:cNvPr>
                <p14:cNvContentPartPr/>
                <p14:nvPr/>
              </p14:nvContentPartPr>
              <p14:xfrm>
                <a:off x="4256350" y="1741063"/>
                <a:ext cx="45720" cy="75240"/>
              </p14:xfrm>
            </p:contentPart>
          </mc:Choice>
          <mc:Fallback>
            <p:pic>
              <p:nvPicPr>
                <p:cNvPr id="42" name="Ink 41">
                  <a:extLst>
                    <a:ext uri="{FF2B5EF4-FFF2-40B4-BE49-F238E27FC236}">
                      <a16:creationId xmlns:a16="http://schemas.microsoft.com/office/drawing/2014/main" id="{38CECE4C-A543-0342-8D95-4A0740E64E8F}"/>
                    </a:ext>
                  </a:extLst>
                </p:cNvPr>
                <p:cNvPicPr/>
                <p:nvPr/>
              </p:nvPicPr>
              <p:blipFill>
                <a:blip r:embed="rId73"/>
                <a:stretch>
                  <a:fillRect/>
                </a:stretch>
              </p:blipFill>
              <p:spPr>
                <a:xfrm>
                  <a:off x="4225750" y="1710463"/>
                  <a:ext cx="10728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Ink 42">
                  <a:extLst>
                    <a:ext uri="{FF2B5EF4-FFF2-40B4-BE49-F238E27FC236}">
                      <a16:creationId xmlns:a16="http://schemas.microsoft.com/office/drawing/2014/main" id="{87DA7093-ED85-9F4B-AB42-D115D0454926}"/>
                    </a:ext>
                  </a:extLst>
                </p14:cNvPr>
                <p14:cNvContentPartPr/>
                <p14:nvPr/>
              </p14:nvContentPartPr>
              <p14:xfrm>
                <a:off x="4322590" y="1648543"/>
                <a:ext cx="138600" cy="73440"/>
              </p14:xfrm>
            </p:contentPart>
          </mc:Choice>
          <mc:Fallback>
            <p:pic>
              <p:nvPicPr>
                <p:cNvPr id="43" name="Ink 42">
                  <a:extLst>
                    <a:ext uri="{FF2B5EF4-FFF2-40B4-BE49-F238E27FC236}">
                      <a16:creationId xmlns:a16="http://schemas.microsoft.com/office/drawing/2014/main" id="{87DA7093-ED85-9F4B-AB42-D115D0454926}"/>
                    </a:ext>
                  </a:extLst>
                </p:cNvPr>
                <p:cNvPicPr/>
                <p:nvPr/>
              </p:nvPicPr>
              <p:blipFill>
                <a:blip r:embed="rId75"/>
                <a:stretch>
                  <a:fillRect/>
                </a:stretch>
              </p:blipFill>
              <p:spPr>
                <a:xfrm>
                  <a:off x="4291990" y="1617943"/>
                  <a:ext cx="20016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4" name="Ink 43">
                  <a:extLst>
                    <a:ext uri="{FF2B5EF4-FFF2-40B4-BE49-F238E27FC236}">
                      <a16:creationId xmlns:a16="http://schemas.microsoft.com/office/drawing/2014/main" id="{AC174637-AE06-DA4B-8755-F80D84434BE8}"/>
                    </a:ext>
                  </a:extLst>
                </p14:cNvPr>
                <p14:cNvContentPartPr/>
                <p14:nvPr/>
              </p14:nvContentPartPr>
              <p14:xfrm>
                <a:off x="4693750" y="2042383"/>
                <a:ext cx="6480" cy="5400"/>
              </p14:xfrm>
            </p:contentPart>
          </mc:Choice>
          <mc:Fallback>
            <p:pic>
              <p:nvPicPr>
                <p:cNvPr id="44" name="Ink 43">
                  <a:extLst>
                    <a:ext uri="{FF2B5EF4-FFF2-40B4-BE49-F238E27FC236}">
                      <a16:creationId xmlns:a16="http://schemas.microsoft.com/office/drawing/2014/main" id="{AC174637-AE06-DA4B-8755-F80D84434BE8}"/>
                    </a:ext>
                  </a:extLst>
                </p:cNvPr>
                <p:cNvPicPr/>
                <p:nvPr/>
              </p:nvPicPr>
              <p:blipFill>
                <a:blip r:embed="rId77"/>
                <a:stretch>
                  <a:fillRect/>
                </a:stretch>
              </p:blipFill>
              <p:spPr>
                <a:xfrm>
                  <a:off x="4663150" y="2011783"/>
                  <a:ext cx="680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5" name="Ink 44">
                  <a:extLst>
                    <a:ext uri="{FF2B5EF4-FFF2-40B4-BE49-F238E27FC236}">
                      <a16:creationId xmlns:a16="http://schemas.microsoft.com/office/drawing/2014/main" id="{D77E95F2-D6E8-3944-A005-A07A3FDBB785}"/>
                    </a:ext>
                  </a:extLst>
                </p14:cNvPr>
                <p14:cNvContentPartPr/>
                <p14:nvPr/>
              </p14:nvContentPartPr>
              <p14:xfrm>
                <a:off x="4739110" y="2171263"/>
                <a:ext cx="5040" cy="14760"/>
              </p14:xfrm>
            </p:contentPart>
          </mc:Choice>
          <mc:Fallback>
            <p:pic>
              <p:nvPicPr>
                <p:cNvPr id="45" name="Ink 44">
                  <a:extLst>
                    <a:ext uri="{FF2B5EF4-FFF2-40B4-BE49-F238E27FC236}">
                      <a16:creationId xmlns:a16="http://schemas.microsoft.com/office/drawing/2014/main" id="{D77E95F2-D6E8-3944-A005-A07A3FDBB785}"/>
                    </a:ext>
                  </a:extLst>
                </p:cNvPr>
                <p:cNvPicPr/>
                <p:nvPr/>
              </p:nvPicPr>
              <p:blipFill>
                <a:blip r:embed="rId79"/>
                <a:stretch>
                  <a:fillRect/>
                </a:stretch>
              </p:blipFill>
              <p:spPr>
                <a:xfrm>
                  <a:off x="4708510" y="2140663"/>
                  <a:ext cx="6660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6" name="Ink 45">
                  <a:extLst>
                    <a:ext uri="{FF2B5EF4-FFF2-40B4-BE49-F238E27FC236}">
                      <a16:creationId xmlns:a16="http://schemas.microsoft.com/office/drawing/2014/main" id="{B26AFE40-7D4F-C043-9376-CB1E89DB4E0D}"/>
                    </a:ext>
                  </a:extLst>
                </p14:cNvPr>
                <p14:cNvContentPartPr/>
                <p14:nvPr/>
              </p14:nvContentPartPr>
              <p14:xfrm>
                <a:off x="4698430" y="2247223"/>
                <a:ext cx="9720" cy="13320"/>
              </p14:xfrm>
            </p:contentPart>
          </mc:Choice>
          <mc:Fallback>
            <p:pic>
              <p:nvPicPr>
                <p:cNvPr id="46" name="Ink 45">
                  <a:extLst>
                    <a:ext uri="{FF2B5EF4-FFF2-40B4-BE49-F238E27FC236}">
                      <a16:creationId xmlns:a16="http://schemas.microsoft.com/office/drawing/2014/main" id="{B26AFE40-7D4F-C043-9376-CB1E89DB4E0D}"/>
                    </a:ext>
                  </a:extLst>
                </p:cNvPr>
                <p:cNvPicPr/>
                <p:nvPr/>
              </p:nvPicPr>
              <p:blipFill>
                <a:blip r:embed="rId81"/>
                <a:stretch>
                  <a:fillRect/>
                </a:stretch>
              </p:blipFill>
              <p:spPr>
                <a:xfrm>
                  <a:off x="4667830" y="2216623"/>
                  <a:ext cx="712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0" name="Ink 39">
                  <a:extLst>
                    <a:ext uri="{FF2B5EF4-FFF2-40B4-BE49-F238E27FC236}">
                      <a16:creationId xmlns:a16="http://schemas.microsoft.com/office/drawing/2014/main" id="{5185DF5A-335C-CB42-BA2E-F7217C7EB512}"/>
                    </a:ext>
                  </a:extLst>
                </p14:cNvPr>
                <p14:cNvContentPartPr/>
                <p14:nvPr/>
              </p14:nvContentPartPr>
              <p14:xfrm>
                <a:off x="4309630" y="2316343"/>
                <a:ext cx="23400" cy="37080"/>
              </p14:xfrm>
            </p:contentPart>
          </mc:Choice>
          <mc:Fallback>
            <p:pic>
              <p:nvPicPr>
                <p:cNvPr id="40" name="Ink 39">
                  <a:extLst>
                    <a:ext uri="{FF2B5EF4-FFF2-40B4-BE49-F238E27FC236}">
                      <a16:creationId xmlns:a16="http://schemas.microsoft.com/office/drawing/2014/main" id="{5185DF5A-335C-CB42-BA2E-F7217C7EB512}"/>
                    </a:ext>
                  </a:extLst>
                </p:cNvPr>
                <p:cNvPicPr/>
                <p:nvPr/>
              </p:nvPicPr>
              <p:blipFill>
                <a:blip r:embed="rId83"/>
                <a:stretch>
                  <a:fillRect/>
                </a:stretch>
              </p:blipFill>
              <p:spPr>
                <a:xfrm>
                  <a:off x="4279030" y="2285743"/>
                  <a:ext cx="8460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7" name="Ink 46">
                  <a:extLst>
                    <a:ext uri="{FF2B5EF4-FFF2-40B4-BE49-F238E27FC236}">
                      <a16:creationId xmlns:a16="http://schemas.microsoft.com/office/drawing/2014/main" id="{AE84192D-6DE2-4749-84E5-D51A64A48F14}"/>
                    </a:ext>
                  </a:extLst>
                </p14:cNvPr>
                <p14:cNvContentPartPr/>
                <p14:nvPr/>
              </p14:nvContentPartPr>
              <p14:xfrm>
                <a:off x="4467310" y="2405983"/>
                <a:ext cx="360" cy="360"/>
              </p14:xfrm>
            </p:contentPart>
          </mc:Choice>
          <mc:Fallback>
            <p:pic>
              <p:nvPicPr>
                <p:cNvPr id="47" name="Ink 46">
                  <a:extLst>
                    <a:ext uri="{FF2B5EF4-FFF2-40B4-BE49-F238E27FC236}">
                      <a16:creationId xmlns:a16="http://schemas.microsoft.com/office/drawing/2014/main" id="{AE84192D-6DE2-4749-84E5-D51A64A48F14}"/>
                    </a:ext>
                  </a:extLst>
                </p:cNvPr>
                <p:cNvPicPr/>
                <p:nvPr/>
              </p:nvPicPr>
              <p:blipFill>
                <a:blip r:embed="rId49"/>
                <a:stretch>
                  <a:fillRect/>
                </a:stretch>
              </p:blipFill>
              <p:spPr>
                <a:xfrm>
                  <a:off x="4436710" y="2375383"/>
                  <a:ext cx="615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5" name="Ink 54">
                  <a:extLst>
                    <a:ext uri="{FF2B5EF4-FFF2-40B4-BE49-F238E27FC236}">
                      <a16:creationId xmlns:a16="http://schemas.microsoft.com/office/drawing/2014/main" id="{4B331644-6E4E-4249-90F7-10A3FB1F894F}"/>
                    </a:ext>
                  </a:extLst>
                </p14:cNvPr>
                <p14:cNvContentPartPr/>
                <p14:nvPr/>
              </p14:nvContentPartPr>
              <p14:xfrm>
                <a:off x="4571710" y="1806223"/>
                <a:ext cx="23760" cy="65520"/>
              </p14:xfrm>
            </p:contentPart>
          </mc:Choice>
          <mc:Fallback>
            <p:pic>
              <p:nvPicPr>
                <p:cNvPr id="55" name="Ink 54">
                  <a:extLst>
                    <a:ext uri="{FF2B5EF4-FFF2-40B4-BE49-F238E27FC236}">
                      <a16:creationId xmlns:a16="http://schemas.microsoft.com/office/drawing/2014/main" id="{4B331644-6E4E-4249-90F7-10A3FB1F894F}"/>
                    </a:ext>
                  </a:extLst>
                </p:cNvPr>
                <p:cNvPicPr/>
                <p:nvPr/>
              </p:nvPicPr>
              <p:blipFill>
                <a:blip r:embed="rId86"/>
                <a:stretch>
                  <a:fillRect/>
                </a:stretch>
              </p:blipFill>
              <p:spPr>
                <a:xfrm>
                  <a:off x="4540750" y="1775623"/>
                  <a:ext cx="853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6" name="Ink 55">
                  <a:extLst>
                    <a:ext uri="{FF2B5EF4-FFF2-40B4-BE49-F238E27FC236}">
                      <a16:creationId xmlns:a16="http://schemas.microsoft.com/office/drawing/2014/main" id="{C627C4D8-D5B8-2742-9A6C-9538BA70C6EF}"/>
                    </a:ext>
                  </a:extLst>
                </p14:cNvPr>
                <p14:cNvContentPartPr/>
                <p14:nvPr/>
              </p14:nvContentPartPr>
              <p14:xfrm>
                <a:off x="4640830" y="1554583"/>
                <a:ext cx="20160" cy="154440"/>
              </p14:xfrm>
            </p:contentPart>
          </mc:Choice>
          <mc:Fallback>
            <p:pic>
              <p:nvPicPr>
                <p:cNvPr id="56" name="Ink 55">
                  <a:extLst>
                    <a:ext uri="{FF2B5EF4-FFF2-40B4-BE49-F238E27FC236}">
                      <a16:creationId xmlns:a16="http://schemas.microsoft.com/office/drawing/2014/main" id="{C627C4D8-D5B8-2742-9A6C-9538BA70C6EF}"/>
                    </a:ext>
                  </a:extLst>
                </p:cNvPr>
                <p:cNvPicPr/>
                <p:nvPr/>
              </p:nvPicPr>
              <p:blipFill>
                <a:blip r:embed="rId88"/>
                <a:stretch>
                  <a:fillRect/>
                </a:stretch>
              </p:blipFill>
              <p:spPr>
                <a:xfrm>
                  <a:off x="4610230" y="1523983"/>
                  <a:ext cx="8172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7" name="Ink 56">
                  <a:extLst>
                    <a:ext uri="{FF2B5EF4-FFF2-40B4-BE49-F238E27FC236}">
                      <a16:creationId xmlns:a16="http://schemas.microsoft.com/office/drawing/2014/main" id="{2F13F6A4-769C-EE4C-A9DA-C3322B3594D4}"/>
                    </a:ext>
                  </a:extLst>
                </p14:cNvPr>
                <p14:cNvContentPartPr/>
                <p14:nvPr/>
              </p14:nvContentPartPr>
              <p14:xfrm>
                <a:off x="4585030" y="1260103"/>
                <a:ext cx="17280" cy="142920"/>
              </p14:xfrm>
            </p:contentPart>
          </mc:Choice>
          <mc:Fallback>
            <p:pic>
              <p:nvPicPr>
                <p:cNvPr id="57" name="Ink 56">
                  <a:extLst>
                    <a:ext uri="{FF2B5EF4-FFF2-40B4-BE49-F238E27FC236}">
                      <a16:creationId xmlns:a16="http://schemas.microsoft.com/office/drawing/2014/main" id="{2F13F6A4-769C-EE4C-A9DA-C3322B3594D4}"/>
                    </a:ext>
                  </a:extLst>
                </p:cNvPr>
                <p:cNvPicPr/>
                <p:nvPr/>
              </p:nvPicPr>
              <p:blipFill>
                <a:blip r:embed="rId90"/>
                <a:stretch>
                  <a:fillRect/>
                </a:stretch>
              </p:blipFill>
              <p:spPr>
                <a:xfrm>
                  <a:off x="4554430" y="1229503"/>
                  <a:ext cx="7848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8" name="Ink 57">
                  <a:extLst>
                    <a:ext uri="{FF2B5EF4-FFF2-40B4-BE49-F238E27FC236}">
                      <a16:creationId xmlns:a16="http://schemas.microsoft.com/office/drawing/2014/main" id="{16E49AD5-BDE8-3F44-BBF3-A9745CB8378C}"/>
                    </a:ext>
                  </a:extLst>
                </p14:cNvPr>
                <p14:cNvContentPartPr/>
                <p14:nvPr/>
              </p14:nvContentPartPr>
              <p14:xfrm>
                <a:off x="4951870" y="1158583"/>
                <a:ext cx="40680" cy="47880"/>
              </p14:xfrm>
            </p:contentPart>
          </mc:Choice>
          <mc:Fallback>
            <p:pic>
              <p:nvPicPr>
                <p:cNvPr id="58" name="Ink 57">
                  <a:extLst>
                    <a:ext uri="{FF2B5EF4-FFF2-40B4-BE49-F238E27FC236}">
                      <a16:creationId xmlns:a16="http://schemas.microsoft.com/office/drawing/2014/main" id="{16E49AD5-BDE8-3F44-BBF3-A9745CB8378C}"/>
                    </a:ext>
                  </a:extLst>
                </p:cNvPr>
                <p:cNvPicPr/>
                <p:nvPr/>
              </p:nvPicPr>
              <p:blipFill>
                <a:blip r:embed="rId92"/>
                <a:stretch>
                  <a:fillRect/>
                </a:stretch>
              </p:blipFill>
              <p:spPr>
                <a:xfrm>
                  <a:off x="4921270" y="1127983"/>
                  <a:ext cx="10188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9" name="Ink 58">
                  <a:extLst>
                    <a:ext uri="{FF2B5EF4-FFF2-40B4-BE49-F238E27FC236}">
                      <a16:creationId xmlns:a16="http://schemas.microsoft.com/office/drawing/2014/main" id="{7EAB083A-3CD6-624B-BF86-751A90C217DF}"/>
                    </a:ext>
                  </a:extLst>
                </p14:cNvPr>
                <p14:cNvContentPartPr/>
                <p14:nvPr/>
              </p14:nvContentPartPr>
              <p14:xfrm>
                <a:off x="4751350" y="1695703"/>
                <a:ext cx="55800" cy="24840"/>
              </p14:xfrm>
            </p:contentPart>
          </mc:Choice>
          <mc:Fallback>
            <p:pic>
              <p:nvPicPr>
                <p:cNvPr id="59" name="Ink 58">
                  <a:extLst>
                    <a:ext uri="{FF2B5EF4-FFF2-40B4-BE49-F238E27FC236}">
                      <a16:creationId xmlns:a16="http://schemas.microsoft.com/office/drawing/2014/main" id="{7EAB083A-3CD6-624B-BF86-751A90C217DF}"/>
                    </a:ext>
                  </a:extLst>
                </p:cNvPr>
                <p:cNvPicPr/>
                <p:nvPr/>
              </p:nvPicPr>
              <p:blipFill>
                <a:blip r:embed="rId94"/>
                <a:stretch>
                  <a:fillRect/>
                </a:stretch>
              </p:blipFill>
              <p:spPr>
                <a:xfrm>
                  <a:off x="4720750" y="1665103"/>
                  <a:ext cx="1170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0" name="Ink 59">
                  <a:extLst>
                    <a:ext uri="{FF2B5EF4-FFF2-40B4-BE49-F238E27FC236}">
                      <a16:creationId xmlns:a16="http://schemas.microsoft.com/office/drawing/2014/main" id="{5A3EA91A-7297-5C4C-B683-E114DFC41CDB}"/>
                    </a:ext>
                  </a:extLst>
                </p14:cNvPr>
                <p14:cNvContentPartPr/>
                <p14:nvPr/>
              </p14:nvContentPartPr>
              <p14:xfrm>
                <a:off x="5121790" y="1717663"/>
                <a:ext cx="52560" cy="114120"/>
              </p14:xfrm>
            </p:contentPart>
          </mc:Choice>
          <mc:Fallback>
            <p:pic>
              <p:nvPicPr>
                <p:cNvPr id="60" name="Ink 59">
                  <a:extLst>
                    <a:ext uri="{FF2B5EF4-FFF2-40B4-BE49-F238E27FC236}">
                      <a16:creationId xmlns:a16="http://schemas.microsoft.com/office/drawing/2014/main" id="{5A3EA91A-7297-5C4C-B683-E114DFC41CDB}"/>
                    </a:ext>
                  </a:extLst>
                </p:cNvPr>
                <p:cNvPicPr/>
                <p:nvPr/>
              </p:nvPicPr>
              <p:blipFill>
                <a:blip r:embed="rId96"/>
                <a:stretch>
                  <a:fillRect/>
                </a:stretch>
              </p:blipFill>
              <p:spPr>
                <a:xfrm>
                  <a:off x="5091190" y="1686703"/>
                  <a:ext cx="1141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1" name="Ink 60">
                  <a:extLst>
                    <a:ext uri="{FF2B5EF4-FFF2-40B4-BE49-F238E27FC236}">
                      <a16:creationId xmlns:a16="http://schemas.microsoft.com/office/drawing/2014/main" id="{E6CC6061-9526-1B4A-8BA6-4607C60092EC}"/>
                    </a:ext>
                  </a:extLst>
                </p14:cNvPr>
                <p14:cNvContentPartPr/>
                <p14:nvPr/>
              </p14:nvContentPartPr>
              <p14:xfrm>
                <a:off x="5119990" y="1421743"/>
                <a:ext cx="105840" cy="145440"/>
              </p14:xfrm>
            </p:contentPart>
          </mc:Choice>
          <mc:Fallback>
            <p:pic>
              <p:nvPicPr>
                <p:cNvPr id="61" name="Ink 60">
                  <a:extLst>
                    <a:ext uri="{FF2B5EF4-FFF2-40B4-BE49-F238E27FC236}">
                      <a16:creationId xmlns:a16="http://schemas.microsoft.com/office/drawing/2014/main" id="{E6CC6061-9526-1B4A-8BA6-4607C60092EC}"/>
                    </a:ext>
                  </a:extLst>
                </p:cNvPr>
                <p:cNvPicPr/>
                <p:nvPr/>
              </p:nvPicPr>
              <p:blipFill>
                <a:blip r:embed="rId98"/>
                <a:stretch>
                  <a:fillRect/>
                </a:stretch>
              </p:blipFill>
              <p:spPr>
                <a:xfrm>
                  <a:off x="5089030" y="1391143"/>
                  <a:ext cx="16704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2" name="Ink 61">
                  <a:extLst>
                    <a:ext uri="{FF2B5EF4-FFF2-40B4-BE49-F238E27FC236}">
                      <a16:creationId xmlns:a16="http://schemas.microsoft.com/office/drawing/2014/main" id="{F7FE43C5-E444-C94C-9C4D-ADFB609EA009}"/>
                    </a:ext>
                  </a:extLst>
                </p14:cNvPr>
                <p14:cNvContentPartPr/>
                <p14:nvPr/>
              </p14:nvContentPartPr>
              <p14:xfrm>
                <a:off x="4927750" y="1279543"/>
                <a:ext cx="136440" cy="88560"/>
              </p14:xfrm>
            </p:contentPart>
          </mc:Choice>
          <mc:Fallback>
            <p:pic>
              <p:nvPicPr>
                <p:cNvPr id="62" name="Ink 61">
                  <a:extLst>
                    <a:ext uri="{FF2B5EF4-FFF2-40B4-BE49-F238E27FC236}">
                      <a16:creationId xmlns:a16="http://schemas.microsoft.com/office/drawing/2014/main" id="{F7FE43C5-E444-C94C-9C4D-ADFB609EA009}"/>
                    </a:ext>
                  </a:extLst>
                </p:cNvPr>
                <p:cNvPicPr/>
                <p:nvPr/>
              </p:nvPicPr>
              <p:blipFill>
                <a:blip r:embed="rId100"/>
                <a:stretch>
                  <a:fillRect/>
                </a:stretch>
              </p:blipFill>
              <p:spPr>
                <a:xfrm>
                  <a:off x="4897150" y="1248943"/>
                  <a:ext cx="19800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3" name="Ink 62">
                  <a:extLst>
                    <a:ext uri="{FF2B5EF4-FFF2-40B4-BE49-F238E27FC236}">
                      <a16:creationId xmlns:a16="http://schemas.microsoft.com/office/drawing/2014/main" id="{469520A7-98B1-7C4C-B6E4-C3DE35A1DF99}"/>
                    </a:ext>
                  </a:extLst>
                </p14:cNvPr>
                <p14:cNvContentPartPr/>
                <p14:nvPr/>
              </p14:nvContentPartPr>
              <p14:xfrm>
                <a:off x="5340670" y="1206103"/>
                <a:ext cx="118440" cy="93240"/>
              </p14:xfrm>
            </p:contentPart>
          </mc:Choice>
          <mc:Fallback>
            <p:pic>
              <p:nvPicPr>
                <p:cNvPr id="63" name="Ink 62">
                  <a:extLst>
                    <a:ext uri="{FF2B5EF4-FFF2-40B4-BE49-F238E27FC236}">
                      <a16:creationId xmlns:a16="http://schemas.microsoft.com/office/drawing/2014/main" id="{469520A7-98B1-7C4C-B6E4-C3DE35A1DF99}"/>
                    </a:ext>
                  </a:extLst>
                </p:cNvPr>
                <p:cNvPicPr/>
                <p:nvPr/>
              </p:nvPicPr>
              <p:blipFill>
                <a:blip r:embed="rId102"/>
                <a:stretch>
                  <a:fillRect/>
                </a:stretch>
              </p:blipFill>
              <p:spPr>
                <a:xfrm>
                  <a:off x="5310070" y="1175503"/>
                  <a:ext cx="1796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4" name="Ink 63">
                  <a:extLst>
                    <a:ext uri="{FF2B5EF4-FFF2-40B4-BE49-F238E27FC236}">
                      <a16:creationId xmlns:a16="http://schemas.microsoft.com/office/drawing/2014/main" id="{B860168B-5D0A-8E42-AB46-6B8CB3A51FAF}"/>
                    </a:ext>
                  </a:extLst>
                </p14:cNvPr>
                <p14:cNvContentPartPr/>
                <p14:nvPr/>
              </p14:nvContentPartPr>
              <p14:xfrm>
                <a:off x="5773390" y="1093423"/>
                <a:ext cx="28080" cy="73080"/>
              </p14:xfrm>
            </p:contentPart>
          </mc:Choice>
          <mc:Fallback>
            <p:pic>
              <p:nvPicPr>
                <p:cNvPr id="64" name="Ink 63">
                  <a:extLst>
                    <a:ext uri="{FF2B5EF4-FFF2-40B4-BE49-F238E27FC236}">
                      <a16:creationId xmlns:a16="http://schemas.microsoft.com/office/drawing/2014/main" id="{B860168B-5D0A-8E42-AB46-6B8CB3A51FAF}"/>
                    </a:ext>
                  </a:extLst>
                </p:cNvPr>
                <p:cNvPicPr/>
                <p:nvPr/>
              </p:nvPicPr>
              <p:blipFill>
                <a:blip r:embed="rId104"/>
                <a:stretch>
                  <a:fillRect/>
                </a:stretch>
              </p:blipFill>
              <p:spPr>
                <a:xfrm>
                  <a:off x="5742790" y="1062823"/>
                  <a:ext cx="8928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5" name="Ink 64">
                  <a:extLst>
                    <a:ext uri="{FF2B5EF4-FFF2-40B4-BE49-F238E27FC236}">
                      <a16:creationId xmlns:a16="http://schemas.microsoft.com/office/drawing/2014/main" id="{CD1BF14D-A2D2-7E49-AD42-7F4DEC91C3DC}"/>
                    </a:ext>
                  </a:extLst>
                </p14:cNvPr>
                <p14:cNvContentPartPr/>
                <p14:nvPr/>
              </p14:nvContentPartPr>
              <p14:xfrm>
                <a:off x="6079030" y="1037623"/>
                <a:ext cx="46800" cy="77760"/>
              </p14:xfrm>
            </p:contentPart>
          </mc:Choice>
          <mc:Fallback>
            <p:pic>
              <p:nvPicPr>
                <p:cNvPr id="65" name="Ink 64">
                  <a:extLst>
                    <a:ext uri="{FF2B5EF4-FFF2-40B4-BE49-F238E27FC236}">
                      <a16:creationId xmlns:a16="http://schemas.microsoft.com/office/drawing/2014/main" id="{CD1BF14D-A2D2-7E49-AD42-7F4DEC91C3DC}"/>
                    </a:ext>
                  </a:extLst>
                </p:cNvPr>
                <p:cNvPicPr/>
                <p:nvPr/>
              </p:nvPicPr>
              <p:blipFill>
                <a:blip r:embed="rId106"/>
                <a:stretch>
                  <a:fillRect/>
                </a:stretch>
              </p:blipFill>
              <p:spPr>
                <a:xfrm>
                  <a:off x="6048430" y="1007023"/>
                  <a:ext cx="10800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6" name="Ink 65">
                  <a:extLst>
                    <a:ext uri="{FF2B5EF4-FFF2-40B4-BE49-F238E27FC236}">
                      <a16:creationId xmlns:a16="http://schemas.microsoft.com/office/drawing/2014/main" id="{DCEC2461-B5EE-B74E-95F9-802FC8F5FD09}"/>
                    </a:ext>
                  </a:extLst>
                </p14:cNvPr>
                <p14:cNvContentPartPr/>
                <p14:nvPr/>
              </p14:nvContentPartPr>
              <p14:xfrm>
                <a:off x="6356230" y="921703"/>
                <a:ext cx="8280" cy="15120"/>
              </p14:xfrm>
            </p:contentPart>
          </mc:Choice>
          <mc:Fallback>
            <p:pic>
              <p:nvPicPr>
                <p:cNvPr id="66" name="Ink 65">
                  <a:extLst>
                    <a:ext uri="{FF2B5EF4-FFF2-40B4-BE49-F238E27FC236}">
                      <a16:creationId xmlns:a16="http://schemas.microsoft.com/office/drawing/2014/main" id="{DCEC2461-B5EE-B74E-95F9-802FC8F5FD09}"/>
                    </a:ext>
                  </a:extLst>
                </p:cNvPr>
                <p:cNvPicPr/>
                <p:nvPr/>
              </p:nvPicPr>
              <p:blipFill>
                <a:blip r:embed="rId108"/>
                <a:stretch>
                  <a:fillRect/>
                </a:stretch>
              </p:blipFill>
              <p:spPr>
                <a:xfrm>
                  <a:off x="6325270" y="891103"/>
                  <a:ext cx="694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7" name="Ink 66">
                  <a:extLst>
                    <a:ext uri="{FF2B5EF4-FFF2-40B4-BE49-F238E27FC236}">
                      <a16:creationId xmlns:a16="http://schemas.microsoft.com/office/drawing/2014/main" id="{54463725-06CA-F84F-8A02-CAE636446710}"/>
                    </a:ext>
                  </a:extLst>
                </p14:cNvPr>
                <p14:cNvContentPartPr/>
                <p14:nvPr/>
              </p14:nvContentPartPr>
              <p14:xfrm>
                <a:off x="6309070" y="662863"/>
                <a:ext cx="151560" cy="158760"/>
              </p14:xfrm>
            </p:contentPart>
          </mc:Choice>
          <mc:Fallback>
            <p:pic>
              <p:nvPicPr>
                <p:cNvPr id="67" name="Ink 66">
                  <a:extLst>
                    <a:ext uri="{FF2B5EF4-FFF2-40B4-BE49-F238E27FC236}">
                      <a16:creationId xmlns:a16="http://schemas.microsoft.com/office/drawing/2014/main" id="{54463725-06CA-F84F-8A02-CAE636446710}"/>
                    </a:ext>
                  </a:extLst>
                </p:cNvPr>
                <p:cNvPicPr/>
                <p:nvPr/>
              </p:nvPicPr>
              <p:blipFill>
                <a:blip r:embed="rId110"/>
                <a:stretch>
                  <a:fillRect/>
                </a:stretch>
              </p:blipFill>
              <p:spPr>
                <a:xfrm>
                  <a:off x="6278470" y="632263"/>
                  <a:ext cx="21312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8" name="Ink 67">
                  <a:extLst>
                    <a:ext uri="{FF2B5EF4-FFF2-40B4-BE49-F238E27FC236}">
                      <a16:creationId xmlns:a16="http://schemas.microsoft.com/office/drawing/2014/main" id="{3995E670-95F8-A84A-9F28-A7A77B06243C}"/>
                    </a:ext>
                  </a:extLst>
                </p14:cNvPr>
                <p14:cNvContentPartPr/>
                <p14:nvPr/>
              </p14:nvContentPartPr>
              <p14:xfrm>
                <a:off x="6053830" y="391063"/>
                <a:ext cx="12960" cy="83160"/>
              </p14:xfrm>
            </p:contentPart>
          </mc:Choice>
          <mc:Fallback>
            <p:pic>
              <p:nvPicPr>
                <p:cNvPr id="68" name="Ink 67">
                  <a:extLst>
                    <a:ext uri="{FF2B5EF4-FFF2-40B4-BE49-F238E27FC236}">
                      <a16:creationId xmlns:a16="http://schemas.microsoft.com/office/drawing/2014/main" id="{3995E670-95F8-A84A-9F28-A7A77B06243C}"/>
                    </a:ext>
                  </a:extLst>
                </p:cNvPr>
                <p:cNvPicPr/>
                <p:nvPr/>
              </p:nvPicPr>
              <p:blipFill>
                <a:blip r:embed="rId112"/>
                <a:stretch>
                  <a:fillRect/>
                </a:stretch>
              </p:blipFill>
              <p:spPr>
                <a:xfrm>
                  <a:off x="6023230" y="360463"/>
                  <a:ext cx="741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9" name="Ink 68">
                  <a:extLst>
                    <a:ext uri="{FF2B5EF4-FFF2-40B4-BE49-F238E27FC236}">
                      <a16:creationId xmlns:a16="http://schemas.microsoft.com/office/drawing/2014/main" id="{0A1A2CF1-8BA5-0544-9716-32C9775552A1}"/>
                    </a:ext>
                  </a:extLst>
                </p14:cNvPr>
                <p14:cNvContentPartPr/>
                <p14:nvPr/>
              </p14:nvContentPartPr>
              <p14:xfrm>
                <a:off x="6021070" y="709663"/>
                <a:ext cx="54720" cy="111240"/>
              </p14:xfrm>
            </p:contentPart>
          </mc:Choice>
          <mc:Fallback>
            <p:pic>
              <p:nvPicPr>
                <p:cNvPr id="69" name="Ink 68">
                  <a:extLst>
                    <a:ext uri="{FF2B5EF4-FFF2-40B4-BE49-F238E27FC236}">
                      <a16:creationId xmlns:a16="http://schemas.microsoft.com/office/drawing/2014/main" id="{0A1A2CF1-8BA5-0544-9716-32C9775552A1}"/>
                    </a:ext>
                  </a:extLst>
                </p:cNvPr>
                <p:cNvPicPr/>
                <p:nvPr/>
              </p:nvPicPr>
              <p:blipFill>
                <a:blip r:embed="rId114"/>
                <a:stretch>
                  <a:fillRect/>
                </a:stretch>
              </p:blipFill>
              <p:spPr>
                <a:xfrm>
                  <a:off x="5990470" y="679063"/>
                  <a:ext cx="1159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0" name="Ink 69">
                  <a:extLst>
                    <a:ext uri="{FF2B5EF4-FFF2-40B4-BE49-F238E27FC236}">
                      <a16:creationId xmlns:a16="http://schemas.microsoft.com/office/drawing/2014/main" id="{3876B070-FF0A-6348-BCA1-6AA8521951C7}"/>
                    </a:ext>
                  </a:extLst>
                </p14:cNvPr>
                <p14:cNvContentPartPr/>
                <p14:nvPr/>
              </p14:nvContentPartPr>
              <p14:xfrm>
                <a:off x="5873470" y="1313383"/>
                <a:ext cx="88560" cy="37080"/>
              </p14:xfrm>
            </p:contentPart>
          </mc:Choice>
          <mc:Fallback>
            <p:pic>
              <p:nvPicPr>
                <p:cNvPr id="70" name="Ink 69">
                  <a:extLst>
                    <a:ext uri="{FF2B5EF4-FFF2-40B4-BE49-F238E27FC236}">
                      <a16:creationId xmlns:a16="http://schemas.microsoft.com/office/drawing/2014/main" id="{3876B070-FF0A-6348-BCA1-6AA8521951C7}"/>
                    </a:ext>
                  </a:extLst>
                </p:cNvPr>
                <p:cNvPicPr/>
                <p:nvPr/>
              </p:nvPicPr>
              <p:blipFill>
                <a:blip r:embed="rId116"/>
                <a:stretch>
                  <a:fillRect/>
                </a:stretch>
              </p:blipFill>
              <p:spPr>
                <a:xfrm>
                  <a:off x="5842870" y="1282783"/>
                  <a:ext cx="14976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1" name="Ink 70">
                  <a:extLst>
                    <a:ext uri="{FF2B5EF4-FFF2-40B4-BE49-F238E27FC236}">
                      <a16:creationId xmlns:a16="http://schemas.microsoft.com/office/drawing/2014/main" id="{5F1B9C22-CB43-D54E-9A03-6749C47BC65C}"/>
                    </a:ext>
                  </a:extLst>
                </p14:cNvPr>
                <p14:cNvContentPartPr/>
                <p14:nvPr/>
              </p14:nvContentPartPr>
              <p14:xfrm>
                <a:off x="6403030" y="1252543"/>
                <a:ext cx="114480" cy="105120"/>
              </p14:xfrm>
            </p:contentPart>
          </mc:Choice>
          <mc:Fallback>
            <p:pic>
              <p:nvPicPr>
                <p:cNvPr id="71" name="Ink 70">
                  <a:extLst>
                    <a:ext uri="{FF2B5EF4-FFF2-40B4-BE49-F238E27FC236}">
                      <a16:creationId xmlns:a16="http://schemas.microsoft.com/office/drawing/2014/main" id="{5F1B9C22-CB43-D54E-9A03-6749C47BC65C}"/>
                    </a:ext>
                  </a:extLst>
                </p:cNvPr>
                <p:cNvPicPr/>
                <p:nvPr/>
              </p:nvPicPr>
              <p:blipFill>
                <a:blip r:embed="rId118"/>
                <a:stretch>
                  <a:fillRect/>
                </a:stretch>
              </p:blipFill>
              <p:spPr>
                <a:xfrm>
                  <a:off x="6372430" y="1221583"/>
                  <a:ext cx="17604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2" name="Ink 71">
                  <a:extLst>
                    <a:ext uri="{FF2B5EF4-FFF2-40B4-BE49-F238E27FC236}">
                      <a16:creationId xmlns:a16="http://schemas.microsoft.com/office/drawing/2014/main" id="{ACA527A0-5186-134A-A534-68E3759E2724}"/>
                    </a:ext>
                  </a:extLst>
                </p14:cNvPr>
                <p14:cNvContentPartPr/>
                <p14:nvPr/>
              </p14:nvContentPartPr>
              <p14:xfrm>
                <a:off x="6732430" y="1040863"/>
                <a:ext cx="44280" cy="114840"/>
              </p14:xfrm>
            </p:contentPart>
          </mc:Choice>
          <mc:Fallback>
            <p:pic>
              <p:nvPicPr>
                <p:cNvPr id="72" name="Ink 71">
                  <a:extLst>
                    <a:ext uri="{FF2B5EF4-FFF2-40B4-BE49-F238E27FC236}">
                      <a16:creationId xmlns:a16="http://schemas.microsoft.com/office/drawing/2014/main" id="{ACA527A0-5186-134A-A534-68E3759E2724}"/>
                    </a:ext>
                  </a:extLst>
                </p:cNvPr>
                <p:cNvPicPr/>
                <p:nvPr/>
              </p:nvPicPr>
              <p:blipFill>
                <a:blip r:embed="rId120"/>
                <a:stretch>
                  <a:fillRect/>
                </a:stretch>
              </p:blipFill>
              <p:spPr>
                <a:xfrm>
                  <a:off x="6701470" y="1010263"/>
                  <a:ext cx="10548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3" name="Ink 72">
                  <a:extLst>
                    <a:ext uri="{FF2B5EF4-FFF2-40B4-BE49-F238E27FC236}">
                      <a16:creationId xmlns:a16="http://schemas.microsoft.com/office/drawing/2014/main" id="{94A49AC7-3795-B442-B739-ECE68ABAB202}"/>
                    </a:ext>
                  </a:extLst>
                </p14:cNvPr>
                <p14:cNvContentPartPr/>
                <p14:nvPr/>
              </p14:nvContentPartPr>
              <p14:xfrm>
                <a:off x="6694270" y="621463"/>
                <a:ext cx="88920" cy="125640"/>
              </p14:xfrm>
            </p:contentPart>
          </mc:Choice>
          <mc:Fallback>
            <p:pic>
              <p:nvPicPr>
                <p:cNvPr id="73" name="Ink 72">
                  <a:extLst>
                    <a:ext uri="{FF2B5EF4-FFF2-40B4-BE49-F238E27FC236}">
                      <a16:creationId xmlns:a16="http://schemas.microsoft.com/office/drawing/2014/main" id="{94A49AC7-3795-B442-B739-ECE68ABAB202}"/>
                    </a:ext>
                  </a:extLst>
                </p:cNvPr>
                <p:cNvPicPr/>
                <p:nvPr/>
              </p:nvPicPr>
              <p:blipFill>
                <a:blip r:embed="rId122"/>
                <a:stretch>
                  <a:fillRect/>
                </a:stretch>
              </p:blipFill>
              <p:spPr>
                <a:xfrm>
                  <a:off x="6663670" y="590863"/>
                  <a:ext cx="15048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4" name="Ink 73">
                  <a:extLst>
                    <a:ext uri="{FF2B5EF4-FFF2-40B4-BE49-F238E27FC236}">
                      <a16:creationId xmlns:a16="http://schemas.microsoft.com/office/drawing/2014/main" id="{839580D3-846A-1845-ABF1-7138875B341D}"/>
                    </a:ext>
                  </a:extLst>
                </p14:cNvPr>
                <p14:cNvContentPartPr/>
                <p14:nvPr/>
              </p14:nvContentPartPr>
              <p14:xfrm>
                <a:off x="6633790" y="464503"/>
                <a:ext cx="49320" cy="51480"/>
              </p14:xfrm>
            </p:contentPart>
          </mc:Choice>
          <mc:Fallback>
            <p:pic>
              <p:nvPicPr>
                <p:cNvPr id="74" name="Ink 73">
                  <a:extLst>
                    <a:ext uri="{FF2B5EF4-FFF2-40B4-BE49-F238E27FC236}">
                      <a16:creationId xmlns:a16="http://schemas.microsoft.com/office/drawing/2014/main" id="{839580D3-846A-1845-ABF1-7138875B341D}"/>
                    </a:ext>
                  </a:extLst>
                </p:cNvPr>
                <p:cNvPicPr/>
                <p:nvPr/>
              </p:nvPicPr>
              <p:blipFill>
                <a:blip r:embed="rId124"/>
                <a:stretch>
                  <a:fillRect/>
                </a:stretch>
              </p:blipFill>
              <p:spPr>
                <a:xfrm>
                  <a:off x="6603190" y="433543"/>
                  <a:ext cx="11088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5" name="Ink 74">
                  <a:extLst>
                    <a:ext uri="{FF2B5EF4-FFF2-40B4-BE49-F238E27FC236}">
                      <a16:creationId xmlns:a16="http://schemas.microsoft.com/office/drawing/2014/main" id="{B092548C-D49D-E745-9D5C-CC42F03033C0}"/>
                    </a:ext>
                  </a:extLst>
                </p14:cNvPr>
                <p14:cNvContentPartPr/>
                <p14:nvPr/>
              </p14:nvContentPartPr>
              <p14:xfrm>
                <a:off x="6908830" y="267223"/>
                <a:ext cx="96840" cy="62280"/>
              </p14:xfrm>
            </p:contentPart>
          </mc:Choice>
          <mc:Fallback>
            <p:pic>
              <p:nvPicPr>
                <p:cNvPr id="75" name="Ink 74">
                  <a:extLst>
                    <a:ext uri="{FF2B5EF4-FFF2-40B4-BE49-F238E27FC236}">
                      <a16:creationId xmlns:a16="http://schemas.microsoft.com/office/drawing/2014/main" id="{B092548C-D49D-E745-9D5C-CC42F03033C0}"/>
                    </a:ext>
                  </a:extLst>
                </p:cNvPr>
                <p:cNvPicPr/>
                <p:nvPr/>
              </p:nvPicPr>
              <p:blipFill>
                <a:blip r:embed="rId126"/>
                <a:stretch>
                  <a:fillRect/>
                </a:stretch>
              </p:blipFill>
              <p:spPr>
                <a:xfrm>
                  <a:off x="6877870" y="236623"/>
                  <a:ext cx="15840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6" name="Ink 75">
                  <a:extLst>
                    <a:ext uri="{FF2B5EF4-FFF2-40B4-BE49-F238E27FC236}">
                      <a16:creationId xmlns:a16="http://schemas.microsoft.com/office/drawing/2014/main" id="{AF61CAF8-3081-8A4D-9F12-C2DBB568C58A}"/>
                    </a:ext>
                  </a:extLst>
                </p14:cNvPr>
                <p14:cNvContentPartPr/>
                <p14:nvPr/>
              </p14:nvContentPartPr>
              <p14:xfrm>
                <a:off x="7185310" y="275503"/>
                <a:ext cx="59040" cy="54000"/>
              </p14:xfrm>
            </p:contentPart>
          </mc:Choice>
          <mc:Fallback>
            <p:pic>
              <p:nvPicPr>
                <p:cNvPr id="76" name="Ink 75">
                  <a:extLst>
                    <a:ext uri="{FF2B5EF4-FFF2-40B4-BE49-F238E27FC236}">
                      <a16:creationId xmlns:a16="http://schemas.microsoft.com/office/drawing/2014/main" id="{AF61CAF8-3081-8A4D-9F12-C2DBB568C58A}"/>
                    </a:ext>
                  </a:extLst>
                </p:cNvPr>
                <p:cNvPicPr/>
                <p:nvPr/>
              </p:nvPicPr>
              <p:blipFill>
                <a:blip r:embed="rId128"/>
                <a:stretch>
                  <a:fillRect/>
                </a:stretch>
              </p:blipFill>
              <p:spPr>
                <a:xfrm>
                  <a:off x="7154710" y="244903"/>
                  <a:ext cx="12024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7" name="Ink 76">
                  <a:extLst>
                    <a:ext uri="{FF2B5EF4-FFF2-40B4-BE49-F238E27FC236}">
                      <a16:creationId xmlns:a16="http://schemas.microsoft.com/office/drawing/2014/main" id="{B854EF00-3C3B-1F49-82E9-6BF656FF756F}"/>
                    </a:ext>
                  </a:extLst>
                </p14:cNvPr>
                <p14:cNvContentPartPr/>
                <p14:nvPr/>
              </p14:nvContentPartPr>
              <p14:xfrm>
                <a:off x="7227790" y="688063"/>
                <a:ext cx="44280" cy="3240"/>
              </p14:xfrm>
            </p:contentPart>
          </mc:Choice>
          <mc:Fallback>
            <p:pic>
              <p:nvPicPr>
                <p:cNvPr id="77" name="Ink 76">
                  <a:extLst>
                    <a:ext uri="{FF2B5EF4-FFF2-40B4-BE49-F238E27FC236}">
                      <a16:creationId xmlns:a16="http://schemas.microsoft.com/office/drawing/2014/main" id="{B854EF00-3C3B-1F49-82E9-6BF656FF756F}"/>
                    </a:ext>
                  </a:extLst>
                </p:cNvPr>
                <p:cNvPicPr/>
                <p:nvPr/>
              </p:nvPicPr>
              <p:blipFill>
                <a:blip r:embed="rId130"/>
                <a:stretch>
                  <a:fillRect/>
                </a:stretch>
              </p:blipFill>
              <p:spPr>
                <a:xfrm>
                  <a:off x="7196830" y="657463"/>
                  <a:ext cx="10548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78" name="Ink 77">
                  <a:extLst>
                    <a:ext uri="{FF2B5EF4-FFF2-40B4-BE49-F238E27FC236}">
                      <a16:creationId xmlns:a16="http://schemas.microsoft.com/office/drawing/2014/main" id="{1A1AC88E-BCDC-094B-8A11-D73D2FF486AB}"/>
                    </a:ext>
                  </a:extLst>
                </p14:cNvPr>
                <p14:cNvContentPartPr/>
                <p14:nvPr/>
              </p14:nvContentPartPr>
              <p14:xfrm>
                <a:off x="7434430" y="635143"/>
                <a:ext cx="98640" cy="25560"/>
              </p14:xfrm>
            </p:contentPart>
          </mc:Choice>
          <mc:Fallback>
            <p:pic>
              <p:nvPicPr>
                <p:cNvPr id="78" name="Ink 77">
                  <a:extLst>
                    <a:ext uri="{FF2B5EF4-FFF2-40B4-BE49-F238E27FC236}">
                      <a16:creationId xmlns:a16="http://schemas.microsoft.com/office/drawing/2014/main" id="{1A1AC88E-BCDC-094B-8A11-D73D2FF486AB}"/>
                    </a:ext>
                  </a:extLst>
                </p:cNvPr>
                <p:cNvPicPr/>
                <p:nvPr/>
              </p:nvPicPr>
              <p:blipFill>
                <a:blip r:embed="rId132"/>
                <a:stretch>
                  <a:fillRect/>
                </a:stretch>
              </p:blipFill>
              <p:spPr>
                <a:xfrm>
                  <a:off x="7403470" y="604543"/>
                  <a:ext cx="1598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79" name="Ink 78">
                  <a:extLst>
                    <a:ext uri="{FF2B5EF4-FFF2-40B4-BE49-F238E27FC236}">
                      <a16:creationId xmlns:a16="http://schemas.microsoft.com/office/drawing/2014/main" id="{FBF8B5A3-A055-954B-A9F3-725A9317500D}"/>
                    </a:ext>
                  </a:extLst>
                </p14:cNvPr>
                <p14:cNvContentPartPr/>
                <p14:nvPr/>
              </p14:nvContentPartPr>
              <p14:xfrm>
                <a:off x="4182190" y="1420663"/>
                <a:ext cx="3760200" cy="1290600"/>
              </p14:xfrm>
            </p:contentPart>
          </mc:Choice>
          <mc:Fallback>
            <p:pic>
              <p:nvPicPr>
                <p:cNvPr id="79" name="Ink 78">
                  <a:extLst>
                    <a:ext uri="{FF2B5EF4-FFF2-40B4-BE49-F238E27FC236}">
                      <a16:creationId xmlns:a16="http://schemas.microsoft.com/office/drawing/2014/main" id="{FBF8B5A3-A055-954B-A9F3-725A9317500D}"/>
                    </a:ext>
                  </a:extLst>
                </p:cNvPr>
                <p:cNvPicPr/>
                <p:nvPr/>
              </p:nvPicPr>
              <p:blipFill>
                <a:blip r:embed="rId134"/>
                <a:stretch>
                  <a:fillRect/>
                </a:stretch>
              </p:blipFill>
              <p:spPr>
                <a:xfrm>
                  <a:off x="4151590" y="1390063"/>
                  <a:ext cx="3821760" cy="1351800"/>
                </a:xfrm>
                <a:prstGeom prst="rect">
                  <a:avLst/>
                </a:prstGeom>
              </p:spPr>
            </p:pic>
          </mc:Fallback>
        </mc:AlternateContent>
      </p:grpSp>
      <p:grpSp>
        <p:nvGrpSpPr>
          <p:cNvPr id="95" name="Group 94">
            <a:extLst>
              <a:ext uri="{FF2B5EF4-FFF2-40B4-BE49-F238E27FC236}">
                <a16:creationId xmlns:a16="http://schemas.microsoft.com/office/drawing/2014/main" id="{9EAB2204-55BC-1D4E-8DEC-8EAAD50B0B80}"/>
              </a:ext>
            </a:extLst>
          </p:cNvPr>
          <p:cNvGrpSpPr/>
          <p:nvPr/>
        </p:nvGrpSpPr>
        <p:grpSpPr>
          <a:xfrm>
            <a:off x="3146830" y="5228383"/>
            <a:ext cx="1327680" cy="553680"/>
            <a:chOff x="3146830" y="5228383"/>
            <a:chExt cx="1327680" cy="553680"/>
          </a:xfrm>
        </p:grpSpPr>
        <mc:AlternateContent xmlns:mc="http://schemas.openxmlformats.org/markup-compatibility/2006">
          <mc:Choice xmlns:p14="http://schemas.microsoft.com/office/powerpoint/2010/main" Requires="p14">
            <p:contentPart p14:bwMode="auto" r:id="rId135">
              <p14:nvContentPartPr>
                <p14:cNvPr id="81" name="Ink 80">
                  <a:extLst>
                    <a:ext uri="{FF2B5EF4-FFF2-40B4-BE49-F238E27FC236}">
                      <a16:creationId xmlns:a16="http://schemas.microsoft.com/office/drawing/2014/main" id="{D44E58B2-6FD5-584B-9FCC-21CC5012E208}"/>
                    </a:ext>
                  </a:extLst>
                </p14:cNvPr>
                <p14:cNvContentPartPr/>
                <p14:nvPr/>
              </p14:nvContentPartPr>
              <p14:xfrm>
                <a:off x="3146830" y="5360863"/>
                <a:ext cx="628920" cy="421200"/>
              </p14:xfrm>
            </p:contentPart>
          </mc:Choice>
          <mc:Fallback>
            <p:pic>
              <p:nvPicPr>
                <p:cNvPr id="81" name="Ink 80">
                  <a:extLst>
                    <a:ext uri="{FF2B5EF4-FFF2-40B4-BE49-F238E27FC236}">
                      <a16:creationId xmlns:a16="http://schemas.microsoft.com/office/drawing/2014/main" id="{D44E58B2-6FD5-584B-9FCC-21CC5012E208}"/>
                    </a:ext>
                  </a:extLst>
                </p:cNvPr>
                <p:cNvPicPr/>
                <p:nvPr/>
              </p:nvPicPr>
              <p:blipFill>
                <a:blip r:embed="rId136"/>
                <a:stretch>
                  <a:fillRect/>
                </a:stretch>
              </p:blipFill>
              <p:spPr>
                <a:xfrm>
                  <a:off x="3116230" y="5329903"/>
                  <a:ext cx="690120" cy="4827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2" name="Ink 81">
                  <a:extLst>
                    <a:ext uri="{FF2B5EF4-FFF2-40B4-BE49-F238E27FC236}">
                      <a16:creationId xmlns:a16="http://schemas.microsoft.com/office/drawing/2014/main" id="{E03870EC-4E67-2847-B9D7-9BA64EEAEE1D}"/>
                    </a:ext>
                  </a:extLst>
                </p14:cNvPr>
                <p14:cNvContentPartPr/>
                <p14:nvPr/>
              </p14:nvContentPartPr>
              <p14:xfrm>
                <a:off x="3960430" y="5465623"/>
                <a:ext cx="28080" cy="16560"/>
              </p14:xfrm>
            </p:contentPart>
          </mc:Choice>
          <mc:Fallback>
            <p:pic>
              <p:nvPicPr>
                <p:cNvPr id="82" name="Ink 81">
                  <a:extLst>
                    <a:ext uri="{FF2B5EF4-FFF2-40B4-BE49-F238E27FC236}">
                      <a16:creationId xmlns:a16="http://schemas.microsoft.com/office/drawing/2014/main" id="{E03870EC-4E67-2847-B9D7-9BA64EEAEE1D}"/>
                    </a:ext>
                  </a:extLst>
                </p:cNvPr>
                <p:cNvPicPr/>
                <p:nvPr/>
              </p:nvPicPr>
              <p:blipFill>
                <a:blip r:embed="rId138"/>
                <a:stretch>
                  <a:fillRect/>
                </a:stretch>
              </p:blipFill>
              <p:spPr>
                <a:xfrm>
                  <a:off x="3929830" y="5435023"/>
                  <a:ext cx="8928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3" name="Ink 82">
                  <a:extLst>
                    <a:ext uri="{FF2B5EF4-FFF2-40B4-BE49-F238E27FC236}">
                      <a16:creationId xmlns:a16="http://schemas.microsoft.com/office/drawing/2014/main" id="{8E52B0EE-9DAF-CA43-A714-77DCCAD3E6AF}"/>
                    </a:ext>
                  </a:extLst>
                </p14:cNvPr>
                <p14:cNvContentPartPr/>
                <p14:nvPr/>
              </p14:nvContentPartPr>
              <p14:xfrm>
                <a:off x="4123870" y="5228383"/>
                <a:ext cx="350640" cy="390600"/>
              </p14:xfrm>
            </p:contentPart>
          </mc:Choice>
          <mc:Fallback>
            <p:pic>
              <p:nvPicPr>
                <p:cNvPr id="83" name="Ink 82">
                  <a:extLst>
                    <a:ext uri="{FF2B5EF4-FFF2-40B4-BE49-F238E27FC236}">
                      <a16:creationId xmlns:a16="http://schemas.microsoft.com/office/drawing/2014/main" id="{8E52B0EE-9DAF-CA43-A714-77DCCAD3E6AF}"/>
                    </a:ext>
                  </a:extLst>
                </p:cNvPr>
                <p:cNvPicPr/>
                <p:nvPr/>
              </p:nvPicPr>
              <p:blipFill>
                <a:blip r:embed="rId140"/>
                <a:stretch>
                  <a:fillRect/>
                </a:stretch>
              </p:blipFill>
              <p:spPr>
                <a:xfrm>
                  <a:off x="4093270" y="5197783"/>
                  <a:ext cx="411840" cy="451800"/>
                </a:xfrm>
                <a:prstGeom prst="rect">
                  <a:avLst/>
                </a:prstGeom>
              </p:spPr>
            </p:pic>
          </mc:Fallback>
        </mc:AlternateContent>
      </p:grpSp>
      <p:grpSp>
        <p:nvGrpSpPr>
          <p:cNvPr id="94" name="Group 93">
            <a:extLst>
              <a:ext uri="{FF2B5EF4-FFF2-40B4-BE49-F238E27FC236}">
                <a16:creationId xmlns:a16="http://schemas.microsoft.com/office/drawing/2014/main" id="{1942F34F-0183-6A46-9C1D-3FBB7B4591EE}"/>
              </a:ext>
            </a:extLst>
          </p:cNvPr>
          <p:cNvGrpSpPr/>
          <p:nvPr/>
        </p:nvGrpSpPr>
        <p:grpSpPr>
          <a:xfrm>
            <a:off x="4847830" y="5156743"/>
            <a:ext cx="996840" cy="419760"/>
            <a:chOff x="4847830" y="5156743"/>
            <a:chExt cx="996840" cy="419760"/>
          </a:xfrm>
        </p:grpSpPr>
        <mc:AlternateContent xmlns:mc="http://schemas.openxmlformats.org/markup-compatibility/2006">
          <mc:Choice xmlns:p14="http://schemas.microsoft.com/office/powerpoint/2010/main" Requires="p14">
            <p:contentPart p14:bwMode="auto" r:id="rId141">
              <p14:nvContentPartPr>
                <p14:cNvPr id="84" name="Ink 83">
                  <a:extLst>
                    <a:ext uri="{FF2B5EF4-FFF2-40B4-BE49-F238E27FC236}">
                      <a16:creationId xmlns:a16="http://schemas.microsoft.com/office/drawing/2014/main" id="{D0AC1674-6A39-824D-8F70-61135EE294B0}"/>
                    </a:ext>
                  </a:extLst>
                </p14:cNvPr>
                <p14:cNvContentPartPr/>
                <p14:nvPr/>
              </p14:nvContentPartPr>
              <p14:xfrm>
                <a:off x="4847830" y="5156743"/>
                <a:ext cx="304200" cy="346320"/>
              </p14:xfrm>
            </p:contentPart>
          </mc:Choice>
          <mc:Fallback>
            <p:pic>
              <p:nvPicPr>
                <p:cNvPr id="84" name="Ink 83">
                  <a:extLst>
                    <a:ext uri="{FF2B5EF4-FFF2-40B4-BE49-F238E27FC236}">
                      <a16:creationId xmlns:a16="http://schemas.microsoft.com/office/drawing/2014/main" id="{D0AC1674-6A39-824D-8F70-61135EE294B0}"/>
                    </a:ext>
                  </a:extLst>
                </p:cNvPr>
                <p:cNvPicPr/>
                <p:nvPr/>
              </p:nvPicPr>
              <p:blipFill>
                <a:blip r:embed="rId142"/>
                <a:stretch>
                  <a:fillRect/>
                </a:stretch>
              </p:blipFill>
              <p:spPr>
                <a:xfrm>
                  <a:off x="4817230" y="5126143"/>
                  <a:ext cx="365760" cy="4075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5" name="Ink 84">
                  <a:extLst>
                    <a:ext uri="{FF2B5EF4-FFF2-40B4-BE49-F238E27FC236}">
                      <a16:creationId xmlns:a16="http://schemas.microsoft.com/office/drawing/2014/main" id="{001A1014-7FDD-B842-877D-66D44E49D06E}"/>
                    </a:ext>
                  </a:extLst>
                </p14:cNvPr>
                <p14:cNvContentPartPr/>
                <p14:nvPr/>
              </p14:nvContentPartPr>
              <p14:xfrm>
                <a:off x="5346790" y="5289223"/>
                <a:ext cx="147240" cy="196560"/>
              </p14:xfrm>
            </p:contentPart>
          </mc:Choice>
          <mc:Fallback>
            <p:pic>
              <p:nvPicPr>
                <p:cNvPr id="85" name="Ink 84">
                  <a:extLst>
                    <a:ext uri="{FF2B5EF4-FFF2-40B4-BE49-F238E27FC236}">
                      <a16:creationId xmlns:a16="http://schemas.microsoft.com/office/drawing/2014/main" id="{001A1014-7FDD-B842-877D-66D44E49D06E}"/>
                    </a:ext>
                  </a:extLst>
                </p:cNvPr>
                <p:cNvPicPr/>
                <p:nvPr/>
              </p:nvPicPr>
              <p:blipFill>
                <a:blip r:embed="rId144"/>
                <a:stretch>
                  <a:fillRect/>
                </a:stretch>
              </p:blipFill>
              <p:spPr>
                <a:xfrm>
                  <a:off x="5316190" y="5258623"/>
                  <a:ext cx="20880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6" name="Ink 85">
                  <a:extLst>
                    <a:ext uri="{FF2B5EF4-FFF2-40B4-BE49-F238E27FC236}">
                      <a16:creationId xmlns:a16="http://schemas.microsoft.com/office/drawing/2014/main" id="{27EA9EB7-590A-844A-B1FE-C6A8396B6520}"/>
                    </a:ext>
                  </a:extLst>
                </p14:cNvPr>
                <p14:cNvContentPartPr/>
                <p14:nvPr/>
              </p14:nvContentPartPr>
              <p14:xfrm>
                <a:off x="5288830" y="5303263"/>
                <a:ext cx="136080" cy="235800"/>
              </p14:xfrm>
            </p:contentPart>
          </mc:Choice>
          <mc:Fallback>
            <p:pic>
              <p:nvPicPr>
                <p:cNvPr id="86" name="Ink 85">
                  <a:extLst>
                    <a:ext uri="{FF2B5EF4-FFF2-40B4-BE49-F238E27FC236}">
                      <a16:creationId xmlns:a16="http://schemas.microsoft.com/office/drawing/2014/main" id="{27EA9EB7-590A-844A-B1FE-C6A8396B6520}"/>
                    </a:ext>
                  </a:extLst>
                </p:cNvPr>
                <p:cNvPicPr/>
                <p:nvPr/>
              </p:nvPicPr>
              <p:blipFill>
                <a:blip r:embed="rId146"/>
                <a:stretch>
                  <a:fillRect/>
                </a:stretch>
              </p:blipFill>
              <p:spPr>
                <a:xfrm>
                  <a:off x="5258230" y="5272663"/>
                  <a:ext cx="19764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87" name="Ink 86">
                  <a:extLst>
                    <a:ext uri="{FF2B5EF4-FFF2-40B4-BE49-F238E27FC236}">
                      <a16:creationId xmlns:a16="http://schemas.microsoft.com/office/drawing/2014/main" id="{F011C1E6-0545-704C-A5BA-0651840B2D93}"/>
                    </a:ext>
                  </a:extLst>
                </p14:cNvPr>
                <p14:cNvContentPartPr/>
                <p14:nvPr/>
              </p14:nvContentPartPr>
              <p14:xfrm>
                <a:off x="5576470" y="5238103"/>
                <a:ext cx="140040" cy="338400"/>
              </p14:xfrm>
            </p:contentPart>
          </mc:Choice>
          <mc:Fallback>
            <p:pic>
              <p:nvPicPr>
                <p:cNvPr id="87" name="Ink 86">
                  <a:extLst>
                    <a:ext uri="{FF2B5EF4-FFF2-40B4-BE49-F238E27FC236}">
                      <a16:creationId xmlns:a16="http://schemas.microsoft.com/office/drawing/2014/main" id="{F011C1E6-0545-704C-A5BA-0651840B2D93}"/>
                    </a:ext>
                  </a:extLst>
                </p:cNvPr>
                <p:cNvPicPr/>
                <p:nvPr/>
              </p:nvPicPr>
              <p:blipFill>
                <a:blip r:embed="rId148"/>
                <a:stretch>
                  <a:fillRect/>
                </a:stretch>
              </p:blipFill>
              <p:spPr>
                <a:xfrm>
                  <a:off x="5545510" y="5207503"/>
                  <a:ext cx="20160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88" name="Ink 87">
                  <a:extLst>
                    <a:ext uri="{FF2B5EF4-FFF2-40B4-BE49-F238E27FC236}">
                      <a16:creationId xmlns:a16="http://schemas.microsoft.com/office/drawing/2014/main" id="{0B9191C6-683D-1E4C-9428-1B4EED4BC56F}"/>
                    </a:ext>
                  </a:extLst>
                </p14:cNvPr>
                <p14:cNvContentPartPr/>
                <p14:nvPr/>
              </p14:nvContentPartPr>
              <p14:xfrm>
                <a:off x="5797870" y="5359423"/>
                <a:ext cx="46800" cy="21600"/>
              </p14:xfrm>
            </p:contentPart>
          </mc:Choice>
          <mc:Fallback>
            <p:pic>
              <p:nvPicPr>
                <p:cNvPr id="88" name="Ink 87">
                  <a:extLst>
                    <a:ext uri="{FF2B5EF4-FFF2-40B4-BE49-F238E27FC236}">
                      <a16:creationId xmlns:a16="http://schemas.microsoft.com/office/drawing/2014/main" id="{0B9191C6-683D-1E4C-9428-1B4EED4BC56F}"/>
                    </a:ext>
                  </a:extLst>
                </p:cNvPr>
                <p:cNvPicPr/>
                <p:nvPr/>
              </p:nvPicPr>
              <p:blipFill>
                <a:blip r:embed="rId150"/>
                <a:stretch>
                  <a:fillRect/>
                </a:stretch>
              </p:blipFill>
              <p:spPr>
                <a:xfrm>
                  <a:off x="5766910" y="5328463"/>
                  <a:ext cx="108000" cy="82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1">
            <p14:nvContentPartPr>
              <p14:cNvPr id="89" name="Ink 88">
                <a:extLst>
                  <a:ext uri="{FF2B5EF4-FFF2-40B4-BE49-F238E27FC236}">
                    <a16:creationId xmlns:a16="http://schemas.microsoft.com/office/drawing/2014/main" id="{493ABC3A-64AE-3F40-800F-01D0AB312E40}"/>
                  </a:ext>
                </a:extLst>
              </p14:cNvPr>
              <p14:cNvContentPartPr/>
              <p14:nvPr/>
            </p14:nvContentPartPr>
            <p14:xfrm>
              <a:off x="6089470" y="4880263"/>
              <a:ext cx="345960" cy="728280"/>
            </p14:xfrm>
          </p:contentPart>
        </mc:Choice>
        <mc:Fallback>
          <p:pic>
            <p:nvPicPr>
              <p:cNvPr id="89" name="Ink 88">
                <a:extLst>
                  <a:ext uri="{FF2B5EF4-FFF2-40B4-BE49-F238E27FC236}">
                    <a16:creationId xmlns:a16="http://schemas.microsoft.com/office/drawing/2014/main" id="{493ABC3A-64AE-3F40-800F-01D0AB312E40}"/>
                  </a:ext>
                </a:extLst>
              </p:cNvPr>
              <p:cNvPicPr/>
              <p:nvPr/>
            </p:nvPicPr>
            <p:blipFill>
              <a:blip r:embed="rId152"/>
              <a:stretch>
                <a:fillRect/>
              </a:stretch>
            </p:blipFill>
            <p:spPr>
              <a:xfrm>
                <a:off x="6058870" y="4849663"/>
                <a:ext cx="407160" cy="789480"/>
              </a:xfrm>
              <a:prstGeom prst="rect">
                <a:avLst/>
              </a:prstGeom>
            </p:spPr>
          </p:pic>
        </mc:Fallback>
      </mc:AlternateContent>
      <p:grpSp>
        <p:nvGrpSpPr>
          <p:cNvPr id="93" name="Group 92">
            <a:extLst>
              <a:ext uri="{FF2B5EF4-FFF2-40B4-BE49-F238E27FC236}">
                <a16:creationId xmlns:a16="http://schemas.microsoft.com/office/drawing/2014/main" id="{72F460E9-47D2-5D40-84CD-B437D15B95DF}"/>
              </a:ext>
            </a:extLst>
          </p:cNvPr>
          <p:cNvGrpSpPr/>
          <p:nvPr/>
        </p:nvGrpSpPr>
        <p:grpSpPr>
          <a:xfrm>
            <a:off x="8716030" y="4857583"/>
            <a:ext cx="1814760" cy="652680"/>
            <a:chOff x="8716030" y="4857583"/>
            <a:chExt cx="1814760" cy="652680"/>
          </a:xfrm>
        </p:grpSpPr>
        <mc:AlternateContent xmlns:mc="http://schemas.openxmlformats.org/markup-compatibility/2006">
          <mc:Choice xmlns:p14="http://schemas.microsoft.com/office/powerpoint/2010/main" Requires="p14">
            <p:contentPart p14:bwMode="auto" r:id="rId153">
              <p14:nvContentPartPr>
                <p14:cNvPr id="90" name="Ink 89">
                  <a:extLst>
                    <a:ext uri="{FF2B5EF4-FFF2-40B4-BE49-F238E27FC236}">
                      <a16:creationId xmlns:a16="http://schemas.microsoft.com/office/drawing/2014/main" id="{2C80F577-0426-A448-9C91-24CC0AFE69C3}"/>
                    </a:ext>
                  </a:extLst>
                </p14:cNvPr>
                <p14:cNvContentPartPr/>
                <p14:nvPr/>
              </p14:nvContentPartPr>
              <p14:xfrm>
                <a:off x="8716030" y="5024983"/>
                <a:ext cx="879480" cy="485280"/>
              </p14:xfrm>
            </p:contentPart>
          </mc:Choice>
          <mc:Fallback>
            <p:pic>
              <p:nvPicPr>
                <p:cNvPr id="90" name="Ink 89">
                  <a:extLst>
                    <a:ext uri="{FF2B5EF4-FFF2-40B4-BE49-F238E27FC236}">
                      <a16:creationId xmlns:a16="http://schemas.microsoft.com/office/drawing/2014/main" id="{2C80F577-0426-A448-9C91-24CC0AFE69C3}"/>
                    </a:ext>
                  </a:extLst>
                </p:cNvPr>
                <p:cNvPicPr/>
                <p:nvPr/>
              </p:nvPicPr>
              <p:blipFill>
                <a:blip r:embed="rId154"/>
                <a:stretch>
                  <a:fillRect/>
                </a:stretch>
              </p:blipFill>
              <p:spPr>
                <a:xfrm>
                  <a:off x="8685430" y="4994383"/>
                  <a:ext cx="941040" cy="5464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91" name="Ink 90">
                  <a:extLst>
                    <a:ext uri="{FF2B5EF4-FFF2-40B4-BE49-F238E27FC236}">
                      <a16:creationId xmlns:a16="http://schemas.microsoft.com/office/drawing/2014/main" id="{FB29FD1B-8879-5540-8F39-BE816F710EB7}"/>
                    </a:ext>
                  </a:extLst>
                </p14:cNvPr>
                <p14:cNvContentPartPr/>
                <p14:nvPr/>
              </p14:nvContentPartPr>
              <p14:xfrm>
                <a:off x="9826630" y="5209663"/>
                <a:ext cx="30240" cy="32040"/>
              </p14:xfrm>
            </p:contentPart>
          </mc:Choice>
          <mc:Fallback>
            <p:pic>
              <p:nvPicPr>
                <p:cNvPr id="91" name="Ink 90">
                  <a:extLst>
                    <a:ext uri="{FF2B5EF4-FFF2-40B4-BE49-F238E27FC236}">
                      <a16:creationId xmlns:a16="http://schemas.microsoft.com/office/drawing/2014/main" id="{FB29FD1B-8879-5540-8F39-BE816F710EB7}"/>
                    </a:ext>
                  </a:extLst>
                </p:cNvPr>
                <p:cNvPicPr/>
                <p:nvPr/>
              </p:nvPicPr>
              <p:blipFill>
                <a:blip r:embed="rId156"/>
                <a:stretch>
                  <a:fillRect/>
                </a:stretch>
              </p:blipFill>
              <p:spPr>
                <a:xfrm>
                  <a:off x="9795670" y="5179063"/>
                  <a:ext cx="9144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2" name="Ink 91">
                  <a:extLst>
                    <a:ext uri="{FF2B5EF4-FFF2-40B4-BE49-F238E27FC236}">
                      <a16:creationId xmlns:a16="http://schemas.microsoft.com/office/drawing/2014/main" id="{2574F3C1-D595-554E-BB8B-2D9A580CF664}"/>
                    </a:ext>
                  </a:extLst>
                </p14:cNvPr>
                <p14:cNvContentPartPr/>
                <p14:nvPr/>
              </p14:nvContentPartPr>
              <p14:xfrm>
                <a:off x="10145950" y="4857583"/>
                <a:ext cx="384840" cy="526680"/>
              </p14:xfrm>
            </p:contentPart>
          </mc:Choice>
          <mc:Fallback>
            <p:pic>
              <p:nvPicPr>
                <p:cNvPr id="92" name="Ink 91">
                  <a:extLst>
                    <a:ext uri="{FF2B5EF4-FFF2-40B4-BE49-F238E27FC236}">
                      <a16:creationId xmlns:a16="http://schemas.microsoft.com/office/drawing/2014/main" id="{2574F3C1-D595-554E-BB8B-2D9A580CF664}"/>
                    </a:ext>
                  </a:extLst>
                </p:cNvPr>
                <p:cNvPicPr/>
                <p:nvPr/>
              </p:nvPicPr>
              <p:blipFill>
                <a:blip r:embed="rId158"/>
                <a:stretch>
                  <a:fillRect/>
                </a:stretch>
              </p:blipFill>
              <p:spPr>
                <a:xfrm>
                  <a:off x="10115350" y="4826983"/>
                  <a:ext cx="446040" cy="588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9">
            <p14:nvContentPartPr>
              <p14:cNvPr id="96" name="Ink 95">
                <a:extLst>
                  <a:ext uri="{FF2B5EF4-FFF2-40B4-BE49-F238E27FC236}">
                    <a16:creationId xmlns:a16="http://schemas.microsoft.com/office/drawing/2014/main" id="{E56BEFCF-0E0D-0645-83AF-39588EE94F4E}"/>
                  </a:ext>
                </a:extLst>
              </p14:cNvPr>
              <p14:cNvContentPartPr/>
              <p14:nvPr/>
            </p14:nvContentPartPr>
            <p14:xfrm>
              <a:off x="5235550" y="5861263"/>
              <a:ext cx="1248840" cy="115200"/>
            </p14:xfrm>
          </p:contentPart>
        </mc:Choice>
        <mc:Fallback>
          <p:pic>
            <p:nvPicPr>
              <p:cNvPr id="96" name="Ink 95">
                <a:extLst>
                  <a:ext uri="{FF2B5EF4-FFF2-40B4-BE49-F238E27FC236}">
                    <a16:creationId xmlns:a16="http://schemas.microsoft.com/office/drawing/2014/main" id="{E56BEFCF-0E0D-0645-83AF-39588EE94F4E}"/>
                  </a:ext>
                </a:extLst>
              </p:cNvPr>
              <p:cNvPicPr/>
              <p:nvPr/>
            </p:nvPicPr>
            <p:blipFill>
              <a:blip r:embed="rId160"/>
              <a:stretch>
                <a:fillRect/>
              </a:stretch>
            </p:blipFill>
            <p:spPr>
              <a:xfrm>
                <a:off x="5204590" y="5830663"/>
                <a:ext cx="131040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7" name="Ink 96">
                <a:extLst>
                  <a:ext uri="{FF2B5EF4-FFF2-40B4-BE49-F238E27FC236}">
                    <a16:creationId xmlns:a16="http://schemas.microsoft.com/office/drawing/2014/main" id="{1B9B4D49-B487-FE43-B075-1E229D5B8B23}"/>
                  </a:ext>
                </a:extLst>
              </p14:cNvPr>
              <p14:cNvContentPartPr/>
              <p14:nvPr/>
            </p14:nvContentPartPr>
            <p14:xfrm>
              <a:off x="8871190" y="5768743"/>
              <a:ext cx="1897560" cy="234720"/>
            </p14:xfrm>
          </p:contentPart>
        </mc:Choice>
        <mc:Fallback>
          <p:pic>
            <p:nvPicPr>
              <p:cNvPr id="97" name="Ink 96">
                <a:extLst>
                  <a:ext uri="{FF2B5EF4-FFF2-40B4-BE49-F238E27FC236}">
                    <a16:creationId xmlns:a16="http://schemas.microsoft.com/office/drawing/2014/main" id="{1B9B4D49-B487-FE43-B075-1E229D5B8B23}"/>
                  </a:ext>
                </a:extLst>
              </p:cNvPr>
              <p:cNvPicPr/>
              <p:nvPr/>
            </p:nvPicPr>
            <p:blipFill>
              <a:blip r:embed="rId162"/>
              <a:stretch>
                <a:fillRect/>
              </a:stretch>
            </p:blipFill>
            <p:spPr>
              <a:xfrm>
                <a:off x="8840230" y="5738143"/>
                <a:ext cx="1959120" cy="296280"/>
              </a:xfrm>
              <a:prstGeom prst="rect">
                <a:avLst/>
              </a:prstGeom>
            </p:spPr>
          </p:pic>
        </mc:Fallback>
      </mc:AlternateContent>
      <p:grpSp>
        <p:nvGrpSpPr>
          <p:cNvPr id="105" name="Group 104">
            <a:extLst>
              <a:ext uri="{FF2B5EF4-FFF2-40B4-BE49-F238E27FC236}">
                <a16:creationId xmlns:a16="http://schemas.microsoft.com/office/drawing/2014/main" id="{8F2C17CD-ADE1-D242-B978-078767CEADC3}"/>
              </a:ext>
            </a:extLst>
          </p:cNvPr>
          <p:cNvGrpSpPr/>
          <p:nvPr/>
        </p:nvGrpSpPr>
        <p:grpSpPr>
          <a:xfrm>
            <a:off x="8928070" y="559183"/>
            <a:ext cx="2953440" cy="1579320"/>
            <a:chOff x="8928070" y="559183"/>
            <a:chExt cx="2953440" cy="1579320"/>
          </a:xfrm>
        </p:grpSpPr>
        <mc:AlternateContent xmlns:mc="http://schemas.openxmlformats.org/markup-compatibility/2006">
          <mc:Choice xmlns:p14="http://schemas.microsoft.com/office/powerpoint/2010/main" Requires="p14">
            <p:contentPart p14:bwMode="auto" r:id="rId163">
              <p14:nvContentPartPr>
                <p14:cNvPr id="98" name="Ink 97">
                  <a:extLst>
                    <a:ext uri="{FF2B5EF4-FFF2-40B4-BE49-F238E27FC236}">
                      <a16:creationId xmlns:a16="http://schemas.microsoft.com/office/drawing/2014/main" id="{CB249B9E-2114-8949-BFA4-9CBCA48FD8E0}"/>
                    </a:ext>
                  </a:extLst>
                </p14:cNvPr>
                <p14:cNvContentPartPr/>
                <p14:nvPr/>
              </p14:nvContentPartPr>
              <p14:xfrm>
                <a:off x="9298510" y="1027543"/>
                <a:ext cx="346320" cy="723600"/>
              </p14:xfrm>
            </p:contentPart>
          </mc:Choice>
          <mc:Fallback>
            <p:pic>
              <p:nvPicPr>
                <p:cNvPr id="98" name="Ink 97">
                  <a:extLst>
                    <a:ext uri="{FF2B5EF4-FFF2-40B4-BE49-F238E27FC236}">
                      <a16:creationId xmlns:a16="http://schemas.microsoft.com/office/drawing/2014/main" id="{CB249B9E-2114-8949-BFA4-9CBCA48FD8E0}"/>
                    </a:ext>
                  </a:extLst>
                </p:cNvPr>
                <p:cNvPicPr/>
                <p:nvPr/>
              </p:nvPicPr>
              <p:blipFill>
                <a:blip r:embed="rId164"/>
                <a:stretch>
                  <a:fillRect/>
                </a:stretch>
              </p:blipFill>
              <p:spPr>
                <a:xfrm>
                  <a:off x="9267910" y="996943"/>
                  <a:ext cx="407520" cy="7848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99" name="Ink 98">
                  <a:extLst>
                    <a:ext uri="{FF2B5EF4-FFF2-40B4-BE49-F238E27FC236}">
                      <a16:creationId xmlns:a16="http://schemas.microsoft.com/office/drawing/2014/main" id="{A661EA35-20FE-E941-82B1-2D483E11EAEC}"/>
                    </a:ext>
                  </a:extLst>
                </p14:cNvPr>
                <p14:cNvContentPartPr/>
                <p14:nvPr/>
              </p14:nvContentPartPr>
              <p14:xfrm>
                <a:off x="11122630" y="996943"/>
                <a:ext cx="347400" cy="864000"/>
              </p14:xfrm>
            </p:contentPart>
          </mc:Choice>
          <mc:Fallback>
            <p:pic>
              <p:nvPicPr>
                <p:cNvPr id="99" name="Ink 98">
                  <a:extLst>
                    <a:ext uri="{FF2B5EF4-FFF2-40B4-BE49-F238E27FC236}">
                      <a16:creationId xmlns:a16="http://schemas.microsoft.com/office/drawing/2014/main" id="{A661EA35-20FE-E941-82B1-2D483E11EAEC}"/>
                    </a:ext>
                  </a:extLst>
                </p:cNvPr>
                <p:cNvPicPr/>
                <p:nvPr/>
              </p:nvPicPr>
              <p:blipFill>
                <a:blip r:embed="rId166"/>
                <a:stretch>
                  <a:fillRect/>
                </a:stretch>
              </p:blipFill>
              <p:spPr>
                <a:xfrm>
                  <a:off x="11092030" y="966343"/>
                  <a:ext cx="408600" cy="9255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00" name="Ink 99">
                  <a:extLst>
                    <a:ext uri="{FF2B5EF4-FFF2-40B4-BE49-F238E27FC236}">
                      <a16:creationId xmlns:a16="http://schemas.microsoft.com/office/drawing/2014/main" id="{05AC8C73-908A-C447-ACA9-A2C12DA43C0D}"/>
                    </a:ext>
                  </a:extLst>
                </p14:cNvPr>
                <p14:cNvContentPartPr/>
                <p14:nvPr/>
              </p14:nvContentPartPr>
              <p14:xfrm>
                <a:off x="8928070" y="622903"/>
                <a:ext cx="1047240" cy="1274760"/>
              </p14:xfrm>
            </p:contentPart>
          </mc:Choice>
          <mc:Fallback>
            <p:pic>
              <p:nvPicPr>
                <p:cNvPr id="100" name="Ink 99">
                  <a:extLst>
                    <a:ext uri="{FF2B5EF4-FFF2-40B4-BE49-F238E27FC236}">
                      <a16:creationId xmlns:a16="http://schemas.microsoft.com/office/drawing/2014/main" id="{05AC8C73-908A-C447-ACA9-A2C12DA43C0D}"/>
                    </a:ext>
                  </a:extLst>
                </p:cNvPr>
                <p:cNvPicPr/>
                <p:nvPr/>
              </p:nvPicPr>
              <p:blipFill>
                <a:blip r:embed="rId168"/>
                <a:stretch>
                  <a:fillRect/>
                </a:stretch>
              </p:blipFill>
              <p:spPr>
                <a:xfrm>
                  <a:off x="8897470" y="591943"/>
                  <a:ext cx="1108800" cy="13359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01" name="Ink 100">
                  <a:extLst>
                    <a:ext uri="{FF2B5EF4-FFF2-40B4-BE49-F238E27FC236}">
                      <a16:creationId xmlns:a16="http://schemas.microsoft.com/office/drawing/2014/main" id="{99B1E23F-16CA-2044-A9F7-BB3A84C20E23}"/>
                    </a:ext>
                  </a:extLst>
                </p14:cNvPr>
                <p14:cNvContentPartPr/>
                <p14:nvPr/>
              </p14:nvContentPartPr>
              <p14:xfrm>
                <a:off x="10582270" y="559183"/>
                <a:ext cx="1299240" cy="1579320"/>
              </p14:xfrm>
            </p:contentPart>
          </mc:Choice>
          <mc:Fallback>
            <p:pic>
              <p:nvPicPr>
                <p:cNvPr id="101" name="Ink 100">
                  <a:extLst>
                    <a:ext uri="{FF2B5EF4-FFF2-40B4-BE49-F238E27FC236}">
                      <a16:creationId xmlns:a16="http://schemas.microsoft.com/office/drawing/2014/main" id="{99B1E23F-16CA-2044-A9F7-BB3A84C20E23}"/>
                    </a:ext>
                  </a:extLst>
                </p:cNvPr>
                <p:cNvPicPr/>
                <p:nvPr/>
              </p:nvPicPr>
              <p:blipFill>
                <a:blip r:embed="rId170"/>
                <a:stretch>
                  <a:fillRect/>
                </a:stretch>
              </p:blipFill>
              <p:spPr>
                <a:xfrm>
                  <a:off x="10551670" y="528223"/>
                  <a:ext cx="1360800" cy="16408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02" name="Ink 101">
                  <a:extLst>
                    <a:ext uri="{FF2B5EF4-FFF2-40B4-BE49-F238E27FC236}">
                      <a16:creationId xmlns:a16="http://schemas.microsoft.com/office/drawing/2014/main" id="{9A9C0968-451F-8345-823B-F4412F86D50C}"/>
                    </a:ext>
                  </a:extLst>
                </p14:cNvPr>
                <p14:cNvContentPartPr/>
                <p14:nvPr/>
              </p14:nvContentPartPr>
              <p14:xfrm>
                <a:off x="9870550" y="1797223"/>
                <a:ext cx="591480" cy="79920"/>
              </p14:xfrm>
            </p:contentPart>
          </mc:Choice>
          <mc:Fallback>
            <p:pic>
              <p:nvPicPr>
                <p:cNvPr id="102" name="Ink 101">
                  <a:extLst>
                    <a:ext uri="{FF2B5EF4-FFF2-40B4-BE49-F238E27FC236}">
                      <a16:creationId xmlns:a16="http://schemas.microsoft.com/office/drawing/2014/main" id="{9A9C0968-451F-8345-823B-F4412F86D50C}"/>
                    </a:ext>
                  </a:extLst>
                </p:cNvPr>
                <p:cNvPicPr/>
                <p:nvPr/>
              </p:nvPicPr>
              <p:blipFill>
                <a:blip r:embed="rId172"/>
                <a:stretch>
                  <a:fillRect/>
                </a:stretch>
              </p:blipFill>
              <p:spPr>
                <a:xfrm>
                  <a:off x="9839950" y="1766623"/>
                  <a:ext cx="6530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03" name="Ink 102">
                  <a:extLst>
                    <a:ext uri="{FF2B5EF4-FFF2-40B4-BE49-F238E27FC236}">
                      <a16:creationId xmlns:a16="http://schemas.microsoft.com/office/drawing/2014/main" id="{B886BC86-DB05-FE4E-A886-4C74E6A5B35B}"/>
                    </a:ext>
                  </a:extLst>
                </p14:cNvPr>
                <p14:cNvContentPartPr/>
                <p14:nvPr/>
              </p14:nvContentPartPr>
              <p14:xfrm>
                <a:off x="9862990" y="1709023"/>
                <a:ext cx="275760" cy="251280"/>
              </p14:xfrm>
            </p:contentPart>
          </mc:Choice>
          <mc:Fallback>
            <p:pic>
              <p:nvPicPr>
                <p:cNvPr id="103" name="Ink 102">
                  <a:extLst>
                    <a:ext uri="{FF2B5EF4-FFF2-40B4-BE49-F238E27FC236}">
                      <a16:creationId xmlns:a16="http://schemas.microsoft.com/office/drawing/2014/main" id="{B886BC86-DB05-FE4E-A886-4C74E6A5B35B}"/>
                    </a:ext>
                  </a:extLst>
                </p:cNvPr>
                <p:cNvPicPr/>
                <p:nvPr/>
              </p:nvPicPr>
              <p:blipFill>
                <a:blip r:embed="rId174"/>
                <a:stretch>
                  <a:fillRect/>
                </a:stretch>
              </p:blipFill>
              <p:spPr>
                <a:xfrm>
                  <a:off x="9832390" y="1678423"/>
                  <a:ext cx="33732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04" name="Ink 103">
                  <a:extLst>
                    <a:ext uri="{FF2B5EF4-FFF2-40B4-BE49-F238E27FC236}">
                      <a16:creationId xmlns:a16="http://schemas.microsoft.com/office/drawing/2014/main" id="{BFE0F64B-1E11-5946-BE3D-9018FD0064BA}"/>
                    </a:ext>
                  </a:extLst>
                </p14:cNvPr>
                <p14:cNvContentPartPr/>
                <p14:nvPr/>
              </p14:nvContentPartPr>
              <p14:xfrm>
                <a:off x="10342510" y="1716223"/>
                <a:ext cx="252720" cy="279360"/>
              </p14:xfrm>
            </p:contentPart>
          </mc:Choice>
          <mc:Fallback>
            <p:pic>
              <p:nvPicPr>
                <p:cNvPr id="104" name="Ink 103">
                  <a:extLst>
                    <a:ext uri="{FF2B5EF4-FFF2-40B4-BE49-F238E27FC236}">
                      <a16:creationId xmlns:a16="http://schemas.microsoft.com/office/drawing/2014/main" id="{BFE0F64B-1E11-5946-BE3D-9018FD0064BA}"/>
                    </a:ext>
                  </a:extLst>
                </p:cNvPr>
                <p:cNvPicPr/>
                <p:nvPr/>
              </p:nvPicPr>
              <p:blipFill>
                <a:blip r:embed="rId176"/>
                <a:stretch>
                  <a:fillRect/>
                </a:stretch>
              </p:blipFill>
              <p:spPr>
                <a:xfrm>
                  <a:off x="10311910" y="1685623"/>
                  <a:ext cx="314280" cy="340560"/>
                </a:xfrm>
                <a:prstGeom prst="rect">
                  <a:avLst/>
                </a:prstGeom>
              </p:spPr>
            </p:pic>
          </mc:Fallback>
        </mc:AlternateContent>
      </p:grpSp>
    </p:spTree>
    <p:extLst>
      <p:ext uri="{BB962C8B-B14F-4D97-AF65-F5344CB8AC3E}">
        <p14:creationId xmlns:p14="http://schemas.microsoft.com/office/powerpoint/2010/main" val="2033937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334A5D-73F9-D740-A56E-4EF679029958}"/>
              </a:ext>
            </a:extLst>
          </p:cNvPr>
          <p:cNvSpPr/>
          <p:nvPr/>
        </p:nvSpPr>
        <p:spPr>
          <a:xfrm>
            <a:off x="1048215" y="156117"/>
            <a:ext cx="10883590" cy="2585323"/>
          </a:xfrm>
          <a:prstGeom prst="rect">
            <a:avLst/>
          </a:prstGeom>
        </p:spPr>
        <p:txBody>
          <a:bodyPr wrap="square">
            <a:spAutoFit/>
          </a:bodyPr>
          <a:lstStyle/>
          <a:p>
            <a:endParaRPr lang="en-GB" b="1" dirty="0">
              <a:solidFill>
                <a:srgbClr val="FF0000"/>
              </a:solidFill>
              <a:latin typeface="Arial" panose="020B0604020202020204" pitchFamily="34" charset="0"/>
            </a:endParaRPr>
          </a:p>
          <a:p>
            <a:r>
              <a:rPr lang="en-GB" b="1" dirty="0">
                <a:solidFill>
                  <a:srgbClr val="FF0000"/>
                </a:solidFill>
                <a:latin typeface="Arial" panose="020B0604020202020204" pitchFamily="34" charset="0"/>
              </a:rPr>
              <a:t>What is Statistics?</a:t>
            </a:r>
          </a:p>
          <a:p>
            <a:endParaRPr lang="en-GB" b="1"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Statistics is a mathematical science including methods of collecting, organizing and analyzing data in such a way that meaningful conclusions can be drawn from them. In general, its investigations and analyses fall into two broad categories called descriptive and inferential statistics.</a:t>
            </a: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endParaRPr lang="en-GB" dirty="0">
              <a:solidFill>
                <a:srgbClr val="000000"/>
              </a:solidFill>
              <a:latin typeface="Arial" panose="020B0604020202020204" pitchFamily="34" charset="0"/>
            </a:endParaRPr>
          </a:p>
        </p:txBody>
      </p:sp>
    </p:spTree>
    <p:extLst>
      <p:ext uri="{BB962C8B-B14F-4D97-AF65-F5344CB8AC3E}">
        <p14:creationId xmlns:p14="http://schemas.microsoft.com/office/powerpoint/2010/main" val="4256369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C0F8DA-3531-734C-9366-140380D4B65F}"/>
              </a:ext>
            </a:extLst>
          </p:cNvPr>
          <p:cNvPicPr>
            <a:picLocks noChangeAspect="1"/>
          </p:cNvPicPr>
          <p:nvPr/>
        </p:nvPicPr>
        <p:blipFill>
          <a:blip r:embed="rId2"/>
          <a:stretch>
            <a:fillRect/>
          </a:stretch>
        </p:blipFill>
        <p:spPr>
          <a:xfrm>
            <a:off x="726314" y="613316"/>
            <a:ext cx="11465685" cy="6012221"/>
          </a:xfrm>
          <a:prstGeom prst="rect">
            <a:avLst/>
          </a:prstGeom>
        </p:spPr>
      </p:pic>
      <mc:AlternateContent xmlns:mc="http://schemas.openxmlformats.org/markup-compatibility/2006" xmlns:p14="http://schemas.microsoft.com/office/powerpoint/2010/main">
        <mc:Choice Requires="p14">
          <p:contentPart p14:bwMode="auto" r:id="rId3">
            <p14:nvContentPartPr>
              <p14:cNvPr id="82" name="Ink 81">
                <a:extLst>
                  <a:ext uri="{FF2B5EF4-FFF2-40B4-BE49-F238E27FC236}">
                    <a16:creationId xmlns:a16="http://schemas.microsoft.com/office/drawing/2014/main" id="{96DFBD24-C877-334C-95BD-D929D0A2B9F0}"/>
                  </a:ext>
                </a:extLst>
              </p14:cNvPr>
              <p14:cNvContentPartPr/>
              <p14:nvPr/>
            </p14:nvContentPartPr>
            <p14:xfrm>
              <a:off x="1804278" y="2764524"/>
              <a:ext cx="3960" cy="7200"/>
            </p14:xfrm>
          </p:contentPart>
        </mc:Choice>
        <mc:Fallback xmlns="">
          <p:pic>
            <p:nvPicPr>
              <p:cNvPr id="82" name="Ink 81">
                <a:extLst>
                  <a:ext uri="{FF2B5EF4-FFF2-40B4-BE49-F238E27FC236}">
                    <a16:creationId xmlns:a16="http://schemas.microsoft.com/office/drawing/2014/main" id="{96DFBD24-C877-334C-95BD-D929D0A2B9F0}"/>
                  </a:ext>
                </a:extLst>
              </p:cNvPr>
              <p:cNvPicPr/>
              <p:nvPr/>
            </p:nvPicPr>
            <p:blipFill>
              <a:blip r:embed="rId8"/>
              <a:stretch>
                <a:fillRect/>
              </a:stretch>
            </p:blipFill>
            <p:spPr>
              <a:xfrm>
                <a:off x="1799958" y="2760204"/>
                <a:ext cx="12600" cy="15840"/>
              </a:xfrm>
              <a:prstGeom prst="rect">
                <a:avLst/>
              </a:prstGeom>
            </p:spPr>
          </p:pic>
        </mc:Fallback>
      </mc:AlternateContent>
      <p:grpSp>
        <p:nvGrpSpPr>
          <p:cNvPr id="62" name="Group 61">
            <a:extLst>
              <a:ext uri="{FF2B5EF4-FFF2-40B4-BE49-F238E27FC236}">
                <a16:creationId xmlns:a16="http://schemas.microsoft.com/office/drawing/2014/main" id="{16268D4C-31E2-BF44-BE69-A34881060F5E}"/>
              </a:ext>
            </a:extLst>
          </p:cNvPr>
          <p:cNvGrpSpPr/>
          <p:nvPr/>
        </p:nvGrpSpPr>
        <p:grpSpPr>
          <a:xfrm>
            <a:off x="1755070" y="787783"/>
            <a:ext cx="1845720" cy="784800"/>
            <a:chOff x="1755070" y="787783"/>
            <a:chExt cx="1845720" cy="784800"/>
          </a:xfrm>
        </p:grpSpPr>
        <mc:AlternateContent xmlns:mc="http://schemas.openxmlformats.org/markup-compatibility/2006">
          <mc:Choice xmlns:p14="http://schemas.microsoft.com/office/powerpoint/2010/main" Requires="p14">
            <p:contentPart p14:bwMode="auto" r:id="rId9">
              <p14:nvContentPartPr>
                <p14:cNvPr id="50" name="Ink 49">
                  <a:extLst>
                    <a:ext uri="{FF2B5EF4-FFF2-40B4-BE49-F238E27FC236}">
                      <a16:creationId xmlns:a16="http://schemas.microsoft.com/office/drawing/2014/main" id="{4C24EB89-78E4-F249-B583-36485BEC6D3E}"/>
                    </a:ext>
                  </a:extLst>
                </p14:cNvPr>
                <p14:cNvContentPartPr/>
                <p14:nvPr/>
              </p14:nvContentPartPr>
              <p14:xfrm>
                <a:off x="1755070" y="1261543"/>
                <a:ext cx="27360" cy="41760"/>
              </p14:xfrm>
            </p:contentPart>
          </mc:Choice>
          <mc:Fallback>
            <p:pic>
              <p:nvPicPr>
                <p:cNvPr id="50" name="Ink 49">
                  <a:extLst>
                    <a:ext uri="{FF2B5EF4-FFF2-40B4-BE49-F238E27FC236}">
                      <a16:creationId xmlns:a16="http://schemas.microsoft.com/office/drawing/2014/main" id="{4C24EB89-78E4-F249-B583-36485BEC6D3E}"/>
                    </a:ext>
                  </a:extLst>
                </p:cNvPr>
                <p:cNvPicPr/>
                <p:nvPr/>
              </p:nvPicPr>
              <p:blipFill>
                <a:blip r:embed="rId10"/>
                <a:stretch>
                  <a:fillRect/>
                </a:stretch>
              </p:blipFill>
              <p:spPr>
                <a:xfrm>
                  <a:off x="1724470" y="1230583"/>
                  <a:ext cx="8892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1" name="Ink 50">
                  <a:extLst>
                    <a:ext uri="{FF2B5EF4-FFF2-40B4-BE49-F238E27FC236}">
                      <a16:creationId xmlns:a16="http://schemas.microsoft.com/office/drawing/2014/main" id="{9D027890-3F87-DC43-84E1-6A5A91EE7483}"/>
                    </a:ext>
                  </a:extLst>
                </p14:cNvPr>
                <p14:cNvContentPartPr/>
                <p14:nvPr/>
              </p14:nvContentPartPr>
              <p14:xfrm>
                <a:off x="1876030" y="1257943"/>
                <a:ext cx="39960" cy="38520"/>
              </p14:xfrm>
            </p:contentPart>
          </mc:Choice>
          <mc:Fallback>
            <p:pic>
              <p:nvPicPr>
                <p:cNvPr id="51" name="Ink 50">
                  <a:extLst>
                    <a:ext uri="{FF2B5EF4-FFF2-40B4-BE49-F238E27FC236}">
                      <a16:creationId xmlns:a16="http://schemas.microsoft.com/office/drawing/2014/main" id="{9D027890-3F87-DC43-84E1-6A5A91EE7483}"/>
                    </a:ext>
                  </a:extLst>
                </p:cNvPr>
                <p:cNvPicPr/>
                <p:nvPr/>
              </p:nvPicPr>
              <p:blipFill>
                <a:blip r:embed="rId12"/>
                <a:stretch>
                  <a:fillRect/>
                </a:stretch>
              </p:blipFill>
              <p:spPr>
                <a:xfrm>
                  <a:off x="1845430" y="1226983"/>
                  <a:ext cx="1011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2" name="Ink 51">
                  <a:extLst>
                    <a:ext uri="{FF2B5EF4-FFF2-40B4-BE49-F238E27FC236}">
                      <a16:creationId xmlns:a16="http://schemas.microsoft.com/office/drawing/2014/main" id="{ED4AD882-1C01-2445-A79A-C596813E183A}"/>
                    </a:ext>
                  </a:extLst>
                </p14:cNvPr>
                <p14:cNvContentPartPr/>
                <p14:nvPr/>
              </p14:nvContentPartPr>
              <p14:xfrm>
                <a:off x="2041990" y="1230583"/>
                <a:ext cx="279360" cy="93240"/>
              </p14:xfrm>
            </p:contentPart>
          </mc:Choice>
          <mc:Fallback>
            <p:pic>
              <p:nvPicPr>
                <p:cNvPr id="52" name="Ink 51">
                  <a:extLst>
                    <a:ext uri="{FF2B5EF4-FFF2-40B4-BE49-F238E27FC236}">
                      <a16:creationId xmlns:a16="http://schemas.microsoft.com/office/drawing/2014/main" id="{ED4AD882-1C01-2445-A79A-C596813E183A}"/>
                    </a:ext>
                  </a:extLst>
                </p:cNvPr>
                <p:cNvPicPr/>
                <p:nvPr/>
              </p:nvPicPr>
              <p:blipFill>
                <a:blip r:embed="rId14"/>
                <a:stretch>
                  <a:fillRect/>
                </a:stretch>
              </p:blipFill>
              <p:spPr>
                <a:xfrm>
                  <a:off x="2011390" y="1199983"/>
                  <a:ext cx="34092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53" name="Ink 52">
                  <a:extLst>
                    <a:ext uri="{FF2B5EF4-FFF2-40B4-BE49-F238E27FC236}">
                      <a16:creationId xmlns:a16="http://schemas.microsoft.com/office/drawing/2014/main" id="{E1972883-2639-8148-8584-6EB57A2213A2}"/>
                    </a:ext>
                  </a:extLst>
                </p14:cNvPr>
                <p14:cNvContentPartPr/>
                <p14:nvPr/>
              </p14:nvContentPartPr>
              <p14:xfrm>
                <a:off x="2513950" y="1066423"/>
                <a:ext cx="293760" cy="236880"/>
              </p14:xfrm>
            </p:contentPart>
          </mc:Choice>
          <mc:Fallback>
            <p:pic>
              <p:nvPicPr>
                <p:cNvPr id="53" name="Ink 52">
                  <a:extLst>
                    <a:ext uri="{FF2B5EF4-FFF2-40B4-BE49-F238E27FC236}">
                      <a16:creationId xmlns:a16="http://schemas.microsoft.com/office/drawing/2014/main" id="{E1972883-2639-8148-8584-6EB57A2213A2}"/>
                    </a:ext>
                  </a:extLst>
                </p:cNvPr>
                <p:cNvPicPr/>
                <p:nvPr/>
              </p:nvPicPr>
              <p:blipFill>
                <a:blip r:embed="rId16"/>
                <a:stretch>
                  <a:fillRect/>
                </a:stretch>
              </p:blipFill>
              <p:spPr>
                <a:xfrm>
                  <a:off x="2483350" y="1035823"/>
                  <a:ext cx="35532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4" name="Ink 53">
                  <a:extLst>
                    <a:ext uri="{FF2B5EF4-FFF2-40B4-BE49-F238E27FC236}">
                      <a16:creationId xmlns:a16="http://schemas.microsoft.com/office/drawing/2014/main" id="{0ACEC6EF-DB76-104F-9F52-42FB66F0D874}"/>
                    </a:ext>
                  </a:extLst>
                </p14:cNvPr>
                <p14:cNvContentPartPr/>
                <p14:nvPr/>
              </p14:nvContentPartPr>
              <p14:xfrm>
                <a:off x="2862070" y="1044823"/>
                <a:ext cx="84960" cy="221760"/>
              </p14:xfrm>
            </p:contentPart>
          </mc:Choice>
          <mc:Fallback>
            <p:pic>
              <p:nvPicPr>
                <p:cNvPr id="54" name="Ink 53">
                  <a:extLst>
                    <a:ext uri="{FF2B5EF4-FFF2-40B4-BE49-F238E27FC236}">
                      <a16:creationId xmlns:a16="http://schemas.microsoft.com/office/drawing/2014/main" id="{0ACEC6EF-DB76-104F-9F52-42FB66F0D874}"/>
                    </a:ext>
                  </a:extLst>
                </p:cNvPr>
                <p:cNvPicPr/>
                <p:nvPr/>
              </p:nvPicPr>
              <p:blipFill>
                <a:blip r:embed="rId18"/>
                <a:stretch>
                  <a:fillRect/>
                </a:stretch>
              </p:blipFill>
              <p:spPr>
                <a:xfrm>
                  <a:off x="2831110" y="1014223"/>
                  <a:ext cx="14616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5" name="Ink 54">
                  <a:extLst>
                    <a:ext uri="{FF2B5EF4-FFF2-40B4-BE49-F238E27FC236}">
                      <a16:creationId xmlns:a16="http://schemas.microsoft.com/office/drawing/2014/main" id="{3A7F948B-03BA-264B-9324-62F9EE28B9BB}"/>
                    </a:ext>
                  </a:extLst>
                </p14:cNvPr>
                <p14:cNvContentPartPr/>
                <p14:nvPr/>
              </p14:nvContentPartPr>
              <p14:xfrm>
                <a:off x="2980510" y="888583"/>
                <a:ext cx="620280" cy="350640"/>
              </p14:xfrm>
            </p:contentPart>
          </mc:Choice>
          <mc:Fallback>
            <p:pic>
              <p:nvPicPr>
                <p:cNvPr id="55" name="Ink 54">
                  <a:extLst>
                    <a:ext uri="{FF2B5EF4-FFF2-40B4-BE49-F238E27FC236}">
                      <a16:creationId xmlns:a16="http://schemas.microsoft.com/office/drawing/2014/main" id="{3A7F948B-03BA-264B-9324-62F9EE28B9BB}"/>
                    </a:ext>
                  </a:extLst>
                </p:cNvPr>
                <p:cNvPicPr/>
                <p:nvPr/>
              </p:nvPicPr>
              <p:blipFill>
                <a:blip r:embed="rId20"/>
                <a:stretch>
                  <a:fillRect/>
                </a:stretch>
              </p:blipFill>
              <p:spPr>
                <a:xfrm>
                  <a:off x="2949910" y="857983"/>
                  <a:ext cx="68184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6" name="Ink 55">
                  <a:extLst>
                    <a:ext uri="{FF2B5EF4-FFF2-40B4-BE49-F238E27FC236}">
                      <a16:creationId xmlns:a16="http://schemas.microsoft.com/office/drawing/2014/main" id="{191D0262-CFF6-9344-A777-CDED32519BB5}"/>
                    </a:ext>
                  </a:extLst>
                </p14:cNvPr>
                <p14:cNvContentPartPr/>
                <p14:nvPr/>
              </p14:nvContentPartPr>
              <p14:xfrm>
                <a:off x="3235030" y="964183"/>
                <a:ext cx="106920" cy="45000"/>
              </p14:xfrm>
            </p:contentPart>
          </mc:Choice>
          <mc:Fallback>
            <p:pic>
              <p:nvPicPr>
                <p:cNvPr id="56" name="Ink 55">
                  <a:extLst>
                    <a:ext uri="{FF2B5EF4-FFF2-40B4-BE49-F238E27FC236}">
                      <a16:creationId xmlns:a16="http://schemas.microsoft.com/office/drawing/2014/main" id="{191D0262-CFF6-9344-A777-CDED32519BB5}"/>
                    </a:ext>
                  </a:extLst>
                </p:cNvPr>
                <p:cNvPicPr/>
                <p:nvPr/>
              </p:nvPicPr>
              <p:blipFill>
                <a:blip r:embed="rId22"/>
                <a:stretch>
                  <a:fillRect/>
                </a:stretch>
              </p:blipFill>
              <p:spPr>
                <a:xfrm>
                  <a:off x="3204430" y="933223"/>
                  <a:ext cx="16812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7" name="Ink 56">
                  <a:extLst>
                    <a:ext uri="{FF2B5EF4-FFF2-40B4-BE49-F238E27FC236}">
                      <a16:creationId xmlns:a16="http://schemas.microsoft.com/office/drawing/2014/main" id="{96E74368-73D4-2B45-A14B-C6E135130472}"/>
                    </a:ext>
                  </a:extLst>
                </p14:cNvPr>
                <p14:cNvContentPartPr/>
                <p14:nvPr/>
              </p14:nvContentPartPr>
              <p14:xfrm>
                <a:off x="2523670" y="853303"/>
                <a:ext cx="902160" cy="514800"/>
              </p14:xfrm>
            </p:contentPart>
          </mc:Choice>
          <mc:Fallback>
            <p:pic>
              <p:nvPicPr>
                <p:cNvPr id="57" name="Ink 56">
                  <a:extLst>
                    <a:ext uri="{FF2B5EF4-FFF2-40B4-BE49-F238E27FC236}">
                      <a16:creationId xmlns:a16="http://schemas.microsoft.com/office/drawing/2014/main" id="{96E74368-73D4-2B45-A14B-C6E135130472}"/>
                    </a:ext>
                  </a:extLst>
                </p:cNvPr>
                <p:cNvPicPr/>
                <p:nvPr/>
              </p:nvPicPr>
              <p:blipFill>
                <a:blip r:embed="rId24"/>
                <a:stretch>
                  <a:fillRect/>
                </a:stretch>
              </p:blipFill>
              <p:spPr>
                <a:xfrm>
                  <a:off x="2493070" y="822703"/>
                  <a:ext cx="963360" cy="576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58" name="Ink 57">
                  <a:extLst>
                    <a:ext uri="{FF2B5EF4-FFF2-40B4-BE49-F238E27FC236}">
                      <a16:creationId xmlns:a16="http://schemas.microsoft.com/office/drawing/2014/main" id="{56FD3997-8E61-8C44-A9FC-DFD3188183BA}"/>
                    </a:ext>
                  </a:extLst>
                </p14:cNvPr>
                <p14:cNvContentPartPr/>
                <p14:nvPr/>
              </p14:nvContentPartPr>
              <p14:xfrm>
                <a:off x="2643910" y="787783"/>
                <a:ext cx="633240" cy="784800"/>
              </p14:xfrm>
            </p:contentPart>
          </mc:Choice>
          <mc:Fallback>
            <p:pic>
              <p:nvPicPr>
                <p:cNvPr id="58" name="Ink 57">
                  <a:extLst>
                    <a:ext uri="{FF2B5EF4-FFF2-40B4-BE49-F238E27FC236}">
                      <a16:creationId xmlns:a16="http://schemas.microsoft.com/office/drawing/2014/main" id="{56FD3997-8E61-8C44-A9FC-DFD3188183BA}"/>
                    </a:ext>
                  </a:extLst>
                </p:cNvPr>
                <p:cNvPicPr/>
                <p:nvPr/>
              </p:nvPicPr>
              <p:blipFill>
                <a:blip r:embed="rId26"/>
                <a:stretch>
                  <a:fillRect/>
                </a:stretch>
              </p:blipFill>
              <p:spPr>
                <a:xfrm>
                  <a:off x="2613310" y="756823"/>
                  <a:ext cx="694800" cy="84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
            <p14:nvContentPartPr>
              <p14:cNvPr id="63" name="Ink 62">
                <a:extLst>
                  <a:ext uri="{FF2B5EF4-FFF2-40B4-BE49-F238E27FC236}">
                    <a16:creationId xmlns:a16="http://schemas.microsoft.com/office/drawing/2014/main" id="{85539DD6-CD84-C747-B8B7-9F1FC603F463}"/>
                  </a:ext>
                </a:extLst>
              </p14:cNvPr>
              <p14:cNvContentPartPr/>
              <p14:nvPr/>
            </p14:nvContentPartPr>
            <p14:xfrm>
              <a:off x="1812310" y="2434423"/>
              <a:ext cx="1106640" cy="2289600"/>
            </p14:xfrm>
          </p:contentPart>
        </mc:Choice>
        <mc:Fallback>
          <p:pic>
            <p:nvPicPr>
              <p:cNvPr id="63" name="Ink 62">
                <a:extLst>
                  <a:ext uri="{FF2B5EF4-FFF2-40B4-BE49-F238E27FC236}">
                    <a16:creationId xmlns:a16="http://schemas.microsoft.com/office/drawing/2014/main" id="{85539DD6-CD84-C747-B8B7-9F1FC603F463}"/>
                  </a:ext>
                </a:extLst>
              </p:cNvPr>
              <p:cNvPicPr/>
              <p:nvPr/>
            </p:nvPicPr>
            <p:blipFill>
              <a:blip r:embed="rId28"/>
              <a:stretch>
                <a:fillRect/>
              </a:stretch>
            </p:blipFill>
            <p:spPr>
              <a:xfrm>
                <a:off x="1781710" y="2403823"/>
                <a:ext cx="1167840" cy="2351160"/>
              </a:xfrm>
              <a:prstGeom prst="rect">
                <a:avLst/>
              </a:prstGeom>
            </p:spPr>
          </p:pic>
        </mc:Fallback>
      </mc:AlternateContent>
      <p:grpSp>
        <p:nvGrpSpPr>
          <p:cNvPr id="97" name="Group 96">
            <a:extLst>
              <a:ext uri="{FF2B5EF4-FFF2-40B4-BE49-F238E27FC236}">
                <a16:creationId xmlns:a16="http://schemas.microsoft.com/office/drawing/2014/main" id="{3A974006-DC06-054A-8CEE-CEC20CE2BD2E}"/>
              </a:ext>
            </a:extLst>
          </p:cNvPr>
          <p:cNvGrpSpPr/>
          <p:nvPr/>
        </p:nvGrpSpPr>
        <p:grpSpPr>
          <a:xfrm>
            <a:off x="4479910" y="4051543"/>
            <a:ext cx="357480" cy="311400"/>
            <a:chOff x="4479910" y="4051543"/>
            <a:chExt cx="357480" cy="311400"/>
          </a:xfrm>
        </p:grpSpPr>
        <mc:AlternateContent xmlns:mc="http://schemas.openxmlformats.org/markup-compatibility/2006">
          <mc:Choice xmlns:p14="http://schemas.microsoft.com/office/powerpoint/2010/main" Requires="p14">
            <p:contentPart p14:bwMode="auto" r:id="rId29">
              <p14:nvContentPartPr>
                <p14:cNvPr id="92" name="Ink 91">
                  <a:extLst>
                    <a:ext uri="{FF2B5EF4-FFF2-40B4-BE49-F238E27FC236}">
                      <a16:creationId xmlns:a16="http://schemas.microsoft.com/office/drawing/2014/main" id="{CD43C0B6-1FCE-F744-8390-88FD35C74294}"/>
                    </a:ext>
                  </a:extLst>
                </p14:cNvPr>
                <p14:cNvContentPartPr/>
                <p14:nvPr/>
              </p14:nvContentPartPr>
              <p14:xfrm>
                <a:off x="4479910" y="4051543"/>
                <a:ext cx="271440" cy="55440"/>
              </p14:xfrm>
            </p:contentPart>
          </mc:Choice>
          <mc:Fallback>
            <p:pic>
              <p:nvPicPr>
                <p:cNvPr id="92" name="Ink 91">
                  <a:extLst>
                    <a:ext uri="{FF2B5EF4-FFF2-40B4-BE49-F238E27FC236}">
                      <a16:creationId xmlns:a16="http://schemas.microsoft.com/office/drawing/2014/main" id="{CD43C0B6-1FCE-F744-8390-88FD35C74294}"/>
                    </a:ext>
                  </a:extLst>
                </p:cNvPr>
                <p:cNvPicPr/>
                <p:nvPr/>
              </p:nvPicPr>
              <p:blipFill>
                <a:blip r:embed="rId30"/>
                <a:stretch>
                  <a:fillRect/>
                </a:stretch>
              </p:blipFill>
              <p:spPr>
                <a:xfrm>
                  <a:off x="4464430" y="4036423"/>
                  <a:ext cx="30204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93" name="Ink 92">
                  <a:extLst>
                    <a:ext uri="{FF2B5EF4-FFF2-40B4-BE49-F238E27FC236}">
                      <a16:creationId xmlns:a16="http://schemas.microsoft.com/office/drawing/2014/main" id="{2F6C06CC-EACE-734C-9F86-09B8932D1EC3}"/>
                    </a:ext>
                  </a:extLst>
                </p14:cNvPr>
                <p14:cNvContentPartPr/>
                <p14:nvPr/>
              </p14:nvContentPartPr>
              <p14:xfrm>
                <a:off x="4482430" y="4065583"/>
                <a:ext cx="354960" cy="297360"/>
              </p14:xfrm>
            </p:contentPart>
          </mc:Choice>
          <mc:Fallback>
            <p:pic>
              <p:nvPicPr>
                <p:cNvPr id="93" name="Ink 92">
                  <a:extLst>
                    <a:ext uri="{FF2B5EF4-FFF2-40B4-BE49-F238E27FC236}">
                      <a16:creationId xmlns:a16="http://schemas.microsoft.com/office/drawing/2014/main" id="{2F6C06CC-EACE-734C-9F86-09B8932D1EC3}"/>
                    </a:ext>
                  </a:extLst>
                </p:cNvPr>
                <p:cNvPicPr/>
                <p:nvPr/>
              </p:nvPicPr>
              <p:blipFill>
                <a:blip r:embed="rId32"/>
                <a:stretch>
                  <a:fillRect/>
                </a:stretch>
              </p:blipFill>
              <p:spPr>
                <a:xfrm>
                  <a:off x="4466950" y="4050463"/>
                  <a:ext cx="385560" cy="327960"/>
                </a:xfrm>
                <a:prstGeom prst="rect">
                  <a:avLst/>
                </a:prstGeom>
              </p:spPr>
            </p:pic>
          </mc:Fallback>
        </mc:AlternateContent>
      </p:grpSp>
      <p:grpSp>
        <p:nvGrpSpPr>
          <p:cNvPr id="103" name="Group 102">
            <a:extLst>
              <a:ext uri="{FF2B5EF4-FFF2-40B4-BE49-F238E27FC236}">
                <a16:creationId xmlns:a16="http://schemas.microsoft.com/office/drawing/2014/main" id="{D41F711E-57A5-C54F-BE94-18821254D778}"/>
              </a:ext>
            </a:extLst>
          </p:cNvPr>
          <p:cNvGrpSpPr/>
          <p:nvPr/>
        </p:nvGrpSpPr>
        <p:grpSpPr>
          <a:xfrm>
            <a:off x="9648790" y="1056343"/>
            <a:ext cx="668160" cy="915480"/>
            <a:chOff x="9648790" y="1056343"/>
            <a:chExt cx="668160" cy="915480"/>
          </a:xfrm>
        </p:grpSpPr>
        <mc:AlternateContent xmlns:mc="http://schemas.openxmlformats.org/markup-compatibility/2006">
          <mc:Choice xmlns:p14="http://schemas.microsoft.com/office/powerpoint/2010/main" Requires="p14">
            <p:contentPart p14:bwMode="auto" r:id="rId33">
              <p14:nvContentPartPr>
                <p14:cNvPr id="98" name="Ink 97">
                  <a:extLst>
                    <a:ext uri="{FF2B5EF4-FFF2-40B4-BE49-F238E27FC236}">
                      <a16:creationId xmlns:a16="http://schemas.microsoft.com/office/drawing/2014/main" id="{008BCFEE-CA30-DD49-89AC-EDADC93C2B05}"/>
                    </a:ext>
                  </a:extLst>
                </p14:cNvPr>
                <p14:cNvContentPartPr/>
                <p14:nvPr/>
              </p14:nvContentPartPr>
              <p14:xfrm>
                <a:off x="9886030" y="1253263"/>
                <a:ext cx="52200" cy="357120"/>
              </p14:xfrm>
            </p:contentPart>
          </mc:Choice>
          <mc:Fallback>
            <p:pic>
              <p:nvPicPr>
                <p:cNvPr id="98" name="Ink 97">
                  <a:extLst>
                    <a:ext uri="{FF2B5EF4-FFF2-40B4-BE49-F238E27FC236}">
                      <a16:creationId xmlns:a16="http://schemas.microsoft.com/office/drawing/2014/main" id="{008BCFEE-CA30-DD49-89AC-EDADC93C2B05}"/>
                    </a:ext>
                  </a:extLst>
                </p:cNvPr>
                <p:cNvPicPr/>
                <p:nvPr/>
              </p:nvPicPr>
              <p:blipFill>
                <a:blip r:embed="rId34"/>
                <a:stretch>
                  <a:fillRect/>
                </a:stretch>
              </p:blipFill>
              <p:spPr>
                <a:xfrm>
                  <a:off x="9870550" y="1237783"/>
                  <a:ext cx="8244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99" name="Ink 98">
                  <a:extLst>
                    <a:ext uri="{FF2B5EF4-FFF2-40B4-BE49-F238E27FC236}">
                      <a16:creationId xmlns:a16="http://schemas.microsoft.com/office/drawing/2014/main" id="{8E6DDDB4-FF43-8B40-9288-C49587B98B29}"/>
                    </a:ext>
                  </a:extLst>
                </p14:cNvPr>
                <p14:cNvContentPartPr/>
                <p14:nvPr/>
              </p14:nvContentPartPr>
              <p14:xfrm>
                <a:off x="9648790" y="1056343"/>
                <a:ext cx="668160" cy="915480"/>
              </p14:xfrm>
            </p:contentPart>
          </mc:Choice>
          <mc:Fallback>
            <p:pic>
              <p:nvPicPr>
                <p:cNvPr id="99" name="Ink 98">
                  <a:extLst>
                    <a:ext uri="{FF2B5EF4-FFF2-40B4-BE49-F238E27FC236}">
                      <a16:creationId xmlns:a16="http://schemas.microsoft.com/office/drawing/2014/main" id="{8E6DDDB4-FF43-8B40-9288-C49587B98B29}"/>
                    </a:ext>
                  </a:extLst>
                </p:cNvPr>
                <p:cNvPicPr/>
                <p:nvPr/>
              </p:nvPicPr>
              <p:blipFill>
                <a:blip r:embed="rId36"/>
                <a:stretch>
                  <a:fillRect/>
                </a:stretch>
              </p:blipFill>
              <p:spPr>
                <a:xfrm>
                  <a:off x="9633310" y="1041223"/>
                  <a:ext cx="698760" cy="946080"/>
                </a:xfrm>
                <a:prstGeom prst="rect">
                  <a:avLst/>
                </a:prstGeom>
              </p:spPr>
            </p:pic>
          </mc:Fallback>
        </mc:AlternateContent>
      </p:grpSp>
      <p:grpSp>
        <p:nvGrpSpPr>
          <p:cNvPr id="102" name="Group 101">
            <a:extLst>
              <a:ext uri="{FF2B5EF4-FFF2-40B4-BE49-F238E27FC236}">
                <a16:creationId xmlns:a16="http://schemas.microsoft.com/office/drawing/2014/main" id="{9D642ECC-7579-FA47-AD8F-C66B90C577CA}"/>
              </a:ext>
            </a:extLst>
          </p:cNvPr>
          <p:cNvGrpSpPr/>
          <p:nvPr/>
        </p:nvGrpSpPr>
        <p:grpSpPr>
          <a:xfrm>
            <a:off x="10935070" y="1079743"/>
            <a:ext cx="833040" cy="924120"/>
            <a:chOff x="10935070" y="1079743"/>
            <a:chExt cx="833040" cy="924120"/>
          </a:xfrm>
        </p:grpSpPr>
        <mc:AlternateContent xmlns:mc="http://schemas.openxmlformats.org/markup-compatibility/2006">
          <mc:Choice xmlns:p14="http://schemas.microsoft.com/office/powerpoint/2010/main" Requires="p14">
            <p:contentPart p14:bwMode="auto" r:id="rId37">
              <p14:nvContentPartPr>
                <p14:cNvPr id="100" name="Ink 99">
                  <a:extLst>
                    <a:ext uri="{FF2B5EF4-FFF2-40B4-BE49-F238E27FC236}">
                      <a16:creationId xmlns:a16="http://schemas.microsoft.com/office/drawing/2014/main" id="{BA610EE1-6F87-344C-B916-7BA16BF2B819}"/>
                    </a:ext>
                  </a:extLst>
                </p14:cNvPr>
                <p14:cNvContentPartPr/>
                <p14:nvPr/>
              </p14:nvContentPartPr>
              <p14:xfrm>
                <a:off x="11124790" y="1283143"/>
                <a:ext cx="306000" cy="384840"/>
              </p14:xfrm>
            </p:contentPart>
          </mc:Choice>
          <mc:Fallback>
            <p:pic>
              <p:nvPicPr>
                <p:cNvPr id="100" name="Ink 99">
                  <a:extLst>
                    <a:ext uri="{FF2B5EF4-FFF2-40B4-BE49-F238E27FC236}">
                      <a16:creationId xmlns:a16="http://schemas.microsoft.com/office/drawing/2014/main" id="{BA610EE1-6F87-344C-B916-7BA16BF2B819}"/>
                    </a:ext>
                  </a:extLst>
                </p:cNvPr>
                <p:cNvPicPr/>
                <p:nvPr/>
              </p:nvPicPr>
              <p:blipFill>
                <a:blip r:embed="rId38"/>
                <a:stretch>
                  <a:fillRect/>
                </a:stretch>
              </p:blipFill>
              <p:spPr>
                <a:xfrm>
                  <a:off x="11109670" y="1268023"/>
                  <a:ext cx="33660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01" name="Ink 100">
                  <a:extLst>
                    <a:ext uri="{FF2B5EF4-FFF2-40B4-BE49-F238E27FC236}">
                      <a16:creationId xmlns:a16="http://schemas.microsoft.com/office/drawing/2014/main" id="{10BDF692-A737-AE49-8256-1C9287618B3F}"/>
                    </a:ext>
                  </a:extLst>
                </p14:cNvPr>
                <p14:cNvContentPartPr/>
                <p14:nvPr/>
              </p14:nvContentPartPr>
              <p14:xfrm>
                <a:off x="10935070" y="1079743"/>
                <a:ext cx="833040" cy="924120"/>
              </p14:xfrm>
            </p:contentPart>
          </mc:Choice>
          <mc:Fallback>
            <p:pic>
              <p:nvPicPr>
                <p:cNvPr id="101" name="Ink 100">
                  <a:extLst>
                    <a:ext uri="{FF2B5EF4-FFF2-40B4-BE49-F238E27FC236}">
                      <a16:creationId xmlns:a16="http://schemas.microsoft.com/office/drawing/2014/main" id="{10BDF692-A737-AE49-8256-1C9287618B3F}"/>
                    </a:ext>
                  </a:extLst>
                </p:cNvPr>
                <p:cNvPicPr/>
                <p:nvPr/>
              </p:nvPicPr>
              <p:blipFill>
                <a:blip r:embed="rId40"/>
                <a:stretch>
                  <a:fillRect/>
                </a:stretch>
              </p:blipFill>
              <p:spPr>
                <a:xfrm>
                  <a:off x="10919950" y="1064623"/>
                  <a:ext cx="863640" cy="954360"/>
                </a:xfrm>
                <a:prstGeom prst="rect">
                  <a:avLst/>
                </a:prstGeom>
              </p:spPr>
            </p:pic>
          </mc:Fallback>
        </mc:AlternateContent>
      </p:grpSp>
      <p:grpSp>
        <p:nvGrpSpPr>
          <p:cNvPr id="107" name="Group 106">
            <a:extLst>
              <a:ext uri="{FF2B5EF4-FFF2-40B4-BE49-F238E27FC236}">
                <a16:creationId xmlns:a16="http://schemas.microsoft.com/office/drawing/2014/main" id="{6A39F4C3-1DD0-F94D-9050-CB7DADEAF402}"/>
              </a:ext>
            </a:extLst>
          </p:cNvPr>
          <p:cNvGrpSpPr/>
          <p:nvPr/>
        </p:nvGrpSpPr>
        <p:grpSpPr>
          <a:xfrm>
            <a:off x="4525270" y="4373023"/>
            <a:ext cx="515520" cy="312480"/>
            <a:chOff x="4525270" y="4373023"/>
            <a:chExt cx="515520" cy="312480"/>
          </a:xfrm>
        </p:grpSpPr>
        <mc:AlternateContent xmlns:mc="http://schemas.openxmlformats.org/markup-compatibility/2006">
          <mc:Choice xmlns:p14="http://schemas.microsoft.com/office/powerpoint/2010/main" Requires="p14">
            <p:contentPart p14:bwMode="auto" r:id="rId41">
              <p14:nvContentPartPr>
                <p14:cNvPr id="104" name="Ink 103">
                  <a:extLst>
                    <a:ext uri="{FF2B5EF4-FFF2-40B4-BE49-F238E27FC236}">
                      <a16:creationId xmlns:a16="http://schemas.microsoft.com/office/drawing/2014/main" id="{159055EF-8146-E24A-9D69-ECEC5071E279}"/>
                    </a:ext>
                  </a:extLst>
                </p14:cNvPr>
                <p14:cNvContentPartPr/>
                <p14:nvPr/>
              </p14:nvContentPartPr>
              <p14:xfrm>
                <a:off x="4525270" y="4373023"/>
                <a:ext cx="420120" cy="312480"/>
              </p14:xfrm>
            </p:contentPart>
          </mc:Choice>
          <mc:Fallback>
            <p:pic>
              <p:nvPicPr>
                <p:cNvPr id="104" name="Ink 103">
                  <a:extLst>
                    <a:ext uri="{FF2B5EF4-FFF2-40B4-BE49-F238E27FC236}">
                      <a16:creationId xmlns:a16="http://schemas.microsoft.com/office/drawing/2014/main" id="{159055EF-8146-E24A-9D69-ECEC5071E279}"/>
                    </a:ext>
                  </a:extLst>
                </p:cNvPr>
                <p:cNvPicPr/>
                <p:nvPr/>
              </p:nvPicPr>
              <p:blipFill>
                <a:blip r:embed="rId42"/>
                <a:stretch>
                  <a:fillRect/>
                </a:stretch>
              </p:blipFill>
              <p:spPr>
                <a:xfrm>
                  <a:off x="4509790" y="4357543"/>
                  <a:ext cx="45036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05" name="Ink 104">
                  <a:extLst>
                    <a:ext uri="{FF2B5EF4-FFF2-40B4-BE49-F238E27FC236}">
                      <a16:creationId xmlns:a16="http://schemas.microsoft.com/office/drawing/2014/main" id="{710A0A55-5D29-E04C-ABC1-61FA875F6DDB}"/>
                    </a:ext>
                  </a:extLst>
                </p14:cNvPr>
                <p14:cNvContentPartPr/>
                <p14:nvPr/>
              </p14:nvContentPartPr>
              <p14:xfrm>
                <a:off x="4614910" y="4410463"/>
                <a:ext cx="425880" cy="263160"/>
              </p14:xfrm>
            </p:contentPart>
          </mc:Choice>
          <mc:Fallback>
            <p:pic>
              <p:nvPicPr>
                <p:cNvPr id="105" name="Ink 104">
                  <a:extLst>
                    <a:ext uri="{FF2B5EF4-FFF2-40B4-BE49-F238E27FC236}">
                      <a16:creationId xmlns:a16="http://schemas.microsoft.com/office/drawing/2014/main" id="{710A0A55-5D29-E04C-ABC1-61FA875F6DDB}"/>
                    </a:ext>
                  </a:extLst>
                </p:cNvPr>
                <p:cNvPicPr/>
                <p:nvPr/>
              </p:nvPicPr>
              <p:blipFill>
                <a:blip r:embed="rId44"/>
                <a:stretch>
                  <a:fillRect/>
                </a:stretch>
              </p:blipFill>
              <p:spPr>
                <a:xfrm>
                  <a:off x="4599790" y="4395343"/>
                  <a:ext cx="456480" cy="293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106" name="Ink 105">
                <a:extLst>
                  <a:ext uri="{FF2B5EF4-FFF2-40B4-BE49-F238E27FC236}">
                    <a16:creationId xmlns:a16="http://schemas.microsoft.com/office/drawing/2014/main" id="{9BEEFD19-73F4-214A-889E-74B1FC55E1CE}"/>
                  </a:ext>
                </a:extLst>
              </p14:cNvPr>
              <p14:cNvContentPartPr/>
              <p14:nvPr/>
            </p14:nvContentPartPr>
            <p14:xfrm>
              <a:off x="4666030" y="5053063"/>
              <a:ext cx="1102680" cy="1010880"/>
            </p14:xfrm>
          </p:contentPart>
        </mc:Choice>
        <mc:Fallback>
          <p:pic>
            <p:nvPicPr>
              <p:cNvPr id="106" name="Ink 105">
                <a:extLst>
                  <a:ext uri="{FF2B5EF4-FFF2-40B4-BE49-F238E27FC236}">
                    <a16:creationId xmlns:a16="http://schemas.microsoft.com/office/drawing/2014/main" id="{9BEEFD19-73F4-214A-889E-74B1FC55E1CE}"/>
                  </a:ext>
                </a:extLst>
              </p:cNvPr>
              <p:cNvPicPr/>
              <p:nvPr/>
            </p:nvPicPr>
            <p:blipFill>
              <a:blip r:embed="rId46"/>
              <a:stretch>
                <a:fillRect/>
              </a:stretch>
            </p:blipFill>
            <p:spPr>
              <a:xfrm>
                <a:off x="4650910" y="5037583"/>
                <a:ext cx="1133280" cy="1041480"/>
              </a:xfrm>
              <a:prstGeom prst="rect">
                <a:avLst/>
              </a:prstGeom>
            </p:spPr>
          </p:pic>
        </mc:Fallback>
      </mc:AlternateContent>
      <p:grpSp>
        <p:nvGrpSpPr>
          <p:cNvPr id="110" name="Group 109">
            <a:extLst>
              <a:ext uri="{FF2B5EF4-FFF2-40B4-BE49-F238E27FC236}">
                <a16:creationId xmlns:a16="http://schemas.microsoft.com/office/drawing/2014/main" id="{93088102-C994-184B-BCEC-A17EBC498280}"/>
              </a:ext>
            </a:extLst>
          </p:cNvPr>
          <p:cNvGrpSpPr/>
          <p:nvPr/>
        </p:nvGrpSpPr>
        <p:grpSpPr>
          <a:xfrm>
            <a:off x="5555590" y="2746543"/>
            <a:ext cx="756000" cy="1155960"/>
            <a:chOff x="5555590" y="2746543"/>
            <a:chExt cx="756000" cy="1155960"/>
          </a:xfrm>
        </p:grpSpPr>
        <mc:AlternateContent xmlns:mc="http://schemas.openxmlformats.org/markup-compatibility/2006">
          <mc:Choice xmlns:p14="http://schemas.microsoft.com/office/powerpoint/2010/main" Requires="p14">
            <p:contentPart p14:bwMode="auto" r:id="rId47">
              <p14:nvContentPartPr>
                <p14:cNvPr id="94" name="Ink 93">
                  <a:extLst>
                    <a:ext uri="{FF2B5EF4-FFF2-40B4-BE49-F238E27FC236}">
                      <a16:creationId xmlns:a16="http://schemas.microsoft.com/office/drawing/2014/main" id="{02269449-DC2C-894B-BA8B-0B593B631D23}"/>
                    </a:ext>
                  </a:extLst>
                </p14:cNvPr>
                <p14:cNvContentPartPr/>
                <p14:nvPr/>
              </p14:nvContentPartPr>
              <p14:xfrm>
                <a:off x="5588350" y="3567703"/>
                <a:ext cx="375120" cy="334800"/>
              </p14:xfrm>
            </p:contentPart>
          </mc:Choice>
          <mc:Fallback>
            <p:pic>
              <p:nvPicPr>
                <p:cNvPr id="94" name="Ink 93">
                  <a:extLst>
                    <a:ext uri="{FF2B5EF4-FFF2-40B4-BE49-F238E27FC236}">
                      <a16:creationId xmlns:a16="http://schemas.microsoft.com/office/drawing/2014/main" id="{02269449-DC2C-894B-BA8B-0B593B631D23}"/>
                    </a:ext>
                  </a:extLst>
                </p:cNvPr>
                <p:cNvPicPr/>
                <p:nvPr/>
              </p:nvPicPr>
              <p:blipFill>
                <a:blip r:embed="rId48"/>
                <a:stretch>
                  <a:fillRect/>
                </a:stretch>
              </p:blipFill>
              <p:spPr>
                <a:xfrm>
                  <a:off x="5573230" y="3552583"/>
                  <a:ext cx="40572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95" name="Ink 94">
                  <a:extLst>
                    <a:ext uri="{FF2B5EF4-FFF2-40B4-BE49-F238E27FC236}">
                      <a16:creationId xmlns:a16="http://schemas.microsoft.com/office/drawing/2014/main" id="{56F6E58D-8FAB-254C-A34C-E550B84133F4}"/>
                    </a:ext>
                  </a:extLst>
                </p14:cNvPr>
                <p14:cNvContentPartPr/>
                <p14:nvPr/>
              </p14:nvContentPartPr>
              <p14:xfrm>
                <a:off x="5749630" y="3508303"/>
                <a:ext cx="460080" cy="360720"/>
              </p14:xfrm>
            </p:contentPart>
          </mc:Choice>
          <mc:Fallback>
            <p:pic>
              <p:nvPicPr>
                <p:cNvPr id="95" name="Ink 94">
                  <a:extLst>
                    <a:ext uri="{FF2B5EF4-FFF2-40B4-BE49-F238E27FC236}">
                      <a16:creationId xmlns:a16="http://schemas.microsoft.com/office/drawing/2014/main" id="{56F6E58D-8FAB-254C-A34C-E550B84133F4}"/>
                    </a:ext>
                  </a:extLst>
                </p:cNvPr>
                <p:cNvPicPr/>
                <p:nvPr/>
              </p:nvPicPr>
              <p:blipFill>
                <a:blip r:embed="rId50"/>
                <a:stretch>
                  <a:fillRect/>
                </a:stretch>
              </p:blipFill>
              <p:spPr>
                <a:xfrm>
                  <a:off x="5734510" y="3493183"/>
                  <a:ext cx="49068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08" name="Ink 107">
                  <a:extLst>
                    <a:ext uri="{FF2B5EF4-FFF2-40B4-BE49-F238E27FC236}">
                      <a16:creationId xmlns:a16="http://schemas.microsoft.com/office/drawing/2014/main" id="{987935B1-FE3B-1842-A70E-3104C3AB09A7}"/>
                    </a:ext>
                  </a:extLst>
                </p14:cNvPr>
                <p14:cNvContentPartPr/>
                <p14:nvPr/>
              </p14:nvContentPartPr>
              <p14:xfrm>
                <a:off x="5555590" y="2943103"/>
                <a:ext cx="414360" cy="416160"/>
              </p14:xfrm>
            </p:contentPart>
          </mc:Choice>
          <mc:Fallback>
            <p:pic>
              <p:nvPicPr>
                <p:cNvPr id="108" name="Ink 107">
                  <a:extLst>
                    <a:ext uri="{FF2B5EF4-FFF2-40B4-BE49-F238E27FC236}">
                      <a16:creationId xmlns:a16="http://schemas.microsoft.com/office/drawing/2014/main" id="{987935B1-FE3B-1842-A70E-3104C3AB09A7}"/>
                    </a:ext>
                  </a:extLst>
                </p:cNvPr>
                <p:cNvPicPr/>
                <p:nvPr/>
              </p:nvPicPr>
              <p:blipFill>
                <a:blip r:embed="rId52"/>
                <a:stretch>
                  <a:fillRect/>
                </a:stretch>
              </p:blipFill>
              <p:spPr>
                <a:xfrm>
                  <a:off x="5540470" y="2927983"/>
                  <a:ext cx="44460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09" name="Ink 108">
                  <a:extLst>
                    <a:ext uri="{FF2B5EF4-FFF2-40B4-BE49-F238E27FC236}">
                      <a16:creationId xmlns:a16="http://schemas.microsoft.com/office/drawing/2014/main" id="{DF25F89C-DA36-6645-BE9D-5B559906C88B}"/>
                    </a:ext>
                  </a:extLst>
                </p14:cNvPr>
                <p14:cNvContentPartPr/>
                <p14:nvPr/>
              </p14:nvContentPartPr>
              <p14:xfrm>
                <a:off x="5743510" y="2746543"/>
                <a:ext cx="568080" cy="552240"/>
              </p14:xfrm>
            </p:contentPart>
          </mc:Choice>
          <mc:Fallback>
            <p:pic>
              <p:nvPicPr>
                <p:cNvPr id="109" name="Ink 108">
                  <a:extLst>
                    <a:ext uri="{FF2B5EF4-FFF2-40B4-BE49-F238E27FC236}">
                      <a16:creationId xmlns:a16="http://schemas.microsoft.com/office/drawing/2014/main" id="{DF25F89C-DA36-6645-BE9D-5B559906C88B}"/>
                    </a:ext>
                  </a:extLst>
                </p:cNvPr>
                <p:cNvPicPr/>
                <p:nvPr/>
              </p:nvPicPr>
              <p:blipFill>
                <a:blip r:embed="rId54"/>
                <a:stretch>
                  <a:fillRect/>
                </a:stretch>
              </p:blipFill>
              <p:spPr>
                <a:xfrm>
                  <a:off x="5728030" y="2731423"/>
                  <a:ext cx="598680" cy="582480"/>
                </a:xfrm>
                <a:prstGeom prst="rect">
                  <a:avLst/>
                </a:prstGeom>
              </p:spPr>
            </p:pic>
          </mc:Fallback>
        </mc:AlternateContent>
      </p:grpSp>
    </p:spTree>
    <p:extLst>
      <p:ext uri="{BB962C8B-B14F-4D97-AF65-F5344CB8AC3E}">
        <p14:creationId xmlns:p14="http://schemas.microsoft.com/office/powerpoint/2010/main" val="4097499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0DC8B-21C9-614E-B747-A147A7DB0C02}"/>
              </a:ext>
            </a:extLst>
          </p:cNvPr>
          <p:cNvPicPr>
            <a:picLocks noChangeAspect="1"/>
          </p:cNvPicPr>
          <p:nvPr/>
        </p:nvPicPr>
        <p:blipFill>
          <a:blip r:embed="rId2"/>
          <a:stretch>
            <a:fillRect/>
          </a:stretch>
        </p:blipFill>
        <p:spPr>
          <a:xfrm>
            <a:off x="747132" y="624232"/>
            <a:ext cx="11444868" cy="6001305"/>
          </a:xfrm>
          <a:prstGeom prst="rect">
            <a:avLst/>
          </a:prstGeom>
        </p:spPr>
      </p:pic>
      <p:grpSp>
        <p:nvGrpSpPr>
          <p:cNvPr id="37" name="Group 36">
            <a:extLst>
              <a:ext uri="{FF2B5EF4-FFF2-40B4-BE49-F238E27FC236}">
                <a16:creationId xmlns:a16="http://schemas.microsoft.com/office/drawing/2014/main" id="{5DD6AA55-364B-C145-9B52-703AC7952567}"/>
              </a:ext>
            </a:extLst>
          </p:cNvPr>
          <p:cNvGrpSpPr/>
          <p:nvPr/>
        </p:nvGrpSpPr>
        <p:grpSpPr>
          <a:xfrm>
            <a:off x="7074430" y="5778463"/>
            <a:ext cx="1344960" cy="822960"/>
            <a:chOff x="7074430" y="5778463"/>
            <a:chExt cx="1344960" cy="822960"/>
          </a:xfrm>
        </p:grpSpPr>
        <mc:AlternateContent xmlns:mc="http://schemas.openxmlformats.org/markup-compatibility/2006">
          <mc:Choice xmlns:p14="http://schemas.microsoft.com/office/powerpoint/2010/main" Requires="p14">
            <p:contentPart p14:bwMode="auto" r:id="rId3">
              <p14:nvContentPartPr>
                <p14:cNvPr id="35" name="Ink 34">
                  <a:extLst>
                    <a:ext uri="{FF2B5EF4-FFF2-40B4-BE49-F238E27FC236}">
                      <a16:creationId xmlns:a16="http://schemas.microsoft.com/office/drawing/2014/main" id="{E96B72E0-1E28-0C43-9D74-E8B8FEF52FB9}"/>
                    </a:ext>
                  </a:extLst>
                </p14:cNvPr>
                <p14:cNvContentPartPr/>
                <p14:nvPr/>
              </p14:nvContentPartPr>
              <p14:xfrm>
                <a:off x="7074430" y="5778463"/>
                <a:ext cx="1344960" cy="173160"/>
              </p14:xfrm>
            </p:contentPart>
          </mc:Choice>
          <mc:Fallback>
            <p:pic>
              <p:nvPicPr>
                <p:cNvPr id="35" name="Ink 34">
                  <a:extLst>
                    <a:ext uri="{FF2B5EF4-FFF2-40B4-BE49-F238E27FC236}">
                      <a16:creationId xmlns:a16="http://schemas.microsoft.com/office/drawing/2014/main" id="{E96B72E0-1E28-0C43-9D74-E8B8FEF52FB9}"/>
                    </a:ext>
                  </a:extLst>
                </p:cNvPr>
                <p:cNvPicPr/>
                <p:nvPr/>
              </p:nvPicPr>
              <p:blipFill>
                <a:blip r:embed="rId4"/>
                <a:stretch>
                  <a:fillRect/>
                </a:stretch>
              </p:blipFill>
              <p:spPr>
                <a:xfrm>
                  <a:off x="7059310" y="5763343"/>
                  <a:ext cx="137556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6" name="Ink 35">
                  <a:extLst>
                    <a:ext uri="{FF2B5EF4-FFF2-40B4-BE49-F238E27FC236}">
                      <a16:creationId xmlns:a16="http://schemas.microsoft.com/office/drawing/2014/main" id="{DE4BCD90-3F28-A24A-9864-D6EDCCDB4278}"/>
                    </a:ext>
                  </a:extLst>
                </p14:cNvPr>
                <p14:cNvContentPartPr/>
                <p14:nvPr/>
              </p14:nvContentPartPr>
              <p14:xfrm>
                <a:off x="7459630" y="5971423"/>
                <a:ext cx="910080" cy="630000"/>
              </p14:xfrm>
            </p:contentPart>
          </mc:Choice>
          <mc:Fallback>
            <p:pic>
              <p:nvPicPr>
                <p:cNvPr id="36" name="Ink 35">
                  <a:extLst>
                    <a:ext uri="{FF2B5EF4-FFF2-40B4-BE49-F238E27FC236}">
                      <a16:creationId xmlns:a16="http://schemas.microsoft.com/office/drawing/2014/main" id="{DE4BCD90-3F28-A24A-9864-D6EDCCDB4278}"/>
                    </a:ext>
                  </a:extLst>
                </p:cNvPr>
                <p:cNvPicPr/>
                <p:nvPr/>
              </p:nvPicPr>
              <p:blipFill>
                <a:blip r:embed="rId6"/>
                <a:stretch>
                  <a:fillRect/>
                </a:stretch>
              </p:blipFill>
              <p:spPr>
                <a:xfrm>
                  <a:off x="7444510" y="5956303"/>
                  <a:ext cx="940680" cy="660600"/>
                </a:xfrm>
                <a:prstGeom prst="rect">
                  <a:avLst/>
                </a:prstGeom>
              </p:spPr>
            </p:pic>
          </mc:Fallback>
        </mc:AlternateContent>
      </p:grpSp>
      <p:grpSp>
        <p:nvGrpSpPr>
          <p:cNvPr id="41" name="Group 40">
            <a:extLst>
              <a:ext uri="{FF2B5EF4-FFF2-40B4-BE49-F238E27FC236}">
                <a16:creationId xmlns:a16="http://schemas.microsoft.com/office/drawing/2014/main" id="{EFFB5759-ECE8-3447-B111-71D205F18C09}"/>
              </a:ext>
            </a:extLst>
          </p:cNvPr>
          <p:cNvGrpSpPr/>
          <p:nvPr/>
        </p:nvGrpSpPr>
        <p:grpSpPr>
          <a:xfrm>
            <a:off x="9996910" y="1988383"/>
            <a:ext cx="642600" cy="493200"/>
            <a:chOff x="9996910" y="1988383"/>
            <a:chExt cx="642600" cy="493200"/>
          </a:xfrm>
        </p:grpSpPr>
        <mc:AlternateContent xmlns:mc="http://schemas.openxmlformats.org/markup-compatibility/2006">
          <mc:Choice xmlns:p14="http://schemas.microsoft.com/office/powerpoint/2010/main" Requires="p14">
            <p:contentPart p14:bwMode="auto" r:id="rId7">
              <p14:nvContentPartPr>
                <p14:cNvPr id="38" name="Ink 37">
                  <a:extLst>
                    <a:ext uri="{FF2B5EF4-FFF2-40B4-BE49-F238E27FC236}">
                      <a16:creationId xmlns:a16="http://schemas.microsoft.com/office/drawing/2014/main" id="{C66EB6AB-772B-9541-9C19-8C72D9DFCD1C}"/>
                    </a:ext>
                  </a:extLst>
                </p14:cNvPr>
                <p14:cNvContentPartPr/>
                <p14:nvPr/>
              </p14:nvContentPartPr>
              <p14:xfrm>
                <a:off x="9996910" y="2062903"/>
                <a:ext cx="30960" cy="418680"/>
              </p14:xfrm>
            </p:contentPart>
          </mc:Choice>
          <mc:Fallback>
            <p:pic>
              <p:nvPicPr>
                <p:cNvPr id="38" name="Ink 37">
                  <a:extLst>
                    <a:ext uri="{FF2B5EF4-FFF2-40B4-BE49-F238E27FC236}">
                      <a16:creationId xmlns:a16="http://schemas.microsoft.com/office/drawing/2014/main" id="{C66EB6AB-772B-9541-9C19-8C72D9DFCD1C}"/>
                    </a:ext>
                  </a:extLst>
                </p:cNvPr>
                <p:cNvPicPr/>
                <p:nvPr/>
              </p:nvPicPr>
              <p:blipFill>
                <a:blip r:embed="rId8"/>
                <a:stretch>
                  <a:fillRect/>
                </a:stretch>
              </p:blipFill>
              <p:spPr>
                <a:xfrm>
                  <a:off x="9981790" y="2047783"/>
                  <a:ext cx="6156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9" name="Ink 38">
                  <a:extLst>
                    <a:ext uri="{FF2B5EF4-FFF2-40B4-BE49-F238E27FC236}">
                      <a16:creationId xmlns:a16="http://schemas.microsoft.com/office/drawing/2014/main" id="{F177E32E-7EC7-5F4F-8BB9-051C41E39497}"/>
                    </a:ext>
                  </a:extLst>
                </p14:cNvPr>
                <p14:cNvContentPartPr/>
                <p14:nvPr/>
              </p14:nvContentPartPr>
              <p14:xfrm>
                <a:off x="10153870" y="2035183"/>
                <a:ext cx="27000" cy="433800"/>
              </p14:xfrm>
            </p:contentPart>
          </mc:Choice>
          <mc:Fallback>
            <p:pic>
              <p:nvPicPr>
                <p:cNvPr id="39" name="Ink 38">
                  <a:extLst>
                    <a:ext uri="{FF2B5EF4-FFF2-40B4-BE49-F238E27FC236}">
                      <a16:creationId xmlns:a16="http://schemas.microsoft.com/office/drawing/2014/main" id="{F177E32E-7EC7-5F4F-8BB9-051C41E39497}"/>
                    </a:ext>
                  </a:extLst>
                </p:cNvPr>
                <p:cNvPicPr/>
                <p:nvPr/>
              </p:nvPicPr>
              <p:blipFill>
                <a:blip r:embed="rId10"/>
                <a:stretch>
                  <a:fillRect/>
                </a:stretch>
              </p:blipFill>
              <p:spPr>
                <a:xfrm>
                  <a:off x="10138390" y="2019703"/>
                  <a:ext cx="57600" cy="464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0" name="Ink 39">
                  <a:extLst>
                    <a:ext uri="{FF2B5EF4-FFF2-40B4-BE49-F238E27FC236}">
                      <a16:creationId xmlns:a16="http://schemas.microsoft.com/office/drawing/2014/main" id="{EBD63DB2-DA7D-FF4F-9537-A2A78830E9F0}"/>
                    </a:ext>
                  </a:extLst>
                </p14:cNvPr>
                <p14:cNvContentPartPr/>
                <p14:nvPr/>
              </p14:nvContentPartPr>
              <p14:xfrm>
                <a:off x="10279510" y="1988383"/>
                <a:ext cx="360000" cy="420120"/>
              </p14:xfrm>
            </p:contentPart>
          </mc:Choice>
          <mc:Fallback>
            <p:pic>
              <p:nvPicPr>
                <p:cNvPr id="40" name="Ink 39">
                  <a:extLst>
                    <a:ext uri="{FF2B5EF4-FFF2-40B4-BE49-F238E27FC236}">
                      <a16:creationId xmlns:a16="http://schemas.microsoft.com/office/drawing/2014/main" id="{EBD63DB2-DA7D-FF4F-9537-A2A78830E9F0}"/>
                    </a:ext>
                  </a:extLst>
                </p:cNvPr>
                <p:cNvPicPr/>
                <p:nvPr/>
              </p:nvPicPr>
              <p:blipFill>
                <a:blip r:embed="rId12"/>
                <a:stretch>
                  <a:fillRect/>
                </a:stretch>
              </p:blipFill>
              <p:spPr>
                <a:xfrm>
                  <a:off x="10264390" y="1973263"/>
                  <a:ext cx="390600" cy="450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45" name="Ink 44">
                <a:extLst>
                  <a:ext uri="{FF2B5EF4-FFF2-40B4-BE49-F238E27FC236}">
                    <a16:creationId xmlns:a16="http://schemas.microsoft.com/office/drawing/2014/main" id="{A0139E39-831E-6D43-A2CC-EA5453852E58}"/>
                  </a:ext>
                </a:extLst>
              </p14:cNvPr>
              <p14:cNvContentPartPr/>
              <p14:nvPr/>
            </p14:nvContentPartPr>
            <p14:xfrm>
              <a:off x="5018110" y="3716383"/>
              <a:ext cx="518040" cy="47520"/>
            </p14:xfrm>
          </p:contentPart>
        </mc:Choice>
        <mc:Fallback>
          <p:pic>
            <p:nvPicPr>
              <p:cNvPr id="45" name="Ink 44">
                <a:extLst>
                  <a:ext uri="{FF2B5EF4-FFF2-40B4-BE49-F238E27FC236}">
                    <a16:creationId xmlns:a16="http://schemas.microsoft.com/office/drawing/2014/main" id="{A0139E39-831E-6D43-A2CC-EA5453852E58}"/>
                  </a:ext>
                </a:extLst>
              </p:cNvPr>
              <p:cNvPicPr/>
              <p:nvPr/>
            </p:nvPicPr>
            <p:blipFill>
              <a:blip r:embed="rId14"/>
              <a:stretch>
                <a:fillRect/>
              </a:stretch>
            </p:blipFill>
            <p:spPr>
              <a:xfrm>
                <a:off x="5002630" y="3701263"/>
                <a:ext cx="54864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51" name="Ink 50">
                <a:extLst>
                  <a:ext uri="{FF2B5EF4-FFF2-40B4-BE49-F238E27FC236}">
                    <a16:creationId xmlns:a16="http://schemas.microsoft.com/office/drawing/2014/main" id="{2DB1E5E6-57BA-954C-A012-FA6516E333F7}"/>
                  </a:ext>
                </a:extLst>
              </p14:cNvPr>
              <p14:cNvContentPartPr/>
              <p14:nvPr/>
            </p14:nvContentPartPr>
            <p14:xfrm>
              <a:off x="5383150" y="2499223"/>
              <a:ext cx="479160" cy="850320"/>
            </p14:xfrm>
          </p:contentPart>
        </mc:Choice>
        <mc:Fallback>
          <p:pic>
            <p:nvPicPr>
              <p:cNvPr id="51" name="Ink 50">
                <a:extLst>
                  <a:ext uri="{FF2B5EF4-FFF2-40B4-BE49-F238E27FC236}">
                    <a16:creationId xmlns:a16="http://schemas.microsoft.com/office/drawing/2014/main" id="{2DB1E5E6-57BA-954C-A012-FA6516E333F7}"/>
                  </a:ext>
                </a:extLst>
              </p:cNvPr>
              <p:cNvPicPr/>
              <p:nvPr/>
            </p:nvPicPr>
            <p:blipFill>
              <a:blip r:embed="rId16"/>
              <a:stretch>
                <a:fillRect/>
              </a:stretch>
            </p:blipFill>
            <p:spPr>
              <a:xfrm>
                <a:off x="5367670" y="2484103"/>
                <a:ext cx="509760" cy="880920"/>
              </a:xfrm>
              <a:prstGeom prst="rect">
                <a:avLst/>
              </a:prstGeom>
            </p:spPr>
          </p:pic>
        </mc:Fallback>
      </mc:AlternateContent>
      <p:grpSp>
        <p:nvGrpSpPr>
          <p:cNvPr id="59" name="Group 58">
            <a:extLst>
              <a:ext uri="{FF2B5EF4-FFF2-40B4-BE49-F238E27FC236}">
                <a16:creationId xmlns:a16="http://schemas.microsoft.com/office/drawing/2014/main" id="{5B04F19E-A82E-2848-A40B-D3E63BB3D139}"/>
              </a:ext>
            </a:extLst>
          </p:cNvPr>
          <p:cNvGrpSpPr/>
          <p:nvPr/>
        </p:nvGrpSpPr>
        <p:grpSpPr>
          <a:xfrm>
            <a:off x="3269590" y="3217783"/>
            <a:ext cx="3151080" cy="2559240"/>
            <a:chOff x="3269590" y="3217783"/>
            <a:chExt cx="3151080" cy="2559240"/>
          </a:xfrm>
        </p:grpSpPr>
        <mc:AlternateContent xmlns:mc="http://schemas.openxmlformats.org/markup-compatibility/2006">
          <mc:Choice xmlns:p14="http://schemas.microsoft.com/office/powerpoint/2010/main" Requires="p14">
            <p:contentPart p14:bwMode="auto" r:id="rId17">
              <p14:nvContentPartPr>
                <p14:cNvPr id="8" name="Ink 7">
                  <a:extLst>
                    <a:ext uri="{FF2B5EF4-FFF2-40B4-BE49-F238E27FC236}">
                      <a16:creationId xmlns:a16="http://schemas.microsoft.com/office/drawing/2014/main" id="{780F9E9B-FCB9-4543-B399-16F4EF7E42D1}"/>
                    </a:ext>
                  </a:extLst>
                </p14:cNvPr>
                <p14:cNvContentPartPr/>
                <p14:nvPr/>
              </p14:nvContentPartPr>
              <p14:xfrm>
                <a:off x="3269590" y="4448263"/>
                <a:ext cx="515160" cy="253080"/>
              </p14:xfrm>
            </p:contentPart>
          </mc:Choice>
          <mc:Fallback>
            <p:pic>
              <p:nvPicPr>
                <p:cNvPr id="8" name="Ink 7">
                  <a:extLst>
                    <a:ext uri="{FF2B5EF4-FFF2-40B4-BE49-F238E27FC236}">
                      <a16:creationId xmlns:a16="http://schemas.microsoft.com/office/drawing/2014/main" id="{780F9E9B-FCB9-4543-B399-16F4EF7E42D1}"/>
                    </a:ext>
                  </a:extLst>
                </p:cNvPr>
                <p:cNvPicPr/>
                <p:nvPr/>
              </p:nvPicPr>
              <p:blipFill>
                <a:blip r:embed="rId18"/>
                <a:stretch>
                  <a:fillRect/>
                </a:stretch>
              </p:blipFill>
              <p:spPr>
                <a:xfrm>
                  <a:off x="3254470" y="4432783"/>
                  <a:ext cx="54540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9" name="Ink 8">
                  <a:extLst>
                    <a:ext uri="{FF2B5EF4-FFF2-40B4-BE49-F238E27FC236}">
                      <a16:creationId xmlns:a16="http://schemas.microsoft.com/office/drawing/2014/main" id="{D712DA76-9F6F-5C43-AAA9-EBA5A3BCEE7B}"/>
                    </a:ext>
                  </a:extLst>
                </p14:cNvPr>
                <p14:cNvContentPartPr/>
                <p14:nvPr/>
              </p14:nvContentPartPr>
              <p14:xfrm>
                <a:off x="3389470" y="4488223"/>
                <a:ext cx="515880" cy="243720"/>
              </p14:xfrm>
            </p:contentPart>
          </mc:Choice>
          <mc:Fallback>
            <p:pic>
              <p:nvPicPr>
                <p:cNvPr id="9" name="Ink 8">
                  <a:extLst>
                    <a:ext uri="{FF2B5EF4-FFF2-40B4-BE49-F238E27FC236}">
                      <a16:creationId xmlns:a16="http://schemas.microsoft.com/office/drawing/2014/main" id="{D712DA76-9F6F-5C43-AAA9-EBA5A3BCEE7B}"/>
                    </a:ext>
                  </a:extLst>
                </p:cNvPr>
                <p:cNvPicPr/>
                <p:nvPr/>
              </p:nvPicPr>
              <p:blipFill>
                <a:blip r:embed="rId20"/>
                <a:stretch>
                  <a:fillRect/>
                </a:stretch>
              </p:blipFill>
              <p:spPr>
                <a:xfrm>
                  <a:off x="3374350" y="4473103"/>
                  <a:ext cx="54648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0" name="Ink 9">
                  <a:extLst>
                    <a:ext uri="{FF2B5EF4-FFF2-40B4-BE49-F238E27FC236}">
                      <a16:creationId xmlns:a16="http://schemas.microsoft.com/office/drawing/2014/main" id="{77FD4F7B-A108-7B42-BE1E-64D8FE288A95}"/>
                    </a:ext>
                  </a:extLst>
                </p14:cNvPr>
                <p14:cNvContentPartPr/>
                <p14:nvPr/>
              </p14:nvContentPartPr>
              <p14:xfrm>
                <a:off x="3321790" y="4895383"/>
                <a:ext cx="488160" cy="248040"/>
              </p14:xfrm>
            </p:contentPart>
          </mc:Choice>
          <mc:Fallback>
            <p:pic>
              <p:nvPicPr>
                <p:cNvPr id="10" name="Ink 9">
                  <a:extLst>
                    <a:ext uri="{FF2B5EF4-FFF2-40B4-BE49-F238E27FC236}">
                      <a16:creationId xmlns:a16="http://schemas.microsoft.com/office/drawing/2014/main" id="{77FD4F7B-A108-7B42-BE1E-64D8FE288A95}"/>
                    </a:ext>
                  </a:extLst>
                </p:cNvPr>
                <p:cNvPicPr/>
                <p:nvPr/>
              </p:nvPicPr>
              <p:blipFill>
                <a:blip r:embed="rId22"/>
                <a:stretch>
                  <a:fillRect/>
                </a:stretch>
              </p:blipFill>
              <p:spPr>
                <a:xfrm>
                  <a:off x="3306310" y="4880263"/>
                  <a:ext cx="51876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1" name="Ink 10">
                  <a:extLst>
                    <a:ext uri="{FF2B5EF4-FFF2-40B4-BE49-F238E27FC236}">
                      <a16:creationId xmlns:a16="http://schemas.microsoft.com/office/drawing/2014/main" id="{4A3F9210-6DF0-B54D-89D9-CE5587FB95EE}"/>
                    </a:ext>
                  </a:extLst>
                </p14:cNvPr>
                <p14:cNvContentPartPr/>
                <p14:nvPr/>
              </p14:nvContentPartPr>
              <p14:xfrm>
                <a:off x="3476950" y="4945783"/>
                <a:ext cx="447480" cy="221040"/>
              </p14:xfrm>
            </p:contentPart>
          </mc:Choice>
          <mc:Fallback>
            <p:pic>
              <p:nvPicPr>
                <p:cNvPr id="11" name="Ink 10">
                  <a:extLst>
                    <a:ext uri="{FF2B5EF4-FFF2-40B4-BE49-F238E27FC236}">
                      <a16:creationId xmlns:a16="http://schemas.microsoft.com/office/drawing/2014/main" id="{4A3F9210-6DF0-B54D-89D9-CE5587FB95EE}"/>
                    </a:ext>
                  </a:extLst>
                </p:cNvPr>
                <p:cNvPicPr/>
                <p:nvPr/>
              </p:nvPicPr>
              <p:blipFill>
                <a:blip r:embed="rId24"/>
                <a:stretch>
                  <a:fillRect/>
                </a:stretch>
              </p:blipFill>
              <p:spPr>
                <a:xfrm>
                  <a:off x="3461830" y="4930663"/>
                  <a:ext cx="47808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2" name="Ink 11">
                  <a:extLst>
                    <a:ext uri="{FF2B5EF4-FFF2-40B4-BE49-F238E27FC236}">
                      <a16:creationId xmlns:a16="http://schemas.microsoft.com/office/drawing/2014/main" id="{545E3416-4F71-4041-8849-026145D22A01}"/>
                    </a:ext>
                  </a:extLst>
                </p14:cNvPr>
                <p14:cNvContentPartPr/>
                <p14:nvPr/>
              </p14:nvContentPartPr>
              <p14:xfrm>
                <a:off x="3307750" y="5450143"/>
                <a:ext cx="506880" cy="252360"/>
              </p14:xfrm>
            </p:contentPart>
          </mc:Choice>
          <mc:Fallback>
            <p:pic>
              <p:nvPicPr>
                <p:cNvPr id="12" name="Ink 11">
                  <a:extLst>
                    <a:ext uri="{FF2B5EF4-FFF2-40B4-BE49-F238E27FC236}">
                      <a16:creationId xmlns:a16="http://schemas.microsoft.com/office/drawing/2014/main" id="{545E3416-4F71-4041-8849-026145D22A01}"/>
                    </a:ext>
                  </a:extLst>
                </p:cNvPr>
                <p:cNvPicPr/>
                <p:nvPr/>
              </p:nvPicPr>
              <p:blipFill>
                <a:blip r:embed="rId26"/>
                <a:stretch>
                  <a:fillRect/>
                </a:stretch>
              </p:blipFill>
              <p:spPr>
                <a:xfrm>
                  <a:off x="3292270" y="5435023"/>
                  <a:ext cx="53748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3" name="Ink 12">
                  <a:extLst>
                    <a:ext uri="{FF2B5EF4-FFF2-40B4-BE49-F238E27FC236}">
                      <a16:creationId xmlns:a16="http://schemas.microsoft.com/office/drawing/2014/main" id="{29373577-9356-6F49-90FC-721CD8721D99}"/>
                    </a:ext>
                  </a:extLst>
                </p14:cNvPr>
                <p14:cNvContentPartPr/>
                <p14:nvPr/>
              </p14:nvContentPartPr>
              <p14:xfrm>
                <a:off x="3500710" y="5402263"/>
                <a:ext cx="585000" cy="374760"/>
              </p14:xfrm>
            </p:contentPart>
          </mc:Choice>
          <mc:Fallback>
            <p:pic>
              <p:nvPicPr>
                <p:cNvPr id="13" name="Ink 12">
                  <a:extLst>
                    <a:ext uri="{FF2B5EF4-FFF2-40B4-BE49-F238E27FC236}">
                      <a16:creationId xmlns:a16="http://schemas.microsoft.com/office/drawing/2014/main" id="{29373577-9356-6F49-90FC-721CD8721D99}"/>
                    </a:ext>
                  </a:extLst>
                </p:cNvPr>
                <p:cNvPicPr/>
                <p:nvPr/>
              </p:nvPicPr>
              <p:blipFill>
                <a:blip r:embed="rId28"/>
                <a:stretch>
                  <a:fillRect/>
                </a:stretch>
              </p:blipFill>
              <p:spPr>
                <a:xfrm>
                  <a:off x="3485590" y="5387143"/>
                  <a:ext cx="61524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8" name="Ink 17">
                  <a:extLst>
                    <a:ext uri="{FF2B5EF4-FFF2-40B4-BE49-F238E27FC236}">
                      <a16:creationId xmlns:a16="http://schemas.microsoft.com/office/drawing/2014/main" id="{361C8754-1722-3946-B445-4A318E5D8A2C}"/>
                    </a:ext>
                  </a:extLst>
                </p14:cNvPr>
                <p14:cNvContentPartPr/>
                <p14:nvPr/>
              </p14:nvContentPartPr>
              <p14:xfrm>
                <a:off x="4954030" y="3257743"/>
                <a:ext cx="735840" cy="551520"/>
              </p14:xfrm>
            </p:contentPart>
          </mc:Choice>
          <mc:Fallback>
            <p:pic>
              <p:nvPicPr>
                <p:cNvPr id="18" name="Ink 17">
                  <a:extLst>
                    <a:ext uri="{FF2B5EF4-FFF2-40B4-BE49-F238E27FC236}">
                      <a16:creationId xmlns:a16="http://schemas.microsoft.com/office/drawing/2014/main" id="{361C8754-1722-3946-B445-4A318E5D8A2C}"/>
                    </a:ext>
                  </a:extLst>
                </p:cNvPr>
                <p:cNvPicPr/>
                <p:nvPr/>
              </p:nvPicPr>
              <p:blipFill>
                <a:blip r:embed="rId30"/>
                <a:stretch>
                  <a:fillRect/>
                </a:stretch>
              </p:blipFill>
              <p:spPr>
                <a:xfrm>
                  <a:off x="4938910" y="3242623"/>
                  <a:ext cx="766440" cy="5817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 name="Ink 2">
                  <a:extLst>
                    <a:ext uri="{FF2B5EF4-FFF2-40B4-BE49-F238E27FC236}">
                      <a16:creationId xmlns:a16="http://schemas.microsoft.com/office/drawing/2014/main" id="{69910352-A7E6-1843-8CCC-0059DCE6D77B}"/>
                    </a:ext>
                  </a:extLst>
                </p14:cNvPr>
                <p14:cNvContentPartPr/>
                <p14:nvPr/>
              </p14:nvContentPartPr>
              <p14:xfrm>
                <a:off x="3316390" y="3426583"/>
                <a:ext cx="637200" cy="358560"/>
              </p14:xfrm>
            </p:contentPart>
          </mc:Choice>
          <mc:Fallback>
            <p:pic>
              <p:nvPicPr>
                <p:cNvPr id="3" name="Ink 2">
                  <a:extLst>
                    <a:ext uri="{FF2B5EF4-FFF2-40B4-BE49-F238E27FC236}">
                      <a16:creationId xmlns:a16="http://schemas.microsoft.com/office/drawing/2014/main" id="{69910352-A7E6-1843-8CCC-0059DCE6D77B}"/>
                    </a:ext>
                  </a:extLst>
                </p:cNvPr>
                <p:cNvPicPr/>
                <p:nvPr/>
              </p:nvPicPr>
              <p:blipFill>
                <a:blip r:embed="rId32"/>
                <a:stretch>
                  <a:fillRect/>
                </a:stretch>
              </p:blipFill>
              <p:spPr>
                <a:xfrm>
                  <a:off x="3301270" y="3411463"/>
                  <a:ext cx="66780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 name="Ink 3">
                  <a:extLst>
                    <a:ext uri="{FF2B5EF4-FFF2-40B4-BE49-F238E27FC236}">
                      <a16:creationId xmlns:a16="http://schemas.microsoft.com/office/drawing/2014/main" id="{D056059D-FA8E-AC4C-BB73-16AE79C36907}"/>
                    </a:ext>
                  </a:extLst>
                </p14:cNvPr>
                <p14:cNvContentPartPr/>
                <p14:nvPr/>
              </p14:nvContentPartPr>
              <p14:xfrm>
                <a:off x="3513670" y="3352063"/>
                <a:ext cx="692640" cy="410760"/>
              </p14:xfrm>
            </p:contentPart>
          </mc:Choice>
          <mc:Fallback>
            <p:pic>
              <p:nvPicPr>
                <p:cNvPr id="4" name="Ink 3">
                  <a:extLst>
                    <a:ext uri="{FF2B5EF4-FFF2-40B4-BE49-F238E27FC236}">
                      <a16:creationId xmlns:a16="http://schemas.microsoft.com/office/drawing/2014/main" id="{D056059D-FA8E-AC4C-BB73-16AE79C36907}"/>
                    </a:ext>
                  </a:extLst>
                </p:cNvPr>
                <p:cNvPicPr/>
                <p:nvPr/>
              </p:nvPicPr>
              <p:blipFill>
                <a:blip r:embed="rId34"/>
                <a:stretch>
                  <a:fillRect/>
                </a:stretch>
              </p:blipFill>
              <p:spPr>
                <a:xfrm>
                  <a:off x="3498550" y="3336583"/>
                  <a:ext cx="72324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6" name="Ink 5">
                  <a:extLst>
                    <a:ext uri="{FF2B5EF4-FFF2-40B4-BE49-F238E27FC236}">
                      <a16:creationId xmlns:a16="http://schemas.microsoft.com/office/drawing/2014/main" id="{EFC10561-3D15-5E4E-A8C9-64177B1A8159}"/>
                    </a:ext>
                  </a:extLst>
                </p14:cNvPr>
                <p14:cNvContentPartPr/>
                <p14:nvPr/>
              </p14:nvContentPartPr>
              <p14:xfrm>
                <a:off x="3431950" y="3902143"/>
                <a:ext cx="410040" cy="262800"/>
              </p14:xfrm>
            </p:contentPart>
          </mc:Choice>
          <mc:Fallback>
            <p:pic>
              <p:nvPicPr>
                <p:cNvPr id="6" name="Ink 5">
                  <a:extLst>
                    <a:ext uri="{FF2B5EF4-FFF2-40B4-BE49-F238E27FC236}">
                      <a16:creationId xmlns:a16="http://schemas.microsoft.com/office/drawing/2014/main" id="{EFC10561-3D15-5E4E-A8C9-64177B1A8159}"/>
                    </a:ext>
                  </a:extLst>
                </p:cNvPr>
                <p:cNvPicPr/>
                <p:nvPr/>
              </p:nvPicPr>
              <p:blipFill>
                <a:blip r:embed="rId36"/>
                <a:stretch>
                  <a:fillRect/>
                </a:stretch>
              </p:blipFill>
              <p:spPr>
                <a:xfrm>
                  <a:off x="3416470" y="3886663"/>
                  <a:ext cx="44028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7" name="Ink 6">
                  <a:extLst>
                    <a:ext uri="{FF2B5EF4-FFF2-40B4-BE49-F238E27FC236}">
                      <a16:creationId xmlns:a16="http://schemas.microsoft.com/office/drawing/2014/main" id="{0F28B5D7-57F6-0049-B022-D9C21D15CC40}"/>
                    </a:ext>
                  </a:extLst>
                </p14:cNvPr>
                <p14:cNvContentPartPr/>
                <p14:nvPr/>
              </p14:nvContentPartPr>
              <p14:xfrm>
                <a:off x="3561190" y="3931663"/>
                <a:ext cx="411120" cy="199440"/>
              </p14:xfrm>
            </p:contentPart>
          </mc:Choice>
          <mc:Fallback>
            <p:pic>
              <p:nvPicPr>
                <p:cNvPr id="7" name="Ink 6">
                  <a:extLst>
                    <a:ext uri="{FF2B5EF4-FFF2-40B4-BE49-F238E27FC236}">
                      <a16:creationId xmlns:a16="http://schemas.microsoft.com/office/drawing/2014/main" id="{0F28B5D7-57F6-0049-B022-D9C21D15CC40}"/>
                    </a:ext>
                  </a:extLst>
                </p:cNvPr>
                <p:cNvPicPr/>
                <p:nvPr/>
              </p:nvPicPr>
              <p:blipFill>
                <a:blip r:embed="rId38"/>
                <a:stretch>
                  <a:fillRect/>
                </a:stretch>
              </p:blipFill>
              <p:spPr>
                <a:xfrm>
                  <a:off x="3546070" y="3916543"/>
                  <a:ext cx="44172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9" name="Ink 18">
                  <a:extLst>
                    <a:ext uri="{FF2B5EF4-FFF2-40B4-BE49-F238E27FC236}">
                      <a16:creationId xmlns:a16="http://schemas.microsoft.com/office/drawing/2014/main" id="{3213A2CF-D8FB-F846-9780-15E77793FA44}"/>
                    </a:ext>
                  </a:extLst>
                </p14:cNvPr>
                <p14:cNvContentPartPr/>
                <p14:nvPr/>
              </p14:nvContentPartPr>
              <p14:xfrm>
                <a:off x="4142230" y="3763183"/>
                <a:ext cx="654480" cy="505800"/>
              </p14:xfrm>
            </p:contentPart>
          </mc:Choice>
          <mc:Fallback>
            <p:pic>
              <p:nvPicPr>
                <p:cNvPr id="19" name="Ink 18">
                  <a:extLst>
                    <a:ext uri="{FF2B5EF4-FFF2-40B4-BE49-F238E27FC236}">
                      <a16:creationId xmlns:a16="http://schemas.microsoft.com/office/drawing/2014/main" id="{3213A2CF-D8FB-F846-9780-15E77793FA44}"/>
                    </a:ext>
                  </a:extLst>
                </p:cNvPr>
                <p:cNvPicPr/>
                <p:nvPr/>
              </p:nvPicPr>
              <p:blipFill>
                <a:blip r:embed="rId40"/>
                <a:stretch>
                  <a:fillRect/>
                </a:stretch>
              </p:blipFill>
              <p:spPr>
                <a:xfrm>
                  <a:off x="4127110" y="3747703"/>
                  <a:ext cx="685080" cy="5364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1" name="Ink 20">
                  <a:extLst>
                    <a:ext uri="{FF2B5EF4-FFF2-40B4-BE49-F238E27FC236}">
                      <a16:creationId xmlns:a16="http://schemas.microsoft.com/office/drawing/2014/main" id="{716A684B-E95E-5840-8A1B-0B5966838C1F}"/>
                    </a:ext>
                  </a:extLst>
                </p14:cNvPr>
                <p14:cNvContentPartPr/>
                <p14:nvPr/>
              </p14:nvContentPartPr>
              <p14:xfrm>
                <a:off x="4982470" y="4267543"/>
                <a:ext cx="595800" cy="459000"/>
              </p14:xfrm>
            </p:contentPart>
          </mc:Choice>
          <mc:Fallback>
            <p:pic>
              <p:nvPicPr>
                <p:cNvPr id="21" name="Ink 20">
                  <a:extLst>
                    <a:ext uri="{FF2B5EF4-FFF2-40B4-BE49-F238E27FC236}">
                      <a16:creationId xmlns:a16="http://schemas.microsoft.com/office/drawing/2014/main" id="{716A684B-E95E-5840-8A1B-0B5966838C1F}"/>
                    </a:ext>
                  </a:extLst>
                </p:cNvPr>
                <p:cNvPicPr/>
                <p:nvPr/>
              </p:nvPicPr>
              <p:blipFill>
                <a:blip r:embed="rId42"/>
                <a:stretch>
                  <a:fillRect/>
                </a:stretch>
              </p:blipFill>
              <p:spPr>
                <a:xfrm>
                  <a:off x="4967350" y="4252423"/>
                  <a:ext cx="626040" cy="4892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2" name="Ink 21">
                  <a:extLst>
                    <a:ext uri="{FF2B5EF4-FFF2-40B4-BE49-F238E27FC236}">
                      <a16:creationId xmlns:a16="http://schemas.microsoft.com/office/drawing/2014/main" id="{C4F8CA6A-85D6-3E4B-95DF-4DCDBAA3C885}"/>
                    </a:ext>
                  </a:extLst>
                </p14:cNvPr>
                <p14:cNvContentPartPr/>
                <p14:nvPr/>
              </p14:nvContentPartPr>
              <p14:xfrm>
                <a:off x="4119550" y="4641943"/>
                <a:ext cx="675720" cy="591120"/>
              </p14:xfrm>
            </p:contentPart>
          </mc:Choice>
          <mc:Fallback>
            <p:pic>
              <p:nvPicPr>
                <p:cNvPr id="22" name="Ink 21">
                  <a:extLst>
                    <a:ext uri="{FF2B5EF4-FFF2-40B4-BE49-F238E27FC236}">
                      <a16:creationId xmlns:a16="http://schemas.microsoft.com/office/drawing/2014/main" id="{C4F8CA6A-85D6-3E4B-95DF-4DCDBAA3C885}"/>
                    </a:ext>
                  </a:extLst>
                </p:cNvPr>
                <p:cNvPicPr/>
                <p:nvPr/>
              </p:nvPicPr>
              <p:blipFill>
                <a:blip r:embed="rId44"/>
                <a:stretch>
                  <a:fillRect/>
                </a:stretch>
              </p:blipFill>
              <p:spPr>
                <a:xfrm>
                  <a:off x="4104430" y="4626823"/>
                  <a:ext cx="706320" cy="6217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3" name="Ink 22">
                  <a:extLst>
                    <a:ext uri="{FF2B5EF4-FFF2-40B4-BE49-F238E27FC236}">
                      <a16:creationId xmlns:a16="http://schemas.microsoft.com/office/drawing/2014/main" id="{B9030E81-0FC0-574A-9891-FC411E6AF5A6}"/>
                    </a:ext>
                  </a:extLst>
                </p14:cNvPr>
                <p14:cNvContentPartPr/>
                <p14:nvPr/>
              </p14:nvContentPartPr>
              <p14:xfrm>
                <a:off x="4894990" y="3773623"/>
                <a:ext cx="700560" cy="535680"/>
              </p14:xfrm>
            </p:contentPart>
          </mc:Choice>
          <mc:Fallback>
            <p:pic>
              <p:nvPicPr>
                <p:cNvPr id="23" name="Ink 22">
                  <a:extLst>
                    <a:ext uri="{FF2B5EF4-FFF2-40B4-BE49-F238E27FC236}">
                      <a16:creationId xmlns:a16="http://schemas.microsoft.com/office/drawing/2014/main" id="{B9030E81-0FC0-574A-9891-FC411E6AF5A6}"/>
                    </a:ext>
                  </a:extLst>
                </p:cNvPr>
                <p:cNvPicPr/>
                <p:nvPr/>
              </p:nvPicPr>
              <p:blipFill>
                <a:blip r:embed="rId46"/>
                <a:stretch>
                  <a:fillRect/>
                </a:stretch>
              </p:blipFill>
              <p:spPr>
                <a:xfrm>
                  <a:off x="4879870" y="3758503"/>
                  <a:ext cx="731160" cy="5659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4" name="Ink 23">
                  <a:extLst>
                    <a:ext uri="{FF2B5EF4-FFF2-40B4-BE49-F238E27FC236}">
                      <a16:creationId xmlns:a16="http://schemas.microsoft.com/office/drawing/2014/main" id="{9E04B58C-AC21-F444-AED5-6B735EF5DD20}"/>
                    </a:ext>
                  </a:extLst>
                </p14:cNvPr>
                <p14:cNvContentPartPr/>
                <p14:nvPr/>
              </p14:nvContentPartPr>
              <p14:xfrm>
                <a:off x="4053670" y="4196623"/>
                <a:ext cx="752760" cy="493560"/>
              </p14:xfrm>
            </p:contentPart>
          </mc:Choice>
          <mc:Fallback>
            <p:pic>
              <p:nvPicPr>
                <p:cNvPr id="24" name="Ink 23">
                  <a:extLst>
                    <a:ext uri="{FF2B5EF4-FFF2-40B4-BE49-F238E27FC236}">
                      <a16:creationId xmlns:a16="http://schemas.microsoft.com/office/drawing/2014/main" id="{9E04B58C-AC21-F444-AED5-6B735EF5DD20}"/>
                    </a:ext>
                  </a:extLst>
                </p:cNvPr>
                <p:cNvPicPr/>
                <p:nvPr/>
              </p:nvPicPr>
              <p:blipFill>
                <a:blip r:embed="rId48"/>
                <a:stretch>
                  <a:fillRect/>
                </a:stretch>
              </p:blipFill>
              <p:spPr>
                <a:xfrm>
                  <a:off x="4038550" y="4181143"/>
                  <a:ext cx="78300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5" name="Ink 24">
                  <a:extLst>
                    <a:ext uri="{FF2B5EF4-FFF2-40B4-BE49-F238E27FC236}">
                      <a16:creationId xmlns:a16="http://schemas.microsoft.com/office/drawing/2014/main" id="{F06D4300-CF61-4742-B809-A9174F5F7570}"/>
                    </a:ext>
                  </a:extLst>
                </p14:cNvPr>
                <p14:cNvContentPartPr/>
                <p14:nvPr/>
              </p14:nvContentPartPr>
              <p14:xfrm>
                <a:off x="4908310" y="4713223"/>
                <a:ext cx="744120" cy="564480"/>
              </p14:xfrm>
            </p:contentPart>
          </mc:Choice>
          <mc:Fallback>
            <p:pic>
              <p:nvPicPr>
                <p:cNvPr id="25" name="Ink 24">
                  <a:extLst>
                    <a:ext uri="{FF2B5EF4-FFF2-40B4-BE49-F238E27FC236}">
                      <a16:creationId xmlns:a16="http://schemas.microsoft.com/office/drawing/2014/main" id="{F06D4300-CF61-4742-B809-A9174F5F7570}"/>
                    </a:ext>
                  </a:extLst>
                </p:cNvPr>
                <p:cNvPicPr/>
                <p:nvPr/>
              </p:nvPicPr>
              <p:blipFill>
                <a:blip r:embed="rId50"/>
                <a:stretch>
                  <a:fillRect/>
                </a:stretch>
              </p:blipFill>
              <p:spPr>
                <a:xfrm>
                  <a:off x="4892830" y="4697743"/>
                  <a:ext cx="774720" cy="5950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6" name="Ink 25">
                  <a:extLst>
                    <a:ext uri="{FF2B5EF4-FFF2-40B4-BE49-F238E27FC236}">
                      <a16:creationId xmlns:a16="http://schemas.microsoft.com/office/drawing/2014/main" id="{78C37515-4230-EB40-84BB-80A5BBDBB02E}"/>
                    </a:ext>
                  </a:extLst>
                </p14:cNvPr>
                <p14:cNvContentPartPr/>
                <p14:nvPr/>
              </p14:nvContentPartPr>
              <p14:xfrm>
                <a:off x="4107310" y="5181583"/>
                <a:ext cx="788760" cy="589320"/>
              </p14:xfrm>
            </p:contentPart>
          </mc:Choice>
          <mc:Fallback>
            <p:pic>
              <p:nvPicPr>
                <p:cNvPr id="26" name="Ink 25">
                  <a:extLst>
                    <a:ext uri="{FF2B5EF4-FFF2-40B4-BE49-F238E27FC236}">
                      <a16:creationId xmlns:a16="http://schemas.microsoft.com/office/drawing/2014/main" id="{78C37515-4230-EB40-84BB-80A5BBDBB02E}"/>
                    </a:ext>
                  </a:extLst>
                </p:cNvPr>
                <p:cNvPicPr/>
                <p:nvPr/>
              </p:nvPicPr>
              <p:blipFill>
                <a:blip r:embed="rId52"/>
                <a:stretch>
                  <a:fillRect/>
                </a:stretch>
              </p:blipFill>
              <p:spPr>
                <a:xfrm>
                  <a:off x="4092190" y="5166463"/>
                  <a:ext cx="819000" cy="6199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7" name="Ink 26">
                  <a:extLst>
                    <a:ext uri="{FF2B5EF4-FFF2-40B4-BE49-F238E27FC236}">
                      <a16:creationId xmlns:a16="http://schemas.microsoft.com/office/drawing/2014/main" id="{99C8BBEF-01F0-4D40-B774-5BDB630B61F6}"/>
                    </a:ext>
                  </a:extLst>
                </p14:cNvPr>
                <p14:cNvContentPartPr/>
                <p14:nvPr/>
              </p14:nvContentPartPr>
              <p14:xfrm>
                <a:off x="5524630" y="3329743"/>
                <a:ext cx="38880" cy="29160"/>
              </p14:xfrm>
            </p:contentPart>
          </mc:Choice>
          <mc:Fallback>
            <p:pic>
              <p:nvPicPr>
                <p:cNvPr id="27" name="Ink 26">
                  <a:extLst>
                    <a:ext uri="{FF2B5EF4-FFF2-40B4-BE49-F238E27FC236}">
                      <a16:creationId xmlns:a16="http://schemas.microsoft.com/office/drawing/2014/main" id="{99C8BBEF-01F0-4D40-B774-5BDB630B61F6}"/>
                    </a:ext>
                  </a:extLst>
                </p:cNvPr>
                <p:cNvPicPr/>
                <p:nvPr/>
              </p:nvPicPr>
              <p:blipFill>
                <a:blip r:embed="rId54"/>
                <a:stretch>
                  <a:fillRect/>
                </a:stretch>
              </p:blipFill>
              <p:spPr>
                <a:xfrm>
                  <a:off x="5509510" y="3314623"/>
                  <a:ext cx="6948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9" name="Ink 28">
                  <a:extLst>
                    <a:ext uri="{FF2B5EF4-FFF2-40B4-BE49-F238E27FC236}">
                      <a16:creationId xmlns:a16="http://schemas.microsoft.com/office/drawing/2014/main" id="{8BEA4A1E-AD8D-0942-B15D-4CACB765AA06}"/>
                    </a:ext>
                  </a:extLst>
                </p14:cNvPr>
                <p14:cNvContentPartPr/>
                <p14:nvPr/>
              </p14:nvContentPartPr>
              <p14:xfrm>
                <a:off x="5506990" y="3459703"/>
                <a:ext cx="31320" cy="11880"/>
              </p14:xfrm>
            </p:contentPart>
          </mc:Choice>
          <mc:Fallback>
            <p:pic>
              <p:nvPicPr>
                <p:cNvPr id="29" name="Ink 28">
                  <a:extLst>
                    <a:ext uri="{FF2B5EF4-FFF2-40B4-BE49-F238E27FC236}">
                      <a16:creationId xmlns:a16="http://schemas.microsoft.com/office/drawing/2014/main" id="{8BEA4A1E-AD8D-0942-B15D-4CACB765AA06}"/>
                    </a:ext>
                  </a:extLst>
                </p:cNvPr>
                <p:cNvPicPr/>
                <p:nvPr/>
              </p:nvPicPr>
              <p:blipFill>
                <a:blip r:embed="rId56"/>
                <a:stretch>
                  <a:fillRect/>
                </a:stretch>
              </p:blipFill>
              <p:spPr>
                <a:xfrm>
                  <a:off x="5491870" y="3444583"/>
                  <a:ext cx="615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0" name="Ink 29">
                  <a:extLst>
                    <a:ext uri="{FF2B5EF4-FFF2-40B4-BE49-F238E27FC236}">
                      <a16:creationId xmlns:a16="http://schemas.microsoft.com/office/drawing/2014/main" id="{B245DDBA-AAFC-E94E-BE0A-621E132174ED}"/>
                    </a:ext>
                  </a:extLst>
                </p14:cNvPr>
                <p14:cNvContentPartPr/>
                <p14:nvPr/>
              </p14:nvContentPartPr>
              <p14:xfrm>
                <a:off x="5441110" y="3554383"/>
                <a:ext cx="20880" cy="6120"/>
              </p14:xfrm>
            </p:contentPart>
          </mc:Choice>
          <mc:Fallback>
            <p:pic>
              <p:nvPicPr>
                <p:cNvPr id="30" name="Ink 29">
                  <a:extLst>
                    <a:ext uri="{FF2B5EF4-FFF2-40B4-BE49-F238E27FC236}">
                      <a16:creationId xmlns:a16="http://schemas.microsoft.com/office/drawing/2014/main" id="{B245DDBA-AAFC-E94E-BE0A-621E132174ED}"/>
                    </a:ext>
                  </a:extLst>
                </p:cNvPr>
                <p:cNvPicPr/>
                <p:nvPr/>
              </p:nvPicPr>
              <p:blipFill>
                <a:blip r:embed="rId58"/>
                <a:stretch>
                  <a:fillRect/>
                </a:stretch>
              </p:blipFill>
              <p:spPr>
                <a:xfrm>
                  <a:off x="5425990" y="3538903"/>
                  <a:ext cx="511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2" name="Ink 31">
                  <a:extLst>
                    <a:ext uri="{FF2B5EF4-FFF2-40B4-BE49-F238E27FC236}">
                      <a16:creationId xmlns:a16="http://schemas.microsoft.com/office/drawing/2014/main" id="{E429A3E4-E8D1-5945-A07C-7014543B37D0}"/>
                    </a:ext>
                  </a:extLst>
                </p14:cNvPr>
                <p14:cNvContentPartPr/>
                <p14:nvPr/>
              </p14:nvContentPartPr>
              <p14:xfrm>
                <a:off x="5788150" y="3217783"/>
                <a:ext cx="632520" cy="487800"/>
              </p14:xfrm>
            </p:contentPart>
          </mc:Choice>
          <mc:Fallback>
            <p:pic>
              <p:nvPicPr>
                <p:cNvPr id="32" name="Ink 31">
                  <a:extLst>
                    <a:ext uri="{FF2B5EF4-FFF2-40B4-BE49-F238E27FC236}">
                      <a16:creationId xmlns:a16="http://schemas.microsoft.com/office/drawing/2014/main" id="{E429A3E4-E8D1-5945-A07C-7014543B37D0}"/>
                    </a:ext>
                  </a:extLst>
                </p:cNvPr>
                <p:cNvPicPr/>
                <p:nvPr/>
              </p:nvPicPr>
              <p:blipFill>
                <a:blip r:embed="rId60"/>
                <a:stretch>
                  <a:fillRect/>
                </a:stretch>
              </p:blipFill>
              <p:spPr>
                <a:xfrm>
                  <a:off x="5773030" y="3202663"/>
                  <a:ext cx="663120" cy="5184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3" name="Ink 32">
                  <a:extLst>
                    <a:ext uri="{FF2B5EF4-FFF2-40B4-BE49-F238E27FC236}">
                      <a16:creationId xmlns:a16="http://schemas.microsoft.com/office/drawing/2014/main" id="{59988604-70AA-AA4A-A1C6-4B6D2C61594F}"/>
                    </a:ext>
                  </a:extLst>
                </p14:cNvPr>
                <p14:cNvContentPartPr/>
                <p14:nvPr/>
              </p14:nvContentPartPr>
              <p14:xfrm>
                <a:off x="5769070" y="3760303"/>
                <a:ext cx="553680" cy="269640"/>
              </p14:xfrm>
            </p:contentPart>
          </mc:Choice>
          <mc:Fallback>
            <p:pic>
              <p:nvPicPr>
                <p:cNvPr id="33" name="Ink 32">
                  <a:extLst>
                    <a:ext uri="{FF2B5EF4-FFF2-40B4-BE49-F238E27FC236}">
                      <a16:creationId xmlns:a16="http://schemas.microsoft.com/office/drawing/2014/main" id="{59988604-70AA-AA4A-A1C6-4B6D2C61594F}"/>
                    </a:ext>
                  </a:extLst>
                </p:cNvPr>
                <p:cNvPicPr/>
                <p:nvPr/>
              </p:nvPicPr>
              <p:blipFill>
                <a:blip r:embed="rId62"/>
                <a:stretch>
                  <a:fillRect/>
                </a:stretch>
              </p:blipFill>
              <p:spPr>
                <a:xfrm>
                  <a:off x="5753950" y="3745183"/>
                  <a:ext cx="58392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3" name="Ink 52">
                  <a:extLst>
                    <a:ext uri="{FF2B5EF4-FFF2-40B4-BE49-F238E27FC236}">
                      <a16:creationId xmlns:a16="http://schemas.microsoft.com/office/drawing/2014/main" id="{71DA5456-88CD-934F-AA3F-673EDFAA7F9F}"/>
                    </a:ext>
                  </a:extLst>
                </p14:cNvPr>
                <p14:cNvContentPartPr/>
                <p14:nvPr/>
              </p14:nvContentPartPr>
              <p14:xfrm>
                <a:off x="5181910" y="3742303"/>
                <a:ext cx="316080" cy="17280"/>
              </p14:xfrm>
            </p:contentPart>
          </mc:Choice>
          <mc:Fallback>
            <p:pic>
              <p:nvPicPr>
                <p:cNvPr id="53" name="Ink 52">
                  <a:extLst>
                    <a:ext uri="{FF2B5EF4-FFF2-40B4-BE49-F238E27FC236}">
                      <a16:creationId xmlns:a16="http://schemas.microsoft.com/office/drawing/2014/main" id="{71DA5456-88CD-934F-AA3F-673EDFAA7F9F}"/>
                    </a:ext>
                  </a:extLst>
                </p:cNvPr>
                <p:cNvPicPr/>
                <p:nvPr/>
              </p:nvPicPr>
              <p:blipFill>
                <a:blip r:embed="rId64"/>
                <a:stretch>
                  <a:fillRect/>
                </a:stretch>
              </p:blipFill>
              <p:spPr>
                <a:xfrm>
                  <a:off x="5166790" y="3726823"/>
                  <a:ext cx="3463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4" name="Ink 53">
                  <a:extLst>
                    <a:ext uri="{FF2B5EF4-FFF2-40B4-BE49-F238E27FC236}">
                      <a16:creationId xmlns:a16="http://schemas.microsoft.com/office/drawing/2014/main" id="{58119F2E-C315-B940-A169-8310E3C09D9B}"/>
                    </a:ext>
                  </a:extLst>
                </p14:cNvPr>
                <p14:cNvContentPartPr/>
                <p14:nvPr/>
              </p14:nvContentPartPr>
              <p14:xfrm>
                <a:off x="5034670" y="3750943"/>
                <a:ext cx="432000" cy="31680"/>
              </p14:xfrm>
            </p:contentPart>
          </mc:Choice>
          <mc:Fallback>
            <p:pic>
              <p:nvPicPr>
                <p:cNvPr id="54" name="Ink 53">
                  <a:extLst>
                    <a:ext uri="{FF2B5EF4-FFF2-40B4-BE49-F238E27FC236}">
                      <a16:creationId xmlns:a16="http://schemas.microsoft.com/office/drawing/2014/main" id="{58119F2E-C315-B940-A169-8310E3C09D9B}"/>
                    </a:ext>
                  </a:extLst>
                </p:cNvPr>
                <p:cNvPicPr/>
                <p:nvPr/>
              </p:nvPicPr>
              <p:blipFill>
                <a:blip r:embed="rId66"/>
                <a:stretch>
                  <a:fillRect/>
                </a:stretch>
              </p:blipFill>
              <p:spPr>
                <a:xfrm>
                  <a:off x="5019550" y="3735823"/>
                  <a:ext cx="46260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5" name="Ink 54">
                  <a:extLst>
                    <a:ext uri="{FF2B5EF4-FFF2-40B4-BE49-F238E27FC236}">
                      <a16:creationId xmlns:a16="http://schemas.microsoft.com/office/drawing/2014/main" id="{D1CDF0D5-3AE8-2B43-B564-521BCCB3108C}"/>
                    </a:ext>
                  </a:extLst>
                </p14:cNvPr>
                <p14:cNvContentPartPr/>
                <p14:nvPr/>
              </p14:nvContentPartPr>
              <p14:xfrm>
                <a:off x="5140150" y="3770383"/>
                <a:ext cx="318240" cy="24840"/>
              </p14:xfrm>
            </p:contentPart>
          </mc:Choice>
          <mc:Fallback>
            <p:pic>
              <p:nvPicPr>
                <p:cNvPr id="55" name="Ink 54">
                  <a:extLst>
                    <a:ext uri="{FF2B5EF4-FFF2-40B4-BE49-F238E27FC236}">
                      <a16:creationId xmlns:a16="http://schemas.microsoft.com/office/drawing/2014/main" id="{D1CDF0D5-3AE8-2B43-B564-521BCCB3108C}"/>
                    </a:ext>
                  </a:extLst>
                </p:cNvPr>
                <p:cNvPicPr/>
                <p:nvPr/>
              </p:nvPicPr>
              <p:blipFill>
                <a:blip r:embed="rId68"/>
                <a:stretch>
                  <a:fillRect/>
                </a:stretch>
              </p:blipFill>
              <p:spPr>
                <a:xfrm>
                  <a:off x="5125030" y="3755263"/>
                  <a:ext cx="348840" cy="55440"/>
                </a:xfrm>
                <a:prstGeom prst="rect">
                  <a:avLst/>
                </a:prstGeom>
              </p:spPr>
            </p:pic>
          </mc:Fallback>
        </mc:AlternateContent>
      </p:grpSp>
      <p:grpSp>
        <p:nvGrpSpPr>
          <p:cNvPr id="62" name="Group 61">
            <a:extLst>
              <a:ext uri="{FF2B5EF4-FFF2-40B4-BE49-F238E27FC236}">
                <a16:creationId xmlns:a16="http://schemas.microsoft.com/office/drawing/2014/main" id="{D2E8170C-579D-564F-A095-040700D02A3D}"/>
              </a:ext>
            </a:extLst>
          </p:cNvPr>
          <p:cNvGrpSpPr/>
          <p:nvPr/>
        </p:nvGrpSpPr>
        <p:grpSpPr>
          <a:xfrm>
            <a:off x="8311390" y="3143263"/>
            <a:ext cx="1953720" cy="1102320"/>
            <a:chOff x="8311390" y="3143263"/>
            <a:chExt cx="1953720" cy="1102320"/>
          </a:xfrm>
        </p:grpSpPr>
        <mc:AlternateContent xmlns:mc="http://schemas.openxmlformats.org/markup-compatibility/2006">
          <mc:Choice xmlns:p14="http://schemas.microsoft.com/office/powerpoint/2010/main" Requires="p14">
            <p:contentPart p14:bwMode="auto" r:id="rId69">
              <p14:nvContentPartPr>
                <p14:cNvPr id="42" name="Ink 41">
                  <a:extLst>
                    <a:ext uri="{FF2B5EF4-FFF2-40B4-BE49-F238E27FC236}">
                      <a16:creationId xmlns:a16="http://schemas.microsoft.com/office/drawing/2014/main" id="{2BD9D4C2-8645-644B-87EE-CBCD8568B7B1}"/>
                    </a:ext>
                  </a:extLst>
                </p14:cNvPr>
                <p14:cNvContentPartPr/>
                <p14:nvPr/>
              </p14:nvContentPartPr>
              <p14:xfrm>
                <a:off x="8311390" y="3143263"/>
                <a:ext cx="950040" cy="631080"/>
              </p14:xfrm>
            </p:contentPart>
          </mc:Choice>
          <mc:Fallback>
            <p:pic>
              <p:nvPicPr>
                <p:cNvPr id="42" name="Ink 41">
                  <a:extLst>
                    <a:ext uri="{FF2B5EF4-FFF2-40B4-BE49-F238E27FC236}">
                      <a16:creationId xmlns:a16="http://schemas.microsoft.com/office/drawing/2014/main" id="{2BD9D4C2-8645-644B-87EE-CBCD8568B7B1}"/>
                    </a:ext>
                  </a:extLst>
                </p:cNvPr>
                <p:cNvPicPr/>
                <p:nvPr/>
              </p:nvPicPr>
              <p:blipFill>
                <a:blip r:embed="rId70"/>
                <a:stretch>
                  <a:fillRect/>
                </a:stretch>
              </p:blipFill>
              <p:spPr>
                <a:xfrm>
                  <a:off x="8296270" y="3128143"/>
                  <a:ext cx="980640" cy="6616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3" name="Ink 42">
                  <a:extLst>
                    <a:ext uri="{FF2B5EF4-FFF2-40B4-BE49-F238E27FC236}">
                      <a16:creationId xmlns:a16="http://schemas.microsoft.com/office/drawing/2014/main" id="{CDAB5F3D-DA71-974F-9E64-FF336F20684D}"/>
                    </a:ext>
                  </a:extLst>
                </p14:cNvPr>
                <p14:cNvContentPartPr/>
                <p14:nvPr/>
              </p14:nvContentPartPr>
              <p14:xfrm>
                <a:off x="8395630" y="3704143"/>
                <a:ext cx="1008720" cy="496440"/>
              </p14:xfrm>
            </p:contentPart>
          </mc:Choice>
          <mc:Fallback>
            <p:pic>
              <p:nvPicPr>
                <p:cNvPr id="43" name="Ink 42">
                  <a:extLst>
                    <a:ext uri="{FF2B5EF4-FFF2-40B4-BE49-F238E27FC236}">
                      <a16:creationId xmlns:a16="http://schemas.microsoft.com/office/drawing/2014/main" id="{CDAB5F3D-DA71-974F-9E64-FF336F20684D}"/>
                    </a:ext>
                  </a:extLst>
                </p:cNvPr>
                <p:cNvPicPr/>
                <p:nvPr/>
              </p:nvPicPr>
              <p:blipFill>
                <a:blip r:embed="rId72"/>
                <a:stretch>
                  <a:fillRect/>
                </a:stretch>
              </p:blipFill>
              <p:spPr>
                <a:xfrm>
                  <a:off x="8380150" y="3688663"/>
                  <a:ext cx="1039320" cy="5270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7" name="Ink 46">
                  <a:extLst>
                    <a:ext uri="{FF2B5EF4-FFF2-40B4-BE49-F238E27FC236}">
                      <a16:creationId xmlns:a16="http://schemas.microsoft.com/office/drawing/2014/main" id="{D6986895-6F9C-BB48-8FE0-CD3D35E0D3AC}"/>
                    </a:ext>
                  </a:extLst>
                </p14:cNvPr>
                <p14:cNvContentPartPr/>
                <p14:nvPr/>
              </p14:nvContentPartPr>
              <p14:xfrm>
                <a:off x="8358910" y="3229663"/>
                <a:ext cx="925560" cy="577080"/>
              </p14:xfrm>
            </p:contentPart>
          </mc:Choice>
          <mc:Fallback>
            <p:pic>
              <p:nvPicPr>
                <p:cNvPr id="47" name="Ink 46">
                  <a:extLst>
                    <a:ext uri="{FF2B5EF4-FFF2-40B4-BE49-F238E27FC236}">
                      <a16:creationId xmlns:a16="http://schemas.microsoft.com/office/drawing/2014/main" id="{D6986895-6F9C-BB48-8FE0-CD3D35E0D3AC}"/>
                    </a:ext>
                  </a:extLst>
                </p:cNvPr>
                <p:cNvPicPr/>
                <p:nvPr/>
              </p:nvPicPr>
              <p:blipFill>
                <a:blip r:embed="rId74"/>
                <a:stretch>
                  <a:fillRect/>
                </a:stretch>
              </p:blipFill>
              <p:spPr>
                <a:xfrm>
                  <a:off x="8343790" y="3214183"/>
                  <a:ext cx="955800" cy="6073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8" name="Ink 47">
                  <a:extLst>
                    <a:ext uri="{FF2B5EF4-FFF2-40B4-BE49-F238E27FC236}">
                      <a16:creationId xmlns:a16="http://schemas.microsoft.com/office/drawing/2014/main" id="{1E67EC8A-C37C-F34B-AAF4-FED6B59C786E}"/>
                    </a:ext>
                  </a:extLst>
                </p14:cNvPr>
                <p14:cNvContentPartPr/>
                <p14:nvPr/>
              </p14:nvContentPartPr>
              <p14:xfrm>
                <a:off x="8463310" y="3800623"/>
                <a:ext cx="826560" cy="444960"/>
              </p14:xfrm>
            </p:contentPart>
          </mc:Choice>
          <mc:Fallback>
            <p:pic>
              <p:nvPicPr>
                <p:cNvPr id="48" name="Ink 47">
                  <a:extLst>
                    <a:ext uri="{FF2B5EF4-FFF2-40B4-BE49-F238E27FC236}">
                      <a16:creationId xmlns:a16="http://schemas.microsoft.com/office/drawing/2014/main" id="{1E67EC8A-C37C-F34B-AAF4-FED6B59C786E}"/>
                    </a:ext>
                  </a:extLst>
                </p:cNvPr>
                <p:cNvPicPr/>
                <p:nvPr/>
              </p:nvPicPr>
              <p:blipFill>
                <a:blip r:embed="rId76"/>
                <a:stretch>
                  <a:fillRect/>
                </a:stretch>
              </p:blipFill>
              <p:spPr>
                <a:xfrm>
                  <a:off x="8448190" y="3785143"/>
                  <a:ext cx="856800" cy="4755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9" name="Ink 48">
                  <a:extLst>
                    <a:ext uri="{FF2B5EF4-FFF2-40B4-BE49-F238E27FC236}">
                      <a16:creationId xmlns:a16="http://schemas.microsoft.com/office/drawing/2014/main" id="{EDED1AA4-C3B7-D547-9D1D-80C98B6A0A7E}"/>
                    </a:ext>
                  </a:extLst>
                </p14:cNvPr>
                <p14:cNvContentPartPr/>
                <p14:nvPr/>
              </p14:nvContentPartPr>
              <p14:xfrm>
                <a:off x="8488870" y="3808543"/>
                <a:ext cx="735120" cy="414000"/>
              </p14:xfrm>
            </p:contentPart>
          </mc:Choice>
          <mc:Fallback>
            <p:pic>
              <p:nvPicPr>
                <p:cNvPr id="49" name="Ink 48">
                  <a:extLst>
                    <a:ext uri="{FF2B5EF4-FFF2-40B4-BE49-F238E27FC236}">
                      <a16:creationId xmlns:a16="http://schemas.microsoft.com/office/drawing/2014/main" id="{EDED1AA4-C3B7-D547-9D1D-80C98B6A0A7E}"/>
                    </a:ext>
                  </a:extLst>
                </p:cNvPr>
                <p:cNvPicPr/>
                <p:nvPr/>
              </p:nvPicPr>
              <p:blipFill>
                <a:blip r:embed="rId78"/>
                <a:stretch>
                  <a:fillRect/>
                </a:stretch>
              </p:blipFill>
              <p:spPr>
                <a:xfrm>
                  <a:off x="8473750" y="3793423"/>
                  <a:ext cx="765720" cy="4446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6" name="Ink 55">
                  <a:extLst>
                    <a:ext uri="{FF2B5EF4-FFF2-40B4-BE49-F238E27FC236}">
                      <a16:creationId xmlns:a16="http://schemas.microsoft.com/office/drawing/2014/main" id="{AEC261AB-1674-D341-8814-2BCA4C2F7234}"/>
                    </a:ext>
                  </a:extLst>
                </p14:cNvPr>
                <p14:cNvContentPartPr/>
                <p14:nvPr/>
              </p14:nvContentPartPr>
              <p14:xfrm>
                <a:off x="8343430" y="3489943"/>
                <a:ext cx="446040" cy="267840"/>
              </p14:xfrm>
            </p:contentPart>
          </mc:Choice>
          <mc:Fallback>
            <p:pic>
              <p:nvPicPr>
                <p:cNvPr id="56" name="Ink 55">
                  <a:extLst>
                    <a:ext uri="{FF2B5EF4-FFF2-40B4-BE49-F238E27FC236}">
                      <a16:creationId xmlns:a16="http://schemas.microsoft.com/office/drawing/2014/main" id="{AEC261AB-1674-D341-8814-2BCA4C2F7234}"/>
                    </a:ext>
                  </a:extLst>
                </p:cNvPr>
                <p:cNvPicPr/>
                <p:nvPr/>
              </p:nvPicPr>
              <p:blipFill>
                <a:blip r:embed="rId80"/>
                <a:stretch>
                  <a:fillRect/>
                </a:stretch>
              </p:blipFill>
              <p:spPr>
                <a:xfrm>
                  <a:off x="8327950" y="3474823"/>
                  <a:ext cx="47664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7" name="Ink 56">
                  <a:extLst>
                    <a:ext uri="{FF2B5EF4-FFF2-40B4-BE49-F238E27FC236}">
                      <a16:creationId xmlns:a16="http://schemas.microsoft.com/office/drawing/2014/main" id="{D5A74D65-E0E1-2548-89A2-1630D9C34C38}"/>
                    </a:ext>
                  </a:extLst>
                </p14:cNvPr>
                <p14:cNvContentPartPr/>
                <p14:nvPr/>
              </p14:nvContentPartPr>
              <p14:xfrm>
                <a:off x="8323990" y="3435223"/>
                <a:ext cx="564480" cy="367200"/>
              </p14:xfrm>
            </p:contentPart>
          </mc:Choice>
          <mc:Fallback>
            <p:pic>
              <p:nvPicPr>
                <p:cNvPr id="57" name="Ink 56">
                  <a:extLst>
                    <a:ext uri="{FF2B5EF4-FFF2-40B4-BE49-F238E27FC236}">
                      <a16:creationId xmlns:a16="http://schemas.microsoft.com/office/drawing/2014/main" id="{D5A74D65-E0E1-2548-89A2-1630D9C34C38}"/>
                    </a:ext>
                  </a:extLst>
                </p:cNvPr>
                <p:cNvPicPr/>
                <p:nvPr/>
              </p:nvPicPr>
              <p:blipFill>
                <a:blip r:embed="rId82"/>
                <a:stretch>
                  <a:fillRect/>
                </a:stretch>
              </p:blipFill>
              <p:spPr>
                <a:xfrm>
                  <a:off x="8308870" y="3420103"/>
                  <a:ext cx="59508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60" name="Ink 59">
                  <a:extLst>
                    <a:ext uri="{FF2B5EF4-FFF2-40B4-BE49-F238E27FC236}">
                      <a16:creationId xmlns:a16="http://schemas.microsoft.com/office/drawing/2014/main" id="{1B8CF988-B802-144F-B037-A110A6D3908F}"/>
                    </a:ext>
                  </a:extLst>
                </p14:cNvPr>
                <p14:cNvContentPartPr/>
                <p14:nvPr/>
              </p14:nvContentPartPr>
              <p14:xfrm>
                <a:off x="9498670" y="3283663"/>
                <a:ext cx="538920" cy="320760"/>
              </p14:xfrm>
            </p:contentPart>
          </mc:Choice>
          <mc:Fallback>
            <p:pic>
              <p:nvPicPr>
                <p:cNvPr id="60" name="Ink 59">
                  <a:extLst>
                    <a:ext uri="{FF2B5EF4-FFF2-40B4-BE49-F238E27FC236}">
                      <a16:creationId xmlns:a16="http://schemas.microsoft.com/office/drawing/2014/main" id="{1B8CF988-B802-144F-B037-A110A6D3908F}"/>
                    </a:ext>
                  </a:extLst>
                </p:cNvPr>
                <p:cNvPicPr/>
                <p:nvPr/>
              </p:nvPicPr>
              <p:blipFill>
                <a:blip r:embed="rId84"/>
                <a:stretch>
                  <a:fillRect/>
                </a:stretch>
              </p:blipFill>
              <p:spPr>
                <a:xfrm>
                  <a:off x="9483550" y="3268183"/>
                  <a:ext cx="56952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1" name="Ink 60">
                  <a:extLst>
                    <a:ext uri="{FF2B5EF4-FFF2-40B4-BE49-F238E27FC236}">
                      <a16:creationId xmlns:a16="http://schemas.microsoft.com/office/drawing/2014/main" id="{4A09E476-3F82-134B-9570-D166456AA2EE}"/>
                    </a:ext>
                  </a:extLst>
                </p14:cNvPr>
                <p14:cNvContentPartPr/>
                <p14:nvPr/>
              </p14:nvContentPartPr>
              <p14:xfrm>
                <a:off x="9644830" y="3234343"/>
                <a:ext cx="620280" cy="361440"/>
              </p14:xfrm>
            </p:contentPart>
          </mc:Choice>
          <mc:Fallback>
            <p:pic>
              <p:nvPicPr>
                <p:cNvPr id="61" name="Ink 60">
                  <a:extLst>
                    <a:ext uri="{FF2B5EF4-FFF2-40B4-BE49-F238E27FC236}">
                      <a16:creationId xmlns:a16="http://schemas.microsoft.com/office/drawing/2014/main" id="{4A09E476-3F82-134B-9570-D166456AA2EE}"/>
                    </a:ext>
                  </a:extLst>
                </p:cNvPr>
                <p:cNvPicPr/>
                <p:nvPr/>
              </p:nvPicPr>
              <p:blipFill>
                <a:blip r:embed="rId86"/>
                <a:stretch>
                  <a:fillRect/>
                </a:stretch>
              </p:blipFill>
              <p:spPr>
                <a:xfrm>
                  <a:off x="9629710" y="3219223"/>
                  <a:ext cx="650880" cy="391680"/>
                </a:xfrm>
                <a:prstGeom prst="rect">
                  <a:avLst/>
                </a:prstGeom>
              </p:spPr>
            </p:pic>
          </mc:Fallback>
        </mc:AlternateContent>
      </p:grpSp>
      <p:grpSp>
        <p:nvGrpSpPr>
          <p:cNvPr id="65" name="Group 64">
            <a:extLst>
              <a:ext uri="{FF2B5EF4-FFF2-40B4-BE49-F238E27FC236}">
                <a16:creationId xmlns:a16="http://schemas.microsoft.com/office/drawing/2014/main" id="{71607514-20C7-2C4F-B4F9-B5E376157FF0}"/>
              </a:ext>
            </a:extLst>
          </p:cNvPr>
          <p:cNvGrpSpPr/>
          <p:nvPr/>
        </p:nvGrpSpPr>
        <p:grpSpPr>
          <a:xfrm>
            <a:off x="7332190" y="3505783"/>
            <a:ext cx="922320" cy="798480"/>
            <a:chOff x="7332190" y="3505783"/>
            <a:chExt cx="922320" cy="798480"/>
          </a:xfrm>
        </p:grpSpPr>
        <mc:AlternateContent xmlns:mc="http://schemas.openxmlformats.org/markup-compatibility/2006">
          <mc:Choice xmlns:p14="http://schemas.microsoft.com/office/powerpoint/2010/main" Requires="p14">
            <p:contentPart p14:bwMode="auto" r:id="rId87">
              <p14:nvContentPartPr>
                <p14:cNvPr id="63" name="Ink 62">
                  <a:extLst>
                    <a:ext uri="{FF2B5EF4-FFF2-40B4-BE49-F238E27FC236}">
                      <a16:creationId xmlns:a16="http://schemas.microsoft.com/office/drawing/2014/main" id="{C3E3ECE9-F9E3-0243-85F5-0BFE30A8CB7F}"/>
                    </a:ext>
                  </a:extLst>
                </p14:cNvPr>
                <p14:cNvContentPartPr/>
                <p14:nvPr/>
              </p14:nvContentPartPr>
              <p14:xfrm>
                <a:off x="7332190" y="3779383"/>
                <a:ext cx="922320" cy="524880"/>
              </p14:xfrm>
            </p:contentPart>
          </mc:Choice>
          <mc:Fallback>
            <p:pic>
              <p:nvPicPr>
                <p:cNvPr id="63" name="Ink 62">
                  <a:extLst>
                    <a:ext uri="{FF2B5EF4-FFF2-40B4-BE49-F238E27FC236}">
                      <a16:creationId xmlns:a16="http://schemas.microsoft.com/office/drawing/2014/main" id="{C3E3ECE9-F9E3-0243-85F5-0BFE30A8CB7F}"/>
                    </a:ext>
                  </a:extLst>
                </p:cNvPr>
                <p:cNvPicPr/>
                <p:nvPr/>
              </p:nvPicPr>
              <p:blipFill>
                <a:blip r:embed="rId88"/>
                <a:stretch>
                  <a:fillRect/>
                </a:stretch>
              </p:blipFill>
              <p:spPr>
                <a:xfrm>
                  <a:off x="7301590" y="3748783"/>
                  <a:ext cx="983880" cy="5864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4" name="Ink 63">
                  <a:extLst>
                    <a:ext uri="{FF2B5EF4-FFF2-40B4-BE49-F238E27FC236}">
                      <a16:creationId xmlns:a16="http://schemas.microsoft.com/office/drawing/2014/main" id="{E17756A4-17D6-9443-9BEC-7AA9D0FA259A}"/>
                    </a:ext>
                  </a:extLst>
                </p14:cNvPr>
                <p14:cNvContentPartPr/>
                <p14:nvPr/>
              </p14:nvContentPartPr>
              <p14:xfrm>
                <a:off x="7955350" y="3505783"/>
                <a:ext cx="204120" cy="289800"/>
              </p14:xfrm>
            </p:contentPart>
          </mc:Choice>
          <mc:Fallback>
            <p:pic>
              <p:nvPicPr>
                <p:cNvPr id="64" name="Ink 63">
                  <a:extLst>
                    <a:ext uri="{FF2B5EF4-FFF2-40B4-BE49-F238E27FC236}">
                      <a16:creationId xmlns:a16="http://schemas.microsoft.com/office/drawing/2014/main" id="{E17756A4-17D6-9443-9BEC-7AA9D0FA259A}"/>
                    </a:ext>
                  </a:extLst>
                </p:cNvPr>
                <p:cNvPicPr/>
                <p:nvPr/>
              </p:nvPicPr>
              <p:blipFill>
                <a:blip r:embed="rId90"/>
                <a:stretch>
                  <a:fillRect/>
                </a:stretch>
              </p:blipFill>
              <p:spPr>
                <a:xfrm>
                  <a:off x="7924750" y="3475183"/>
                  <a:ext cx="265680" cy="351360"/>
                </a:xfrm>
                <a:prstGeom prst="rect">
                  <a:avLst/>
                </a:prstGeom>
              </p:spPr>
            </p:pic>
          </mc:Fallback>
        </mc:AlternateContent>
      </p:grpSp>
    </p:spTree>
    <p:extLst>
      <p:ext uri="{BB962C8B-B14F-4D97-AF65-F5344CB8AC3E}">
        <p14:creationId xmlns:p14="http://schemas.microsoft.com/office/powerpoint/2010/main" val="3217350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65" name="Ink 64">
                <a:extLst>
                  <a:ext uri="{FF2B5EF4-FFF2-40B4-BE49-F238E27FC236}">
                    <a16:creationId xmlns:a16="http://schemas.microsoft.com/office/drawing/2014/main" id="{D8B61A76-6552-CB4D-B2B0-965DAC56DB9B}"/>
                  </a:ext>
                </a:extLst>
              </p14:cNvPr>
              <p14:cNvContentPartPr/>
              <p14:nvPr/>
            </p14:nvContentPartPr>
            <p14:xfrm>
              <a:off x="4309990" y="413383"/>
              <a:ext cx="1305720" cy="990000"/>
            </p14:xfrm>
          </p:contentPart>
        </mc:Choice>
        <mc:Fallback>
          <p:pic>
            <p:nvPicPr>
              <p:cNvPr id="65" name="Ink 64">
                <a:extLst>
                  <a:ext uri="{FF2B5EF4-FFF2-40B4-BE49-F238E27FC236}">
                    <a16:creationId xmlns:a16="http://schemas.microsoft.com/office/drawing/2014/main" id="{D8B61A76-6552-CB4D-B2B0-965DAC56DB9B}"/>
                  </a:ext>
                </a:extLst>
              </p:cNvPr>
              <p:cNvPicPr/>
              <p:nvPr/>
            </p:nvPicPr>
            <p:blipFill>
              <a:blip r:embed="rId3"/>
              <a:stretch>
                <a:fillRect/>
              </a:stretch>
            </p:blipFill>
            <p:spPr>
              <a:xfrm>
                <a:off x="4294510" y="398263"/>
                <a:ext cx="1335960" cy="1020240"/>
              </a:xfrm>
              <a:prstGeom prst="rect">
                <a:avLst/>
              </a:prstGeom>
            </p:spPr>
          </p:pic>
        </mc:Fallback>
      </mc:AlternateContent>
      <p:grpSp>
        <p:nvGrpSpPr>
          <p:cNvPr id="82" name="Group 81">
            <a:extLst>
              <a:ext uri="{FF2B5EF4-FFF2-40B4-BE49-F238E27FC236}">
                <a16:creationId xmlns:a16="http://schemas.microsoft.com/office/drawing/2014/main" id="{19F3CE74-F5D1-914A-944F-8D3711381E46}"/>
              </a:ext>
            </a:extLst>
          </p:cNvPr>
          <p:cNvGrpSpPr/>
          <p:nvPr/>
        </p:nvGrpSpPr>
        <p:grpSpPr>
          <a:xfrm>
            <a:off x="1239550" y="38983"/>
            <a:ext cx="10313640" cy="5708520"/>
            <a:chOff x="1239550" y="38983"/>
            <a:chExt cx="10313640" cy="5708520"/>
          </a:xfrm>
        </p:grpSpPr>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A312D974-CE9A-5A44-9E12-05CD4FF23738}"/>
                    </a:ext>
                  </a:extLst>
                </p14:cNvPr>
                <p14:cNvContentPartPr/>
                <p14:nvPr/>
              </p14:nvContentPartPr>
              <p14:xfrm>
                <a:off x="5994070" y="1082263"/>
                <a:ext cx="795240" cy="46080"/>
              </p14:xfrm>
            </p:contentPart>
          </mc:Choice>
          <mc:Fallback>
            <p:pic>
              <p:nvPicPr>
                <p:cNvPr id="10" name="Ink 9">
                  <a:extLst>
                    <a:ext uri="{FF2B5EF4-FFF2-40B4-BE49-F238E27FC236}">
                      <a16:creationId xmlns:a16="http://schemas.microsoft.com/office/drawing/2014/main" id="{A312D974-CE9A-5A44-9E12-05CD4FF23738}"/>
                    </a:ext>
                  </a:extLst>
                </p:cNvPr>
                <p:cNvPicPr/>
                <p:nvPr/>
              </p:nvPicPr>
              <p:blipFill>
                <a:blip r:embed="rId5"/>
                <a:stretch>
                  <a:fillRect/>
                </a:stretch>
              </p:blipFill>
              <p:spPr>
                <a:xfrm>
                  <a:off x="5978590" y="1067143"/>
                  <a:ext cx="82548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660BB49E-AF33-0041-9DAD-86E1C91B4DD5}"/>
                    </a:ext>
                  </a:extLst>
                </p14:cNvPr>
                <p14:cNvContentPartPr/>
                <p14:nvPr/>
              </p14:nvContentPartPr>
              <p14:xfrm>
                <a:off x="2885830" y="1786063"/>
                <a:ext cx="50400" cy="365400"/>
              </p14:xfrm>
            </p:contentPart>
          </mc:Choice>
          <mc:Fallback>
            <p:pic>
              <p:nvPicPr>
                <p:cNvPr id="11" name="Ink 10">
                  <a:extLst>
                    <a:ext uri="{FF2B5EF4-FFF2-40B4-BE49-F238E27FC236}">
                      <a16:creationId xmlns:a16="http://schemas.microsoft.com/office/drawing/2014/main" id="{660BB49E-AF33-0041-9DAD-86E1C91B4DD5}"/>
                    </a:ext>
                  </a:extLst>
                </p:cNvPr>
                <p:cNvPicPr/>
                <p:nvPr/>
              </p:nvPicPr>
              <p:blipFill>
                <a:blip r:embed="rId7"/>
                <a:stretch>
                  <a:fillRect/>
                </a:stretch>
              </p:blipFill>
              <p:spPr>
                <a:xfrm>
                  <a:off x="2870710" y="1770583"/>
                  <a:ext cx="81000" cy="39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225E3AA2-30D5-7547-A44C-ADDC1A2E464F}"/>
                    </a:ext>
                  </a:extLst>
                </p14:cNvPr>
                <p14:cNvContentPartPr/>
                <p14:nvPr/>
              </p14:nvContentPartPr>
              <p14:xfrm>
                <a:off x="3090310" y="1788943"/>
                <a:ext cx="8640" cy="402480"/>
              </p14:xfrm>
            </p:contentPart>
          </mc:Choice>
          <mc:Fallback>
            <p:pic>
              <p:nvPicPr>
                <p:cNvPr id="12" name="Ink 11">
                  <a:extLst>
                    <a:ext uri="{FF2B5EF4-FFF2-40B4-BE49-F238E27FC236}">
                      <a16:creationId xmlns:a16="http://schemas.microsoft.com/office/drawing/2014/main" id="{225E3AA2-30D5-7547-A44C-ADDC1A2E464F}"/>
                    </a:ext>
                  </a:extLst>
                </p:cNvPr>
                <p:cNvPicPr/>
                <p:nvPr/>
              </p:nvPicPr>
              <p:blipFill>
                <a:blip r:embed="rId9"/>
                <a:stretch>
                  <a:fillRect/>
                </a:stretch>
              </p:blipFill>
              <p:spPr>
                <a:xfrm>
                  <a:off x="3074830" y="1773823"/>
                  <a:ext cx="3924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406EFD3F-A643-3340-9621-EF7D65632843}"/>
                    </a:ext>
                  </a:extLst>
                </p14:cNvPr>
                <p14:cNvContentPartPr/>
                <p14:nvPr/>
              </p14:nvContentPartPr>
              <p14:xfrm>
                <a:off x="3260230" y="1786783"/>
                <a:ext cx="263160" cy="383040"/>
              </p14:xfrm>
            </p:contentPart>
          </mc:Choice>
          <mc:Fallback>
            <p:pic>
              <p:nvPicPr>
                <p:cNvPr id="13" name="Ink 12">
                  <a:extLst>
                    <a:ext uri="{FF2B5EF4-FFF2-40B4-BE49-F238E27FC236}">
                      <a16:creationId xmlns:a16="http://schemas.microsoft.com/office/drawing/2014/main" id="{406EFD3F-A643-3340-9621-EF7D65632843}"/>
                    </a:ext>
                  </a:extLst>
                </p:cNvPr>
                <p:cNvPicPr/>
                <p:nvPr/>
              </p:nvPicPr>
              <p:blipFill>
                <a:blip r:embed="rId11"/>
                <a:stretch>
                  <a:fillRect/>
                </a:stretch>
              </p:blipFill>
              <p:spPr>
                <a:xfrm>
                  <a:off x="3244750" y="1771663"/>
                  <a:ext cx="293760" cy="413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id="{6BEA6AF3-982F-8147-AB48-69EC0C8ABC61}"/>
                    </a:ext>
                  </a:extLst>
                </p14:cNvPr>
                <p14:cNvContentPartPr/>
                <p14:nvPr/>
              </p14:nvContentPartPr>
              <p14:xfrm>
                <a:off x="3646510" y="1970743"/>
                <a:ext cx="491040" cy="99360"/>
              </p14:xfrm>
            </p:contentPart>
          </mc:Choice>
          <mc:Fallback>
            <p:pic>
              <p:nvPicPr>
                <p:cNvPr id="14" name="Ink 13">
                  <a:extLst>
                    <a:ext uri="{FF2B5EF4-FFF2-40B4-BE49-F238E27FC236}">
                      <a16:creationId xmlns:a16="http://schemas.microsoft.com/office/drawing/2014/main" id="{6BEA6AF3-982F-8147-AB48-69EC0C8ABC61}"/>
                    </a:ext>
                  </a:extLst>
                </p:cNvPr>
                <p:cNvPicPr/>
                <p:nvPr/>
              </p:nvPicPr>
              <p:blipFill>
                <a:blip r:embed="rId13"/>
                <a:stretch>
                  <a:fillRect/>
                </a:stretch>
              </p:blipFill>
              <p:spPr>
                <a:xfrm>
                  <a:off x="3631390" y="1955263"/>
                  <a:ext cx="5216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CD51FB29-2ECC-604A-9A79-F314E79AAB47}"/>
                    </a:ext>
                  </a:extLst>
                </p14:cNvPr>
                <p14:cNvContentPartPr/>
                <p14:nvPr/>
              </p14:nvContentPartPr>
              <p14:xfrm>
                <a:off x="2994550" y="2495263"/>
                <a:ext cx="45720" cy="424800"/>
              </p14:xfrm>
            </p:contentPart>
          </mc:Choice>
          <mc:Fallback>
            <p:pic>
              <p:nvPicPr>
                <p:cNvPr id="18" name="Ink 17">
                  <a:extLst>
                    <a:ext uri="{FF2B5EF4-FFF2-40B4-BE49-F238E27FC236}">
                      <a16:creationId xmlns:a16="http://schemas.microsoft.com/office/drawing/2014/main" id="{CD51FB29-2ECC-604A-9A79-F314E79AAB47}"/>
                    </a:ext>
                  </a:extLst>
                </p:cNvPr>
                <p:cNvPicPr/>
                <p:nvPr/>
              </p:nvPicPr>
              <p:blipFill>
                <a:blip r:embed="rId15"/>
                <a:stretch>
                  <a:fillRect/>
                </a:stretch>
              </p:blipFill>
              <p:spPr>
                <a:xfrm>
                  <a:off x="2979430" y="2479783"/>
                  <a:ext cx="75960" cy="455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9" name="Ink 18">
                  <a:extLst>
                    <a:ext uri="{FF2B5EF4-FFF2-40B4-BE49-F238E27FC236}">
                      <a16:creationId xmlns:a16="http://schemas.microsoft.com/office/drawing/2014/main" id="{B7F227D6-BC57-7142-95C2-DDF5B2A50353}"/>
                    </a:ext>
                  </a:extLst>
                </p14:cNvPr>
                <p14:cNvContentPartPr/>
                <p14:nvPr/>
              </p14:nvContentPartPr>
              <p14:xfrm>
                <a:off x="3138550" y="2543143"/>
                <a:ext cx="467280" cy="216000"/>
              </p14:xfrm>
            </p:contentPart>
          </mc:Choice>
          <mc:Fallback>
            <p:pic>
              <p:nvPicPr>
                <p:cNvPr id="19" name="Ink 18">
                  <a:extLst>
                    <a:ext uri="{FF2B5EF4-FFF2-40B4-BE49-F238E27FC236}">
                      <a16:creationId xmlns:a16="http://schemas.microsoft.com/office/drawing/2014/main" id="{B7F227D6-BC57-7142-95C2-DDF5B2A50353}"/>
                    </a:ext>
                  </a:extLst>
                </p:cNvPr>
                <p:cNvPicPr/>
                <p:nvPr/>
              </p:nvPicPr>
              <p:blipFill>
                <a:blip r:embed="rId17"/>
                <a:stretch>
                  <a:fillRect/>
                </a:stretch>
              </p:blipFill>
              <p:spPr>
                <a:xfrm>
                  <a:off x="3123430" y="2527663"/>
                  <a:ext cx="49752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 name="Ink 19">
                  <a:extLst>
                    <a:ext uri="{FF2B5EF4-FFF2-40B4-BE49-F238E27FC236}">
                      <a16:creationId xmlns:a16="http://schemas.microsoft.com/office/drawing/2014/main" id="{7DEA712B-FAA4-C341-9DDE-6F0B7D506536}"/>
                    </a:ext>
                  </a:extLst>
                </p14:cNvPr>
                <p14:cNvContentPartPr/>
                <p14:nvPr/>
              </p14:nvContentPartPr>
              <p14:xfrm>
                <a:off x="3751990" y="2644663"/>
                <a:ext cx="363960" cy="62640"/>
              </p14:xfrm>
            </p:contentPart>
          </mc:Choice>
          <mc:Fallback>
            <p:pic>
              <p:nvPicPr>
                <p:cNvPr id="20" name="Ink 19">
                  <a:extLst>
                    <a:ext uri="{FF2B5EF4-FFF2-40B4-BE49-F238E27FC236}">
                      <a16:creationId xmlns:a16="http://schemas.microsoft.com/office/drawing/2014/main" id="{7DEA712B-FAA4-C341-9DDE-6F0B7D506536}"/>
                    </a:ext>
                  </a:extLst>
                </p:cNvPr>
                <p:cNvPicPr/>
                <p:nvPr/>
              </p:nvPicPr>
              <p:blipFill>
                <a:blip r:embed="rId19"/>
                <a:stretch>
                  <a:fillRect/>
                </a:stretch>
              </p:blipFill>
              <p:spPr>
                <a:xfrm>
                  <a:off x="3736870" y="2629543"/>
                  <a:ext cx="39420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734AC66E-C7DB-5744-96ED-0110603D23CA}"/>
                    </a:ext>
                  </a:extLst>
                </p14:cNvPr>
                <p14:cNvContentPartPr/>
                <p14:nvPr/>
              </p14:nvContentPartPr>
              <p14:xfrm>
                <a:off x="4511230" y="1728463"/>
                <a:ext cx="99360" cy="402840"/>
              </p14:xfrm>
            </p:contentPart>
          </mc:Choice>
          <mc:Fallback>
            <p:pic>
              <p:nvPicPr>
                <p:cNvPr id="15" name="Ink 14">
                  <a:extLst>
                    <a:ext uri="{FF2B5EF4-FFF2-40B4-BE49-F238E27FC236}">
                      <a16:creationId xmlns:a16="http://schemas.microsoft.com/office/drawing/2014/main" id="{734AC66E-C7DB-5744-96ED-0110603D23CA}"/>
                    </a:ext>
                  </a:extLst>
                </p:cNvPr>
                <p:cNvPicPr/>
                <p:nvPr/>
              </p:nvPicPr>
              <p:blipFill>
                <a:blip r:embed="rId21"/>
                <a:stretch>
                  <a:fillRect/>
                </a:stretch>
              </p:blipFill>
              <p:spPr>
                <a:xfrm>
                  <a:off x="4495750" y="1713343"/>
                  <a:ext cx="12996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006D045E-6332-7044-859E-5DECD00108D1}"/>
                    </a:ext>
                  </a:extLst>
                </p14:cNvPr>
                <p14:cNvContentPartPr/>
                <p14:nvPr/>
              </p14:nvContentPartPr>
              <p14:xfrm>
                <a:off x="4838470" y="1637383"/>
                <a:ext cx="28080" cy="472680"/>
              </p14:xfrm>
            </p:contentPart>
          </mc:Choice>
          <mc:Fallback>
            <p:pic>
              <p:nvPicPr>
                <p:cNvPr id="16" name="Ink 15">
                  <a:extLst>
                    <a:ext uri="{FF2B5EF4-FFF2-40B4-BE49-F238E27FC236}">
                      <a16:creationId xmlns:a16="http://schemas.microsoft.com/office/drawing/2014/main" id="{006D045E-6332-7044-859E-5DECD00108D1}"/>
                    </a:ext>
                  </a:extLst>
                </p:cNvPr>
                <p:cNvPicPr/>
                <p:nvPr/>
              </p:nvPicPr>
              <p:blipFill>
                <a:blip r:embed="rId23"/>
                <a:stretch>
                  <a:fillRect/>
                </a:stretch>
              </p:blipFill>
              <p:spPr>
                <a:xfrm>
                  <a:off x="4823350" y="1621903"/>
                  <a:ext cx="58320" cy="503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79299C2C-8C5A-464A-B005-9C9910A62ED2}"/>
                    </a:ext>
                  </a:extLst>
                </p14:cNvPr>
                <p14:cNvContentPartPr/>
                <p14:nvPr/>
              </p14:nvContentPartPr>
              <p14:xfrm>
                <a:off x="5091190" y="1683823"/>
                <a:ext cx="241560" cy="518040"/>
              </p14:xfrm>
            </p:contentPart>
          </mc:Choice>
          <mc:Fallback>
            <p:pic>
              <p:nvPicPr>
                <p:cNvPr id="17" name="Ink 16">
                  <a:extLst>
                    <a:ext uri="{FF2B5EF4-FFF2-40B4-BE49-F238E27FC236}">
                      <a16:creationId xmlns:a16="http://schemas.microsoft.com/office/drawing/2014/main" id="{79299C2C-8C5A-464A-B005-9C9910A62ED2}"/>
                    </a:ext>
                  </a:extLst>
                </p:cNvPr>
                <p:cNvPicPr/>
                <p:nvPr/>
              </p:nvPicPr>
              <p:blipFill>
                <a:blip r:embed="rId25"/>
                <a:stretch>
                  <a:fillRect/>
                </a:stretch>
              </p:blipFill>
              <p:spPr>
                <a:xfrm>
                  <a:off x="5075710" y="1668343"/>
                  <a:ext cx="272160" cy="548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1" name="Ink 20">
                  <a:extLst>
                    <a:ext uri="{FF2B5EF4-FFF2-40B4-BE49-F238E27FC236}">
                      <a16:creationId xmlns:a16="http://schemas.microsoft.com/office/drawing/2014/main" id="{432842E6-D5A0-E34B-9B98-B511BED0CCDC}"/>
                    </a:ext>
                  </a:extLst>
                </p14:cNvPr>
                <p14:cNvContentPartPr/>
                <p14:nvPr/>
              </p14:nvContentPartPr>
              <p14:xfrm>
                <a:off x="4650910" y="2399503"/>
                <a:ext cx="47160" cy="392400"/>
              </p14:xfrm>
            </p:contentPart>
          </mc:Choice>
          <mc:Fallback>
            <p:pic>
              <p:nvPicPr>
                <p:cNvPr id="21" name="Ink 20">
                  <a:extLst>
                    <a:ext uri="{FF2B5EF4-FFF2-40B4-BE49-F238E27FC236}">
                      <a16:creationId xmlns:a16="http://schemas.microsoft.com/office/drawing/2014/main" id="{432842E6-D5A0-E34B-9B98-B511BED0CCDC}"/>
                    </a:ext>
                  </a:extLst>
                </p:cNvPr>
                <p:cNvPicPr/>
                <p:nvPr/>
              </p:nvPicPr>
              <p:blipFill>
                <a:blip r:embed="rId27"/>
                <a:stretch>
                  <a:fillRect/>
                </a:stretch>
              </p:blipFill>
              <p:spPr>
                <a:xfrm>
                  <a:off x="4635790" y="2384383"/>
                  <a:ext cx="77760" cy="423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2" name="Ink 21">
                  <a:extLst>
                    <a:ext uri="{FF2B5EF4-FFF2-40B4-BE49-F238E27FC236}">
                      <a16:creationId xmlns:a16="http://schemas.microsoft.com/office/drawing/2014/main" id="{DFAEC691-870D-994E-9107-182060883E46}"/>
                    </a:ext>
                  </a:extLst>
                </p14:cNvPr>
                <p14:cNvContentPartPr/>
                <p14:nvPr/>
              </p14:nvContentPartPr>
              <p14:xfrm>
                <a:off x="4864030" y="2432263"/>
                <a:ext cx="380160" cy="278280"/>
              </p14:xfrm>
            </p:contentPart>
          </mc:Choice>
          <mc:Fallback>
            <p:pic>
              <p:nvPicPr>
                <p:cNvPr id="22" name="Ink 21">
                  <a:extLst>
                    <a:ext uri="{FF2B5EF4-FFF2-40B4-BE49-F238E27FC236}">
                      <a16:creationId xmlns:a16="http://schemas.microsoft.com/office/drawing/2014/main" id="{DFAEC691-870D-994E-9107-182060883E46}"/>
                    </a:ext>
                  </a:extLst>
                </p:cNvPr>
                <p:cNvPicPr/>
                <p:nvPr/>
              </p:nvPicPr>
              <p:blipFill>
                <a:blip r:embed="rId29"/>
                <a:stretch>
                  <a:fillRect/>
                </a:stretch>
              </p:blipFill>
              <p:spPr>
                <a:xfrm>
                  <a:off x="4848550" y="2416783"/>
                  <a:ext cx="41040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3" name="Ink 22">
                  <a:extLst>
                    <a:ext uri="{FF2B5EF4-FFF2-40B4-BE49-F238E27FC236}">
                      <a16:creationId xmlns:a16="http://schemas.microsoft.com/office/drawing/2014/main" id="{0A36C5EE-1D68-B941-A66F-CEEE7A175F7C}"/>
                    </a:ext>
                  </a:extLst>
                </p14:cNvPr>
                <p14:cNvContentPartPr/>
                <p14:nvPr/>
              </p14:nvContentPartPr>
              <p14:xfrm>
                <a:off x="5410510" y="2352343"/>
                <a:ext cx="209520" cy="473400"/>
              </p14:xfrm>
            </p:contentPart>
          </mc:Choice>
          <mc:Fallback>
            <p:pic>
              <p:nvPicPr>
                <p:cNvPr id="23" name="Ink 22">
                  <a:extLst>
                    <a:ext uri="{FF2B5EF4-FFF2-40B4-BE49-F238E27FC236}">
                      <a16:creationId xmlns:a16="http://schemas.microsoft.com/office/drawing/2014/main" id="{0A36C5EE-1D68-B941-A66F-CEEE7A175F7C}"/>
                    </a:ext>
                  </a:extLst>
                </p:cNvPr>
                <p:cNvPicPr/>
                <p:nvPr/>
              </p:nvPicPr>
              <p:blipFill>
                <a:blip r:embed="rId31"/>
                <a:stretch>
                  <a:fillRect/>
                </a:stretch>
              </p:blipFill>
              <p:spPr>
                <a:xfrm>
                  <a:off x="5395030" y="2337223"/>
                  <a:ext cx="239760" cy="504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4" name="Ink 23">
                  <a:extLst>
                    <a:ext uri="{FF2B5EF4-FFF2-40B4-BE49-F238E27FC236}">
                      <a16:creationId xmlns:a16="http://schemas.microsoft.com/office/drawing/2014/main" id="{719B319B-11D2-3C46-98E0-5DCB6EB5C56C}"/>
                    </a:ext>
                  </a:extLst>
                </p14:cNvPr>
                <p14:cNvContentPartPr/>
                <p14:nvPr/>
              </p14:nvContentPartPr>
              <p14:xfrm>
                <a:off x="3029470" y="3339463"/>
                <a:ext cx="12240" cy="321120"/>
              </p14:xfrm>
            </p:contentPart>
          </mc:Choice>
          <mc:Fallback>
            <p:pic>
              <p:nvPicPr>
                <p:cNvPr id="24" name="Ink 23">
                  <a:extLst>
                    <a:ext uri="{FF2B5EF4-FFF2-40B4-BE49-F238E27FC236}">
                      <a16:creationId xmlns:a16="http://schemas.microsoft.com/office/drawing/2014/main" id="{719B319B-11D2-3C46-98E0-5DCB6EB5C56C}"/>
                    </a:ext>
                  </a:extLst>
                </p:cNvPr>
                <p:cNvPicPr/>
                <p:nvPr/>
              </p:nvPicPr>
              <p:blipFill>
                <a:blip r:embed="rId33"/>
                <a:stretch>
                  <a:fillRect/>
                </a:stretch>
              </p:blipFill>
              <p:spPr>
                <a:xfrm>
                  <a:off x="3014350" y="3324343"/>
                  <a:ext cx="4284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5" name="Ink 24">
                  <a:extLst>
                    <a:ext uri="{FF2B5EF4-FFF2-40B4-BE49-F238E27FC236}">
                      <a16:creationId xmlns:a16="http://schemas.microsoft.com/office/drawing/2014/main" id="{A80E9F17-4585-004F-972F-38F9A2D07B65}"/>
                    </a:ext>
                  </a:extLst>
                </p14:cNvPr>
                <p14:cNvContentPartPr/>
                <p14:nvPr/>
              </p14:nvContentPartPr>
              <p14:xfrm>
                <a:off x="3220630" y="3254143"/>
                <a:ext cx="118800" cy="353160"/>
              </p14:xfrm>
            </p:contentPart>
          </mc:Choice>
          <mc:Fallback>
            <p:pic>
              <p:nvPicPr>
                <p:cNvPr id="25" name="Ink 24">
                  <a:extLst>
                    <a:ext uri="{FF2B5EF4-FFF2-40B4-BE49-F238E27FC236}">
                      <a16:creationId xmlns:a16="http://schemas.microsoft.com/office/drawing/2014/main" id="{A80E9F17-4585-004F-972F-38F9A2D07B65}"/>
                    </a:ext>
                  </a:extLst>
                </p:cNvPr>
                <p:cNvPicPr/>
                <p:nvPr/>
              </p:nvPicPr>
              <p:blipFill>
                <a:blip r:embed="rId35"/>
                <a:stretch>
                  <a:fillRect/>
                </a:stretch>
              </p:blipFill>
              <p:spPr>
                <a:xfrm>
                  <a:off x="3205150" y="3239023"/>
                  <a:ext cx="14940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6" name="Ink 25">
                  <a:extLst>
                    <a:ext uri="{FF2B5EF4-FFF2-40B4-BE49-F238E27FC236}">
                      <a16:creationId xmlns:a16="http://schemas.microsoft.com/office/drawing/2014/main" id="{5E8CD33C-DFAC-A046-9BD9-FDA455488D37}"/>
                    </a:ext>
                  </a:extLst>
                </p14:cNvPr>
                <p14:cNvContentPartPr/>
                <p14:nvPr/>
              </p14:nvContentPartPr>
              <p14:xfrm>
                <a:off x="3497110" y="3292663"/>
                <a:ext cx="115920" cy="207360"/>
              </p14:xfrm>
            </p:contentPart>
          </mc:Choice>
          <mc:Fallback>
            <p:pic>
              <p:nvPicPr>
                <p:cNvPr id="26" name="Ink 25">
                  <a:extLst>
                    <a:ext uri="{FF2B5EF4-FFF2-40B4-BE49-F238E27FC236}">
                      <a16:creationId xmlns:a16="http://schemas.microsoft.com/office/drawing/2014/main" id="{5E8CD33C-DFAC-A046-9BD9-FDA455488D37}"/>
                    </a:ext>
                  </a:extLst>
                </p:cNvPr>
                <p:cNvPicPr/>
                <p:nvPr/>
              </p:nvPicPr>
              <p:blipFill>
                <a:blip r:embed="rId37"/>
                <a:stretch>
                  <a:fillRect/>
                </a:stretch>
              </p:blipFill>
              <p:spPr>
                <a:xfrm>
                  <a:off x="3481630" y="3277183"/>
                  <a:ext cx="14616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EB606EAD-5D94-E140-83AB-1820916F845C}"/>
                    </a:ext>
                  </a:extLst>
                </p14:cNvPr>
                <p14:cNvContentPartPr/>
                <p14:nvPr/>
              </p14:nvContentPartPr>
              <p14:xfrm>
                <a:off x="3918670" y="3367903"/>
                <a:ext cx="382320" cy="92520"/>
              </p14:xfrm>
            </p:contentPart>
          </mc:Choice>
          <mc:Fallback>
            <p:pic>
              <p:nvPicPr>
                <p:cNvPr id="27" name="Ink 26">
                  <a:extLst>
                    <a:ext uri="{FF2B5EF4-FFF2-40B4-BE49-F238E27FC236}">
                      <a16:creationId xmlns:a16="http://schemas.microsoft.com/office/drawing/2014/main" id="{EB606EAD-5D94-E140-83AB-1820916F845C}"/>
                    </a:ext>
                  </a:extLst>
                </p:cNvPr>
                <p:cNvPicPr/>
                <p:nvPr/>
              </p:nvPicPr>
              <p:blipFill>
                <a:blip r:embed="rId39"/>
                <a:stretch>
                  <a:fillRect/>
                </a:stretch>
              </p:blipFill>
              <p:spPr>
                <a:xfrm>
                  <a:off x="3903550" y="3352783"/>
                  <a:ext cx="4129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1" name="Ink 30">
                  <a:extLst>
                    <a:ext uri="{FF2B5EF4-FFF2-40B4-BE49-F238E27FC236}">
                      <a16:creationId xmlns:a16="http://schemas.microsoft.com/office/drawing/2014/main" id="{3D3B789B-4F68-C542-AA1E-5383F0245BE0}"/>
                    </a:ext>
                  </a:extLst>
                </p14:cNvPr>
                <p14:cNvContentPartPr/>
                <p14:nvPr/>
              </p14:nvContentPartPr>
              <p14:xfrm>
                <a:off x="3013630" y="3907903"/>
                <a:ext cx="74880" cy="433080"/>
              </p14:xfrm>
            </p:contentPart>
          </mc:Choice>
          <mc:Fallback>
            <p:pic>
              <p:nvPicPr>
                <p:cNvPr id="31" name="Ink 30">
                  <a:extLst>
                    <a:ext uri="{FF2B5EF4-FFF2-40B4-BE49-F238E27FC236}">
                      <a16:creationId xmlns:a16="http://schemas.microsoft.com/office/drawing/2014/main" id="{3D3B789B-4F68-C542-AA1E-5383F0245BE0}"/>
                    </a:ext>
                  </a:extLst>
                </p:cNvPr>
                <p:cNvPicPr/>
                <p:nvPr/>
              </p:nvPicPr>
              <p:blipFill>
                <a:blip r:embed="rId41"/>
                <a:stretch>
                  <a:fillRect/>
                </a:stretch>
              </p:blipFill>
              <p:spPr>
                <a:xfrm>
                  <a:off x="2998150" y="3892423"/>
                  <a:ext cx="105480" cy="4633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2" name="Ink 31">
                  <a:extLst>
                    <a:ext uri="{FF2B5EF4-FFF2-40B4-BE49-F238E27FC236}">
                      <a16:creationId xmlns:a16="http://schemas.microsoft.com/office/drawing/2014/main" id="{31AC5E4C-4949-4542-B64C-3955E6581802}"/>
                    </a:ext>
                  </a:extLst>
                </p14:cNvPr>
                <p14:cNvContentPartPr/>
                <p14:nvPr/>
              </p14:nvContentPartPr>
              <p14:xfrm>
                <a:off x="3267070" y="3925543"/>
                <a:ext cx="167760" cy="348480"/>
              </p14:xfrm>
            </p:contentPart>
          </mc:Choice>
          <mc:Fallback>
            <p:pic>
              <p:nvPicPr>
                <p:cNvPr id="32" name="Ink 31">
                  <a:extLst>
                    <a:ext uri="{FF2B5EF4-FFF2-40B4-BE49-F238E27FC236}">
                      <a16:creationId xmlns:a16="http://schemas.microsoft.com/office/drawing/2014/main" id="{31AC5E4C-4949-4542-B64C-3955E6581802}"/>
                    </a:ext>
                  </a:extLst>
                </p:cNvPr>
                <p:cNvPicPr/>
                <p:nvPr/>
              </p:nvPicPr>
              <p:blipFill>
                <a:blip r:embed="rId43"/>
                <a:stretch>
                  <a:fillRect/>
                </a:stretch>
              </p:blipFill>
              <p:spPr>
                <a:xfrm>
                  <a:off x="3251590" y="3910063"/>
                  <a:ext cx="19836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3" name="Ink 32">
                  <a:extLst>
                    <a:ext uri="{FF2B5EF4-FFF2-40B4-BE49-F238E27FC236}">
                      <a16:creationId xmlns:a16="http://schemas.microsoft.com/office/drawing/2014/main" id="{859AB710-A9E4-1B45-A3D1-4629D6C0EB0E}"/>
                    </a:ext>
                  </a:extLst>
                </p14:cNvPr>
                <p14:cNvContentPartPr/>
                <p14:nvPr/>
              </p14:nvContentPartPr>
              <p14:xfrm>
                <a:off x="3544990" y="3927703"/>
                <a:ext cx="120600" cy="259200"/>
              </p14:xfrm>
            </p:contentPart>
          </mc:Choice>
          <mc:Fallback>
            <p:pic>
              <p:nvPicPr>
                <p:cNvPr id="33" name="Ink 32">
                  <a:extLst>
                    <a:ext uri="{FF2B5EF4-FFF2-40B4-BE49-F238E27FC236}">
                      <a16:creationId xmlns:a16="http://schemas.microsoft.com/office/drawing/2014/main" id="{859AB710-A9E4-1B45-A3D1-4629D6C0EB0E}"/>
                    </a:ext>
                  </a:extLst>
                </p:cNvPr>
                <p:cNvPicPr/>
                <p:nvPr/>
              </p:nvPicPr>
              <p:blipFill>
                <a:blip r:embed="rId45"/>
                <a:stretch>
                  <a:fillRect/>
                </a:stretch>
              </p:blipFill>
              <p:spPr>
                <a:xfrm>
                  <a:off x="3529870" y="3912583"/>
                  <a:ext cx="15120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4" name="Ink 33">
                  <a:extLst>
                    <a:ext uri="{FF2B5EF4-FFF2-40B4-BE49-F238E27FC236}">
                      <a16:creationId xmlns:a16="http://schemas.microsoft.com/office/drawing/2014/main" id="{C3A05D96-A93D-0E4C-844C-2784DA08E17D}"/>
                    </a:ext>
                  </a:extLst>
                </p14:cNvPr>
                <p14:cNvContentPartPr/>
                <p14:nvPr/>
              </p14:nvContentPartPr>
              <p14:xfrm>
                <a:off x="3882310" y="3986023"/>
                <a:ext cx="253440" cy="120960"/>
              </p14:xfrm>
            </p:contentPart>
          </mc:Choice>
          <mc:Fallback>
            <p:pic>
              <p:nvPicPr>
                <p:cNvPr id="34" name="Ink 33">
                  <a:extLst>
                    <a:ext uri="{FF2B5EF4-FFF2-40B4-BE49-F238E27FC236}">
                      <a16:creationId xmlns:a16="http://schemas.microsoft.com/office/drawing/2014/main" id="{C3A05D96-A93D-0E4C-844C-2784DA08E17D}"/>
                    </a:ext>
                  </a:extLst>
                </p:cNvPr>
                <p:cNvPicPr/>
                <p:nvPr/>
              </p:nvPicPr>
              <p:blipFill>
                <a:blip r:embed="rId47"/>
                <a:stretch>
                  <a:fillRect/>
                </a:stretch>
              </p:blipFill>
              <p:spPr>
                <a:xfrm>
                  <a:off x="3866830" y="3970903"/>
                  <a:ext cx="2840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AF6F33F9-6773-FF42-8B8C-399F77A09F54}"/>
                    </a:ext>
                  </a:extLst>
                </p14:cNvPr>
                <p14:cNvContentPartPr/>
                <p14:nvPr/>
              </p14:nvContentPartPr>
              <p14:xfrm>
                <a:off x="4784830" y="3062983"/>
                <a:ext cx="82800" cy="384840"/>
              </p14:xfrm>
            </p:contentPart>
          </mc:Choice>
          <mc:Fallback>
            <p:pic>
              <p:nvPicPr>
                <p:cNvPr id="28" name="Ink 27">
                  <a:extLst>
                    <a:ext uri="{FF2B5EF4-FFF2-40B4-BE49-F238E27FC236}">
                      <a16:creationId xmlns:a16="http://schemas.microsoft.com/office/drawing/2014/main" id="{AF6F33F9-6773-FF42-8B8C-399F77A09F54}"/>
                    </a:ext>
                  </a:extLst>
                </p:cNvPr>
                <p:cNvPicPr/>
                <p:nvPr/>
              </p:nvPicPr>
              <p:blipFill>
                <a:blip r:embed="rId49"/>
                <a:stretch>
                  <a:fillRect/>
                </a:stretch>
              </p:blipFill>
              <p:spPr>
                <a:xfrm>
                  <a:off x="4769710" y="3047863"/>
                  <a:ext cx="11340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9FA24CCC-1E58-BB42-9E91-86E58C466FB8}"/>
                    </a:ext>
                  </a:extLst>
                </p14:cNvPr>
                <p14:cNvContentPartPr/>
                <p14:nvPr/>
              </p14:nvContentPartPr>
              <p14:xfrm>
                <a:off x="4978870" y="3086023"/>
                <a:ext cx="225360" cy="312480"/>
              </p14:xfrm>
            </p:contentPart>
          </mc:Choice>
          <mc:Fallback>
            <p:pic>
              <p:nvPicPr>
                <p:cNvPr id="29" name="Ink 28">
                  <a:extLst>
                    <a:ext uri="{FF2B5EF4-FFF2-40B4-BE49-F238E27FC236}">
                      <a16:creationId xmlns:a16="http://schemas.microsoft.com/office/drawing/2014/main" id="{9FA24CCC-1E58-BB42-9E91-86E58C466FB8}"/>
                    </a:ext>
                  </a:extLst>
                </p:cNvPr>
                <p:cNvPicPr/>
                <p:nvPr/>
              </p:nvPicPr>
              <p:blipFill>
                <a:blip r:embed="rId51"/>
                <a:stretch>
                  <a:fillRect/>
                </a:stretch>
              </p:blipFill>
              <p:spPr>
                <a:xfrm>
                  <a:off x="4963750" y="3070903"/>
                  <a:ext cx="25596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7B336CB9-454D-CE41-8785-A4F5157B0E30}"/>
                    </a:ext>
                  </a:extLst>
                </p14:cNvPr>
                <p14:cNvContentPartPr/>
                <p14:nvPr/>
              </p14:nvContentPartPr>
              <p14:xfrm>
                <a:off x="5424910" y="3046783"/>
                <a:ext cx="196560" cy="476280"/>
              </p14:xfrm>
            </p:contentPart>
          </mc:Choice>
          <mc:Fallback>
            <p:pic>
              <p:nvPicPr>
                <p:cNvPr id="30" name="Ink 29">
                  <a:extLst>
                    <a:ext uri="{FF2B5EF4-FFF2-40B4-BE49-F238E27FC236}">
                      <a16:creationId xmlns:a16="http://schemas.microsoft.com/office/drawing/2014/main" id="{7B336CB9-454D-CE41-8785-A4F5157B0E30}"/>
                    </a:ext>
                  </a:extLst>
                </p:cNvPr>
                <p:cNvPicPr/>
                <p:nvPr/>
              </p:nvPicPr>
              <p:blipFill>
                <a:blip r:embed="rId53"/>
                <a:stretch>
                  <a:fillRect/>
                </a:stretch>
              </p:blipFill>
              <p:spPr>
                <a:xfrm>
                  <a:off x="5409790" y="3031663"/>
                  <a:ext cx="226800" cy="5068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Ink 34">
                  <a:extLst>
                    <a:ext uri="{FF2B5EF4-FFF2-40B4-BE49-F238E27FC236}">
                      <a16:creationId xmlns:a16="http://schemas.microsoft.com/office/drawing/2014/main" id="{D0630A78-1171-064E-ACB2-0536DE597C8E}"/>
                    </a:ext>
                  </a:extLst>
                </p14:cNvPr>
                <p14:cNvContentPartPr/>
                <p14:nvPr/>
              </p14:nvContentPartPr>
              <p14:xfrm>
                <a:off x="4894990" y="3652663"/>
                <a:ext cx="150840" cy="306720"/>
              </p14:xfrm>
            </p:contentPart>
          </mc:Choice>
          <mc:Fallback>
            <p:pic>
              <p:nvPicPr>
                <p:cNvPr id="35" name="Ink 34">
                  <a:extLst>
                    <a:ext uri="{FF2B5EF4-FFF2-40B4-BE49-F238E27FC236}">
                      <a16:creationId xmlns:a16="http://schemas.microsoft.com/office/drawing/2014/main" id="{D0630A78-1171-064E-ACB2-0536DE597C8E}"/>
                    </a:ext>
                  </a:extLst>
                </p:cNvPr>
                <p:cNvPicPr/>
                <p:nvPr/>
              </p:nvPicPr>
              <p:blipFill>
                <a:blip r:embed="rId55"/>
                <a:stretch>
                  <a:fillRect/>
                </a:stretch>
              </p:blipFill>
              <p:spPr>
                <a:xfrm>
                  <a:off x="4879510" y="3637183"/>
                  <a:ext cx="18144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id="{206D5966-8DFD-FE46-9228-DBA1338B8636}"/>
                    </a:ext>
                  </a:extLst>
                </p14:cNvPr>
                <p14:cNvContentPartPr/>
                <p14:nvPr/>
              </p14:nvContentPartPr>
              <p14:xfrm>
                <a:off x="4768630" y="3680743"/>
                <a:ext cx="27360" cy="386640"/>
              </p14:xfrm>
            </p:contentPart>
          </mc:Choice>
          <mc:Fallback>
            <p:pic>
              <p:nvPicPr>
                <p:cNvPr id="36" name="Ink 35">
                  <a:extLst>
                    <a:ext uri="{FF2B5EF4-FFF2-40B4-BE49-F238E27FC236}">
                      <a16:creationId xmlns:a16="http://schemas.microsoft.com/office/drawing/2014/main" id="{206D5966-8DFD-FE46-9228-DBA1338B8636}"/>
                    </a:ext>
                  </a:extLst>
                </p:cNvPr>
                <p:cNvPicPr/>
                <p:nvPr/>
              </p:nvPicPr>
              <p:blipFill>
                <a:blip r:embed="rId57"/>
                <a:stretch>
                  <a:fillRect/>
                </a:stretch>
              </p:blipFill>
              <p:spPr>
                <a:xfrm>
                  <a:off x="4753510" y="3665263"/>
                  <a:ext cx="57960" cy="4172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4" name="Ink 43">
                  <a:extLst>
                    <a:ext uri="{FF2B5EF4-FFF2-40B4-BE49-F238E27FC236}">
                      <a16:creationId xmlns:a16="http://schemas.microsoft.com/office/drawing/2014/main" id="{0F8AC2CA-7814-4547-BC99-226118FD5847}"/>
                    </a:ext>
                  </a:extLst>
                </p14:cNvPr>
                <p14:cNvContentPartPr/>
                <p14:nvPr/>
              </p14:nvContentPartPr>
              <p14:xfrm>
                <a:off x="5057350" y="3695503"/>
                <a:ext cx="19440" cy="367920"/>
              </p14:xfrm>
            </p:contentPart>
          </mc:Choice>
          <mc:Fallback>
            <p:pic>
              <p:nvPicPr>
                <p:cNvPr id="44" name="Ink 43">
                  <a:extLst>
                    <a:ext uri="{FF2B5EF4-FFF2-40B4-BE49-F238E27FC236}">
                      <a16:creationId xmlns:a16="http://schemas.microsoft.com/office/drawing/2014/main" id="{0F8AC2CA-7814-4547-BC99-226118FD5847}"/>
                    </a:ext>
                  </a:extLst>
                </p:cNvPr>
                <p:cNvPicPr/>
                <p:nvPr/>
              </p:nvPicPr>
              <p:blipFill>
                <a:blip r:embed="rId59"/>
                <a:stretch>
                  <a:fillRect/>
                </a:stretch>
              </p:blipFill>
              <p:spPr>
                <a:xfrm>
                  <a:off x="5042230" y="3680023"/>
                  <a:ext cx="5004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6" name="Ink 45">
                  <a:extLst>
                    <a:ext uri="{FF2B5EF4-FFF2-40B4-BE49-F238E27FC236}">
                      <a16:creationId xmlns:a16="http://schemas.microsoft.com/office/drawing/2014/main" id="{40B6D48F-B781-3C45-80CB-6568EF207434}"/>
                    </a:ext>
                  </a:extLst>
                </p14:cNvPr>
                <p14:cNvContentPartPr/>
                <p14:nvPr/>
              </p14:nvContentPartPr>
              <p14:xfrm>
                <a:off x="5377030" y="3758863"/>
                <a:ext cx="1800" cy="2520"/>
              </p14:xfrm>
            </p:contentPart>
          </mc:Choice>
          <mc:Fallback>
            <p:pic>
              <p:nvPicPr>
                <p:cNvPr id="46" name="Ink 45">
                  <a:extLst>
                    <a:ext uri="{FF2B5EF4-FFF2-40B4-BE49-F238E27FC236}">
                      <a16:creationId xmlns:a16="http://schemas.microsoft.com/office/drawing/2014/main" id="{40B6D48F-B781-3C45-80CB-6568EF207434}"/>
                    </a:ext>
                  </a:extLst>
                </p:cNvPr>
                <p:cNvPicPr/>
                <p:nvPr/>
              </p:nvPicPr>
              <p:blipFill>
                <a:blip r:embed="rId61"/>
                <a:stretch>
                  <a:fillRect/>
                </a:stretch>
              </p:blipFill>
              <p:spPr>
                <a:xfrm>
                  <a:off x="5361910" y="3743743"/>
                  <a:ext cx="3240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7" name="Ink 46">
                  <a:extLst>
                    <a:ext uri="{FF2B5EF4-FFF2-40B4-BE49-F238E27FC236}">
                      <a16:creationId xmlns:a16="http://schemas.microsoft.com/office/drawing/2014/main" id="{177E56CD-855A-484C-9D47-24341128FD28}"/>
                    </a:ext>
                  </a:extLst>
                </p14:cNvPr>
                <p14:cNvContentPartPr/>
                <p14:nvPr/>
              </p14:nvContentPartPr>
              <p14:xfrm>
                <a:off x="4956550" y="3580303"/>
                <a:ext cx="204480" cy="72360"/>
              </p14:xfrm>
            </p:contentPart>
          </mc:Choice>
          <mc:Fallback>
            <p:pic>
              <p:nvPicPr>
                <p:cNvPr id="47" name="Ink 46">
                  <a:extLst>
                    <a:ext uri="{FF2B5EF4-FFF2-40B4-BE49-F238E27FC236}">
                      <a16:creationId xmlns:a16="http://schemas.microsoft.com/office/drawing/2014/main" id="{177E56CD-855A-484C-9D47-24341128FD28}"/>
                    </a:ext>
                  </a:extLst>
                </p:cNvPr>
                <p:cNvPicPr/>
                <p:nvPr/>
              </p:nvPicPr>
              <p:blipFill>
                <a:blip r:embed="rId63"/>
                <a:stretch>
                  <a:fillRect/>
                </a:stretch>
              </p:blipFill>
              <p:spPr>
                <a:xfrm>
                  <a:off x="4941070" y="3564823"/>
                  <a:ext cx="23472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8" name="Ink 47">
                  <a:extLst>
                    <a:ext uri="{FF2B5EF4-FFF2-40B4-BE49-F238E27FC236}">
                      <a16:creationId xmlns:a16="http://schemas.microsoft.com/office/drawing/2014/main" id="{08CA1CA2-53A3-1746-ACBB-A10AAEB98806}"/>
                    </a:ext>
                  </a:extLst>
                </p14:cNvPr>
                <p14:cNvContentPartPr/>
                <p14:nvPr/>
              </p14:nvContentPartPr>
              <p14:xfrm>
                <a:off x="4876630" y="3701263"/>
                <a:ext cx="288360" cy="429840"/>
              </p14:xfrm>
            </p:contentPart>
          </mc:Choice>
          <mc:Fallback>
            <p:pic>
              <p:nvPicPr>
                <p:cNvPr id="48" name="Ink 47">
                  <a:extLst>
                    <a:ext uri="{FF2B5EF4-FFF2-40B4-BE49-F238E27FC236}">
                      <a16:creationId xmlns:a16="http://schemas.microsoft.com/office/drawing/2014/main" id="{08CA1CA2-53A3-1746-ACBB-A10AAEB98806}"/>
                    </a:ext>
                  </a:extLst>
                </p:cNvPr>
                <p:cNvPicPr/>
                <p:nvPr/>
              </p:nvPicPr>
              <p:blipFill>
                <a:blip r:embed="rId65"/>
                <a:stretch>
                  <a:fillRect/>
                </a:stretch>
              </p:blipFill>
              <p:spPr>
                <a:xfrm>
                  <a:off x="4861510" y="3686143"/>
                  <a:ext cx="318600" cy="4604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9" name="Ink 48">
                  <a:extLst>
                    <a:ext uri="{FF2B5EF4-FFF2-40B4-BE49-F238E27FC236}">
                      <a16:creationId xmlns:a16="http://schemas.microsoft.com/office/drawing/2014/main" id="{C6DBD862-774A-FF42-AAE9-FB3EAF4FAC14}"/>
                    </a:ext>
                  </a:extLst>
                </p14:cNvPr>
                <p14:cNvContentPartPr/>
                <p14:nvPr/>
              </p14:nvContentPartPr>
              <p14:xfrm>
                <a:off x="5313310" y="3659863"/>
                <a:ext cx="268920" cy="312480"/>
              </p14:xfrm>
            </p:contentPart>
          </mc:Choice>
          <mc:Fallback>
            <p:pic>
              <p:nvPicPr>
                <p:cNvPr id="49" name="Ink 48">
                  <a:extLst>
                    <a:ext uri="{FF2B5EF4-FFF2-40B4-BE49-F238E27FC236}">
                      <a16:creationId xmlns:a16="http://schemas.microsoft.com/office/drawing/2014/main" id="{C6DBD862-774A-FF42-AAE9-FB3EAF4FAC14}"/>
                    </a:ext>
                  </a:extLst>
                </p:cNvPr>
                <p:cNvPicPr/>
                <p:nvPr/>
              </p:nvPicPr>
              <p:blipFill>
                <a:blip r:embed="rId67"/>
                <a:stretch>
                  <a:fillRect/>
                </a:stretch>
              </p:blipFill>
              <p:spPr>
                <a:xfrm>
                  <a:off x="5298190" y="3644743"/>
                  <a:ext cx="29952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0" name="Ink 49">
                  <a:extLst>
                    <a:ext uri="{FF2B5EF4-FFF2-40B4-BE49-F238E27FC236}">
                      <a16:creationId xmlns:a16="http://schemas.microsoft.com/office/drawing/2014/main" id="{B158E8DD-5181-934A-B1F0-EB9A4881AE3A}"/>
                    </a:ext>
                  </a:extLst>
                </p14:cNvPr>
                <p14:cNvContentPartPr/>
                <p14:nvPr/>
              </p14:nvContentPartPr>
              <p14:xfrm>
                <a:off x="2190310" y="4007263"/>
                <a:ext cx="4766040" cy="1073160"/>
              </p14:xfrm>
            </p:contentPart>
          </mc:Choice>
          <mc:Fallback>
            <p:pic>
              <p:nvPicPr>
                <p:cNvPr id="50" name="Ink 49">
                  <a:extLst>
                    <a:ext uri="{FF2B5EF4-FFF2-40B4-BE49-F238E27FC236}">
                      <a16:creationId xmlns:a16="http://schemas.microsoft.com/office/drawing/2014/main" id="{B158E8DD-5181-934A-B1F0-EB9A4881AE3A}"/>
                    </a:ext>
                  </a:extLst>
                </p:cNvPr>
                <p:cNvPicPr/>
                <p:nvPr/>
              </p:nvPicPr>
              <p:blipFill>
                <a:blip r:embed="rId69"/>
                <a:stretch>
                  <a:fillRect/>
                </a:stretch>
              </p:blipFill>
              <p:spPr>
                <a:xfrm>
                  <a:off x="2175190" y="3992143"/>
                  <a:ext cx="4796640" cy="1103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1" name="Ink 50">
                  <a:extLst>
                    <a:ext uri="{FF2B5EF4-FFF2-40B4-BE49-F238E27FC236}">
                      <a16:creationId xmlns:a16="http://schemas.microsoft.com/office/drawing/2014/main" id="{B3BC73C6-957F-2A42-847C-6362A3CAD946}"/>
                    </a:ext>
                  </a:extLst>
                </p14:cNvPr>
                <p14:cNvContentPartPr/>
                <p14:nvPr/>
              </p14:nvContentPartPr>
              <p14:xfrm>
                <a:off x="5897230" y="326263"/>
                <a:ext cx="140760" cy="5421240"/>
              </p14:xfrm>
            </p:contentPart>
          </mc:Choice>
          <mc:Fallback>
            <p:pic>
              <p:nvPicPr>
                <p:cNvPr id="51" name="Ink 50">
                  <a:extLst>
                    <a:ext uri="{FF2B5EF4-FFF2-40B4-BE49-F238E27FC236}">
                      <a16:creationId xmlns:a16="http://schemas.microsoft.com/office/drawing/2014/main" id="{B3BC73C6-957F-2A42-847C-6362A3CAD946}"/>
                    </a:ext>
                  </a:extLst>
                </p:cNvPr>
                <p:cNvPicPr/>
                <p:nvPr/>
              </p:nvPicPr>
              <p:blipFill>
                <a:blip r:embed="rId71"/>
                <a:stretch>
                  <a:fillRect/>
                </a:stretch>
              </p:blipFill>
              <p:spPr>
                <a:xfrm>
                  <a:off x="5882110" y="311143"/>
                  <a:ext cx="171360" cy="54518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1" name="Ink 60">
                  <a:extLst>
                    <a:ext uri="{FF2B5EF4-FFF2-40B4-BE49-F238E27FC236}">
                      <a16:creationId xmlns:a16="http://schemas.microsoft.com/office/drawing/2014/main" id="{1C0DCC01-2C7A-C645-A3AF-77E031552CF2}"/>
                    </a:ext>
                  </a:extLst>
                </p14:cNvPr>
                <p14:cNvContentPartPr/>
                <p14:nvPr/>
              </p14:nvContentPartPr>
              <p14:xfrm>
                <a:off x="1239550" y="1156783"/>
                <a:ext cx="1258920" cy="395280"/>
              </p14:xfrm>
            </p:contentPart>
          </mc:Choice>
          <mc:Fallback>
            <p:pic>
              <p:nvPicPr>
                <p:cNvPr id="61" name="Ink 60">
                  <a:extLst>
                    <a:ext uri="{FF2B5EF4-FFF2-40B4-BE49-F238E27FC236}">
                      <a16:creationId xmlns:a16="http://schemas.microsoft.com/office/drawing/2014/main" id="{1C0DCC01-2C7A-C645-A3AF-77E031552CF2}"/>
                    </a:ext>
                  </a:extLst>
                </p:cNvPr>
                <p:cNvPicPr/>
                <p:nvPr/>
              </p:nvPicPr>
              <p:blipFill>
                <a:blip r:embed="rId73"/>
                <a:stretch>
                  <a:fillRect/>
                </a:stretch>
              </p:blipFill>
              <p:spPr>
                <a:xfrm>
                  <a:off x="1224430" y="1141303"/>
                  <a:ext cx="128952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2" name="Ink 61">
                  <a:extLst>
                    <a:ext uri="{FF2B5EF4-FFF2-40B4-BE49-F238E27FC236}">
                      <a16:creationId xmlns:a16="http://schemas.microsoft.com/office/drawing/2014/main" id="{4FE9BB2C-BEEF-0547-ACCB-46A3CFB21B89}"/>
                    </a:ext>
                  </a:extLst>
                </p14:cNvPr>
                <p14:cNvContentPartPr/>
                <p14:nvPr/>
              </p14:nvContentPartPr>
              <p14:xfrm>
                <a:off x="1333150" y="2162263"/>
                <a:ext cx="1230480" cy="470520"/>
              </p14:xfrm>
            </p:contentPart>
          </mc:Choice>
          <mc:Fallback>
            <p:pic>
              <p:nvPicPr>
                <p:cNvPr id="62" name="Ink 61">
                  <a:extLst>
                    <a:ext uri="{FF2B5EF4-FFF2-40B4-BE49-F238E27FC236}">
                      <a16:creationId xmlns:a16="http://schemas.microsoft.com/office/drawing/2014/main" id="{4FE9BB2C-BEEF-0547-ACCB-46A3CFB21B89}"/>
                    </a:ext>
                  </a:extLst>
                </p:cNvPr>
                <p:cNvPicPr/>
                <p:nvPr/>
              </p:nvPicPr>
              <p:blipFill>
                <a:blip r:embed="rId75"/>
                <a:stretch>
                  <a:fillRect/>
                </a:stretch>
              </p:blipFill>
              <p:spPr>
                <a:xfrm>
                  <a:off x="1318030" y="2147143"/>
                  <a:ext cx="1261080" cy="5007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3" name="Ink 62">
                  <a:extLst>
                    <a:ext uri="{FF2B5EF4-FFF2-40B4-BE49-F238E27FC236}">
                      <a16:creationId xmlns:a16="http://schemas.microsoft.com/office/drawing/2014/main" id="{0803CA1C-466C-684D-8E75-163F4A37BDE3}"/>
                    </a:ext>
                  </a:extLst>
                </p14:cNvPr>
                <p14:cNvContentPartPr/>
                <p14:nvPr/>
              </p14:nvContentPartPr>
              <p14:xfrm>
                <a:off x="2696110" y="1520383"/>
                <a:ext cx="956160" cy="927720"/>
              </p14:xfrm>
            </p:contentPart>
          </mc:Choice>
          <mc:Fallback>
            <p:pic>
              <p:nvPicPr>
                <p:cNvPr id="63" name="Ink 62">
                  <a:extLst>
                    <a:ext uri="{FF2B5EF4-FFF2-40B4-BE49-F238E27FC236}">
                      <a16:creationId xmlns:a16="http://schemas.microsoft.com/office/drawing/2014/main" id="{0803CA1C-466C-684D-8E75-163F4A37BDE3}"/>
                    </a:ext>
                  </a:extLst>
                </p:cNvPr>
                <p:cNvPicPr/>
                <p:nvPr/>
              </p:nvPicPr>
              <p:blipFill>
                <a:blip r:embed="rId77"/>
                <a:stretch>
                  <a:fillRect/>
                </a:stretch>
              </p:blipFill>
              <p:spPr>
                <a:xfrm>
                  <a:off x="2680990" y="1504903"/>
                  <a:ext cx="986760" cy="9579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 name="Ink 1">
                  <a:extLst>
                    <a:ext uri="{FF2B5EF4-FFF2-40B4-BE49-F238E27FC236}">
                      <a16:creationId xmlns:a16="http://schemas.microsoft.com/office/drawing/2014/main" id="{B7CDD768-A1E2-FE41-8A11-F16EBE749DD7}"/>
                    </a:ext>
                  </a:extLst>
                </p14:cNvPr>
                <p14:cNvContentPartPr/>
                <p14:nvPr/>
              </p14:nvContentPartPr>
              <p14:xfrm>
                <a:off x="2844070" y="1058503"/>
                <a:ext cx="43200" cy="402840"/>
              </p14:xfrm>
            </p:contentPart>
          </mc:Choice>
          <mc:Fallback>
            <p:pic>
              <p:nvPicPr>
                <p:cNvPr id="2" name="Ink 1">
                  <a:extLst>
                    <a:ext uri="{FF2B5EF4-FFF2-40B4-BE49-F238E27FC236}">
                      <a16:creationId xmlns:a16="http://schemas.microsoft.com/office/drawing/2014/main" id="{B7CDD768-A1E2-FE41-8A11-F16EBE749DD7}"/>
                    </a:ext>
                  </a:extLst>
                </p:cNvPr>
                <p:cNvPicPr/>
                <p:nvPr/>
              </p:nvPicPr>
              <p:blipFill>
                <a:blip r:embed="rId79"/>
                <a:stretch>
                  <a:fillRect/>
                </a:stretch>
              </p:blipFill>
              <p:spPr>
                <a:xfrm>
                  <a:off x="2828950" y="1043023"/>
                  <a:ext cx="7380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 name="Ink 2">
                  <a:extLst>
                    <a:ext uri="{FF2B5EF4-FFF2-40B4-BE49-F238E27FC236}">
                      <a16:creationId xmlns:a16="http://schemas.microsoft.com/office/drawing/2014/main" id="{DDBFF368-47CB-F34D-B49F-6E852EFDC2AA}"/>
                    </a:ext>
                  </a:extLst>
                </p14:cNvPr>
                <p14:cNvContentPartPr/>
                <p14:nvPr/>
              </p14:nvContentPartPr>
              <p14:xfrm>
                <a:off x="3083110" y="986143"/>
                <a:ext cx="517320" cy="421920"/>
              </p14:xfrm>
            </p:contentPart>
          </mc:Choice>
          <mc:Fallback>
            <p:pic>
              <p:nvPicPr>
                <p:cNvPr id="3" name="Ink 2">
                  <a:extLst>
                    <a:ext uri="{FF2B5EF4-FFF2-40B4-BE49-F238E27FC236}">
                      <a16:creationId xmlns:a16="http://schemas.microsoft.com/office/drawing/2014/main" id="{DDBFF368-47CB-F34D-B49F-6E852EFDC2AA}"/>
                    </a:ext>
                  </a:extLst>
                </p:cNvPr>
                <p:cNvPicPr/>
                <p:nvPr/>
              </p:nvPicPr>
              <p:blipFill>
                <a:blip r:embed="rId81"/>
                <a:stretch>
                  <a:fillRect/>
                </a:stretch>
              </p:blipFill>
              <p:spPr>
                <a:xfrm>
                  <a:off x="3067990" y="971023"/>
                  <a:ext cx="547920" cy="452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 name="Ink 4">
                  <a:extLst>
                    <a:ext uri="{FF2B5EF4-FFF2-40B4-BE49-F238E27FC236}">
                      <a16:creationId xmlns:a16="http://schemas.microsoft.com/office/drawing/2014/main" id="{71B877B1-4C68-9743-A3AC-5645C8727FBC}"/>
                    </a:ext>
                  </a:extLst>
                </p14:cNvPr>
                <p14:cNvContentPartPr/>
                <p14:nvPr/>
              </p14:nvContentPartPr>
              <p14:xfrm>
                <a:off x="3895630" y="1147783"/>
                <a:ext cx="270720" cy="17640"/>
              </p14:xfrm>
            </p:contentPart>
          </mc:Choice>
          <mc:Fallback>
            <p:pic>
              <p:nvPicPr>
                <p:cNvPr id="5" name="Ink 4">
                  <a:extLst>
                    <a:ext uri="{FF2B5EF4-FFF2-40B4-BE49-F238E27FC236}">
                      <a16:creationId xmlns:a16="http://schemas.microsoft.com/office/drawing/2014/main" id="{71B877B1-4C68-9743-A3AC-5645C8727FBC}"/>
                    </a:ext>
                  </a:extLst>
                </p:cNvPr>
                <p:cNvPicPr/>
                <p:nvPr/>
              </p:nvPicPr>
              <p:blipFill>
                <a:blip r:embed="rId83"/>
                <a:stretch>
                  <a:fillRect/>
                </a:stretch>
              </p:blipFill>
              <p:spPr>
                <a:xfrm>
                  <a:off x="3880510" y="1132303"/>
                  <a:ext cx="3013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 name="Ink 5">
                  <a:extLst>
                    <a:ext uri="{FF2B5EF4-FFF2-40B4-BE49-F238E27FC236}">
                      <a16:creationId xmlns:a16="http://schemas.microsoft.com/office/drawing/2014/main" id="{6CB5D4A6-1941-FD49-BAFE-2E87B3FBD75A}"/>
                    </a:ext>
                  </a:extLst>
                </p14:cNvPr>
                <p14:cNvContentPartPr/>
                <p14:nvPr/>
              </p14:nvContentPartPr>
              <p14:xfrm>
                <a:off x="4430230" y="891103"/>
                <a:ext cx="72360" cy="452520"/>
              </p14:xfrm>
            </p:contentPart>
          </mc:Choice>
          <mc:Fallback>
            <p:pic>
              <p:nvPicPr>
                <p:cNvPr id="6" name="Ink 5">
                  <a:extLst>
                    <a:ext uri="{FF2B5EF4-FFF2-40B4-BE49-F238E27FC236}">
                      <a16:creationId xmlns:a16="http://schemas.microsoft.com/office/drawing/2014/main" id="{6CB5D4A6-1941-FD49-BAFE-2E87B3FBD75A}"/>
                    </a:ext>
                  </a:extLst>
                </p:cNvPr>
                <p:cNvPicPr/>
                <p:nvPr/>
              </p:nvPicPr>
              <p:blipFill>
                <a:blip r:embed="rId85"/>
                <a:stretch>
                  <a:fillRect/>
                </a:stretch>
              </p:blipFill>
              <p:spPr>
                <a:xfrm>
                  <a:off x="4414750" y="875983"/>
                  <a:ext cx="102960" cy="4827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7" name="Ink 6">
                  <a:extLst>
                    <a:ext uri="{FF2B5EF4-FFF2-40B4-BE49-F238E27FC236}">
                      <a16:creationId xmlns:a16="http://schemas.microsoft.com/office/drawing/2014/main" id="{FA9DA80A-02D2-444F-8179-A42CA1943B33}"/>
                    </a:ext>
                  </a:extLst>
                </p14:cNvPr>
                <p14:cNvContentPartPr/>
                <p14:nvPr/>
              </p14:nvContentPartPr>
              <p14:xfrm>
                <a:off x="4678990" y="946903"/>
                <a:ext cx="234000" cy="347400"/>
              </p14:xfrm>
            </p:contentPart>
          </mc:Choice>
          <mc:Fallback>
            <p:pic>
              <p:nvPicPr>
                <p:cNvPr id="7" name="Ink 6">
                  <a:extLst>
                    <a:ext uri="{FF2B5EF4-FFF2-40B4-BE49-F238E27FC236}">
                      <a16:creationId xmlns:a16="http://schemas.microsoft.com/office/drawing/2014/main" id="{FA9DA80A-02D2-444F-8179-A42CA1943B33}"/>
                    </a:ext>
                  </a:extLst>
                </p:cNvPr>
                <p:cNvPicPr/>
                <p:nvPr/>
              </p:nvPicPr>
              <p:blipFill>
                <a:blip r:embed="rId87"/>
                <a:stretch>
                  <a:fillRect/>
                </a:stretch>
              </p:blipFill>
              <p:spPr>
                <a:xfrm>
                  <a:off x="4663510" y="931783"/>
                  <a:ext cx="26460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 name="Ink 7">
                  <a:extLst>
                    <a:ext uri="{FF2B5EF4-FFF2-40B4-BE49-F238E27FC236}">
                      <a16:creationId xmlns:a16="http://schemas.microsoft.com/office/drawing/2014/main" id="{FF461DD3-0E5E-7D49-91F3-89D80A2037E9}"/>
                    </a:ext>
                  </a:extLst>
                </p14:cNvPr>
                <p14:cNvContentPartPr/>
                <p14:nvPr/>
              </p14:nvContentPartPr>
              <p14:xfrm>
                <a:off x="5149870" y="840703"/>
                <a:ext cx="232200" cy="442440"/>
              </p14:xfrm>
            </p:contentPart>
          </mc:Choice>
          <mc:Fallback>
            <p:pic>
              <p:nvPicPr>
                <p:cNvPr id="8" name="Ink 7">
                  <a:extLst>
                    <a:ext uri="{FF2B5EF4-FFF2-40B4-BE49-F238E27FC236}">
                      <a16:creationId xmlns:a16="http://schemas.microsoft.com/office/drawing/2014/main" id="{FF461DD3-0E5E-7D49-91F3-89D80A2037E9}"/>
                    </a:ext>
                  </a:extLst>
                </p:cNvPr>
                <p:cNvPicPr/>
                <p:nvPr/>
              </p:nvPicPr>
              <p:blipFill>
                <a:blip r:embed="rId89"/>
                <a:stretch>
                  <a:fillRect/>
                </a:stretch>
              </p:blipFill>
              <p:spPr>
                <a:xfrm>
                  <a:off x="5134390" y="825583"/>
                  <a:ext cx="262800" cy="4726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BF0B1B10-C7CC-FB48-8E8B-9574583AA494}"/>
                    </a:ext>
                  </a:extLst>
                </p14:cNvPr>
                <p14:cNvContentPartPr/>
                <p14:nvPr/>
              </p14:nvContentPartPr>
              <p14:xfrm>
                <a:off x="7890550" y="284143"/>
                <a:ext cx="37440" cy="396360"/>
              </p14:xfrm>
            </p:contentPart>
          </mc:Choice>
          <mc:Fallback>
            <p:pic>
              <p:nvPicPr>
                <p:cNvPr id="53" name="Ink 52">
                  <a:extLst>
                    <a:ext uri="{FF2B5EF4-FFF2-40B4-BE49-F238E27FC236}">
                      <a16:creationId xmlns:a16="http://schemas.microsoft.com/office/drawing/2014/main" id="{BF0B1B10-C7CC-FB48-8E8B-9574583AA494}"/>
                    </a:ext>
                  </a:extLst>
                </p:cNvPr>
                <p:cNvPicPr/>
                <p:nvPr/>
              </p:nvPicPr>
              <p:blipFill>
                <a:blip r:embed="rId91"/>
                <a:stretch>
                  <a:fillRect/>
                </a:stretch>
              </p:blipFill>
              <p:spPr>
                <a:xfrm>
                  <a:off x="7875070" y="269023"/>
                  <a:ext cx="6768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4" name="Ink 53">
                  <a:extLst>
                    <a:ext uri="{FF2B5EF4-FFF2-40B4-BE49-F238E27FC236}">
                      <a16:creationId xmlns:a16="http://schemas.microsoft.com/office/drawing/2014/main" id="{7D65E2CD-29C7-2C46-AD91-85FA8CB13C34}"/>
                    </a:ext>
                  </a:extLst>
                </p14:cNvPr>
                <p14:cNvContentPartPr/>
                <p14:nvPr/>
              </p14:nvContentPartPr>
              <p14:xfrm>
                <a:off x="8105830" y="391423"/>
                <a:ext cx="44640" cy="392040"/>
              </p14:xfrm>
            </p:contentPart>
          </mc:Choice>
          <mc:Fallback>
            <p:pic>
              <p:nvPicPr>
                <p:cNvPr id="54" name="Ink 53">
                  <a:extLst>
                    <a:ext uri="{FF2B5EF4-FFF2-40B4-BE49-F238E27FC236}">
                      <a16:creationId xmlns:a16="http://schemas.microsoft.com/office/drawing/2014/main" id="{7D65E2CD-29C7-2C46-AD91-85FA8CB13C34}"/>
                    </a:ext>
                  </a:extLst>
                </p:cNvPr>
                <p:cNvPicPr/>
                <p:nvPr/>
              </p:nvPicPr>
              <p:blipFill>
                <a:blip r:embed="rId93"/>
                <a:stretch>
                  <a:fillRect/>
                </a:stretch>
              </p:blipFill>
              <p:spPr>
                <a:xfrm>
                  <a:off x="8090710" y="376303"/>
                  <a:ext cx="7524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5" name="Ink 54">
                  <a:extLst>
                    <a:ext uri="{FF2B5EF4-FFF2-40B4-BE49-F238E27FC236}">
                      <a16:creationId xmlns:a16="http://schemas.microsoft.com/office/drawing/2014/main" id="{1770C73E-7CC9-9048-A0AA-19A10EB5E1A9}"/>
                    </a:ext>
                  </a:extLst>
                </p14:cNvPr>
                <p14:cNvContentPartPr/>
                <p14:nvPr/>
              </p14:nvContentPartPr>
              <p14:xfrm>
                <a:off x="8399230" y="456943"/>
                <a:ext cx="265320" cy="392040"/>
              </p14:xfrm>
            </p:contentPart>
          </mc:Choice>
          <mc:Fallback>
            <p:pic>
              <p:nvPicPr>
                <p:cNvPr id="55" name="Ink 54">
                  <a:extLst>
                    <a:ext uri="{FF2B5EF4-FFF2-40B4-BE49-F238E27FC236}">
                      <a16:creationId xmlns:a16="http://schemas.microsoft.com/office/drawing/2014/main" id="{1770C73E-7CC9-9048-A0AA-19A10EB5E1A9}"/>
                    </a:ext>
                  </a:extLst>
                </p:cNvPr>
                <p:cNvPicPr/>
                <p:nvPr/>
              </p:nvPicPr>
              <p:blipFill>
                <a:blip r:embed="rId95"/>
                <a:stretch>
                  <a:fillRect/>
                </a:stretch>
              </p:blipFill>
              <p:spPr>
                <a:xfrm>
                  <a:off x="8384110" y="441823"/>
                  <a:ext cx="29556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6" name="Ink 55">
                  <a:extLst>
                    <a:ext uri="{FF2B5EF4-FFF2-40B4-BE49-F238E27FC236}">
                      <a16:creationId xmlns:a16="http://schemas.microsoft.com/office/drawing/2014/main" id="{A0D2F7C1-DEE0-4E4C-B7BC-12244F75F8A9}"/>
                    </a:ext>
                  </a:extLst>
                </p14:cNvPr>
                <p14:cNvContentPartPr/>
                <p14:nvPr/>
              </p14:nvContentPartPr>
              <p14:xfrm>
                <a:off x="7671310" y="38983"/>
                <a:ext cx="1434960" cy="1270440"/>
              </p14:xfrm>
            </p:contentPart>
          </mc:Choice>
          <mc:Fallback>
            <p:pic>
              <p:nvPicPr>
                <p:cNvPr id="56" name="Ink 55">
                  <a:extLst>
                    <a:ext uri="{FF2B5EF4-FFF2-40B4-BE49-F238E27FC236}">
                      <a16:creationId xmlns:a16="http://schemas.microsoft.com/office/drawing/2014/main" id="{A0D2F7C1-DEE0-4E4C-B7BC-12244F75F8A9}"/>
                    </a:ext>
                  </a:extLst>
                </p:cNvPr>
                <p:cNvPicPr/>
                <p:nvPr/>
              </p:nvPicPr>
              <p:blipFill>
                <a:blip r:embed="rId97"/>
                <a:stretch>
                  <a:fillRect/>
                </a:stretch>
              </p:blipFill>
              <p:spPr>
                <a:xfrm>
                  <a:off x="7655830" y="23863"/>
                  <a:ext cx="1465560" cy="13010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7" name="Ink 56">
                  <a:extLst>
                    <a:ext uri="{FF2B5EF4-FFF2-40B4-BE49-F238E27FC236}">
                      <a16:creationId xmlns:a16="http://schemas.microsoft.com/office/drawing/2014/main" id="{F017E415-D6C9-6342-A52D-204ECED2955C}"/>
                    </a:ext>
                  </a:extLst>
                </p14:cNvPr>
                <p14:cNvContentPartPr/>
                <p14:nvPr/>
              </p14:nvContentPartPr>
              <p14:xfrm>
                <a:off x="7314190" y="934663"/>
                <a:ext cx="1796040" cy="376920"/>
              </p14:xfrm>
            </p:contentPart>
          </mc:Choice>
          <mc:Fallback>
            <p:pic>
              <p:nvPicPr>
                <p:cNvPr id="57" name="Ink 56">
                  <a:extLst>
                    <a:ext uri="{FF2B5EF4-FFF2-40B4-BE49-F238E27FC236}">
                      <a16:creationId xmlns:a16="http://schemas.microsoft.com/office/drawing/2014/main" id="{F017E415-D6C9-6342-A52D-204ECED2955C}"/>
                    </a:ext>
                  </a:extLst>
                </p:cNvPr>
                <p:cNvPicPr/>
                <p:nvPr/>
              </p:nvPicPr>
              <p:blipFill>
                <a:blip r:embed="rId99"/>
                <a:stretch>
                  <a:fillRect/>
                </a:stretch>
              </p:blipFill>
              <p:spPr>
                <a:xfrm>
                  <a:off x="7299070" y="919183"/>
                  <a:ext cx="182664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8" name="Ink 57">
                  <a:extLst>
                    <a:ext uri="{FF2B5EF4-FFF2-40B4-BE49-F238E27FC236}">
                      <a16:creationId xmlns:a16="http://schemas.microsoft.com/office/drawing/2014/main" id="{2F3B76CE-ABCD-7746-AE2B-0CE832C9C19A}"/>
                    </a:ext>
                  </a:extLst>
                </p14:cNvPr>
                <p14:cNvContentPartPr/>
                <p14:nvPr/>
              </p14:nvContentPartPr>
              <p14:xfrm>
                <a:off x="7189270" y="989023"/>
                <a:ext cx="1821600" cy="285120"/>
              </p14:xfrm>
            </p:contentPart>
          </mc:Choice>
          <mc:Fallback>
            <p:pic>
              <p:nvPicPr>
                <p:cNvPr id="58" name="Ink 57">
                  <a:extLst>
                    <a:ext uri="{FF2B5EF4-FFF2-40B4-BE49-F238E27FC236}">
                      <a16:creationId xmlns:a16="http://schemas.microsoft.com/office/drawing/2014/main" id="{2F3B76CE-ABCD-7746-AE2B-0CE832C9C19A}"/>
                    </a:ext>
                  </a:extLst>
                </p:cNvPr>
                <p:cNvPicPr/>
                <p:nvPr/>
              </p:nvPicPr>
              <p:blipFill>
                <a:blip r:embed="rId101"/>
                <a:stretch>
                  <a:fillRect/>
                </a:stretch>
              </p:blipFill>
              <p:spPr>
                <a:xfrm>
                  <a:off x="7173790" y="973543"/>
                  <a:ext cx="185220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9" name="Ink 58">
                  <a:extLst>
                    <a:ext uri="{FF2B5EF4-FFF2-40B4-BE49-F238E27FC236}">
                      <a16:creationId xmlns:a16="http://schemas.microsoft.com/office/drawing/2014/main" id="{97C461D3-AFB9-1040-A4CD-1A1CE8EB5223}"/>
                    </a:ext>
                  </a:extLst>
                </p14:cNvPr>
                <p14:cNvContentPartPr/>
                <p14:nvPr/>
              </p14:nvContentPartPr>
              <p14:xfrm>
                <a:off x="7940590" y="987223"/>
                <a:ext cx="1279800" cy="216720"/>
              </p14:xfrm>
            </p:contentPart>
          </mc:Choice>
          <mc:Fallback>
            <p:pic>
              <p:nvPicPr>
                <p:cNvPr id="59" name="Ink 58">
                  <a:extLst>
                    <a:ext uri="{FF2B5EF4-FFF2-40B4-BE49-F238E27FC236}">
                      <a16:creationId xmlns:a16="http://schemas.microsoft.com/office/drawing/2014/main" id="{97C461D3-AFB9-1040-A4CD-1A1CE8EB5223}"/>
                    </a:ext>
                  </a:extLst>
                </p:cNvPr>
                <p:cNvPicPr/>
                <p:nvPr/>
              </p:nvPicPr>
              <p:blipFill>
                <a:blip r:embed="rId103"/>
                <a:stretch>
                  <a:fillRect/>
                </a:stretch>
              </p:blipFill>
              <p:spPr>
                <a:xfrm>
                  <a:off x="7925110" y="972103"/>
                  <a:ext cx="131040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7" name="Ink 66">
                  <a:extLst>
                    <a:ext uri="{FF2B5EF4-FFF2-40B4-BE49-F238E27FC236}">
                      <a16:creationId xmlns:a16="http://schemas.microsoft.com/office/drawing/2014/main" id="{BECB32B9-D733-6943-8B4C-1BD6F184BE73}"/>
                    </a:ext>
                  </a:extLst>
                </p14:cNvPr>
                <p14:cNvContentPartPr/>
                <p14:nvPr/>
              </p14:nvContentPartPr>
              <p14:xfrm>
                <a:off x="8708470" y="2117263"/>
                <a:ext cx="16200" cy="555480"/>
              </p14:xfrm>
            </p:contentPart>
          </mc:Choice>
          <mc:Fallback>
            <p:pic>
              <p:nvPicPr>
                <p:cNvPr id="67" name="Ink 66">
                  <a:extLst>
                    <a:ext uri="{FF2B5EF4-FFF2-40B4-BE49-F238E27FC236}">
                      <a16:creationId xmlns:a16="http://schemas.microsoft.com/office/drawing/2014/main" id="{BECB32B9-D733-6943-8B4C-1BD6F184BE73}"/>
                    </a:ext>
                  </a:extLst>
                </p:cNvPr>
                <p:cNvPicPr/>
                <p:nvPr/>
              </p:nvPicPr>
              <p:blipFill>
                <a:blip r:embed="rId105"/>
                <a:stretch>
                  <a:fillRect/>
                </a:stretch>
              </p:blipFill>
              <p:spPr>
                <a:xfrm>
                  <a:off x="8692990" y="2101783"/>
                  <a:ext cx="46800" cy="5857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8" name="Ink 67">
                  <a:extLst>
                    <a:ext uri="{FF2B5EF4-FFF2-40B4-BE49-F238E27FC236}">
                      <a16:creationId xmlns:a16="http://schemas.microsoft.com/office/drawing/2014/main" id="{3FA535CE-2DD3-8E42-B840-09221F1FD012}"/>
                    </a:ext>
                  </a:extLst>
                </p14:cNvPr>
                <p14:cNvContentPartPr/>
                <p14:nvPr/>
              </p14:nvContentPartPr>
              <p14:xfrm>
                <a:off x="8968030" y="2129863"/>
                <a:ext cx="233280" cy="463320"/>
              </p14:xfrm>
            </p:contentPart>
          </mc:Choice>
          <mc:Fallback>
            <p:pic>
              <p:nvPicPr>
                <p:cNvPr id="68" name="Ink 67">
                  <a:extLst>
                    <a:ext uri="{FF2B5EF4-FFF2-40B4-BE49-F238E27FC236}">
                      <a16:creationId xmlns:a16="http://schemas.microsoft.com/office/drawing/2014/main" id="{3FA535CE-2DD3-8E42-B840-09221F1FD012}"/>
                    </a:ext>
                  </a:extLst>
                </p:cNvPr>
                <p:cNvPicPr/>
                <p:nvPr/>
              </p:nvPicPr>
              <p:blipFill>
                <a:blip r:embed="rId107"/>
                <a:stretch>
                  <a:fillRect/>
                </a:stretch>
              </p:blipFill>
              <p:spPr>
                <a:xfrm>
                  <a:off x="8952550" y="2114743"/>
                  <a:ext cx="263880" cy="4939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9" name="Ink 68">
                  <a:extLst>
                    <a:ext uri="{FF2B5EF4-FFF2-40B4-BE49-F238E27FC236}">
                      <a16:creationId xmlns:a16="http://schemas.microsoft.com/office/drawing/2014/main" id="{07FB106F-4E2F-3B49-8007-46073ECFC3D5}"/>
                    </a:ext>
                  </a:extLst>
                </p14:cNvPr>
                <p14:cNvContentPartPr/>
                <p14:nvPr/>
              </p14:nvContentPartPr>
              <p14:xfrm>
                <a:off x="9365110" y="2056063"/>
                <a:ext cx="214560" cy="478080"/>
              </p14:xfrm>
            </p:contentPart>
          </mc:Choice>
          <mc:Fallback>
            <p:pic>
              <p:nvPicPr>
                <p:cNvPr id="69" name="Ink 68">
                  <a:extLst>
                    <a:ext uri="{FF2B5EF4-FFF2-40B4-BE49-F238E27FC236}">
                      <a16:creationId xmlns:a16="http://schemas.microsoft.com/office/drawing/2014/main" id="{07FB106F-4E2F-3B49-8007-46073ECFC3D5}"/>
                    </a:ext>
                  </a:extLst>
                </p:cNvPr>
                <p:cNvPicPr/>
                <p:nvPr/>
              </p:nvPicPr>
              <p:blipFill>
                <a:blip r:embed="rId109"/>
                <a:stretch>
                  <a:fillRect/>
                </a:stretch>
              </p:blipFill>
              <p:spPr>
                <a:xfrm>
                  <a:off x="9349990" y="2040943"/>
                  <a:ext cx="245160" cy="5086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0" name="Ink 69">
                  <a:extLst>
                    <a:ext uri="{FF2B5EF4-FFF2-40B4-BE49-F238E27FC236}">
                      <a16:creationId xmlns:a16="http://schemas.microsoft.com/office/drawing/2014/main" id="{C5FA1CBB-DE28-8E4B-81F1-DB2D7FF3EF1D}"/>
                    </a:ext>
                  </a:extLst>
                </p14:cNvPr>
                <p14:cNvContentPartPr/>
                <p14:nvPr/>
              </p14:nvContentPartPr>
              <p14:xfrm>
                <a:off x="9842110" y="2260903"/>
                <a:ext cx="9360" cy="75600"/>
              </p14:xfrm>
            </p:contentPart>
          </mc:Choice>
          <mc:Fallback>
            <p:pic>
              <p:nvPicPr>
                <p:cNvPr id="70" name="Ink 69">
                  <a:extLst>
                    <a:ext uri="{FF2B5EF4-FFF2-40B4-BE49-F238E27FC236}">
                      <a16:creationId xmlns:a16="http://schemas.microsoft.com/office/drawing/2014/main" id="{C5FA1CBB-DE28-8E4B-81F1-DB2D7FF3EF1D}"/>
                    </a:ext>
                  </a:extLst>
                </p:cNvPr>
                <p:cNvPicPr/>
                <p:nvPr/>
              </p:nvPicPr>
              <p:blipFill>
                <a:blip r:embed="rId111"/>
                <a:stretch>
                  <a:fillRect/>
                </a:stretch>
              </p:blipFill>
              <p:spPr>
                <a:xfrm>
                  <a:off x="9826990" y="2245423"/>
                  <a:ext cx="399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1" name="Ink 70">
                  <a:extLst>
                    <a:ext uri="{FF2B5EF4-FFF2-40B4-BE49-F238E27FC236}">
                      <a16:creationId xmlns:a16="http://schemas.microsoft.com/office/drawing/2014/main" id="{5EF26D7C-A9F6-9348-B2EB-8151F6610383}"/>
                    </a:ext>
                  </a:extLst>
                </p14:cNvPr>
                <p14:cNvContentPartPr/>
                <p14:nvPr/>
              </p14:nvContentPartPr>
              <p14:xfrm>
                <a:off x="9976390" y="1909903"/>
                <a:ext cx="249120" cy="458280"/>
              </p14:xfrm>
            </p:contentPart>
          </mc:Choice>
          <mc:Fallback>
            <p:pic>
              <p:nvPicPr>
                <p:cNvPr id="71" name="Ink 70">
                  <a:extLst>
                    <a:ext uri="{FF2B5EF4-FFF2-40B4-BE49-F238E27FC236}">
                      <a16:creationId xmlns:a16="http://schemas.microsoft.com/office/drawing/2014/main" id="{5EF26D7C-A9F6-9348-B2EB-8151F6610383}"/>
                    </a:ext>
                  </a:extLst>
                </p:cNvPr>
                <p:cNvPicPr/>
                <p:nvPr/>
              </p:nvPicPr>
              <p:blipFill>
                <a:blip r:embed="rId113"/>
                <a:stretch>
                  <a:fillRect/>
                </a:stretch>
              </p:blipFill>
              <p:spPr>
                <a:xfrm>
                  <a:off x="9961270" y="1894783"/>
                  <a:ext cx="279720" cy="488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2" name="Ink 71">
                  <a:extLst>
                    <a:ext uri="{FF2B5EF4-FFF2-40B4-BE49-F238E27FC236}">
                      <a16:creationId xmlns:a16="http://schemas.microsoft.com/office/drawing/2014/main" id="{C51C77F3-F8A2-EA48-8F9A-54B855B9DA54}"/>
                    </a:ext>
                  </a:extLst>
                </p14:cNvPr>
                <p14:cNvContentPartPr/>
                <p14:nvPr/>
              </p14:nvContentPartPr>
              <p14:xfrm>
                <a:off x="10388950" y="1807663"/>
                <a:ext cx="161640" cy="446040"/>
              </p14:xfrm>
            </p:contentPart>
          </mc:Choice>
          <mc:Fallback>
            <p:pic>
              <p:nvPicPr>
                <p:cNvPr id="72" name="Ink 71">
                  <a:extLst>
                    <a:ext uri="{FF2B5EF4-FFF2-40B4-BE49-F238E27FC236}">
                      <a16:creationId xmlns:a16="http://schemas.microsoft.com/office/drawing/2014/main" id="{C51C77F3-F8A2-EA48-8F9A-54B855B9DA54}"/>
                    </a:ext>
                  </a:extLst>
                </p:cNvPr>
                <p:cNvPicPr/>
                <p:nvPr/>
              </p:nvPicPr>
              <p:blipFill>
                <a:blip r:embed="rId115"/>
                <a:stretch>
                  <a:fillRect/>
                </a:stretch>
              </p:blipFill>
              <p:spPr>
                <a:xfrm>
                  <a:off x="10373830" y="1792543"/>
                  <a:ext cx="191880" cy="4766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3" name="Ink 72">
                  <a:extLst>
                    <a:ext uri="{FF2B5EF4-FFF2-40B4-BE49-F238E27FC236}">
                      <a16:creationId xmlns:a16="http://schemas.microsoft.com/office/drawing/2014/main" id="{BE9F6F93-AACF-7848-8815-AC9E70EBC7E2}"/>
                    </a:ext>
                  </a:extLst>
                </p14:cNvPr>
                <p14:cNvContentPartPr/>
                <p14:nvPr/>
              </p14:nvContentPartPr>
              <p14:xfrm>
                <a:off x="10725910" y="1713343"/>
                <a:ext cx="192600" cy="322920"/>
              </p14:xfrm>
            </p:contentPart>
          </mc:Choice>
          <mc:Fallback>
            <p:pic>
              <p:nvPicPr>
                <p:cNvPr id="73" name="Ink 72">
                  <a:extLst>
                    <a:ext uri="{FF2B5EF4-FFF2-40B4-BE49-F238E27FC236}">
                      <a16:creationId xmlns:a16="http://schemas.microsoft.com/office/drawing/2014/main" id="{BE9F6F93-AACF-7848-8815-AC9E70EBC7E2}"/>
                    </a:ext>
                  </a:extLst>
                </p:cNvPr>
                <p:cNvPicPr/>
                <p:nvPr/>
              </p:nvPicPr>
              <p:blipFill>
                <a:blip r:embed="rId117"/>
                <a:stretch>
                  <a:fillRect/>
                </a:stretch>
              </p:blipFill>
              <p:spPr>
                <a:xfrm>
                  <a:off x="10710790" y="1698223"/>
                  <a:ext cx="22320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4" name="Ink 73">
                  <a:extLst>
                    <a:ext uri="{FF2B5EF4-FFF2-40B4-BE49-F238E27FC236}">
                      <a16:creationId xmlns:a16="http://schemas.microsoft.com/office/drawing/2014/main" id="{B27ECE5C-AC85-BA42-88DD-753C28E816EE}"/>
                    </a:ext>
                  </a:extLst>
                </p14:cNvPr>
                <p14:cNvContentPartPr/>
                <p14:nvPr/>
              </p14:nvContentPartPr>
              <p14:xfrm>
                <a:off x="11014270" y="1536583"/>
                <a:ext cx="169200" cy="421560"/>
              </p14:xfrm>
            </p:contentPart>
          </mc:Choice>
          <mc:Fallback>
            <p:pic>
              <p:nvPicPr>
                <p:cNvPr id="74" name="Ink 73">
                  <a:extLst>
                    <a:ext uri="{FF2B5EF4-FFF2-40B4-BE49-F238E27FC236}">
                      <a16:creationId xmlns:a16="http://schemas.microsoft.com/office/drawing/2014/main" id="{B27ECE5C-AC85-BA42-88DD-753C28E816EE}"/>
                    </a:ext>
                  </a:extLst>
                </p:cNvPr>
                <p:cNvPicPr/>
                <p:nvPr/>
              </p:nvPicPr>
              <p:blipFill>
                <a:blip r:embed="rId119"/>
                <a:stretch>
                  <a:fillRect/>
                </a:stretch>
              </p:blipFill>
              <p:spPr>
                <a:xfrm>
                  <a:off x="10998790" y="1521463"/>
                  <a:ext cx="199800" cy="4521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5" name="Ink 74">
                  <a:extLst>
                    <a:ext uri="{FF2B5EF4-FFF2-40B4-BE49-F238E27FC236}">
                      <a16:creationId xmlns:a16="http://schemas.microsoft.com/office/drawing/2014/main" id="{7D32EFA8-E818-CC42-9F9A-55DC86194630}"/>
                    </a:ext>
                  </a:extLst>
                </p14:cNvPr>
                <p14:cNvContentPartPr/>
                <p14:nvPr/>
              </p14:nvContentPartPr>
              <p14:xfrm>
                <a:off x="11374630" y="1398703"/>
                <a:ext cx="178560" cy="691560"/>
              </p14:xfrm>
            </p:contentPart>
          </mc:Choice>
          <mc:Fallback>
            <p:pic>
              <p:nvPicPr>
                <p:cNvPr id="75" name="Ink 74">
                  <a:extLst>
                    <a:ext uri="{FF2B5EF4-FFF2-40B4-BE49-F238E27FC236}">
                      <a16:creationId xmlns:a16="http://schemas.microsoft.com/office/drawing/2014/main" id="{7D32EFA8-E818-CC42-9F9A-55DC86194630}"/>
                    </a:ext>
                  </a:extLst>
                </p:cNvPr>
                <p:cNvPicPr/>
                <p:nvPr/>
              </p:nvPicPr>
              <p:blipFill>
                <a:blip r:embed="rId121"/>
                <a:stretch>
                  <a:fillRect/>
                </a:stretch>
              </p:blipFill>
              <p:spPr>
                <a:xfrm>
                  <a:off x="11359150" y="1383223"/>
                  <a:ext cx="208800" cy="7221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7" name="Ink 76">
                  <a:extLst>
                    <a:ext uri="{FF2B5EF4-FFF2-40B4-BE49-F238E27FC236}">
                      <a16:creationId xmlns:a16="http://schemas.microsoft.com/office/drawing/2014/main" id="{1310CD6D-1DE3-2240-8BCA-E6E841B5D579}"/>
                    </a:ext>
                  </a:extLst>
                </p14:cNvPr>
                <p14:cNvContentPartPr/>
                <p14:nvPr/>
              </p14:nvContentPartPr>
              <p14:xfrm>
                <a:off x="8894230" y="3195463"/>
                <a:ext cx="39240" cy="450360"/>
              </p14:xfrm>
            </p:contentPart>
          </mc:Choice>
          <mc:Fallback>
            <p:pic>
              <p:nvPicPr>
                <p:cNvPr id="77" name="Ink 76">
                  <a:extLst>
                    <a:ext uri="{FF2B5EF4-FFF2-40B4-BE49-F238E27FC236}">
                      <a16:creationId xmlns:a16="http://schemas.microsoft.com/office/drawing/2014/main" id="{1310CD6D-1DE3-2240-8BCA-E6E841B5D579}"/>
                    </a:ext>
                  </a:extLst>
                </p:cNvPr>
                <p:cNvPicPr/>
                <p:nvPr/>
              </p:nvPicPr>
              <p:blipFill>
                <a:blip r:embed="rId123"/>
                <a:stretch>
                  <a:fillRect/>
                </a:stretch>
              </p:blipFill>
              <p:spPr>
                <a:xfrm>
                  <a:off x="8879110" y="3180343"/>
                  <a:ext cx="69840" cy="4806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8" name="Ink 77">
                  <a:extLst>
                    <a:ext uri="{FF2B5EF4-FFF2-40B4-BE49-F238E27FC236}">
                      <a16:creationId xmlns:a16="http://schemas.microsoft.com/office/drawing/2014/main" id="{7BB5FB7E-A119-DC44-A04A-5EA144C33783}"/>
                    </a:ext>
                  </a:extLst>
                </p14:cNvPr>
                <p14:cNvContentPartPr/>
                <p14:nvPr/>
              </p14:nvContentPartPr>
              <p14:xfrm>
                <a:off x="9133990" y="3140023"/>
                <a:ext cx="33480" cy="460800"/>
              </p14:xfrm>
            </p:contentPart>
          </mc:Choice>
          <mc:Fallback>
            <p:pic>
              <p:nvPicPr>
                <p:cNvPr id="78" name="Ink 77">
                  <a:extLst>
                    <a:ext uri="{FF2B5EF4-FFF2-40B4-BE49-F238E27FC236}">
                      <a16:creationId xmlns:a16="http://schemas.microsoft.com/office/drawing/2014/main" id="{7BB5FB7E-A119-DC44-A04A-5EA144C33783}"/>
                    </a:ext>
                  </a:extLst>
                </p:cNvPr>
                <p:cNvPicPr/>
                <p:nvPr/>
              </p:nvPicPr>
              <p:blipFill>
                <a:blip r:embed="rId125"/>
                <a:stretch>
                  <a:fillRect/>
                </a:stretch>
              </p:blipFill>
              <p:spPr>
                <a:xfrm>
                  <a:off x="9118870" y="3124543"/>
                  <a:ext cx="63720" cy="4914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9" name="Ink 78">
                  <a:extLst>
                    <a:ext uri="{FF2B5EF4-FFF2-40B4-BE49-F238E27FC236}">
                      <a16:creationId xmlns:a16="http://schemas.microsoft.com/office/drawing/2014/main" id="{8C9FE58A-737E-2946-A850-B3A8FB09AC43}"/>
                    </a:ext>
                  </a:extLst>
                </p14:cNvPr>
                <p14:cNvContentPartPr/>
                <p14:nvPr/>
              </p14:nvContentPartPr>
              <p14:xfrm>
                <a:off x="9437830" y="3106903"/>
                <a:ext cx="272160" cy="479520"/>
              </p14:xfrm>
            </p:contentPart>
          </mc:Choice>
          <mc:Fallback>
            <p:pic>
              <p:nvPicPr>
                <p:cNvPr id="79" name="Ink 78">
                  <a:extLst>
                    <a:ext uri="{FF2B5EF4-FFF2-40B4-BE49-F238E27FC236}">
                      <a16:creationId xmlns:a16="http://schemas.microsoft.com/office/drawing/2014/main" id="{8C9FE58A-737E-2946-A850-B3A8FB09AC43}"/>
                    </a:ext>
                  </a:extLst>
                </p:cNvPr>
                <p:cNvPicPr/>
                <p:nvPr/>
              </p:nvPicPr>
              <p:blipFill>
                <a:blip r:embed="rId127"/>
                <a:stretch>
                  <a:fillRect/>
                </a:stretch>
              </p:blipFill>
              <p:spPr>
                <a:xfrm>
                  <a:off x="9422350" y="3091783"/>
                  <a:ext cx="302760" cy="5101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0" name="Ink 79">
                  <a:extLst>
                    <a:ext uri="{FF2B5EF4-FFF2-40B4-BE49-F238E27FC236}">
                      <a16:creationId xmlns:a16="http://schemas.microsoft.com/office/drawing/2014/main" id="{2901BFD3-FD5A-214F-A437-401B477FE4CF}"/>
                    </a:ext>
                  </a:extLst>
                </p14:cNvPr>
                <p14:cNvContentPartPr/>
                <p14:nvPr/>
              </p14:nvContentPartPr>
              <p14:xfrm>
                <a:off x="1764430" y="1896223"/>
                <a:ext cx="803520" cy="698760"/>
              </p14:xfrm>
            </p:contentPart>
          </mc:Choice>
          <mc:Fallback>
            <p:pic>
              <p:nvPicPr>
                <p:cNvPr id="80" name="Ink 79">
                  <a:extLst>
                    <a:ext uri="{FF2B5EF4-FFF2-40B4-BE49-F238E27FC236}">
                      <a16:creationId xmlns:a16="http://schemas.microsoft.com/office/drawing/2014/main" id="{2901BFD3-FD5A-214F-A437-401B477FE4CF}"/>
                    </a:ext>
                  </a:extLst>
                </p:cNvPr>
                <p:cNvPicPr/>
                <p:nvPr/>
              </p:nvPicPr>
              <p:blipFill>
                <a:blip r:embed="rId129"/>
                <a:stretch>
                  <a:fillRect/>
                </a:stretch>
              </p:blipFill>
              <p:spPr>
                <a:xfrm>
                  <a:off x="1749310" y="1880743"/>
                  <a:ext cx="833760" cy="7293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1" name="Ink 80">
                  <a:extLst>
                    <a:ext uri="{FF2B5EF4-FFF2-40B4-BE49-F238E27FC236}">
                      <a16:creationId xmlns:a16="http://schemas.microsoft.com/office/drawing/2014/main" id="{627785AA-C926-7648-8BBD-E435F0E59D0D}"/>
                    </a:ext>
                  </a:extLst>
                </p14:cNvPr>
                <p14:cNvContentPartPr/>
                <p14:nvPr/>
              </p14:nvContentPartPr>
              <p14:xfrm>
                <a:off x="1891870" y="1727023"/>
                <a:ext cx="929160" cy="789480"/>
              </p14:xfrm>
            </p:contentPart>
          </mc:Choice>
          <mc:Fallback>
            <p:pic>
              <p:nvPicPr>
                <p:cNvPr id="81" name="Ink 80">
                  <a:extLst>
                    <a:ext uri="{FF2B5EF4-FFF2-40B4-BE49-F238E27FC236}">
                      <a16:creationId xmlns:a16="http://schemas.microsoft.com/office/drawing/2014/main" id="{627785AA-C926-7648-8BBD-E435F0E59D0D}"/>
                    </a:ext>
                  </a:extLst>
                </p:cNvPr>
                <p:cNvPicPr/>
                <p:nvPr/>
              </p:nvPicPr>
              <p:blipFill>
                <a:blip r:embed="rId131"/>
                <a:stretch>
                  <a:fillRect/>
                </a:stretch>
              </p:blipFill>
              <p:spPr>
                <a:xfrm>
                  <a:off x="1876750" y="1711543"/>
                  <a:ext cx="959760" cy="820080"/>
                </a:xfrm>
                <a:prstGeom prst="rect">
                  <a:avLst/>
                </a:prstGeom>
              </p:spPr>
            </p:pic>
          </mc:Fallback>
        </mc:AlternateContent>
      </p:grpSp>
    </p:spTree>
    <p:extLst>
      <p:ext uri="{BB962C8B-B14F-4D97-AF65-F5344CB8AC3E}">
        <p14:creationId xmlns:p14="http://schemas.microsoft.com/office/powerpoint/2010/main" val="402875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ED21AE-EC70-1047-9D9C-FAA8D4A7DED0}"/>
              </a:ext>
            </a:extLst>
          </p:cNvPr>
          <p:cNvPicPr>
            <a:picLocks noChangeAspect="1"/>
          </p:cNvPicPr>
          <p:nvPr/>
        </p:nvPicPr>
        <p:blipFill>
          <a:blip r:embed="rId3"/>
          <a:stretch>
            <a:fillRect/>
          </a:stretch>
        </p:blipFill>
        <p:spPr>
          <a:xfrm>
            <a:off x="747580" y="0"/>
            <a:ext cx="11444420" cy="600107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38E8316-E4D0-2448-96F5-7E4C1645A78A}"/>
                  </a:ext>
                </a:extLst>
              </p14:cNvPr>
              <p14:cNvContentPartPr/>
              <p14:nvPr/>
            </p14:nvContentPartPr>
            <p14:xfrm>
              <a:off x="8212750" y="1749703"/>
              <a:ext cx="661680" cy="1247040"/>
            </p14:xfrm>
          </p:contentPart>
        </mc:Choice>
        <mc:Fallback>
          <p:pic>
            <p:nvPicPr>
              <p:cNvPr id="3" name="Ink 2">
                <a:extLst>
                  <a:ext uri="{FF2B5EF4-FFF2-40B4-BE49-F238E27FC236}">
                    <a16:creationId xmlns:a16="http://schemas.microsoft.com/office/drawing/2014/main" id="{338E8316-E4D0-2448-96F5-7E4C1645A78A}"/>
                  </a:ext>
                </a:extLst>
              </p:cNvPr>
              <p:cNvPicPr/>
              <p:nvPr/>
            </p:nvPicPr>
            <p:blipFill>
              <a:blip r:embed="rId5"/>
              <a:stretch>
                <a:fillRect/>
              </a:stretch>
            </p:blipFill>
            <p:spPr>
              <a:xfrm>
                <a:off x="8197270" y="1734583"/>
                <a:ext cx="692280" cy="1277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871F6D07-8E12-674C-862D-088B0B1C72C4}"/>
                  </a:ext>
                </a:extLst>
              </p14:cNvPr>
              <p14:cNvContentPartPr/>
              <p14:nvPr/>
            </p14:nvContentPartPr>
            <p14:xfrm>
              <a:off x="7025830" y="3380143"/>
              <a:ext cx="4660200" cy="89640"/>
            </p14:xfrm>
          </p:contentPart>
        </mc:Choice>
        <mc:Fallback>
          <p:pic>
            <p:nvPicPr>
              <p:cNvPr id="4" name="Ink 3">
                <a:extLst>
                  <a:ext uri="{FF2B5EF4-FFF2-40B4-BE49-F238E27FC236}">
                    <a16:creationId xmlns:a16="http://schemas.microsoft.com/office/drawing/2014/main" id="{871F6D07-8E12-674C-862D-088B0B1C72C4}"/>
                  </a:ext>
                </a:extLst>
              </p:cNvPr>
              <p:cNvPicPr/>
              <p:nvPr/>
            </p:nvPicPr>
            <p:blipFill>
              <a:blip r:embed="rId7"/>
              <a:stretch>
                <a:fillRect/>
              </a:stretch>
            </p:blipFill>
            <p:spPr>
              <a:xfrm>
                <a:off x="7010350" y="3365023"/>
                <a:ext cx="4690440" cy="119880"/>
              </a:xfrm>
              <a:prstGeom prst="rect">
                <a:avLst/>
              </a:prstGeom>
            </p:spPr>
          </p:pic>
        </mc:Fallback>
      </mc:AlternateContent>
      <p:grpSp>
        <p:nvGrpSpPr>
          <p:cNvPr id="7" name="Group 6">
            <a:extLst>
              <a:ext uri="{FF2B5EF4-FFF2-40B4-BE49-F238E27FC236}">
                <a16:creationId xmlns:a16="http://schemas.microsoft.com/office/drawing/2014/main" id="{B14A19B1-7FEB-674B-86C4-5304E1A20283}"/>
              </a:ext>
            </a:extLst>
          </p:cNvPr>
          <p:cNvGrpSpPr/>
          <p:nvPr/>
        </p:nvGrpSpPr>
        <p:grpSpPr>
          <a:xfrm>
            <a:off x="7113310" y="3815743"/>
            <a:ext cx="4646880" cy="501480"/>
            <a:chOff x="7113310" y="3815743"/>
            <a:chExt cx="4646880" cy="501480"/>
          </a:xfrm>
        </p:grpSpPr>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BAA8F564-E93A-C542-9D84-D5BA4A690EFA}"/>
                    </a:ext>
                  </a:extLst>
                </p14:cNvPr>
                <p14:cNvContentPartPr/>
                <p14:nvPr/>
              </p14:nvContentPartPr>
              <p14:xfrm>
                <a:off x="7158670" y="3815743"/>
                <a:ext cx="3864960" cy="78840"/>
              </p14:xfrm>
            </p:contentPart>
          </mc:Choice>
          <mc:Fallback>
            <p:pic>
              <p:nvPicPr>
                <p:cNvPr id="5" name="Ink 4">
                  <a:extLst>
                    <a:ext uri="{FF2B5EF4-FFF2-40B4-BE49-F238E27FC236}">
                      <a16:creationId xmlns:a16="http://schemas.microsoft.com/office/drawing/2014/main" id="{BAA8F564-E93A-C542-9D84-D5BA4A690EFA}"/>
                    </a:ext>
                  </a:extLst>
                </p:cNvPr>
                <p:cNvPicPr/>
                <p:nvPr/>
              </p:nvPicPr>
              <p:blipFill>
                <a:blip r:embed="rId9"/>
                <a:stretch>
                  <a:fillRect/>
                </a:stretch>
              </p:blipFill>
              <p:spPr>
                <a:xfrm>
                  <a:off x="7143550" y="3800623"/>
                  <a:ext cx="38955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117DC535-C035-554C-946A-03D2D902580E}"/>
                    </a:ext>
                  </a:extLst>
                </p14:cNvPr>
                <p14:cNvContentPartPr/>
                <p14:nvPr/>
              </p14:nvContentPartPr>
              <p14:xfrm>
                <a:off x="7113310" y="4086103"/>
                <a:ext cx="4646880" cy="231120"/>
              </p14:xfrm>
            </p:contentPart>
          </mc:Choice>
          <mc:Fallback>
            <p:pic>
              <p:nvPicPr>
                <p:cNvPr id="6" name="Ink 5">
                  <a:extLst>
                    <a:ext uri="{FF2B5EF4-FFF2-40B4-BE49-F238E27FC236}">
                      <a16:creationId xmlns:a16="http://schemas.microsoft.com/office/drawing/2014/main" id="{117DC535-C035-554C-946A-03D2D902580E}"/>
                    </a:ext>
                  </a:extLst>
                </p:cNvPr>
                <p:cNvPicPr/>
                <p:nvPr/>
              </p:nvPicPr>
              <p:blipFill>
                <a:blip r:embed="rId11"/>
                <a:stretch>
                  <a:fillRect/>
                </a:stretch>
              </p:blipFill>
              <p:spPr>
                <a:xfrm>
                  <a:off x="7098190" y="4070623"/>
                  <a:ext cx="4677480" cy="261720"/>
                </a:xfrm>
                <a:prstGeom prst="rect">
                  <a:avLst/>
                </a:prstGeom>
              </p:spPr>
            </p:pic>
          </mc:Fallback>
        </mc:AlternateContent>
      </p:grpSp>
      <p:grpSp>
        <p:nvGrpSpPr>
          <p:cNvPr id="15" name="Group 14">
            <a:extLst>
              <a:ext uri="{FF2B5EF4-FFF2-40B4-BE49-F238E27FC236}">
                <a16:creationId xmlns:a16="http://schemas.microsoft.com/office/drawing/2014/main" id="{348219E0-54E9-D449-8E1E-85351A31A91E}"/>
              </a:ext>
            </a:extLst>
          </p:cNvPr>
          <p:cNvGrpSpPr/>
          <p:nvPr/>
        </p:nvGrpSpPr>
        <p:grpSpPr>
          <a:xfrm>
            <a:off x="6889030" y="1445143"/>
            <a:ext cx="638280" cy="451440"/>
            <a:chOff x="6889030" y="1445143"/>
            <a:chExt cx="638280" cy="451440"/>
          </a:xfrm>
        </p:grpSpPr>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A917D31E-5186-CE42-A6DB-0657BDB433D4}"/>
                    </a:ext>
                  </a:extLst>
                </p14:cNvPr>
                <p14:cNvContentPartPr/>
                <p14:nvPr/>
              </p14:nvContentPartPr>
              <p14:xfrm>
                <a:off x="6889030" y="1458103"/>
                <a:ext cx="20160" cy="415080"/>
              </p14:xfrm>
            </p:contentPart>
          </mc:Choice>
          <mc:Fallback>
            <p:pic>
              <p:nvPicPr>
                <p:cNvPr id="12" name="Ink 11">
                  <a:extLst>
                    <a:ext uri="{FF2B5EF4-FFF2-40B4-BE49-F238E27FC236}">
                      <a16:creationId xmlns:a16="http://schemas.microsoft.com/office/drawing/2014/main" id="{A917D31E-5186-CE42-A6DB-0657BDB433D4}"/>
                    </a:ext>
                  </a:extLst>
                </p:cNvPr>
                <p:cNvPicPr/>
                <p:nvPr/>
              </p:nvPicPr>
              <p:blipFill>
                <a:blip r:embed="rId13"/>
                <a:stretch>
                  <a:fillRect/>
                </a:stretch>
              </p:blipFill>
              <p:spPr>
                <a:xfrm>
                  <a:off x="6873550" y="1442983"/>
                  <a:ext cx="50760" cy="445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F1BCD9E2-44AC-3743-9907-8F6DD2FEADF5}"/>
                    </a:ext>
                  </a:extLst>
                </p14:cNvPr>
                <p14:cNvContentPartPr/>
                <p14:nvPr/>
              </p14:nvContentPartPr>
              <p14:xfrm>
                <a:off x="7034110" y="1445143"/>
                <a:ext cx="18720" cy="427320"/>
              </p14:xfrm>
            </p:contentPart>
          </mc:Choice>
          <mc:Fallback>
            <p:pic>
              <p:nvPicPr>
                <p:cNvPr id="13" name="Ink 12">
                  <a:extLst>
                    <a:ext uri="{FF2B5EF4-FFF2-40B4-BE49-F238E27FC236}">
                      <a16:creationId xmlns:a16="http://schemas.microsoft.com/office/drawing/2014/main" id="{F1BCD9E2-44AC-3743-9907-8F6DD2FEADF5}"/>
                    </a:ext>
                  </a:extLst>
                </p:cNvPr>
                <p:cNvPicPr/>
                <p:nvPr/>
              </p:nvPicPr>
              <p:blipFill>
                <a:blip r:embed="rId15"/>
                <a:stretch>
                  <a:fillRect/>
                </a:stretch>
              </p:blipFill>
              <p:spPr>
                <a:xfrm>
                  <a:off x="7018630" y="1430023"/>
                  <a:ext cx="48960" cy="457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513C648D-89EB-C240-A8AE-6963A11047AB}"/>
                    </a:ext>
                  </a:extLst>
                </p14:cNvPr>
                <p14:cNvContentPartPr/>
                <p14:nvPr/>
              </p14:nvContentPartPr>
              <p14:xfrm>
                <a:off x="7241830" y="1476103"/>
                <a:ext cx="285480" cy="420480"/>
              </p14:xfrm>
            </p:contentPart>
          </mc:Choice>
          <mc:Fallback>
            <p:pic>
              <p:nvPicPr>
                <p:cNvPr id="14" name="Ink 13">
                  <a:extLst>
                    <a:ext uri="{FF2B5EF4-FFF2-40B4-BE49-F238E27FC236}">
                      <a16:creationId xmlns:a16="http://schemas.microsoft.com/office/drawing/2014/main" id="{513C648D-89EB-C240-A8AE-6963A11047AB}"/>
                    </a:ext>
                  </a:extLst>
                </p:cNvPr>
                <p:cNvPicPr/>
                <p:nvPr/>
              </p:nvPicPr>
              <p:blipFill>
                <a:blip r:embed="rId17"/>
                <a:stretch>
                  <a:fillRect/>
                </a:stretch>
              </p:blipFill>
              <p:spPr>
                <a:xfrm>
                  <a:off x="7226350" y="1460623"/>
                  <a:ext cx="316080" cy="451080"/>
                </a:xfrm>
                <a:prstGeom prst="rect">
                  <a:avLst/>
                </a:prstGeom>
              </p:spPr>
            </p:pic>
          </mc:Fallback>
        </mc:AlternateContent>
      </p:grpSp>
      <p:grpSp>
        <p:nvGrpSpPr>
          <p:cNvPr id="17" name="Group 16">
            <a:extLst>
              <a:ext uri="{FF2B5EF4-FFF2-40B4-BE49-F238E27FC236}">
                <a16:creationId xmlns:a16="http://schemas.microsoft.com/office/drawing/2014/main" id="{167C8D64-66B9-9748-A5A0-1E3F2C937016}"/>
              </a:ext>
            </a:extLst>
          </p:cNvPr>
          <p:cNvGrpSpPr/>
          <p:nvPr/>
        </p:nvGrpSpPr>
        <p:grpSpPr>
          <a:xfrm>
            <a:off x="4915510" y="2611903"/>
            <a:ext cx="1082520" cy="1108800"/>
            <a:chOff x="4915510" y="2611903"/>
            <a:chExt cx="1082520" cy="1108800"/>
          </a:xfrm>
        </p:grpSpPr>
        <mc:AlternateContent xmlns:mc="http://schemas.openxmlformats.org/markup-compatibility/2006">
          <mc:Choice xmlns:p14="http://schemas.microsoft.com/office/powerpoint/2010/main" Requires="p14">
            <p:contentPart p14:bwMode="auto" r:id="rId18">
              <p14:nvContentPartPr>
                <p14:cNvPr id="8" name="Ink 7">
                  <a:extLst>
                    <a:ext uri="{FF2B5EF4-FFF2-40B4-BE49-F238E27FC236}">
                      <a16:creationId xmlns:a16="http://schemas.microsoft.com/office/drawing/2014/main" id="{E43A3446-39AC-0F47-9B6E-891F1C41BE3D}"/>
                    </a:ext>
                  </a:extLst>
                </p14:cNvPr>
                <p14:cNvContentPartPr/>
                <p14:nvPr/>
              </p14:nvContentPartPr>
              <p14:xfrm>
                <a:off x="4958710" y="2611903"/>
                <a:ext cx="663840" cy="634320"/>
              </p14:xfrm>
            </p:contentPart>
          </mc:Choice>
          <mc:Fallback>
            <p:pic>
              <p:nvPicPr>
                <p:cNvPr id="8" name="Ink 7">
                  <a:extLst>
                    <a:ext uri="{FF2B5EF4-FFF2-40B4-BE49-F238E27FC236}">
                      <a16:creationId xmlns:a16="http://schemas.microsoft.com/office/drawing/2014/main" id="{E43A3446-39AC-0F47-9B6E-891F1C41BE3D}"/>
                    </a:ext>
                  </a:extLst>
                </p:cNvPr>
                <p:cNvPicPr/>
                <p:nvPr/>
              </p:nvPicPr>
              <p:blipFill>
                <a:blip r:embed="rId19"/>
                <a:stretch>
                  <a:fillRect/>
                </a:stretch>
              </p:blipFill>
              <p:spPr>
                <a:xfrm>
                  <a:off x="4943590" y="2596423"/>
                  <a:ext cx="694440" cy="664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 name="Ink 8">
                  <a:extLst>
                    <a:ext uri="{FF2B5EF4-FFF2-40B4-BE49-F238E27FC236}">
                      <a16:creationId xmlns:a16="http://schemas.microsoft.com/office/drawing/2014/main" id="{E35C41EA-9B51-2F4A-A23B-DF2FF46AEDA6}"/>
                    </a:ext>
                  </a:extLst>
                </p14:cNvPr>
                <p14:cNvContentPartPr/>
                <p14:nvPr/>
              </p14:nvContentPartPr>
              <p14:xfrm>
                <a:off x="5716870" y="2756263"/>
                <a:ext cx="208800" cy="383040"/>
              </p14:xfrm>
            </p:contentPart>
          </mc:Choice>
          <mc:Fallback>
            <p:pic>
              <p:nvPicPr>
                <p:cNvPr id="9" name="Ink 8">
                  <a:extLst>
                    <a:ext uri="{FF2B5EF4-FFF2-40B4-BE49-F238E27FC236}">
                      <a16:creationId xmlns:a16="http://schemas.microsoft.com/office/drawing/2014/main" id="{E35C41EA-9B51-2F4A-A23B-DF2FF46AEDA6}"/>
                    </a:ext>
                  </a:extLst>
                </p:cNvPr>
                <p:cNvPicPr/>
                <p:nvPr/>
              </p:nvPicPr>
              <p:blipFill>
                <a:blip r:embed="rId21"/>
                <a:stretch>
                  <a:fillRect/>
                </a:stretch>
              </p:blipFill>
              <p:spPr>
                <a:xfrm>
                  <a:off x="5701390" y="2740783"/>
                  <a:ext cx="23904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 name="Ink 9">
                  <a:extLst>
                    <a:ext uri="{FF2B5EF4-FFF2-40B4-BE49-F238E27FC236}">
                      <a16:creationId xmlns:a16="http://schemas.microsoft.com/office/drawing/2014/main" id="{47C2176D-4470-2240-97BC-69E9A3D89FA0}"/>
                    </a:ext>
                  </a:extLst>
                </p14:cNvPr>
                <p14:cNvContentPartPr/>
                <p14:nvPr/>
              </p14:nvContentPartPr>
              <p14:xfrm>
                <a:off x="5684830" y="2872903"/>
                <a:ext cx="313200" cy="285480"/>
              </p14:xfrm>
            </p:contentPart>
          </mc:Choice>
          <mc:Fallback>
            <p:pic>
              <p:nvPicPr>
                <p:cNvPr id="10" name="Ink 9">
                  <a:extLst>
                    <a:ext uri="{FF2B5EF4-FFF2-40B4-BE49-F238E27FC236}">
                      <a16:creationId xmlns:a16="http://schemas.microsoft.com/office/drawing/2014/main" id="{47C2176D-4470-2240-97BC-69E9A3D89FA0}"/>
                    </a:ext>
                  </a:extLst>
                </p:cNvPr>
                <p:cNvPicPr/>
                <p:nvPr/>
              </p:nvPicPr>
              <p:blipFill>
                <a:blip r:embed="rId23"/>
                <a:stretch>
                  <a:fillRect/>
                </a:stretch>
              </p:blipFill>
              <p:spPr>
                <a:xfrm>
                  <a:off x="5669710" y="2857423"/>
                  <a:ext cx="34380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098530D8-77E1-3B43-95DB-45858692444F}"/>
                    </a:ext>
                  </a:extLst>
                </p14:cNvPr>
                <p14:cNvContentPartPr/>
                <p14:nvPr/>
              </p14:nvContentPartPr>
              <p14:xfrm>
                <a:off x="4915510" y="2983423"/>
                <a:ext cx="756720" cy="737280"/>
              </p14:xfrm>
            </p:contentPart>
          </mc:Choice>
          <mc:Fallback>
            <p:pic>
              <p:nvPicPr>
                <p:cNvPr id="16" name="Ink 15">
                  <a:extLst>
                    <a:ext uri="{FF2B5EF4-FFF2-40B4-BE49-F238E27FC236}">
                      <a16:creationId xmlns:a16="http://schemas.microsoft.com/office/drawing/2014/main" id="{098530D8-77E1-3B43-95DB-45858692444F}"/>
                    </a:ext>
                  </a:extLst>
                </p:cNvPr>
                <p:cNvPicPr/>
                <p:nvPr/>
              </p:nvPicPr>
              <p:blipFill>
                <a:blip r:embed="rId25"/>
                <a:stretch>
                  <a:fillRect/>
                </a:stretch>
              </p:blipFill>
              <p:spPr>
                <a:xfrm>
                  <a:off x="4900030" y="2968303"/>
                  <a:ext cx="787320" cy="767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1CD189D4-6C29-BE4B-94A5-C0E85C964ED1}"/>
                  </a:ext>
                </a:extLst>
              </p14:cNvPr>
              <p14:cNvContentPartPr/>
              <p14:nvPr/>
            </p14:nvContentPartPr>
            <p14:xfrm>
              <a:off x="3341950" y="2773183"/>
              <a:ext cx="764640" cy="592560"/>
            </p14:xfrm>
          </p:contentPart>
        </mc:Choice>
        <mc:Fallback>
          <p:pic>
            <p:nvPicPr>
              <p:cNvPr id="18" name="Ink 17">
                <a:extLst>
                  <a:ext uri="{FF2B5EF4-FFF2-40B4-BE49-F238E27FC236}">
                    <a16:creationId xmlns:a16="http://schemas.microsoft.com/office/drawing/2014/main" id="{1CD189D4-6C29-BE4B-94A5-C0E85C964ED1}"/>
                  </a:ext>
                </a:extLst>
              </p:cNvPr>
              <p:cNvPicPr/>
              <p:nvPr/>
            </p:nvPicPr>
            <p:blipFill>
              <a:blip r:embed="rId27"/>
              <a:stretch>
                <a:fillRect/>
              </a:stretch>
            </p:blipFill>
            <p:spPr>
              <a:xfrm>
                <a:off x="3311350" y="2742583"/>
                <a:ext cx="825840" cy="653760"/>
              </a:xfrm>
              <a:prstGeom prst="rect">
                <a:avLst/>
              </a:prstGeom>
            </p:spPr>
          </p:pic>
        </mc:Fallback>
      </mc:AlternateContent>
      <p:grpSp>
        <p:nvGrpSpPr>
          <p:cNvPr id="25" name="Group 24">
            <a:extLst>
              <a:ext uri="{FF2B5EF4-FFF2-40B4-BE49-F238E27FC236}">
                <a16:creationId xmlns:a16="http://schemas.microsoft.com/office/drawing/2014/main" id="{ABEDA3FE-48A4-B140-BC43-C927F3A60AFC}"/>
              </a:ext>
            </a:extLst>
          </p:cNvPr>
          <p:cNvGrpSpPr/>
          <p:nvPr/>
        </p:nvGrpSpPr>
        <p:grpSpPr>
          <a:xfrm>
            <a:off x="4925950" y="2595703"/>
            <a:ext cx="583200" cy="1063440"/>
            <a:chOff x="4925950" y="2595703"/>
            <a:chExt cx="583200" cy="1063440"/>
          </a:xfrm>
        </p:grpSpPr>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3E793658-0D43-464B-AA71-0D49AAE47071}"/>
                    </a:ext>
                  </a:extLst>
                </p14:cNvPr>
                <p14:cNvContentPartPr/>
                <p14:nvPr/>
              </p14:nvContentPartPr>
              <p14:xfrm>
                <a:off x="4935670" y="2595703"/>
                <a:ext cx="573480" cy="625680"/>
              </p14:xfrm>
            </p:contentPart>
          </mc:Choice>
          <mc:Fallback>
            <p:pic>
              <p:nvPicPr>
                <p:cNvPr id="19" name="Ink 18">
                  <a:extLst>
                    <a:ext uri="{FF2B5EF4-FFF2-40B4-BE49-F238E27FC236}">
                      <a16:creationId xmlns:a16="http://schemas.microsoft.com/office/drawing/2014/main" id="{3E793658-0D43-464B-AA71-0D49AAE47071}"/>
                    </a:ext>
                  </a:extLst>
                </p:cNvPr>
                <p:cNvPicPr/>
                <p:nvPr/>
              </p:nvPicPr>
              <p:blipFill>
                <a:blip r:embed="rId29"/>
                <a:stretch>
                  <a:fillRect/>
                </a:stretch>
              </p:blipFill>
              <p:spPr>
                <a:xfrm>
                  <a:off x="4905070" y="2565103"/>
                  <a:ext cx="634680" cy="686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D7F1E117-BF7B-E44E-9D08-0D880BF84099}"/>
                    </a:ext>
                  </a:extLst>
                </p14:cNvPr>
                <p14:cNvContentPartPr/>
                <p14:nvPr/>
              </p14:nvContentPartPr>
              <p14:xfrm>
                <a:off x="5019550" y="3037783"/>
                <a:ext cx="50040" cy="15120"/>
              </p14:xfrm>
            </p:contentPart>
          </mc:Choice>
          <mc:Fallback>
            <p:pic>
              <p:nvPicPr>
                <p:cNvPr id="20" name="Ink 19">
                  <a:extLst>
                    <a:ext uri="{FF2B5EF4-FFF2-40B4-BE49-F238E27FC236}">
                      <a16:creationId xmlns:a16="http://schemas.microsoft.com/office/drawing/2014/main" id="{D7F1E117-BF7B-E44E-9D08-0D880BF84099}"/>
                    </a:ext>
                  </a:extLst>
                </p:cNvPr>
                <p:cNvPicPr/>
                <p:nvPr/>
              </p:nvPicPr>
              <p:blipFill>
                <a:blip r:embed="rId31"/>
                <a:stretch>
                  <a:fillRect/>
                </a:stretch>
              </p:blipFill>
              <p:spPr>
                <a:xfrm>
                  <a:off x="4988950" y="3007183"/>
                  <a:ext cx="11124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4" name="Ink 23">
                  <a:extLst>
                    <a:ext uri="{FF2B5EF4-FFF2-40B4-BE49-F238E27FC236}">
                      <a16:creationId xmlns:a16="http://schemas.microsoft.com/office/drawing/2014/main" id="{F88D5395-4C75-184E-91D7-717E747C585C}"/>
                    </a:ext>
                  </a:extLst>
                </p14:cNvPr>
                <p14:cNvContentPartPr/>
                <p14:nvPr/>
              </p14:nvContentPartPr>
              <p14:xfrm>
                <a:off x="4925950" y="3084223"/>
                <a:ext cx="558000" cy="574920"/>
              </p14:xfrm>
            </p:contentPart>
          </mc:Choice>
          <mc:Fallback>
            <p:pic>
              <p:nvPicPr>
                <p:cNvPr id="24" name="Ink 23">
                  <a:extLst>
                    <a:ext uri="{FF2B5EF4-FFF2-40B4-BE49-F238E27FC236}">
                      <a16:creationId xmlns:a16="http://schemas.microsoft.com/office/drawing/2014/main" id="{F88D5395-4C75-184E-91D7-717E747C585C}"/>
                    </a:ext>
                  </a:extLst>
                </p:cNvPr>
                <p:cNvPicPr/>
                <p:nvPr/>
              </p:nvPicPr>
              <p:blipFill>
                <a:blip r:embed="rId33"/>
                <a:stretch>
                  <a:fillRect/>
                </a:stretch>
              </p:blipFill>
              <p:spPr>
                <a:xfrm>
                  <a:off x="4895350" y="3053623"/>
                  <a:ext cx="619200" cy="636120"/>
                </a:xfrm>
                <a:prstGeom prst="rect">
                  <a:avLst/>
                </a:prstGeom>
              </p:spPr>
            </p:pic>
          </mc:Fallback>
        </mc:AlternateContent>
      </p:grpSp>
      <p:grpSp>
        <p:nvGrpSpPr>
          <p:cNvPr id="28" name="Group 27">
            <a:extLst>
              <a:ext uri="{FF2B5EF4-FFF2-40B4-BE49-F238E27FC236}">
                <a16:creationId xmlns:a16="http://schemas.microsoft.com/office/drawing/2014/main" id="{AA29EDCD-2A56-C949-A3F7-9029FAB5A8F8}"/>
              </a:ext>
            </a:extLst>
          </p:cNvPr>
          <p:cNvGrpSpPr/>
          <p:nvPr/>
        </p:nvGrpSpPr>
        <p:grpSpPr>
          <a:xfrm>
            <a:off x="3457510" y="3423343"/>
            <a:ext cx="209520" cy="516600"/>
            <a:chOff x="3457510" y="3423343"/>
            <a:chExt cx="209520" cy="516600"/>
          </a:xfrm>
        </p:grpSpPr>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F05196AE-2C2E-CE41-9434-E04C488EAE80}"/>
                    </a:ext>
                  </a:extLst>
                </p14:cNvPr>
                <p14:cNvContentPartPr/>
                <p14:nvPr/>
              </p14:nvContentPartPr>
              <p14:xfrm>
                <a:off x="3637510" y="3423343"/>
                <a:ext cx="23400" cy="18720"/>
              </p14:xfrm>
            </p:contentPart>
          </mc:Choice>
          <mc:Fallback>
            <p:pic>
              <p:nvPicPr>
                <p:cNvPr id="22" name="Ink 21">
                  <a:extLst>
                    <a:ext uri="{FF2B5EF4-FFF2-40B4-BE49-F238E27FC236}">
                      <a16:creationId xmlns:a16="http://schemas.microsoft.com/office/drawing/2014/main" id="{F05196AE-2C2E-CE41-9434-E04C488EAE80}"/>
                    </a:ext>
                  </a:extLst>
                </p:cNvPr>
                <p:cNvPicPr/>
                <p:nvPr/>
              </p:nvPicPr>
              <p:blipFill>
                <a:blip r:embed="rId35"/>
                <a:stretch>
                  <a:fillRect/>
                </a:stretch>
              </p:blipFill>
              <p:spPr>
                <a:xfrm>
                  <a:off x="3606910" y="3392743"/>
                  <a:ext cx="846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97F43B26-A7BB-0F4D-85DB-CC9A3585B302}"/>
                    </a:ext>
                  </a:extLst>
                </p14:cNvPr>
                <p14:cNvContentPartPr/>
                <p14:nvPr/>
              </p14:nvContentPartPr>
              <p14:xfrm>
                <a:off x="3654790" y="3491743"/>
                <a:ext cx="6480" cy="11880"/>
              </p14:xfrm>
            </p:contentPart>
          </mc:Choice>
          <mc:Fallback>
            <p:pic>
              <p:nvPicPr>
                <p:cNvPr id="23" name="Ink 22">
                  <a:extLst>
                    <a:ext uri="{FF2B5EF4-FFF2-40B4-BE49-F238E27FC236}">
                      <a16:creationId xmlns:a16="http://schemas.microsoft.com/office/drawing/2014/main" id="{97F43B26-A7BB-0F4D-85DB-CC9A3585B302}"/>
                    </a:ext>
                  </a:extLst>
                </p:cNvPr>
                <p:cNvPicPr/>
                <p:nvPr/>
              </p:nvPicPr>
              <p:blipFill>
                <a:blip r:embed="rId37"/>
                <a:stretch>
                  <a:fillRect/>
                </a:stretch>
              </p:blipFill>
              <p:spPr>
                <a:xfrm>
                  <a:off x="3623830" y="3461143"/>
                  <a:ext cx="680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8B1DC2F2-1B5C-744A-8B4B-D89F78A57E6D}"/>
                    </a:ext>
                  </a:extLst>
                </p14:cNvPr>
                <p14:cNvContentPartPr/>
                <p14:nvPr/>
              </p14:nvContentPartPr>
              <p14:xfrm>
                <a:off x="3457510" y="3525223"/>
                <a:ext cx="209520" cy="414720"/>
              </p14:xfrm>
            </p:contentPart>
          </mc:Choice>
          <mc:Fallback>
            <p:pic>
              <p:nvPicPr>
                <p:cNvPr id="27" name="Ink 26">
                  <a:extLst>
                    <a:ext uri="{FF2B5EF4-FFF2-40B4-BE49-F238E27FC236}">
                      <a16:creationId xmlns:a16="http://schemas.microsoft.com/office/drawing/2014/main" id="{8B1DC2F2-1B5C-744A-8B4B-D89F78A57E6D}"/>
                    </a:ext>
                  </a:extLst>
                </p:cNvPr>
                <p:cNvPicPr/>
                <p:nvPr/>
              </p:nvPicPr>
              <p:blipFill>
                <a:blip r:embed="rId39"/>
                <a:stretch>
                  <a:fillRect/>
                </a:stretch>
              </p:blipFill>
              <p:spPr>
                <a:xfrm>
                  <a:off x="3426910" y="3494623"/>
                  <a:ext cx="271080" cy="475920"/>
                </a:xfrm>
                <a:prstGeom prst="rect">
                  <a:avLst/>
                </a:prstGeom>
              </p:spPr>
            </p:pic>
          </mc:Fallback>
        </mc:AlternateContent>
      </p:grpSp>
    </p:spTree>
    <p:extLst>
      <p:ext uri="{BB962C8B-B14F-4D97-AF65-F5344CB8AC3E}">
        <p14:creationId xmlns:p14="http://schemas.microsoft.com/office/powerpoint/2010/main" val="1348467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E82C28-46B9-D849-9E7E-ADA613D3BAA2}"/>
              </a:ext>
            </a:extLst>
          </p:cNvPr>
          <p:cNvPicPr>
            <a:picLocks noChangeAspect="1"/>
          </p:cNvPicPr>
          <p:nvPr/>
        </p:nvPicPr>
        <p:blipFill>
          <a:blip r:embed="rId2"/>
          <a:stretch>
            <a:fillRect/>
          </a:stretch>
        </p:blipFill>
        <p:spPr>
          <a:xfrm>
            <a:off x="790112" y="646770"/>
            <a:ext cx="11401887" cy="5978767"/>
          </a:xfrm>
          <a:prstGeom prst="rect">
            <a:avLst/>
          </a:prstGeom>
        </p:spPr>
      </p:pic>
      <p:grpSp>
        <p:nvGrpSpPr>
          <p:cNvPr id="275" name="Group 274">
            <a:extLst>
              <a:ext uri="{FF2B5EF4-FFF2-40B4-BE49-F238E27FC236}">
                <a16:creationId xmlns:a16="http://schemas.microsoft.com/office/drawing/2014/main" id="{9A387D30-3C6F-0E4F-A4FA-4589ECAAFD40}"/>
              </a:ext>
            </a:extLst>
          </p:cNvPr>
          <p:cNvGrpSpPr/>
          <p:nvPr/>
        </p:nvGrpSpPr>
        <p:grpSpPr>
          <a:xfrm>
            <a:off x="3770958" y="3912564"/>
            <a:ext cx="140400" cy="936720"/>
            <a:chOff x="3770958" y="3912564"/>
            <a:chExt cx="140400" cy="936720"/>
          </a:xfrm>
        </p:grpSpPr>
        <mc:AlternateContent xmlns:mc="http://schemas.openxmlformats.org/markup-compatibility/2006" xmlns:p14="http://schemas.microsoft.com/office/powerpoint/2010/main">
          <mc:Choice Requires="p14">
            <p:contentPart p14:bwMode="auto" r:id="rId3">
              <p14:nvContentPartPr>
                <p14:cNvPr id="248" name="Ink 247">
                  <a:extLst>
                    <a:ext uri="{FF2B5EF4-FFF2-40B4-BE49-F238E27FC236}">
                      <a16:creationId xmlns:a16="http://schemas.microsoft.com/office/drawing/2014/main" id="{004850C3-27E7-824C-A3FC-33D5912951FA}"/>
                    </a:ext>
                  </a:extLst>
                </p14:cNvPr>
                <p14:cNvContentPartPr/>
                <p14:nvPr/>
              </p14:nvContentPartPr>
              <p14:xfrm>
                <a:off x="3770958" y="4829484"/>
                <a:ext cx="10440" cy="19800"/>
              </p14:xfrm>
            </p:contentPart>
          </mc:Choice>
          <mc:Fallback xmlns="">
            <p:pic>
              <p:nvPicPr>
                <p:cNvPr id="248" name="Ink 247">
                  <a:extLst>
                    <a:ext uri="{FF2B5EF4-FFF2-40B4-BE49-F238E27FC236}">
                      <a16:creationId xmlns:a16="http://schemas.microsoft.com/office/drawing/2014/main" id="{004850C3-27E7-824C-A3FC-33D5912951FA}"/>
                    </a:ext>
                  </a:extLst>
                </p:cNvPr>
                <p:cNvPicPr/>
                <p:nvPr/>
              </p:nvPicPr>
              <p:blipFill>
                <a:blip r:embed="rId132"/>
                <a:stretch>
                  <a:fillRect/>
                </a:stretch>
              </p:blipFill>
              <p:spPr>
                <a:xfrm>
                  <a:off x="3766638" y="4825164"/>
                  <a:ext cx="190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53" name="Ink 252">
                  <a:extLst>
                    <a:ext uri="{FF2B5EF4-FFF2-40B4-BE49-F238E27FC236}">
                      <a16:creationId xmlns:a16="http://schemas.microsoft.com/office/drawing/2014/main" id="{E8E4792D-81D6-4D4C-9DA6-1D4712597BBA}"/>
                    </a:ext>
                  </a:extLst>
                </p14:cNvPr>
                <p14:cNvContentPartPr/>
                <p14:nvPr/>
              </p14:nvContentPartPr>
              <p14:xfrm>
                <a:off x="3899478" y="3912564"/>
                <a:ext cx="11880" cy="19080"/>
              </p14:xfrm>
            </p:contentPart>
          </mc:Choice>
          <mc:Fallback xmlns="">
            <p:pic>
              <p:nvPicPr>
                <p:cNvPr id="253" name="Ink 252">
                  <a:extLst>
                    <a:ext uri="{FF2B5EF4-FFF2-40B4-BE49-F238E27FC236}">
                      <a16:creationId xmlns:a16="http://schemas.microsoft.com/office/drawing/2014/main" id="{E8E4792D-81D6-4D4C-9DA6-1D4712597BBA}"/>
                    </a:ext>
                  </a:extLst>
                </p:cNvPr>
                <p:cNvPicPr/>
                <p:nvPr/>
              </p:nvPicPr>
              <p:blipFill>
                <a:blip r:embed="rId138"/>
                <a:stretch>
                  <a:fillRect/>
                </a:stretch>
              </p:blipFill>
              <p:spPr>
                <a:xfrm>
                  <a:off x="3895158" y="3908244"/>
                  <a:ext cx="20520" cy="27720"/>
                </a:xfrm>
                <a:prstGeom prst="rect">
                  <a:avLst/>
                </a:prstGeom>
              </p:spPr>
            </p:pic>
          </mc:Fallback>
        </mc:AlternateContent>
      </p:grpSp>
      <p:grpSp>
        <p:nvGrpSpPr>
          <p:cNvPr id="210" name="Group 209">
            <a:extLst>
              <a:ext uri="{FF2B5EF4-FFF2-40B4-BE49-F238E27FC236}">
                <a16:creationId xmlns:a16="http://schemas.microsoft.com/office/drawing/2014/main" id="{09C7073F-0A50-F747-B56A-9F99E7AB4450}"/>
              </a:ext>
            </a:extLst>
          </p:cNvPr>
          <p:cNvGrpSpPr/>
          <p:nvPr/>
        </p:nvGrpSpPr>
        <p:grpSpPr>
          <a:xfrm>
            <a:off x="11443750" y="1022503"/>
            <a:ext cx="469080" cy="207000"/>
            <a:chOff x="11443750" y="1022503"/>
            <a:chExt cx="469080" cy="207000"/>
          </a:xfrm>
        </p:grpSpPr>
        <mc:AlternateContent xmlns:mc="http://schemas.openxmlformats.org/markup-compatibility/2006">
          <mc:Choice xmlns:p14="http://schemas.microsoft.com/office/powerpoint/2010/main" Requires="p14">
            <p:contentPart p14:bwMode="auto" r:id="rId139">
              <p14:nvContentPartPr>
                <p14:cNvPr id="59" name="Ink 58">
                  <a:extLst>
                    <a:ext uri="{FF2B5EF4-FFF2-40B4-BE49-F238E27FC236}">
                      <a16:creationId xmlns:a16="http://schemas.microsoft.com/office/drawing/2014/main" id="{CB3EA8E9-3C0F-7A43-B3D0-AD36382DFCF2}"/>
                    </a:ext>
                  </a:extLst>
                </p14:cNvPr>
                <p14:cNvContentPartPr/>
                <p14:nvPr/>
              </p14:nvContentPartPr>
              <p14:xfrm>
                <a:off x="11443750" y="1022503"/>
                <a:ext cx="40680" cy="31680"/>
              </p14:xfrm>
            </p:contentPart>
          </mc:Choice>
          <mc:Fallback>
            <p:pic>
              <p:nvPicPr>
                <p:cNvPr id="59" name="Ink 58">
                  <a:extLst>
                    <a:ext uri="{FF2B5EF4-FFF2-40B4-BE49-F238E27FC236}">
                      <a16:creationId xmlns:a16="http://schemas.microsoft.com/office/drawing/2014/main" id="{CB3EA8E9-3C0F-7A43-B3D0-AD36382DFCF2}"/>
                    </a:ext>
                  </a:extLst>
                </p:cNvPr>
                <p:cNvPicPr/>
                <p:nvPr/>
              </p:nvPicPr>
              <p:blipFill>
                <a:blip r:embed="rId140"/>
                <a:stretch>
                  <a:fillRect/>
                </a:stretch>
              </p:blipFill>
              <p:spPr>
                <a:xfrm>
                  <a:off x="11428630" y="1007023"/>
                  <a:ext cx="7092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60" name="Ink 59">
                  <a:extLst>
                    <a:ext uri="{FF2B5EF4-FFF2-40B4-BE49-F238E27FC236}">
                      <a16:creationId xmlns:a16="http://schemas.microsoft.com/office/drawing/2014/main" id="{6CCE2F5C-8879-E840-AA1B-EE7EDD9A3C9E}"/>
                    </a:ext>
                  </a:extLst>
                </p14:cNvPr>
                <p14:cNvContentPartPr/>
                <p14:nvPr/>
              </p14:nvContentPartPr>
              <p14:xfrm>
                <a:off x="11848750" y="1189543"/>
                <a:ext cx="64080" cy="39960"/>
              </p14:xfrm>
            </p:contentPart>
          </mc:Choice>
          <mc:Fallback>
            <p:pic>
              <p:nvPicPr>
                <p:cNvPr id="60" name="Ink 59">
                  <a:extLst>
                    <a:ext uri="{FF2B5EF4-FFF2-40B4-BE49-F238E27FC236}">
                      <a16:creationId xmlns:a16="http://schemas.microsoft.com/office/drawing/2014/main" id="{6CCE2F5C-8879-E840-AA1B-EE7EDD9A3C9E}"/>
                    </a:ext>
                  </a:extLst>
                </p:cNvPr>
                <p:cNvPicPr/>
                <p:nvPr/>
              </p:nvPicPr>
              <p:blipFill>
                <a:blip r:embed="rId142"/>
                <a:stretch>
                  <a:fillRect/>
                </a:stretch>
              </p:blipFill>
              <p:spPr>
                <a:xfrm>
                  <a:off x="11833630" y="1174063"/>
                  <a:ext cx="94680" cy="70200"/>
                </a:xfrm>
                <a:prstGeom prst="rect">
                  <a:avLst/>
                </a:prstGeom>
              </p:spPr>
            </p:pic>
          </mc:Fallback>
        </mc:AlternateContent>
      </p:grpSp>
    </p:spTree>
    <p:extLst>
      <p:ext uri="{BB962C8B-B14F-4D97-AF65-F5344CB8AC3E}">
        <p14:creationId xmlns:p14="http://schemas.microsoft.com/office/powerpoint/2010/main" val="4177389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1E56D-9664-CA40-9700-654416B6E7D5}"/>
              </a:ext>
            </a:extLst>
          </p:cNvPr>
          <p:cNvPicPr>
            <a:picLocks noChangeAspect="1"/>
          </p:cNvPicPr>
          <p:nvPr/>
        </p:nvPicPr>
        <p:blipFill>
          <a:blip r:embed="rId2"/>
          <a:stretch>
            <a:fillRect/>
          </a:stretch>
        </p:blipFill>
        <p:spPr>
          <a:xfrm>
            <a:off x="741582" y="621322"/>
            <a:ext cx="11450417" cy="600421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5F0D779-33AD-4B4D-A851-9CF118A76B1C}"/>
                  </a:ext>
                </a:extLst>
              </p14:cNvPr>
              <p14:cNvContentPartPr/>
              <p14:nvPr/>
            </p14:nvContentPartPr>
            <p14:xfrm>
              <a:off x="1292830" y="2634223"/>
              <a:ext cx="18000" cy="12600"/>
            </p14:xfrm>
          </p:contentPart>
        </mc:Choice>
        <mc:Fallback>
          <p:pic>
            <p:nvPicPr>
              <p:cNvPr id="3" name="Ink 2">
                <a:extLst>
                  <a:ext uri="{FF2B5EF4-FFF2-40B4-BE49-F238E27FC236}">
                    <a16:creationId xmlns:a16="http://schemas.microsoft.com/office/drawing/2014/main" id="{75F0D779-33AD-4B4D-A851-9CF118A76B1C}"/>
                  </a:ext>
                </a:extLst>
              </p:cNvPr>
              <p:cNvPicPr/>
              <p:nvPr/>
            </p:nvPicPr>
            <p:blipFill>
              <a:blip r:embed="rId4"/>
              <a:stretch>
                <a:fillRect/>
              </a:stretch>
            </p:blipFill>
            <p:spPr>
              <a:xfrm>
                <a:off x="1261870" y="2603623"/>
                <a:ext cx="79560" cy="73800"/>
              </a:xfrm>
              <a:prstGeom prst="rect">
                <a:avLst/>
              </a:prstGeom>
            </p:spPr>
          </p:pic>
        </mc:Fallback>
      </mc:AlternateContent>
      <p:grpSp>
        <p:nvGrpSpPr>
          <p:cNvPr id="6" name="Group 5">
            <a:extLst>
              <a:ext uri="{FF2B5EF4-FFF2-40B4-BE49-F238E27FC236}">
                <a16:creationId xmlns:a16="http://schemas.microsoft.com/office/drawing/2014/main" id="{31C53F0D-13B5-9045-987D-EB6AAD4EC2E8}"/>
              </a:ext>
            </a:extLst>
          </p:cNvPr>
          <p:cNvGrpSpPr/>
          <p:nvPr/>
        </p:nvGrpSpPr>
        <p:grpSpPr>
          <a:xfrm>
            <a:off x="9109510" y="5509543"/>
            <a:ext cx="789480" cy="501120"/>
            <a:chOff x="9109510" y="5509543"/>
            <a:chExt cx="789480" cy="501120"/>
          </a:xfrm>
        </p:grpSpPr>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90F37215-A827-8D41-A795-A2991A42CF88}"/>
                    </a:ext>
                  </a:extLst>
                </p14:cNvPr>
                <p14:cNvContentPartPr/>
                <p14:nvPr/>
              </p14:nvContentPartPr>
              <p14:xfrm>
                <a:off x="9109510" y="5618983"/>
                <a:ext cx="545040" cy="391680"/>
              </p14:xfrm>
            </p:contentPart>
          </mc:Choice>
          <mc:Fallback>
            <p:pic>
              <p:nvPicPr>
                <p:cNvPr id="4" name="Ink 3">
                  <a:extLst>
                    <a:ext uri="{FF2B5EF4-FFF2-40B4-BE49-F238E27FC236}">
                      <a16:creationId xmlns:a16="http://schemas.microsoft.com/office/drawing/2014/main" id="{90F37215-A827-8D41-A795-A2991A42CF88}"/>
                    </a:ext>
                  </a:extLst>
                </p:cNvPr>
                <p:cNvPicPr/>
                <p:nvPr/>
              </p:nvPicPr>
              <p:blipFill>
                <a:blip r:embed="rId6"/>
                <a:stretch>
                  <a:fillRect/>
                </a:stretch>
              </p:blipFill>
              <p:spPr>
                <a:xfrm>
                  <a:off x="9078910" y="5588383"/>
                  <a:ext cx="606600" cy="452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F1DF2159-A642-8045-828A-8BC74AF81600}"/>
                    </a:ext>
                  </a:extLst>
                </p14:cNvPr>
                <p14:cNvContentPartPr/>
                <p14:nvPr/>
              </p14:nvContentPartPr>
              <p14:xfrm>
                <a:off x="9290590" y="5509543"/>
                <a:ext cx="608400" cy="446400"/>
              </p14:xfrm>
            </p:contentPart>
          </mc:Choice>
          <mc:Fallback>
            <p:pic>
              <p:nvPicPr>
                <p:cNvPr id="5" name="Ink 4">
                  <a:extLst>
                    <a:ext uri="{FF2B5EF4-FFF2-40B4-BE49-F238E27FC236}">
                      <a16:creationId xmlns:a16="http://schemas.microsoft.com/office/drawing/2014/main" id="{F1DF2159-A642-8045-828A-8BC74AF81600}"/>
                    </a:ext>
                  </a:extLst>
                </p:cNvPr>
                <p:cNvPicPr/>
                <p:nvPr/>
              </p:nvPicPr>
              <p:blipFill>
                <a:blip r:embed="rId8"/>
                <a:stretch>
                  <a:fillRect/>
                </a:stretch>
              </p:blipFill>
              <p:spPr>
                <a:xfrm>
                  <a:off x="9259630" y="5478943"/>
                  <a:ext cx="669600" cy="507600"/>
                </a:xfrm>
                <a:prstGeom prst="rect">
                  <a:avLst/>
                </a:prstGeom>
              </p:spPr>
            </p:pic>
          </mc:Fallback>
        </mc:AlternateContent>
      </p:grpSp>
      <p:grpSp>
        <p:nvGrpSpPr>
          <p:cNvPr id="9" name="Group 8">
            <a:extLst>
              <a:ext uri="{FF2B5EF4-FFF2-40B4-BE49-F238E27FC236}">
                <a16:creationId xmlns:a16="http://schemas.microsoft.com/office/drawing/2014/main" id="{85C25A54-597A-0F4D-B9D5-1E0843B62BBC}"/>
              </a:ext>
            </a:extLst>
          </p:cNvPr>
          <p:cNvGrpSpPr/>
          <p:nvPr/>
        </p:nvGrpSpPr>
        <p:grpSpPr>
          <a:xfrm>
            <a:off x="2918950" y="5569303"/>
            <a:ext cx="906120" cy="504360"/>
            <a:chOff x="2918950" y="5569303"/>
            <a:chExt cx="906120" cy="504360"/>
          </a:xfrm>
        </p:grpSpPr>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DEBC3D6E-1C09-D541-884F-5FE07F53357F}"/>
                    </a:ext>
                  </a:extLst>
                </p14:cNvPr>
                <p14:cNvContentPartPr/>
                <p14:nvPr/>
              </p14:nvContentPartPr>
              <p14:xfrm>
                <a:off x="2918950" y="5635903"/>
                <a:ext cx="650520" cy="437760"/>
              </p14:xfrm>
            </p:contentPart>
          </mc:Choice>
          <mc:Fallback>
            <p:pic>
              <p:nvPicPr>
                <p:cNvPr id="7" name="Ink 6">
                  <a:extLst>
                    <a:ext uri="{FF2B5EF4-FFF2-40B4-BE49-F238E27FC236}">
                      <a16:creationId xmlns:a16="http://schemas.microsoft.com/office/drawing/2014/main" id="{DEBC3D6E-1C09-D541-884F-5FE07F53357F}"/>
                    </a:ext>
                  </a:extLst>
                </p:cNvPr>
                <p:cNvPicPr/>
                <p:nvPr/>
              </p:nvPicPr>
              <p:blipFill>
                <a:blip r:embed="rId10"/>
                <a:stretch>
                  <a:fillRect/>
                </a:stretch>
              </p:blipFill>
              <p:spPr>
                <a:xfrm>
                  <a:off x="2888350" y="5605303"/>
                  <a:ext cx="711720" cy="498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F816EDC3-DB11-CA4E-9DFB-2B5AD1A3A172}"/>
                    </a:ext>
                  </a:extLst>
                </p14:cNvPr>
                <p14:cNvContentPartPr/>
                <p14:nvPr/>
              </p14:nvContentPartPr>
              <p14:xfrm>
                <a:off x="3117670" y="5569303"/>
                <a:ext cx="707400" cy="472680"/>
              </p14:xfrm>
            </p:contentPart>
          </mc:Choice>
          <mc:Fallback>
            <p:pic>
              <p:nvPicPr>
                <p:cNvPr id="8" name="Ink 7">
                  <a:extLst>
                    <a:ext uri="{FF2B5EF4-FFF2-40B4-BE49-F238E27FC236}">
                      <a16:creationId xmlns:a16="http://schemas.microsoft.com/office/drawing/2014/main" id="{F816EDC3-DB11-CA4E-9DFB-2B5AD1A3A172}"/>
                    </a:ext>
                  </a:extLst>
                </p:cNvPr>
                <p:cNvPicPr/>
                <p:nvPr/>
              </p:nvPicPr>
              <p:blipFill>
                <a:blip r:embed="rId12"/>
                <a:stretch>
                  <a:fillRect/>
                </a:stretch>
              </p:blipFill>
              <p:spPr>
                <a:xfrm>
                  <a:off x="3087070" y="5538703"/>
                  <a:ext cx="768960" cy="533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A56C541B-51E5-744D-8A52-BF6EC2B2A6A0}"/>
                  </a:ext>
                </a:extLst>
              </p14:cNvPr>
              <p14:cNvContentPartPr/>
              <p14:nvPr/>
            </p14:nvContentPartPr>
            <p14:xfrm>
              <a:off x="4016950" y="1216903"/>
              <a:ext cx="5390280" cy="1522080"/>
            </p14:xfrm>
          </p:contentPart>
        </mc:Choice>
        <mc:Fallback>
          <p:pic>
            <p:nvPicPr>
              <p:cNvPr id="10" name="Ink 9">
                <a:extLst>
                  <a:ext uri="{FF2B5EF4-FFF2-40B4-BE49-F238E27FC236}">
                    <a16:creationId xmlns:a16="http://schemas.microsoft.com/office/drawing/2014/main" id="{A56C541B-51E5-744D-8A52-BF6EC2B2A6A0}"/>
                  </a:ext>
                </a:extLst>
              </p:cNvPr>
              <p:cNvPicPr/>
              <p:nvPr/>
            </p:nvPicPr>
            <p:blipFill>
              <a:blip r:embed="rId14"/>
              <a:stretch>
                <a:fillRect/>
              </a:stretch>
            </p:blipFill>
            <p:spPr>
              <a:xfrm>
                <a:off x="3986350" y="1186303"/>
                <a:ext cx="5451480" cy="1583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AE8AD617-472C-E943-8BCC-564482428219}"/>
                  </a:ext>
                </a:extLst>
              </p14:cNvPr>
              <p14:cNvContentPartPr/>
              <p14:nvPr/>
            </p14:nvContentPartPr>
            <p14:xfrm>
              <a:off x="7359550" y="2336863"/>
              <a:ext cx="588960" cy="478440"/>
            </p14:xfrm>
          </p:contentPart>
        </mc:Choice>
        <mc:Fallback>
          <p:pic>
            <p:nvPicPr>
              <p:cNvPr id="11" name="Ink 10">
                <a:extLst>
                  <a:ext uri="{FF2B5EF4-FFF2-40B4-BE49-F238E27FC236}">
                    <a16:creationId xmlns:a16="http://schemas.microsoft.com/office/drawing/2014/main" id="{AE8AD617-472C-E943-8BCC-564482428219}"/>
                  </a:ext>
                </a:extLst>
              </p:cNvPr>
              <p:cNvPicPr/>
              <p:nvPr/>
            </p:nvPicPr>
            <p:blipFill>
              <a:blip r:embed="rId16"/>
              <a:stretch>
                <a:fillRect/>
              </a:stretch>
            </p:blipFill>
            <p:spPr>
              <a:xfrm>
                <a:off x="7328950" y="2306263"/>
                <a:ext cx="650520" cy="540000"/>
              </a:xfrm>
              <a:prstGeom prst="rect">
                <a:avLst/>
              </a:prstGeom>
            </p:spPr>
          </p:pic>
        </mc:Fallback>
      </mc:AlternateContent>
      <p:grpSp>
        <p:nvGrpSpPr>
          <p:cNvPr id="23" name="Group 22">
            <a:extLst>
              <a:ext uri="{FF2B5EF4-FFF2-40B4-BE49-F238E27FC236}">
                <a16:creationId xmlns:a16="http://schemas.microsoft.com/office/drawing/2014/main" id="{9F7978B2-0BE1-A045-A751-0A34C60D0920}"/>
              </a:ext>
            </a:extLst>
          </p:cNvPr>
          <p:cNvGrpSpPr/>
          <p:nvPr/>
        </p:nvGrpSpPr>
        <p:grpSpPr>
          <a:xfrm>
            <a:off x="2995630" y="847903"/>
            <a:ext cx="924840" cy="1699200"/>
            <a:chOff x="2995630" y="847903"/>
            <a:chExt cx="924840" cy="1699200"/>
          </a:xfrm>
        </p:grpSpPr>
        <mc:AlternateContent xmlns:mc="http://schemas.openxmlformats.org/markup-compatibility/2006">
          <mc:Choice xmlns:p14="http://schemas.microsoft.com/office/powerpoint/2010/main" Requires="p14">
            <p:contentPart p14:bwMode="auto" r:id="rId17">
              <p14:nvContentPartPr>
                <p14:cNvPr id="12" name="Ink 11">
                  <a:extLst>
                    <a:ext uri="{FF2B5EF4-FFF2-40B4-BE49-F238E27FC236}">
                      <a16:creationId xmlns:a16="http://schemas.microsoft.com/office/drawing/2014/main" id="{284CD760-CCA1-834C-8385-6BEF8A41030A}"/>
                    </a:ext>
                  </a:extLst>
                </p14:cNvPr>
                <p14:cNvContentPartPr/>
                <p14:nvPr/>
              </p14:nvContentPartPr>
              <p14:xfrm>
                <a:off x="3120190" y="924943"/>
                <a:ext cx="215640" cy="325800"/>
              </p14:xfrm>
            </p:contentPart>
          </mc:Choice>
          <mc:Fallback>
            <p:pic>
              <p:nvPicPr>
                <p:cNvPr id="12" name="Ink 11">
                  <a:extLst>
                    <a:ext uri="{FF2B5EF4-FFF2-40B4-BE49-F238E27FC236}">
                      <a16:creationId xmlns:a16="http://schemas.microsoft.com/office/drawing/2014/main" id="{284CD760-CCA1-834C-8385-6BEF8A41030A}"/>
                    </a:ext>
                  </a:extLst>
                </p:cNvPr>
                <p:cNvPicPr/>
                <p:nvPr/>
              </p:nvPicPr>
              <p:blipFill>
                <a:blip r:embed="rId18"/>
                <a:stretch>
                  <a:fillRect/>
                </a:stretch>
              </p:blipFill>
              <p:spPr>
                <a:xfrm>
                  <a:off x="3089590" y="894343"/>
                  <a:ext cx="276840" cy="387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Ink 12">
                  <a:extLst>
                    <a:ext uri="{FF2B5EF4-FFF2-40B4-BE49-F238E27FC236}">
                      <a16:creationId xmlns:a16="http://schemas.microsoft.com/office/drawing/2014/main" id="{77270FBD-F102-1B4B-834A-13ED661C8CB3}"/>
                    </a:ext>
                  </a:extLst>
                </p14:cNvPr>
                <p14:cNvContentPartPr/>
                <p14:nvPr/>
              </p14:nvContentPartPr>
              <p14:xfrm>
                <a:off x="3140710" y="1384663"/>
                <a:ext cx="252360" cy="283320"/>
              </p14:xfrm>
            </p:contentPart>
          </mc:Choice>
          <mc:Fallback>
            <p:pic>
              <p:nvPicPr>
                <p:cNvPr id="13" name="Ink 12">
                  <a:extLst>
                    <a:ext uri="{FF2B5EF4-FFF2-40B4-BE49-F238E27FC236}">
                      <a16:creationId xmlns:a16="http://schemas.microsoft.com/office/drawing/2014/main" id="{77270FBD-F102-1B4B-834A-13ED661C8CB3}"/>
                    </a:ext>
                  </a:extLst>
                </p:cNvPr>
                <p:cNvPicPr/>
                <p:nvPr/>
              </p:nvPicPr>
              <p:blipFill>
                <a:blip r:embed="rId20"/>
                <a:stretch>
                  <a:fillRect/>
                </a:stretch>
              </p:blipFill>
              <p:spPr>
                <a:xfrm>
                  <a:off x="3110110" y="1353703"/>
                  <a:ext cx="31356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Ink 13">
                  <a:extLst>
                    <a:ext uri="{FF2B5EF4-FFF2-40B4-BE49-F238E27FC236}">
                      <a16:creationId xmlns:a16="http://schemas.microsoft.com/office/drawing/2014/main" id="{7012CB9A-AC91-6C4C-A6E5-4652E9563C26}"/>
                    </a:ext>
                  </a:extLst>
                </p14:cNvPr>
                <p14:cNvContentPartPr/>
                <p14:nvPr/>
              </p14:nvContentPartPr>
              <p14:xfrm>
                <a:off x="3002470" y="1849783"/>
                <a:ext cx="56880" cy="279000"/>
              </p14:xfrm>
            </p:contentPart>
          </mc:Choice>
          <mc:Fallback>
            <p:pic>
              <p:nvPicPr>
                <p:cNvPr id="14" name="Ink 13">
                  <a:extLst>
                    <a:ext uri="{FF2B5EF4-FFF2-40B4-BE49-F238E27FC236}">
                      <a16:creationId xmlns:a16="http://schemas.microsoft.com/office/drawing/2014/main" id="{7012CB9A-AC91-6C4C-A6E5-4652E9563C26}"/>
                    </a:ext>
                  </a:extLst>
                </p:cNvPr>
                <p:cNvPicPr/>
                <p:nvPr/>
              </p:nvPicPr>
              <p:blipFill>
                <a:blip r:embed="rId22"/>
                <a:stretch>
                  <a:fillRect/>
                </a:stretch>
              </p:blipFill>
              <p:spPr>
                <a:xfrm>
                  <a:off x="2971510" y="1818823"/>
                  <a:ext cx="11808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Ink 14">
                  <a:extLst>
                    <a:ext uri="{FF2B5EF4-FFF2-40B4-BE49-F238E27FC236}">
                      <a16:creationId xmlns:a16="http://schemas.microsoft.com/office/drawing/2014/main" id="{AF4B1253-D8F4-2E46-88FF-5CB6DD164DBF}"/>
                    </a:ext>
                  </a:extLst>
                </p14:cNvPr>
                <p14:cNvContentPartPr/>
                <p14:nvPr/>
              </p14:nvContentPartPr>
              <p14:xfrm>
                <a:off x="3204430" y="1816663"/>
                <a:ext cx="184680" cy="277200"/>
              </p14:xfrm>
            </p:contentPart>
          </mc:Choice>
          <mc:Fallback>
            <p:pic>
              <p:nvPicPr>
                <p:cNvPr id="15" name="Ink 14">
                  <a:extLst>
                    <a:ext uri="{FF2B5EF4-FFF2-40B4-BE49-F238E27FC236}">
                      <a16:creationId xmlns:a16="http://schemas.microsoft.com/office/drawing/2014/main" id="{AF4B1253-D8F4-2E46-88FF-5CB6DD164DBF}"/>
                    </a:ext>
                  </a:extLst>
                </p:cNvPr>
                <p:cNvPicPr/>
                <p:nvPr/>
              </p:nvPicPr>
              <p:blipFill>
                <a:blip r:embed="rId24"/>
                <a:stretch>
                  <a:fillRect/>
                </a:stretch>
              </p:blipFill>
              <p:spPr>
                <a:xfrm>
                  <a:off x="3173470" y="1786063"/>
                  <a:ext cx="24588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6" name="Ink 15">
                  <a:extLst>
                    <a:ext uri="{FF2B5EF4-FFF2-40B4-BE49-F238E27FC236}">
                      <a16:creationId xmlns:a16="http://schemas.microsoft.com/office/drawing/2014/main" id="{815D1E9F-75BB-004F-AD33-D9C344BA45FB}"/>
                    </a:ext>
                  </a:extLst>
                </p14:cNvPr>
                <p14:cNvContentPartPr/>
                <p14:nvPr/>
              </p14:nvContentPartPr>
              <p14:xfrm>
                <a:off x="3193270" y="1810183"/>
                <a:ext cx="126000" cy="83880"/>
              </p14:xfrm>
            </p:contentPart>
          </mc:Choice>
          <mc:Fallback>
            <p:pic>
              <p:nvPicPr>
                <p:cNvPr id="16" name="Ink 15">
                  <a:extLst>
                    <a:ext uri="{FF2B5EF4-FFF2-40B4-BE49-F238E27FC236}">
                      <a16:creationId xmlns:a16="http://schemas.microsoft.com/office/drawing/2014/main" id="{815D1E9F-75BB-004F-AD33-D9C344BA45FB}"/>
                    </a:ext>
                  </a:extLst>
                </p:cNvPr>
                <p:cNvPicPr/>
                <p:nvPr/>
              </p:nvPicPr>
              <p:blipFill>
                <a:blip r:embed="rId26"/>
                <a:stretch>
                  <a:fillRect/>
                </a:stretch>
              </p:blipFill>
              <p:spPr>
                <a:xfrm>
                  <a:off x="3162670" y="1779583"/>
                  <a:ext cx="18756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7" name="Ink 16">
                  <a:extLst>
                    <a:ext uri="{FF2B5EF4-FFF2-40B4-BE49-F238E27FC236}">
                      <a16:creationId xmlns:a16="http://schemas.microsoft.com/office/drawing/2014/main" id="{A17724D8-F091-6C43-8CEE-7E3931717850}"/>
                    </a:ext>
                  </a:extLst>
                </p14:cNvPr>
                <p14:cNvContentPartPr/>
                <p14:nvPr/>
              </p14:nvContentPartPr>
              <p14:xfrm>
                <a:off x="3508990" y="1696423"/>
                <a:ext cx="295200" cy="274680"/>
              </p14:xfrm>
            </p:contentPart>
          </mc:Choice>
          <mc:Fallback>
            <p:pic>
              <p:nvPicPr>
                <p:cNvPr id="17" name="Ink 16">
                  <a:extLst>
                    <a:ext uri="{FF2B5EF4-FFF2-40B4-BE49-F238E27FC236}">
                      <a16:creationId xmlns:a16="http://schemas.microsoft.com/office/drawing/2014/main" id="{A17724D8-F091-6C43-8CEE-7E3931717850}"/>
                    </a:ext>
                  </a:extLst>
                </p:cNvPr>
                <p:cNvPicPr/>
                <p:nvPr/>
              </p:nvPicPr>
              <p:blipFill>
                <a:blip r:embed="rId28"/>
                <a:stretch>
                  <a:fillRect/>
                </a:stretch>
              </p:blipFill>
              <p:spPr>
                <a:xfrm>
                  <a:off x="3478030" y="1665823"/>
                  <a:ext cx="35676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8" name="Ink 17">
                  <a:extLst>
                    <a:ext uri="{FF2B5EF4-FFF2-40B4-BE49-F238E27FC236}">
                      <a16:creationId xmlns:a16="http://schemas.microsoft.com/office/drawing/2014/main" id="{A4E82D1E-5781-2E42-8674-EA6165FB0A6B}"/>
                    </a:ext>
                  </a:extLst>
                </p14:cNvPr>
                <p14:cNvContentPartPr/>
                <p14:nvPr/>
              </p14:nvContentPartPr>
              <p14:xfrm>
                <a:off x="3451750" y="1277023"/>
                <a:ext cx="251280" cy="286560"/>
              </p14:xfrm>
            </p:contentPart>
          </mc:Choice>
          <mc:Fallback>
            <p:pic>
              <p:nvPicPr>
                <p:cNvPr id="18" name="Ink 17">
                  <a:extLst>
                    <a:ext uri="{FF2B5EF4-FFF2-40B4-BE49-F238E27FC236}">
                      <a16:creationId xmlns:a16="http://schemas.microsoft.com/office/drawing/2014/main" id="{A4E82D1E-5781-2E42-8674-EA6165FB0A6B}"/>
                    </a:ext>
                  </a:extLst>
                </p:cNvPr>
                <p:cNvPicPr/>
                <p:nvPr/>
              </p:nvPicPr>
              <p:blipFill>
                <a:blip r:embed="rId30"/>
                <a:stretch>
                  <a:fillRect/>
                </a:stretch>
              </p:blipFill>
              <p:spPr>
                <a:xfrm>
                  <a:off x="3421150" y="1246423"/>
                  <a:ext cx="31284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9" name="Ink 18">
                  <a:extLst>
                    <a:ext uri="{FF2B5EF4-FFF2-40B4-BE49-F238E27FC236}">
                      <a16:creationId xmlns:a16="http://schemas.microsoft.com/office/drawing/2014/main" id="{FB0729DF-251C-8E4F-9C15-571B783BFA0A}"/>
                    </a:ext>
                  </a:extLst>
                </p14:cNvPr>
                <p14:cNvContentPartPr/>
                <p14:nvPr/>
              </p14:nvContentPartPr>
              <p14:xfrm>
                <a:off x="3461110" y="847903"/>
                <a:ext cx="383040" cy="281880"/>
              </p14:xfrm>
            </p:contentPart>
          </mc:Choice>
          <mc:Fallback>
            <p:pic>
              <p:nvPicPr>
                <p:cNvPr id="19" name="Ink 18">
                  <a:extLst>
                    <a:ext uri="{FF2B5EF4-FFF2-40B4-BE49-F238E27FC236}">
                      <a16:creationId xmlns:a16="http://schemas.microsoft.com/office/drawing/2014/main" id="{FB0729DF-251C-8E4F-9C15-571B783BFA0A}"/>
                    </a:ext>
                  </a:extLst>
                </p:cNvPr>
                <p:cNvPicPr/>
                <p:nvPr/>
              </p:nvPicPr>
              <p:blipFill>
                <a:blip r:embed="rId32"/>
                <a:stretch>
                  <a:fillRect/>
                </a:stretch>
              </p:blipFill>
              <p:spPr>
                <a:xfrm>
                  <a:off x="3430510" y="817303"/>
                  <a:ext cx="44424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0" name="Ink 19">
                  <a:extLst>
                    <a:ext uri="{FF2B5EF4-FFF2-40B4-BE49-F238E27FC236}">
                      <a16:creationId xmlns:a16="http://schemas.microsoft.com/office/drawing/2014/main" id="{8823EAE0-4363-6147-B548-9747F23616F4}"/>
                    </a:ext>
                  </a:extLst>
                </p14:cNvPr>
                <p14:cNvContentPartPr/>
                <p14:nvPr/>
              </p14:nvContentPartPr>
              <p14:xfrm>
                <a:off x="3259510" y="2226703"/>
                <a:ext cx="153360" cy="291960"/>
              </p14:xfrm>
            </p:contentPart>
          </mc:Choice>
          <mc:Fallback>
            <p:pic>
              <p:nvPicPr>
                <p:cNvPr id="20" name="Ink 19">
                  <a:extLst>
                    <a:ext uri="{FF2B5EF4-FFF2-40B4-BE49-F238E27FC236}">
                      <a16:creationId xmlns:a16="http://schemas.microsoft.com/office/drawing/2014/main" id="{8823EAE0-4363-6147-B548-9747F23616F4}"/>
                    </a:ext>
                  </a:extLst>
                </p:cNvPr>
                <p:cNvPicPr/>
                <p:nvPr/>
              </p:nvPicPr>
              <p:blipFill>
                <a:blip r:embed="rId34"/>
                <a:stretch>
                  <a:fillRect/>
                </a:stretch>
              </p:blipFill>
              <p:spPr>
                <a:xfrm>
                  <a:off x="3228910" y="2195743"/>
                  <a:ext cx="21456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1" name="Ink 20">
                  <a:extLst>
                    <a:ext uri="{FF2B5EF4-FFF2-40B4-BE49-F238E27FC236}">
                      <a16:creationId xmlns:a16="http://schemas.microsoft.com/office/drawing/2014/main" id="{633794F8-C561-864A-B4AD-401ABA518839}"/>
                    </a:ext>
                  </a:extLst>
                </p14:cNvPr>
                <p14:cNvContentPartPr/>
                <p14:nvPr/>
              </p14:nvContentPartPr>
              <p14:xfrm>
                <a:off x="2995630" y="2386903"/>
                <a:ext cx="79920" cy="160200"/>
              </p14:xfrm>
            </p:contentPart>
          </mc:Choice>
          <mc:Fallback>
            <p:pic>
              <p:nvPicPr>
                <p:cNvPr id="21" name="Ink 20">
                  <a:extLst>
                    <a:ext uri="{FF2B5EF4-FFF2-40B4-BE49-F238E27FC236}">
                      <a16:creationId xmlns:a16="http://schemas.microsoft.com/office/drawing/2014/main" id="{633794F8-C561-864A-B4AD-401ABA518839}"/>
                    </a:ext>
                  </a:extLst>
                </p:cNvPr>
                <p:cNvPicPr/>
                <p:nvPr/>
              </p:nvPicPr>
              <p:blipFill>
                <a:blip r:embed="rId36"/>
                <a:stretch>
                  <a:fillRect/>
                </a:stretch>
              </p:blipFill>
              <p:spPr>
                <a:xfrm>
                  <a:off x="2965030" y="2356303"/>
                  <a:ext cx="14148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2" name="Ink 21">
                  <a:extLst>
                    <a:ext uri="{FF2B5EF4-FFF2-40B4-BE49-F238E27FC236}">
                      <a16:creationId xmlns:a16="http://schemas.microsoft.com/office/drawing/2014/main" id="{2B83FD96-1205-084D-B2AE-9A2F610D2994}"/>
                    </a:ext>
                  </a:extLst>
                </p14:cNvPr>
                <p14:cNvContentPartPr/>
                <p14:nvPr/>
              </p14:nvContentPartPr>
              <p14:xfrm>
                <a:off x="3543910" y="2135263"/>
                <a:ext cx="376560" cy="261360"/>
              </p14:xfrm>
            </p:contentPart>
          </mc:Choice>
          <mc:Fallback>
            <p:pic>
              <p:nvPicPr>
                <p:cNvPr id="22" name="Ink 21">
                  <a:extLst>
                    <a:ext uri="{FF2B5EF4-FFF2-40B4-BE49-F238E27FC236}">
                      <a16:creationId xmlns:a16="http://schemas.microsoft.com/office/drawing/2014/main" id="{2B83FD96-1205-084D-B2AE-9A2F610D2994}"/>
                    </a:ext>
                  </a:extLst>
                </p:cNvPr>
                <p:cNvPicPr/>
                <p:nvPr/>
              </p:nvPicPr>
              <p:blipFill>
                <a:blip r:embed="rId38"/>
                <a:stretch>
                  <a:fillRect/>
                </a:stretch>
              </p:blipFill>
              <p:spPr>
                <a:xfrm>
                  <a:off x="3513310" y="2104663"/>
                  <a:ext cx="437760" cy="322560"/>
                </a:xfrm>
                <a:prstGeom prst="rect">
                  <a:avLst/>
                </a:prstGeom>
              </p:spPr>
            </p:pic>
          </mc:Fallback>
        </mc:AlternateContent>
      </p:grpSp>
      <p:grpSp>
        <p:nvGrpSpPr>
          <p:cNvPr id="44" name="Group 43">
            <a:extLst>
              <a:ext uri="{FF2B5EF4-FFF2-40B4-BE49-F238E27FC236}">
                <a16:creationId xmlns:a16="http://schemas.microsoft.com/office/drawing/2014/main" id="{B38A4490-B2D8-D842-9D1F-56631D837E39}"/>
              </a:ext>
            </a:extLst>
          </p:cNvPr>
          <p:cNvGrpSpPr/>
          <p:nvPr/>
        </p:nvGrpSpPr>
        <p:grpSpPr>
          <a:xfrm>
            <a:off x="8099710" y="764383"/>
            <a:ext cx="3562200" cy="632520"/>
            <a:chOff x="8099710" y="764383"/>
            <a:chExt cx="3562200" cy="632520"/>
          </a:xfrm>
        </p:grpSpPr>
        <mc:AlternateContent xmlns:mc="http://schemas.openxmlformats.org/markup-compatibility/2006">
          <mc:Choice xmlns:p14="http://schemas.microsoft.com/office/powerpoint/2010/main" Requires="p14">
            <p:contentPart p14:bwMode="auto" r:id="rId39">
              <p14:nvContentPartPr>
                <p14:cNvPr id="24" name="Ink 23">
                  <a:extLst>
                    <a:ext uri="{FF2B5EF4-FFF2-40B4-BE49-F238E27FC236}">
                      <a16:creationId xmlns:a16="http://schemas.microsoft.com/office/drawing/2014/main" id="{6D10930C-4439-C747-8B31-F30E43BE7AC4}"/>
                    </a:ext>
                  </a:extLst>
                </p14:cNvPr>
                <p14:cNvContentPartPr/>
                <p14:nvPr/>
              </p14:nvContentPartPr>
              <p14:xfrm>
                <a:off x="8199430" y="799663"/>
                <a:ext cx="72360" cy="417960"/>
              </p14:xfrm>
            </p:contentPart>
          </mc:Choice>
          <mc:Fallback>
            <p:pic>
              <p:nvPicPr>
                <p:cNvPr id="24" name="Ink 23">
                  <a:extLst>
                    <a:ext uri="{FF2B5EF4-FFF2-40B4-BE49-F238E27FC236}">
                      <a16:creationId xmlns:a16="http://schemas.microsoft.com/office/drawing/2014/main" id="{6D10930C-4439-C747-8B31-F30E43BE7AC4}"/>
                    </a:ext>
                  </a:extLst>
                </p:cNvPr>
                <p:cNvPicPr/>
                <p:nvPr/>
              </p:nvPicPr>
              <p:blipFill>
                <a:blip r:embed="rId40"/>
                <a:stretch>
                  <a:fillRect/>
                </a:stretch>
              </p:blipFill>
              <p:spPr>
                <a:xfrm>
                  <a:off x="8168830" y="769063"/>
                  <a:ext cx="133560" cy="4791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5" name="Ink 24">
                  <a:extLst>
                    <a:ext uri="{FF2B5EF4-FFF2-40B4-BE49-F238E27FC236}">
                      <a16:creationId xmlns:a16="http://schemas.microsoft.com/office/drawing/2014/main" id="{A9A7C72B-B988-3340-9026-568AE28FFF59}"/>
                    </a:ext>
                  </a:extLst>
                </p14:cNvPr>
                <p14:cNvContentPartPr/>
                <p14:nvPr/>
              </p14:nvContentPartPr>
              <p14:xfrm>
                <a:off x="8099710" y="891823"/>
                <a:ext cx="558000" cy="383760"/>
              </p14:xfrm>
            </p:contentPart>
          </mc:Choice>
          <mc:Fallback>
            <p:pic>
              <p:nvPicPr>
                <p:cNvPr id="25" name="Ink 24">
                  <a:extLst>
                    <a:ext uri="{FF2B5EF4-FFF2-40B4-BE49-F238E27FC236}">
                      <a16:creationId xmlns:a16="http://schemas.microsoft.com/office/drawing/2014/main" id="{A9A7C72B-B988-3340-9026-568AE28FFF59}"/>
                    </a:ext>
                  </a:extLst>
                </p:cNvPr>
                <p:cNvPicPr/>
                <p:nvPr/>
              </p:nvPicPr>
              <p:blipFill>
                <a:blip r:embed="rId42"/>
                <a:stretch>
                  <a:fillRect/>
                </a:stretch>
              </p:blipFill>
              <p:spPr>
                <a:xfrm>
                  <a:off x="8069110" y="861223"/>
                  <a:ext cx="619560" cy="4453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6" name="Ink 25">
                  <a:extLst>
                    <a:ext uri="{FF2B5EF4-FFF2-40B4-BE49-F238E27FC236}">
                      <a16:creationId xmlns:a16="http://schemas.microsoft.com/office/drawing/2014/main" id="{390831D5-DA03-C648-B62D-42E6EE409C32}"/>
                    </a:ext>
                  </a:extLst>
                </p14:cNvPr>
                <p14:cNvContentPartPr/>
                <p14:nvPr/>
              </p14:nvContentPartPr>
              <p14:xfrm>
                <a:off x="8996830" y="898303"/>
                <a:ext cx="20880" cy="300240"/>
              </p14:xfrm>
            </p:contentPart>
          </mc:Choice>
          <mc:Fallback>
            <p:pic>
              <p:nvPicPr>
                <p:cNvPr id="26" name="Ink 25">
                  <a:extLst>
                    <a:ext uri="{FF2B5EF4-FFF2-40B4-BE49-F238E27FC236}">
                      <a16:creationId xmlns:a16="http://schemas.microsoft.com/office/drawing/2014/main" id="{390831D5-DA03-C648-B62D-42E6EE409C32}"/>
                    </a:ext>
                  </a:extLst>
                </p:cNvPr>
                <p:cNvPicPr/>
                <p:nvPr/>
              </p:nvPicPr>
              <p:blipFill>
                <a:blip r:embed="rId44"/>
                <a:stretch>
                  <a:fillRect/>
                </a:stretch>
              </p:blipFill>
              <p:spPr>
                <a:xfrm>
                  <a:off x="8966230" y="867343"/>
                  <a:ext cx="8208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7" name="Ink 26">
                  <a:extLst>
                    <a:ext uri="{FF2B5EF4-FFF2-40B4-BE49-F238E27FC236}">
                      <a16:creationId xmlns:a16="http://schemas.microsoft.com/office/drawing/2014/main" id="{D3FC69C8-8B3C-844D-82D4-41EBACBA8C43}"/>
                    </a:ext>
                  </a:extLst>
                </p14:cNvPr>
                <p14:cNvContentPartPr/>
                <p14:nvPr/>
              </p14:nvContentPartPr>
              <p14:xfrm>
                <a:off x="9182230" y="983263"/>
                <a:ext cx="102600" cy="269640"/>
              </p14:xfrm>
            </p:contentPart>
          </mc:Choice>
          <mc:Fallback>
            <p:pic>
              <p:nvPicPr>
                <p:cNvPr id="27" name="Ink 26">
                  <a:extLst>
                    <a:ext uri="{FF2B5EF4-FFF2-40B4-BE49-F238E27FC236}">
                      <a16:creationId xmlns:a16="http://schemas.microsoft.com/office/drawing/2014/main" id="{D3FC69C8-8B3C-844D-82D4-41EBACBA8C43}"/>
                    </a:ext>
                  </a:extLst>
                </p:cNvPr>
                <p:cNvPicPr/>
                <p:nvPr/>
              </p:nvPicPr>
              <p:blipFill>
                <a:blip r:embed="rId46"/>
                <a:stretch>
                  <a:fillRect/>
                </a:stretch>
              </p:blipFill>
              <p:spPr>
                <a:xfrm>
                  <a:off x="9151630" y="952303"/>
                  <a:ext cx="16380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8" name="Ink 27">
                  <a:extLst>
                    <a:ext uri="{FF2B5EF4-FFF2-40B4-BE49-F238E27FC236}">
                      <a16:creationId xmlns:a16="http://schemas.microsoft.com/office/drawing/2014/main" id="{E52E985C-6790-4647-B463-3AC9C2A07A9D}"/>
                    </a:ext>
                  </a:extLst>
                </p14:cNvPr>
                <p14:cNvContentPartPr/>
                <p14:nvPr/>
              </p14:nvContentPartPr>
              <p14:xfrm>
                <a:off x="9675070" y="942583"/>
                <a:ext cx="46800" cy="355680"/>
              </p14:xfrm>
            </p:contentPart>
          </mc:Choice>
          <mc:Fallback>
            <p:pic>
              <p:nvPicPr>
                <p:cNvPr id="28" name="Ink 27">
                  <a:extLst>
                    <a:ext uri="{FF2B5EF4-FFF2-40B4-BE49-F238E27FC236}">
                      <a16:creationId xmlns:a16="http://schemas.microsoft.com/office/drawing/2014/main" id="{E52E985C-6790-4647-B463-3AC9C2A07A9D}"/>
                    </a:ext>
                  </a:extLst>
                </p:cNvPr>
                <p:cNvPicPr/>
                <p:nvPr/>
              </p:nvPicPr>
              <p:blipFill>
                <a:blip r:embed="rId48"/>
                <a:stretch>
                  <a:fillRect/>
                </a:stretch>
              </p:blipFill>
              <p:spPr>
                <a:xfrm>
                  <a:off x="9644470" y="911983"/>
                  <a:ext cx="108000" cy="4168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9" name="Ink 28">
                  <a:extLst>
                    <a:ext uri="{FF2B5EF4-FFF2-40B4-BE49-F238E27FC236}">
                      <a16:creationId xmlns:a16="http://schemas.microsoft.com/office/drawing/2014/main" id="{B3DCAB3B-AB42-9E44-9FC9-44FCF09E4FBE}"/>
                    </a:ext>
                  </a:extLst>
                </p14:cNvPr>
                <p14:cNvContentPartPr/>
                <p14:nvPr/>
              </p14:nvContentPartPr>
              <p14:xfrm>
                <a:off x="9600190" y="961303"/>
                <a:ext cx="167760" cy="75600"/>
              </p14:xfrm>
            </p:contentPart>
          </mc:Choice>
          <mc:Fallback>
            <p:pic>
              <p:nvPicPr>
                <p:cNvPr id="29" name="Ink 28">
                  <a:extLst>
                    <a:ext uri="{FF2B5EF4-FFF2-40B4-BE49-F238E27FC236}">
                      <a16:creationId xmlns:a16="http://schemas.microsoft.com/office/drawing/2014/main" id="{B3DCAB3B-AB42-9E44-9FC9-44FCF09E4FBE}"/>
                    </a:ext>
                  </a:extLst>
                </p:cNvPr>
                <p:cNvPicPr/>
                <p:nvPr/>
              </p:nvPicPr>
              <p:blipFill>
                <a:blip r:embed="rId50"/>
                <a:stretch>
                  <a:fillRect/>
                </a:stretch>
              </p:blipFill>
              <p:spPr>
                <a:xfrm>
                  <a:off x="9569230" y="930343"/>
                  <a:ext cx="2293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0" name="Ink 29">
                  <a:extLst>
                    <a:ext uri="{FF2B5EF4-FFF2-40B4-BE49-F238E27FC236}">
                      <a16:creationId xmlns:a16="http://schemas.microsoft.com/office/drawing/2014/main" id="{F10500E2-BAD0-314F-8EC2-A75A64FFAED5}"/>
                    </a:ext>
                  </a:extLst>
                </p14:cNvPr>
                <p14:cNvContentPartPr/>
                <p14:nvPr/>
              </p14:nvContentPartPr>
              <p14:xfrm>
                <a:off x="9632950" y="1232023"/>
                <a:ext cx="158040" cy="122400"/>
              </p14:xfrm>
            </p:contentPart>
          </mc:Choice>
          <mc:Fallback>
            <p:pic>
              <p:nvPicPr>
                <p:cNvPr id="30" name="Ink 29">
                  <a:extLst>
                    <a:ext uri="{FF2B5EF4-FFF2-40B4-BE49-F238E27FC236}">
                      <a16:creationId xmlns:a16="http://schemas.microsoft.com/office/drawing/2014/main" id="{F10500E2-BAD0-314F-8EC2-A75A64FFAED5}"/>
                    </a:ext>
                  </a:extLst>
                </p:cNvPr>
                <p:cNvPicPr/>
                <p:nvPr/>
              </p:nvPicPr>
              <p:blipFill>
                <a:blip r:embed="rId52"/>
                <a:stretch>
                  <a:fillRect/>
                </a:stretch>
              </p:blipFill>
              <p:spPr>
                <a:xfrm>
                  <a:off x="9602350" y="1201063"/>
                  <a:ext cx="2192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1" name="Ink 30">
                  <a:extLst>
                    <a:ext uri="{FF2B5EF4-FFF2-40B4-BE49-F238E27FC236}">
                      <a16:creationId xmlns:a16="http://schemas.microsoft.com/office/drawing/2014/main" id="{834FC03D-646F-A44A-A16B-885118DC4D46}"/>
                    </a:ext>
                  </a:extLst>
                </p14:cNvPr>
                <p14:cNvContentPartPr/>
                <p14:nvPr/>
              </p14:nvContentPartPr>
              <p14:xfrm>
                <a:off x="9856150" y="868783"/>
                <a:ext cx="320760" cy="382320"/>
              </p14:xfrm>
            </p:contentPart>
          </mc:Choice>
          <mc:Fallback>
            <p:pic>
              <p:nvPicPr>
                <p:cNvPr id="31" name="Ink 30">
                  <a:extLst>
                    <a:ext uri="{FF2B5EF4-FFF2-40B4-BE49-F238E27FC236}">
                      <a16:creationId xmlns:a16="http://schemas.microsoft.com/office/drawing/2014/main" id="{834FC03D-646F-A44A-A16B-885118DC4D46}"/>
                    </a:ext>
                  </a:extLst>
                </p:cNvPr>
                <p:cNvPicPr/>
                <p:nvPr/>
              </p:nvPicPr>
              <p:blipFill>
                <a:blip r:embed="rId54"/>
                <a:stretch>
                  <a:fillRect/>
                </a:stretch>
              </p:blipFill>
              <p:spPr>
                <a:xfrm>
                  <a:off x="9825550" y="838183"/>
                  <a:ext cx="381960" cy="4435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2" name="Ink 31">
                  <a:extLst>
                    <a:ext uri="{FF2B5EF4-FFF2-40B4-BE49-F238E27FC236}">
                      <a16:creationId xmlns:a16="http://schemas.microsoft.com/office/drawing/2014/main" id="{C1827D1E-D6E8-284E-ACD2-73AC04BC66F6}"/>
                    </a:ext>
                  </a:extLst>
                </p14:cNvPr>
                <p14:cNvContentPartPr/>
                <p14:nvPr/>
              </p14:nvContentPartPr>
              <p14:xfrm>
                <a:off x="10042990" y="924223"/>
                <a:ext cx="592200" cy="236520"/>
              </p14:xfrm>
            </p:contentPart>
          </mc:Choice>
          <mc:Fallback>
            <p:pic>
              <p:nvPicPr>
                <p:cNvPr id="32" name="Ink 31">
                  <a:extLst>
                    <a:ext uri="{FF2B5EF4-FFF2-40B4-BE49-F238E27FC236}">
                      <a16:creationId xmlns:a16="http://schemas.microsoft.com/office/drawing/2014/main" id="{C1827D1E-D6E8-284E-ACD2-73AC04BC66F6}"/>
                    </a:ext>
                  </a:extLst>
                </p:cNvPr>
                <p:cNvPicPr/>
                <p:nvPr/>
              </p:nvPicPr>
              <p:blipFill>
                <a:blip r:embed="rId56"/>
                <a:stretch>
                  <a:fillRect/>
                </a:stretch>
              </p:blipFill>
              <p:spPr>
                <a:xfrm>
                  <a:off x="10012390" y="893623"/>
                  <a:ext cx="65340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3" name="Ink 32">
                  <a:extLst>
                    <a:ext uri="{FF2B5EF4-FFF2-40B4-BE49-F238E27FC236}">
                      <a16:creationId xmlns:a16="http://schemas.microsoft.com/office/drawing/2014/main" id="{A6FE091D-C1C1-5742-AC77-F07220D58E7A}"/>
                    </a:ext>
                  </a:extLst>
                </p14:cNvPr>
                <p14:cNvContentPartPr/>
                <p14:nvPr/>
              </p14:nvContentPartPr>
              <p14:xfrm>
                <a:off x="10713670" y="764383"/>
                <a:ext cx="457560" cy="358200"/>
              </p14:xfrm>
            </p:contentPart>
          </mc:Choice>
          <mc:Fallback>
            <p:pic>
              <p:nvPicPr>
                <p:cNvPr id="33" name="Ink 32">
                  <a:extLst>
                    <a:ext uri="{FF2B5EF4-FFF2-40B4-BE49-F238E27FC236}">
                      <a16:creationId xmlns:a16="http://schemas.microsoft.com/office/drawing/2014/main" id="{A6FE091D-C1C1-5742-AC77-F07220D58E7A}"/>
                    </a:ext>
                  </a:extLst>
                </p:cNvPr>
                <p:cNvPicPr/>
                <p:nvPr/>
              </p:nvPicPr>
              <p:blipFill>
                <a:blip r:embed="rId58"/>
                <a:stretch>
                  <a:fillRect/>
                </a:stretch>
              </p:blipFill>
              <p:spPr>
                <a:xfrm>
                  <a:off x="10683070" y="733783"/>
                  <a:ext cx="518760" cy="4194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4" name="Ink 33">
                  <a:extLst>
                    <a:ext uri="{FF2B5EF4-FFF2-40B4-BE49-F238E27FC236}">
                      <a16:creationId xmlns:a16="http://schemas.microsoft.com/office/drawing/2014/main" id="{6BE95A30-95CD-674D-8029-0B247570039F}"/>
                    </a:ext>
                  </a:extLst>
                </p14:cNvPr>
                <p14:cNvContentPartPr/>
                <p14:nvPr/>
              </p14:nvContentPartPr>
              <p14:xfrm>
                <a:off x="11140990" y="1097743"/>
                <a:ext cx="35280" cy="2160"/>
              </p14:xfrm>
            </p:contentPart>
          </mc:Choice>
          <mc:Fallback>
            <p:pic>
              <p:nvPicPr>
                <p:cNvPr id="34" name="Ink 33">
                  <a:extLst>
                    <a:ext uri="{FF2B5EF4-FFF2-40B4-BE49-F238E27FC236}">
                      <a16:creationId xmlns:a16="http://schemas.microsoft.com/office/drawing/2014/main" id="{6BE95A30-95CD-674D-8029-0B247570039F}"/>
                    </a:ext>
                  </a:extLst>
                </p:cNvPr>
                <p:cNvPicPr/>
                <p:nvPr/>
              </p:nvPicPr>
              <p:blipFill>
                <a:blip r:embed="rId60"/>
                <a:stretch>
                  <a:fillRect/>
                </a:stretch>
              </p:blipFill>
              <p:spPr>
                <a:xfrm>
                  <a:off x="11110390" y="1067143"/>
                  <a:ext cx="968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5" name="Ink 34">
                  <a:extLst>
                    <a:ext uri="{FF2B5EF4-FFF2-40B4-BE49-F238E27FC236}">
                      <a16:creationId xmlns:a16="http://schemas.microsoft.com/office/drawing/2014/main" id="{D93CD35A-DADE-B84A-88E7-BBA030D0C7A3}"/>
                    </a:ext>
                  </a:extLst>
                </p14:cNvPr>
                <p14:cNvContentPartPr/>
                <p14:nvPr/>
              </p14:nvContentPartPr>
              <p14:xfrm>
                <a:off x="8686870" y="1330303"/>
                <a:ext cx="2975040" cy="66600"/>
              </p14:xfrm>
            </p:contentPart>
          </mc:Choice>
          <mc:Fallback>
            <p:pic>
              <p:nvPicPr>
                <p:cNvPr id="35" name="Ink 34">
                  <a:extLst>
                    <a:ext uri="{FF2B5EF4-FFF2-40B4-BE49-F238E27FC236}">
                      <a16:creationId xmlns:a16="http://schemas.microsoft.com/office/drawing/2014/main" id="{D93CD35A-DADE-B84A-88E7-BBA030D0C7A3}"/>
                    </a:ext>
                  </a:extLst>
                </p:cNvPr>
                <p:cNvPicPr/>
                <p:nvPr/>
              </p:nvPicPr>
              <p:blipFill>
                <a:blip r:embed="rId62"/>
                <a:stretch>
                  <a:fillRect/>
                </a:stretch>
              </p:blipFill>
              <p:spPr>
                <a:xfrm>
                  <a:off x="8655910" y="1299703"/>
                  <a:ext cx="3036240" cy="127800"/>
                </a:xfrm>
                <a:prstGeom prst="rect">
                  <a:avLst/>
                </a:prstGeom>
              </p:spPr>
            </p:pic>
          </mc:Fallback>
        </mc:AlternateContent>
      </p:grpSp>
      <p:grpSp>
        <p:nvGrpSpPr>
          <p:cNvPr id="43" name="Group 42">
            <a:extLst>
              <a:ext uri="{FF2B5EF4-FFF2-40B4-BE49-F238E27FC236}">
                <a16:creationId xmlns:a16="http://schemas.microsoft.com/office/drawing/2014/main" id="{1FF89D51-DA6F-3A4B-AC34-1A100F48F8CB}"/>
              </a:ext>
            </a:extLst>
          </p:cNvPr>
          <p:cNvGrpSpPr/>
          <p:nvPr/>
        </p:nvGrpSpPr>
        <p:grpSpPr>
          <a:xfrm>
            <a:off x="6212590" y="791743"/>
            <a:ext cx="1224000" cy="755280"/>
            <a:chOff x="6212590" y="791743"/>
            <a:chExt cx="1224000" cy="755280"/>
          </a:xfrm>
        </p:grpSpPr>
        <mc:AlternateContent xmlns:mc="http://schemas.openxmlformats.org/markup-compatibility/2006">
          <mc:Choice xmlns:p14="http://schemas.microsoft.com/office/powerpoint/2010/main" Requires="p14">
            <p:contentPart p14:bwMode="auto" r:id="rId63">
              <p14:nvContentPartPr>
                <p14:cNvPr id="36" name="Ink 35">
                  <a:extLst>
                    <a:ext uri="{FF2B5EF4-FFF2-40B4-BE49-F238E27FC236}">
                      <a16:creationId xmlns:a16="http://schemas.microsoft.com/office/drawing/2014/main" id="{2DDB4204-553A-9547-97A1-929640DC7C04}"/>
                    </a:ext>
                  </a:extLst>
                </p14:cNvPr>
                <p14:cNvContentPartPr/>
                <p14:nvPr/>
              </p14:nvContentPartPr>
              <p14:xfrm>
                <a:off x="6285310" y="943303"/>
                <a:ext cx="220320" cy="333000"/>
              </p14:xfrm>
            </p:contentPart>
          </mc:Choice>
          <mc:Fallback>
            <p:pic>
              <p:nvPicPr>
                <p:cNvPr id="36" name="Ink 35">
                  <a:extLst>
                    <a:ext uri="{FF2B5EF4-FFF2-40B4-BE49-F238E27FC236}">
                      <a16:creationId xmlns:a16="http://schemas.microsoft.com/office/drawing/2014/main" id="{2DDB4204-553A-9547-97A1-929640DC7C04}"/>
                    </a:ext>
                  </a:extLst>
                </p:cNvPr>
                <p:cNvPicPr/>
                <p:nvPr/>
              </p:nvPicPr>
              <p:blipFill>
                <a:blip r:embed="rId64"/>
                <a:stretch>
                  <a:fillRect/>
                </a:stretch>
              </p:blipFill>
              <p:spPr>
                <a:xfrm>
                  <a:off x="6254350" y="912343"/>
                  <a:ext cx="28152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7" name="Ink 36">
                  <a:extLst>
                    <a:ext uri="{FF2B5EF4-FFF2-40B4-BE49-F238E27FC236}">
                      <a16:creationId xmlns:a16="http://schemas.microsoft.com/office/drawing/2014/main" id="{478920A2-2B92-144B-982A-06F362BD3091}"/>
                    </a:ext>
                  </a:extLst>
                </p14:cNvPr>
                <p14:cNvContentPartPr/>
                <p14:nvPr/>
              </p14:nvContentPartPr>
              <p14:xfrm>
                <a:off x="6269470" y="895783"/>
                <a:ext cx="499320" cy="165600"/>
              </p14:xfrm>
            </p:contentPart>
          </mc:Choice>
          <mc:Fallback>
            <p:pic>
              <p:nvPicPr>
                <p:cNvPr id="37" name="Ink 36">
                  <a:extLst>
                    <a:ext uri="{FF2B5EF4-FFF2-40B4-BE49-F238E27FC236}">
                      <a16:creationId xmlns:a16="http://schemas.microsoft.com/office/drawing/2014/main" id="{478920A2-2B92-144B-982A-06F362BD3091}"/>
                    </a:ext>
                  </a:extLst>
                </p:cNvPr>
                <p:cNvPicPr/>
                <p:nvPr/>
              </p:nvPicPr>
              <p:blipFill>
                <a:blip r:embed="rId66"/>
                <a:stretch>
                  <a:fillRect/>
                </a:stretch>
              </p:blipFill>
              <p:spPr>
                <a:xfrm>
                  <a:off x="6238870" y="865183"/>
                  <a:ext cx="56088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8" name="Ink 37">
                  <a:extLst>
                    <a:ext uri="{FF2B5EF4-FFF2-40B4-BE49-F238E27FC236}">
                      <a16:creationId xmlns:a16="http://schemas.microsoft.com/office/drawing/2014/main" id="{21C77859-E65E-E24D-971B-B623A2E1BEAF}"/>
                    </a:ext>
                  </a:extLst>
                </p14:cNvPr>
                <p14:cNvContentPartPr/>
                <p14:nvPr/>
              </p14:nvContentPartPr>
              <p14:xfrm>
                <a:off x="7007830" y="791743"/>
                <a:ext cx="133560" cy="348840"/>
              </p14:xfrm>
            </p:contentPart>
          </mc:Choice>
          <mc:Fallback>
            <p:pic>
              <p:nvPicPr>
                <p:cNvPr id="38" name="Ink 37">
                  <a:extLst>
                    <a:ext uri="{FF2B5EF4-FFF2-40B4-BE49-F238E27FC236}">
                      <a16:creationId xmlns:a16="http://schemas.microsoft.com/office/drawing/2014/main" id="{21C77859-E65E-E24D-971B-B623A2E1BEAF}"/>
                    </a:ext>
                  </a:extLst>
                </p:cNvPr>
                <p:cNvPicPr/>
                <p:nvPr/>
              </p:nvPicPr>
              <p:blipFill>
                <a:blip r:embed="rId68"/>
                <a:stretch>
                  <a:fillRect/>
                </a:stretch>
              </p:blipFill>
              <p:spPr>
                <a:xfrm>
                  <a:off x="6977230" y="761143"/>
                  <a:ext cx="19476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9" name="Ink 38">
                  <a:extLst>
                    <a:ext uri="{FF2B5EF4-FFF2-40B4-BE49-F238E27FC236}">
                      <a16:creationId xmlns:a16="http://schemas.microsoft.com/office/drawing/2014/main" id="{F574A394-BA46-C74E-B25E-D62F415BA914}"/>
                    </a:ext>
                  </a:extLst>
                </p14:cNvPr>
                <p14:cNvContentPartPr/>
                <p14:nvPr/>
              </p14:nvContentPartPr>
              <p14:xfrm>
                <a:off x="6847630" y="824143"/>
                <a:ext cx="165240" cy="64440"/>
              </p14:xfrm>
            </p:contentPart>
          </mc:Choice>
          <mc:Fallback>
            <p:pic>
              <p:nvPicPr>
                <p:cNvPr id="39" name="Ink 38">
                  <a:extLst>
                    <a:ext uri="{FF2B5EF4-FFF2-40B4-BE49-F238E27FC236}">
                      <a16:creationId xmlns:a16="http://schemas.microsoft.com/office/drawing/2014/main" id="{F574A394-BA46-C74E-B25E-D62F415BA914}"/>
                    </a:ext>
                  </a:extLst>
                </p:cNvPr>
                <p:cNvPicPr/>
                <p:nvPr/>
              </p:nvPicPr>
              <p:blipFill>
                <a:blip r:embed="rId70"/>
                <a:stretch>
                  <a:fillRect/>
                </a:stretch>
              </p:blipFill>
              <p:spPr>
                <a:xfrm>
                  <a:off x="6817030" y="793543"/>
                  <a:ext cx="22680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0" name="Ink 39">
                  <a:extLst>
                    <a:ext uri="{FF2B5EF4-FFF2-40B4-BE49-F238E27FC236}">
                      <a16:creationId xmlns:a16="http://schemas.microsoft.com/office/drawing/2014/main" id="{39336A4C-18B7-9648-8FB7-DE78301DE2B8}"/>
                    </a:ext>
                  </a:extLst>
                </p14:cNvPr>
                <p14:cNvContentPartPr/>
                <p14:nvPr/>
              </p14:nvContentPartPr>
              <p14:xfrm>
                <a:off x="7237510" y="947983"/>
                <a:ext cx="99360" cy="40320"/>
              </p14:xfrm>
            </p:contentPart>
          </mc:Choice>
          <mc:Fallback>
            <p:pic>
              <p:nvPicPr>
                <p:cNvPr id="40" name="Ink 39">
                  <a:extLst>
                    <a:ext uri="{FF2B5EF4-FFF2-40B4-BE49-F238E27FC236}">
                      <a16:creationId xmlns:a16="http://schemas.microsoft.com/office/drawing/2014/main" id="{39336A4C-18B7-9648-8FB7-DE78301DE2B8}"/>
                    </a:ext>
                  </a:extLst>
                </p:cNvPr>
                <p:cNvPicPr/>
                <p:nvPr/>
              </p:nvPicPr>
              <p:blipFill>
                <a:blip r:embed="rId72"/>
                <a:stretch>
                  <a:fillRect/>
                </a:stretch>
              </p:blipFill>
              <p:spPr>
                <a:xfrm>
                  <a:off x="7206910" y="917383"/>
                  <a:ext cx="1609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1" name="Ink 40">
                  <a:extLst>
                    <a:ext uri="{FF2B5EF4-FFF2-40B4-BE49-F238E27FC236}">
                      <a16:creationId xmlns:a16="http://schemas.microsoft.com/office/drawing/2014/main" id="{1E939906-4A9E-B64E-8E90-4934EF991729}"/>
                    </a:ext>
                  </a:extLst>
                </p14:cNvPr>
                <p14:cNvContentPartPr/>
                <p14:nvPr/>
              </p14:nvContentPartPr>
              <p14:xfrm>
                <a:off x="6212590" y="1182343"/>
                <a:ext cx="1128600" cy="261360"/>
              </p14:xfrm>
            </p:contentPart>
          </mc:Choice>
          <mc:Fallback>
            <p:pic>
              <p:nvPicPr>
                <p:cNvPr id="41" name="Ink 40">
                  <a:extLst>
                    <a:ext uri="{FF2B5EF4-FFF2-40B4-BE49-F238E27FC236}">
                      <a16:creationId xmlns:a16="http://schemas.microsoft.com/office/drawing/2014/main" id="{1E939906-4A9E-B64E-8E90-4934EF991729}"/>
                    </a:ext>
                  </a:extLst>
                </p:cNvPr>
                <p:cNvPicPr/>
                <p:nvPr/>
              </p:nvPicPr>
              <p:blipFill>
                <a:blip r:embed="rId74"/>
                <a:stretch>
                  <a:fillRect/>
                </a:stretch>
              </p:blipFill>
              <p:spPr>
                <a:xfrm>
                  <a:off x="6181990" y="1151743"/>
                  <a:ext cx="119016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2" name="Ink 41">
                  <a:extLst>
                    <a:ext uri="{FF2B5EF4-FFF2-40B4-BE49-F238E27FC236}">
                      <a16:creationId xmlns:a16="http://schemas.microsoft.com/office/drawing/2014/main" id="{160FC28D-51A8-D74C-94A7-6FB6EE4CF3D6}"/>
                    </a:ext>
                  </a:extLst>
                </p14:cNvPr>
                <p14:cNvContentPartPr/>
                <p14:nvPr/>
              </p14:nvContentPartPr>
              <p14:xfrm>
                <a:off x="6253990" y="1225543"/>
                <a:ext cx="1182600" cy="321480"/>
              </p14:xfrm>
            </p:contentPart>
          </mc:Choice>
          <mc:Fallback>
            <p:pic>
              <p:nvPicPr>
                <p:cNvPr id="42" name="Ink 41">
                  <a:extLst>
                    <a:ext uri="{FF2B5EF4-FFF2-40B4-BE49-F238E27FC236}">
                      <a16:creationId xmlns:a16="http://schemas.microsoft.com/office/drawing/2014/main" id="{160FC28D-51A8-D74C-94A7-6FB6EE4CF3D6}"/>
                    </a:ext>
                  </a:extLst>
                </p:cNvPr>
                <p:cNvPicPr/>
                <p:nvPr/>
              </p:nvPicPr>
              <p:blipFill>
                <a:blip r:embed="rId76"/>
                <a:stretch>
                  <a:fillRect/>
                </a:stretch>
              </p:blipFill>
              <p:spPr>
                <a:xfrm>
                  <a:off x="6223390" y="1194943"/>
                  <a:ext cx="1243800" cy="382680"/>
                </a:xfrm>
                <a:prstGeom prst="rect">
                  <a:avLst/>
                </a:prstGeom>
              </p:spPr>
            </p:pic>
          </mc:Fallback>
        </mc:AlternateContent>
      </p:grpSp>
    </p:spTree>
    <p:extLst>
      <p:ext uri="{BB962C8B-B14F-4D97-AF65-F5344CB8AC3E}">
        <p14:creationId xmlns:p14="http://schemas.microsoft.com/office/powerpoint/2010/main" val="49907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39CD36B6-95EC-EA4A-B59D-F7FD3D25BC19}"/>
              </a:ext>
            </a:extLst>
          </p:cNvPr>
          <p:cNvGrpSpPr/>
          <p:nvPr/>
        </p:nvGrpSpPr>
        <p:grpSpPr>
          <a:xfrm>
            <a:off x="1606390" y="315103"/>
            <a:ext cx="10622880" cy="2680200"/>
            <a:chOff x="1606390" y="315103"/>
            <a:chExt cx="10622880" cy="268020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52B7585B-A420-284E-8B43-D8C844190975}"/>
                    </a:ext>
                  </a:extLst>
                </p14:cNvPr>
                <p14:cNvContentPartPr/>
                <p14:nvPr/>
              </p14:nvContentPartPr>
              <p14:xfrm>
                <a:off x="1807270" y="1078663"/>
                <a:ext cx="11160" cy="244080"/>
              </p14:xfrm>
            </p:contentPart>
          </mc:Choice>
          <mc:Fallback>
            <p:pic>
              <p:nvPicPr>
                <p:cNvPr id="2" name="Ink 1">
                  <a:extLst>
                    <a:ext uri="{FF2B5EF4-FFF2-40B4-BE49-F238E27FC236}">
                      <a16:creationId xmlns:a16="http://schemas.microsoft.com/office/drawing/2014/main" id="{52B7585B-A420-284E-8B43-D8C844190975}"/>
                    </a:ext>
                  </a:extLst>
                </p:cNvPr>
                <p:cNvPicPr/>
                <p:nvPr/>
              </p:nvPicPr>
              <p:blipFill>
                <a:blip r:embed="rId3"/>
                <a:stretch>
                  <a:fillRect/>
                </a:stretch>
              </p:blipFill>
              <p:spPr>
                <a:xfrm>
                  <a:off x="1776670" y="1047703"/>
                  <a:ext cx="7272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C42B4E6-6EF6-084E-844E-30770DEBCCAF}"/>
                    </a:ext>
                  </a:extLst>
                </p14:cNvPr>
                <p14:cNvContentPartPr/>
                <p14:nvPr/>
              </p14:nvContentPartPr>
              <p14:xfrm>
                <a:off x="1606390" y="912703"/>
                <a:ext cx="419400" cy="568440"/>
              </p14:xfrm>
            </p:contentPart>
          </mc:Choice>
          <mc:Fallback>
            <p:pic>
              <p:nvPicPr>
                <p:cNvPr id="3" name="Ink 2">
                  <a:extLst>
                    <a:ext uri="{FF2B5EF4-FFF2-40B4-BE49-F238E27FC236}">
                      <a16:creationId xmlns:a16="http://schemas.microsoft.com/office/drawing/2014/main" id="{2C42B4E6-6EF6-084E-844E-30770DEBCCAF}"/>
                    </a:ext>
                  </a:extLst>
                </p:cNvPr>
                <p:cNvPicPr/>
                <p:nvPr/>
              </p:nvPicPr>
              <p:blipFill>
                <a:blip r:embed="rId5"/>
                <a:stretch>
                  <a:fillRect/>
                </a:stretch>
              </p:blipFill>
              <p:spPr>
                <a:xfrm>
                  <a:off x="1575790" y="882103"/>
                  <a:ext cx="480960" cy="630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F62EDE21-3B05-914B-B561-CE966C37DB9E}"/>
                    </a:ext>
                  </a:extLst>
                </p14:cNvPr>
                <p14:cNvContentPartPr/>
                <p14:nvPr/>
              </p14:nvContentPartPr>
              <p14:xfrm>
                <a:off x="2462110" y="816943"/>
                <a:ext cx="720000" cy="609480"/>
              </p14:xfrm>
            </p:contentPart>
          </mc:Choice>
          <mc:Fallback>
            <p:pic>
              <p:nvPicPr>
                <p:cNvPr id="5" name="Ink 4">
                  <a:extLst>
                    <a:ext uri="{FF2B5EF4-FFF2-40B4-BE49-F238E27FC236}">
                      <a16:creationId xmlns:a16="http://schemas.microsoft.com/office/drawing/2014/main" id="{F62EDE21-3B05-914B-B561-CE966C37DB9E}"/>
                    </a:ext>
                  </a:extLst>
                </p:cNvPr>
                <p:cNvPicPr/>
                <p:nvPr/>
              </p:nvPicPr>
              <p:blipFill>
                <a:blip r:embed="rId7"/>
                <a:stretch>
                  <a:fillRect/>
                </a:stretch>
              </p:blipFill>
              <p:spPr>
                <a:xfrm>
                  <a:off x="2431510" y="786343"/>
                  <a:ext cx="781200" cy="671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8D9E23D0-F21B-B645-BF41-E9A5F28EA611}"/>
                    </a:ext>
                  </a:extLst>
                </p14:cNvPr>
                <p14:cNvContentPartPr/>
                <p14:nvPr/>
              </p14:nvContentPartPr>
              <p14:xfrm>
                <a:off x="3456430" y="634063"/>
                <a:ext cx="277200" cy="460800"/>
              </p14:xfrm>
            </p:contentPart>
          </mc:Choice>
          <mc:Fallback>
            <p:pic>
              <p:nvPicPr>
                <p:cNvPr id="6" name="Ink 5">
                  <a:extLst>
                    <a:ext uri="{FF2B5EF4-FFF2-40B4-BE49-F238E27FC236}">
                      <a16:creationId xmlns:a16="http://schemas.microsoft.com/office/drawing/2014/main" id="{8D9E23D0-F21B-B645-BF41-E9A5F28EA611}"/>
                    </a:ext>
                  </a:extLst>
                </p:cNvPr>
                <p:cNvPicPr/>
                <p:nvPr/>
              </p:nvPicPr>
              <p:blipFill>
                <a:blip r:embed="rId9"/>
                <a:stretch>
                  <a:fillRect/>
                </a:stretch>
              </p:blipFill>
              <p:spPr>
                <a:xfrm>
                  <a:off x="3425830" y="603463"/>
                  <a:ext cx="338400" cy="522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CF250F80-1E38-8F49-8F56-475A667A3350}"/>
                    </a:ext>
                  </a:extLst>
                </p14:cNvPr>
                <p14:cNvContentPartPr/>
                <p14:nvPr/>
              </p14:nvContentPartPr>
              <p14:xfrm>
                <a:off x="3746590" y="710023"/>
                <a:ext cx="16560" cy="25200"/>
              </p14:xfrm>
            </p:contentPart>
          </mc:Choice>
          <mc:Fallback>
            <p:pic>
              <p:nvPicPr>
                <p:cNvPr id="7" name="Ink 6">
                  <a:extLst>
                    <a:ext uri="{FF2B5EF4-FFF2-40B4-BE49-F238E27FC236}">
                      <a16:creationId xmlns:a16="http://schemas.microsoft.com/office/drawing/2014/main" id="{CF250F80-1E38-8F49-8F56-475A667A3350}"/>
                    </a:ext>
                  </a:extLst>
                </p:cNvPr>
                <p:cNvPicPr/>
                <p:nvPr/>
              </p:nvPicPr>
              <p:blipFill>
                <a:blip r:embed="rId11"/>
                <a:stretch>
                  <a:fillRect/>
                </a:stretch>
              </p:blipFill>
              <p:spPr>
                <a:xfrm>
                  <a:off x="3715990" y="679423"/>
                  <a:ext cx="7776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0EC26AD2-C540-5F4F-9A1E-83CB9AB9A410}"/>
                    </a:ext>
                  </a:extLst>
                </p14:cNvPr>
                <p14:cNvContentPartPr/>
                <p14:nvPr/>
              </p14:nvContentPartPr>
              <p14:xfrm>
                <a:off x="3775030" y="713983"/>
                <a:ext cx="319680" cy="380520"/>
              </p14:xfrm>
            </p:contentPart>
          </mc:Choice>
          <mc:Fallback>
            <p:pic>
              <p:nvPicPr>
                <p:cNvPr id="8" name="Ink 7">
                  <a:extLst>
                    <a:ext uri="{FF2B5EF4-FFF2-40B4-BE49-F238E27FC236}">
                      <a16:creationId xmlns:a16="http://schemas.microsoft.com/office/drawing/2014/main" id="{0EC26AD2-C540-5F4F-9A1E-83CB9AB9A410}"/>
                    </a:ext>
                  </a:extLst>
                </p:cNvPr>
                <p:cNvPicPr/>
                <p:nvPr/>
              </p:nvPicPr>
              <p:blipFill>
                <a:blip r:embed="rId13"/>
                <a:stretch>
                  <a:fillRect/>
                </a:stretch>
              </p:blipFill>
              <p:spPr>
                <a:xfrm>
                  <a:off x="3744430" y="683383"/>
                  <a:ext cx="380880" cy="442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F5CF00D2-2C42-134A-A50F-5D44D5B2E2D9}"/>
                    </a:ext>
                  </a:extLst>
                </p14:cNvPr>
                <p14:cNvContentPartPr/>
                <p14:nvPr/>
              </p14:nvContentPartPr>
              <p14:xfrm>
                <a:off x="3976270" y="782743"/>
                <a:ext cx="302040" cy="246600"/>
              </p14:xfrm>
            </p:contentPart>
          </mc:Choice>
          <mc:Fallback>
            <p:pic>
              <p:nvPicPr>
                <p:cNvPr id="9" name="Ink 8">
                  <a:extLst>
                    <a:ext uri="{FF2B5EF4-FFF2-40B4-BE49-F238E27FC236}">
                      <a16:creationId xmlns:a16="http://schemas.microsoft.com/office/drawing/2014/main" id="{F5CF00D2-2C42-134A-A50F-5D44D5B2E2D9}"/>
                    </a:ext>
                  </a:extLst>
                </p:cNvPr>
                <p:cNvPicPr/>
                <p:nvPr/>
              </p:nvPicPr>
              <p:blipFill>
                <a:blip r:embed="rId15"/>
                <a:stretch>
                  <a:fillRect/>
                </a:stretch>
              </p:blipFill>
              <p:spPr>
                <a:xfrm>
                  <a:off x="3945310" y="751783"/>
                  <a:ext cx="36324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BF3DAF14-F5AE-E444-A0D8-464345B431C4}"/>
                    </a:ext>
                  </a:extLst>
                </p14:cNvPr>
                <p14:cNvContentPartPr/>
                <p14:nvPr/>
              </p14:nvContentPartPr>
              <p14:xfrm>
                <a:off x="4385950" y="649903"/>
                <a:ext cx="754560" cy="623880"/>
              </p14:xfrm>
            </p:contentPart>
          </mc:Choice>
          <mc:Fallback>
            <p:pic>
              <p:nvPicPr>
                <p:cNvPr id="10" name="Ink 9">
                  <a:extLst>
                    <a:ext uri="{FF2B5EF4-FFF2-40B4-BE49-F238E27FC236}">
                      <a16:creationId xmlns:a16="http://schemas.microsoft.com/office/drawing/2014/main" id="{BF3DAF14-F5AE-E444-A0D8-464345B431C4}"/>
                    </a:ext>
                  </a:extLst>
                </p:cNvPr>
                <p:cNvPicPr/>
                <p:nvPr/>
              </p:nvPicPr>
              <p:blipFill>
                <a:blip r:embed="rId17"/>
                <a:stretch>
                  <a:fillRect/>
                </a:stretch>
              </p:blipFill>
              <p:spPr>
                <a:xfrm>
                  <a:off x="4355350" y="619303"/>
                  <a:ext cx="815760" cy="685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A4BAD431-5651-F542-BA85-B823F481E1E7}"/>
                    </a:ext>
                  </a:extLst>
                </p14:cNvPr>
                <p14:cNvContentPartPr/>
                <p14:nvPr/>
              </p14:nvContentPartPr>
              <p14:xfrm>
                <a:off x="5496190" y="655663"/>
                <a:ext cx="179640" cy="249120"/>
              </p14:xfrm>
            </p:contentPart>
          </mc:Choice>
          <mc:Fallback>
            <p:pic>
              <p:nvPicPr>
                <p:cNvPr id="11" name="Ink 10">
                  <a:extLst>
                    <a:ext uri="{FF2B5EF4-FFF2-40B4-BE49-F238E27FC236}">
                      <a16:creationId xmlns:a16="http://schemas.microsoft.com/office/drawing/2014/main" id="{A4BAD431-5651-F542-BA85-B823F481E1E7}"/>
                    </a:ext>
                  </a:extLst>
                </p:cNvPr>
                <p:cNvPicPr/>
                <p:nvPr/>
              </p:nvPicPr>
              <p:blipFill>
                <a:blip r:embed="rId19"/>
                <a:stretch>
                  <a:fillRect/>
                </a:stretch>
              </p:blipFill>
              <p:spPr>
                <a:xfrm>
                  <a:off x="5465230" y="625063"/>
                  <a:ext cx="24120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449641E2-2BCF-B84E-880F-691E5AD60D2B}"/>
                    </a:ext>
                  </a:extLst>
                </p14:cNvPr>
                <p14:cNvContentPartPr/>
                <p14:nvPr/>
              </p14:nvContentPartPr>
              <p14:xfrm>
                <a:off x="5392150" y="545863"/>
                <a:ext cx="96480" cy="27000"/>
              </p14:xfrm>
            </p:contentPart>
          </mc:Choice>
          <mc:Fallback>
            <p:pic>
              <p:nvPicPr>
                <p:cNvPr id="12" name="Ink 11">
                  <a:extLst>
                    <a:ext uri="{FF2B5EF4-FFF2-40B4-BE49-F238E27FC236}">
                      <a16:creationId xmlns:a16="http://schemas.microsoft.com/office/drawing/2014/main" id="{449641E2-2BCF-B84E-880F-691E5AD60D2B}"/>
                    </a:ext>
                  </a:extLst>
                </p:cNvPr>
                <p:cNvPicPr/>
                <p:nvPr/>
              </p:nvPicPr>
              <p:blipFill>
                <a:blip r:embed="rId21"/>
                <a:stretch>
                  <a:fillRect/>
                </a:stretch>
              </p:blipFill>
              <p:spPr>
                <a:xfrm>
                  <a:off x="5361550" y="515263"/>
                  <a:ext cx="15768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AAC150EC-4A55-8748-93B0-5D6D8DD08BEF}"/>
                    </a:ext>
                  </a:extLst>
                </p14:cNvPr>
                <p14:cNvContentPartPr/>
                <p14:nvPr/>
              </p14:nvContentPartPr>
              <p14:xfrm>
                <a:off x="6067510" y="554143"/>
                <a:ext cx="25920" cy="506880"/>
              </p14:xfrm>
            </p:contentPart>
          </mc:Choice>
          <mc:Fallback>
            <p:pic>
              <p:nvPicPr>
                <p:cNvPr id="13" name="Ink 12">
                  <a:extLst>
                    <a:ext uri="{FF2B5EF4-FFF2-40B4-BE49-F238E27FC236}">
                      <a16:creationId xmlns:a16="http://schemas.microsoft.com/office/drawing/2014/main" id="{AAC150EC-4A55-8748-93B0-5D6D8DD08BEF}"/>
                    </a:ext>
                  </a:extLst>
                </p:cNvPr>
                <p:cNvPicPr/>
                <p:nvPr/>
              </p:nvPicPr>
              <p:blipFill>
                <a:blip r:embed="rId23"/>
                <a:stretch>
                  <a:fillRect/>
                </a:stretch>
              </p:blipFill>
              <p:spPr>
                <a:xfrm>
                  <a:off x="6036910" y="523543"/>
                  <a:ext cx="87120" cy="568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2F1B5881-A79C-E44C-8A54-1C0E34BC08CD}"/>
                    </a:ext>
                  </a:extLst>
                </p14:cNvPr>
                <p14:cNvContentPartPr/>
                <p14:nvPr/>
              </p14:nvContentPartPr>
              <p14:xfrm>
                <a:off x="5942950" y="639103"/>
                <a:ext cx="530640" cy="302040"/>
              </p14:xfrm>
            </p:contentPart>
          </mc:Choice>
          <mc:Fallback>
            <p:pic>
              <p:nvPicPr>
                <p:cNvPr id="14" name="Ink 13">
                  <a:extLst>
                    <a:ext uri="{FF2B5EF4-FFF2-40B4-BE49-F238E27FC236}">
                      <a16:creationId xmlns:a16="http://schemas.microsoft.com/office/drawing/2014/main" id="{2F1B5881-A79C-E44C-8A54-1C0E34BC08CD}"/>
                    </a:ext>
                  </a:extLst>
                </p:cNvPr>
                <p:cNvPicPr/>
                <p:nvPr/>
              </p:nvPicPr>
              <p:blipFill>
                <a:blip r:embed="rId25"/>
                <a:stretch>
                  <a:fillRect/>
                </a:stretch>
              </p:blipFill>
              <p:spPr>
                <a:xfrm>
                  <a:off x="5911990" y="608503"/>
                  <a:ext cx="59184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Ink 18">
                  <a:extLst>
                    <a:ext uri="{FF2B5EF4-FFF2-40B4-BE49-F238E27FC236}">
                      <a16:creationId xmlns:a16="http://schemas.microsoft.com/office/drawing/2014/main" id="{E3435E03-8352-7244-BDE6-A096FB0C698C}"/>
                    </a:ext>
                  </a:extLst>
                </p14:cNvPr>
                <p14:cNvContentPartPr/>
                <p14:nvPr/>
              </p14:nvContentPartPr>
              <p14:xfrm>
                <a:off x="2390830" y="850063"/>
                <a:ext cx="828720" cy="354600"/>
              </p14:xfrm>
            </p:contentPart>
          </mc:Choice>
          <mc:Fallback>
            <p:pic>
              <p:nvPicPr>
                <p:cNvPr id="19" name="Ink 18">
                  <a:extLst>
                    <a:ext uri="{FF2B5EF4-FFF2-40B4-BE49-F238E27FC236}">
                      <a16:creationId xmlns:a16="http://schemas.microsoft.com/office/drawing/2014/main" id="{E3435E03-8352-7244-BDE6-A096FB0C698C}"/>
                    </a:ext>
                  </a:extLst>
                </p:cNvPr>
                <p:cNvPicPr/>
                <p:nvPr/>
              </p:nvPicPr>
              <p:blipFill>
                <a:blip r:embed="rId27"/>
                <a:stretch>
                  <a:fillRect/>
                </a:stretch>
              </p:blipFill>
              <p:spPr>
                <a:xfrm>
                  <a:off x="2359870" y="819103"/>
                  <a:ext cx="890280" cy="415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Ink 19">
                  <a:extLst>
                    <a:ext uri="{FF2B5EF4-FFF2-40B4-BE49-F238E27FC236}">
                      <a16:creationId xmlns:a16="http://schemas.microsoft.com/office/drawing/2014/main" id="{19CEC198-D0A0-E543-95A7-EAC67494ACDE}"/>
                    </a:ext>
                  </a:extLst>
                </p14:cNvPr>
                <p14:cNvContentPartPr/>
                <p14:nvPr/>
              </p14:nvContentPartPr>
              <p14:xfrm>
                <a:off x="2221270" y="377743"/>
                <a:ext cx="72720" cy="261720"/>
              </p14:xfrm>
            </p:contentPart>
          </mc:Choice>
          <mc:Fallback>
            <p:pic>
              <p:nvPicPr>
                <p:cNvPr id="20" name="Ink 19">
                  <a:extLst>
                    <a:ext uri="{FF2B5EF4-FFF2-40B4-BE49-F238E27FC236}">
                      <a16:creationId xmlns:a16="http://schemas.microsoft.com/office/drawing/2014/main" id="{19CEC198-D0A0-E543-95A7-EAC67494ACDE}"/>
                    </a:ext>
                  </a:extLst>
                </p:cNvPr>
                <p:cNvPicPr/>
                <p:nvPr/>
              </p:nvPicPr>
              <p:blipFill>
                <a:blip r:embed="rId29"/>
                <a:stretch>
                  <a:fillRect/>
                </a:stretch>
              </p:blipFill>
              <p:spPr>
                <a:xfrm>
                  <a:off x="2190310" y="347143"/>
                  <a:ext cx="13428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Ink 20">
                  <a:extLst>
                    <a:ext uri="{FF2B5EF4-FFF2-40B4-BE49-F238E27FC236}">
                      <a16:creationId xmlns:a16="http://schemas.microsoft.com/office/drawing/2014/main" id="{280C8732-E557-A24A-8BD3-DCB5EE5A5A4F}"/>
                    </a:ext>
                  </a:extLst>
                </p14:cNvPr>
                <p14:cNvContentPartPr/>
                <p14:nvPr/>
              </p14:nvContentPartPr>
              <p14:xfrm>
                <a:off x="2398390" y="400423"/>
                <a:ext cx="54360" cy="289800"/>
              </p14:xfrm>
            </p:contentPart>
          </mc:Choice>
          <mc:Fallback>
            <p:pic>
              <p:nvPicPr>
                <p:cNvPr id="21" name="Ink 20">
                  <a:extLst>
                    <a:ext uri="{FF2B5EF4-FFF2-40B4-BE49-F238E27FC236}">
                      <a16:creationId xmlns:a16="http://schemas.microsoft.com/office/drawing/2014/main" id="{280C8732-E557-A24A-8BD3-DCB5EE5A5A4F}"/>
                    </a:ext>
                  </a:extLst>
                </p:cNvPr>
                <p:cNvPicPr/>
                <p:nvPr/>
              </p:nvPicPr>
              <p:blipFill>
                <a:blip r:embed="rId31"/>
                <a:stretch>
                  <a:fillRect/>
                </a:stretch>
              </p:blipFill>
              <p:spPr>
                <a:xfrm>
                  <a:off x="2367790" y="369823"/>
                  <a:ext cx="11592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Ink 21">
                  <a:extLst>
                    <a:ext uri="{FF2B5EF4-FFF2-40B4-BE49-F238E27FC236}">
                      <a16:creationId xmlns:a16="http://schemas.microsoft.com/office/drawing/2014/main" id="{ECB21BDE-A48E-EF4B-BAB9-C9AF01326FEA}"/>
                    </a:ext>
                  </a:extLst>
                </p14:cNvPr>
                <p14:cNvContentPartPr/>
                <p14:nvPr/>
              </p14:nvContentPartPr>
              <p14:xfrm>
                <a:off x="2171590" y="315103"/>
                <a:ext cx="713520" cy="352440"/>
              </p14:xfrm>
            </p:contentPart>
          </mc:Choice>
          <mc:Fallback>
            <p:pic>
              <p:nvPicPr>
                <p:cNvPr id="22" name="Ink 21">
                  <a:extLst>
                    <a:ext uri="{FF2B5EF4-FFF2-40B4-BE49-F238E27FC236}">
                      <a16:creationId xmlns:a16="http://schemas.microsoft.com/office/drawing/2014/main" id="{ECB21BDE-A48E-EF4B-BAB9-C9AF01326FEA}"/>
                    </a:ext>
                  </a:extLst>
                </p:cNvPr>
                <p:cNvPicPr/>
                <p:nvPr/>
              </p:nvPicPr>
              <p:blipFill>
                <a:blip r:embed="rId33"/>
                <a:stretch>
                  <a:fillRect/>
                </a:stretch>
              </p:blipFill>
              <p:spPr>
                <a:xfrm>
                  <a:off x="2140990" y="284143"/>
                  <a:ext cx="77472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5" name="Ink 14">
                  <a:extLst>
                    <a:ext uri="{FF2B5EF4-FFF2-40B4-BE49-F238E27FC236}">
                      <a16:creationId xmlns:a16="http://schemas.microsoft.com/office/drawing/2014/main" id="{7AE11FC3-B799-A74B-9E32-6230E204A5BC}"/>
                    </a:ext>
                  </a:extLst>
                </p14:cNvPr>
                <p14:cNvContentPartPr/>
                <p14:nvPr/>
              </p14:nvContentPartPr>
              <p14:xfrm>
                <a:off x="6860950" y="521743"/>
                <a:ext cx="685440" cy="403560"/>
              </p14:xfrm>
            </p:contentPart>
          </mc:Choice>
          <mc:Fallback>
            <p:pic>
              <p:nvPicPr>
                <p:cNvPr id="15" name="Ink 14">
                  <a:extLst>
                    <a:ext uri="{FF2B5EF4-FFF2-40B4-BE49-F238E27FC236}">
                      <a16:creationId xmlns:a16="http://schemas.microsoft.com/office/drawing/2014/main" id="{7AE11FC3-B799-A74B-9E32-6230E204A5BC}"/>
                    </a:ext>
                  </a:extLst>
                </p:cNvPr>
                <p:cNvPicPr/>
                <p:nvPr/>
              </p:nvPicPr>
              <p:blipFill>
                <a:blip r:embed="rId35"/>
                <a:stretch>
                  <a:fillRect/>
                </a:stretch>
              </p:blipFill>
              <p:spPr>
                <a:xfrm>
                  <a:off x="6829990" y="490783"/>
                  <a:ext cx="746640" cy="464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6" name="Ink 15">
                  <a:extLst>
                    <a:ext uri="{FF2B5EF4-FFF2-40B4-BE49-F238E27FC236}">
                      <a16:creationId xmlns:a16="http://schemas.microsoft.com/office/drawing/2014/main" id="{16D961C8-541D-B349-94F9-088A756F131C}"/>
                    </a:ext>
                  </a:extLst>
                </p14:cNvPr>
                <p14:cNvContentPartPr/>
                <p14:nvPr/>
              </p14:nvContentPartPr>
              <p14:xfrm>
                <a:off x="7381510" y="680503"/>
                <a:ext cx="303480" cy="173520"/>
              </p14:xfrm>
            </p:contentPart>
          </mc:Choice>
          <mc:Fallback>
            <p:pic>
              <p:nvPicPr>
                <p:cNvPr id="16" name="Ink 15">
                  <a:extLst>
                    <a:ext uri="{FF2B5EF4-FFF2-40B4-BE49-F238E27FC236}">
                      <a16:creationId xmlns:a16="http://schemas.microsoft.com/office/drawing/2014/main" id="{16D961C8-541D-B349-94F9-088A756F131C}"/>
                    </a:ext>
                  </a:extLst>
                </p:cNvPr>
                <p:cNvPicPr/>
                <p:nvPr/>
              </p:nvPicPr>
              <p:blipFill>
                <a:blip r:embed="rId37"/>
                <a:stretch>
                  <a:fillRect/>
                </a:stretch>
              </p:blipFill>
              <p:spPr>
                <a:xfrm>
                  <a:off x="7350910" y="649903"/>
                  <a:ext cx="36504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7" name="Ink 16">
                  <a:extLst>
                    <a:ext uri="{FF2B5EF4-FFF2-40B4-BE49-F238E27FC236}">
                      <a16:creationId xmlns:a16="http://schemas.microsoft.com/office/drawing/2014/main" id="{92C910EC-F308-F543-BE5B-B3B7B0D1209D}"/>
                    </a:ext>
                  </a:extLst>
                </p14:cNvPr>
                <p14:cNvContentPartPr/>
                <p14:nvPr/>
              </p14:nvContentPartPr>
              <p14:xfrm>
                <a:off x="7684990" y="521383"/>
                <a:ext cx="43560" cy="28080"/>
              </p14:xfrm>
            </p:contentPart>
          </mc:Choice>
          <mc:Fallback>
            <p:pic>
              <p:nvPicPr>
                <p:cNvPr id="17" name="Ink 16">
                  <a:extLst>
                    <a:ext uri="{FF2B5EF4-FFF2-40B4-BE49-F238E27FC236}">
                      <a16:creationId xmlns:a16="http://schemas.microsoft.com/office/drawing/2014/main" id="{92C910EC-F308-F543-BE5B-B3B7B0D1209D}"/>
                    </a:ext>
                  </a:extLst>
                </p:cNvPr>
                <p:cNvPicPr/>
                <p:nvPr/>
              </p:nvPicPr>
              <p:blipFill>
                <a:blip r:embed="rId39"/>
                <a:stretch>
                  <a:fillRect/>
                </a:stretch>
              </p:blipFill>
              <p:spPr>
                <a:xfrm>
                  <a:off x="7654390" y="490783"/>
                  <a:ext cx="1047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8" name="Ink 17">
                  <a:extLst>
                    <a:ext uri="{FF2B5EF4-FFF2-40B4-BE49-F238E27FC236}">
                      <a16:creationId xmlns:a16="http://schemas.microsoft.com/office/drawing/2014/main" id="{871D2686-F89A-8B45-9953-25E56BDCBEFE}"/>
                    </a:ext>
                  </a:extLst>
                </p14:cNvPr>
                <p14:cNvContentPartPr/>
                <p14:nvPr/>
              </p14:nvContentPartPr>
              <p14:xfrm>
                <a:off x="7771030" y="560263"/>
                <a:ext cx="892800" cy="245520"/>
              </p14:xfrm>
            </p:contentPart>
          </mc:Choice>
          <mc:Fallback>
            <p:pic>
              <p:nvPicPr>
                <p:cNvPr id="18" name="Ink 17">
                  <a:extLst>
                    <a:ext uri="{FF2B5EF4-FFF2-40B4-BE49-F238E27FC236}">
                      <a16:creationId xmlns:a16="http://schemas.microsoft.com/office/drawing/2014/main" id="{871D2686-F89A-8B45-9953-25E56BDCBEFE}"/>
                    </a:ext>
                  </a:extLst>
                </p:cNvPr>
                <p:cNvPicPr/>
                <p:nvPr/>
              </p:nvPicPr>
              <p:blipFill>
                <a:blip r:embed="rId41"/>
                <a:stretch>
                  <a:fillRect/>
                </a:stretch>
              </p:blipFill>
              <p:spPr>
                <a:xfrm>
                  <a:off x="7740070" y="529303"/>
                  <a:ext cx="95400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5A8255F4-9E9B-D543-A615-5EFAD9D2D3CB}"/>
                    </a:ext>
                  </a:extLst>
                </p14:cNvPr>
                <p14:cNvContentPartPr/>
                <p14:nvPr/>
              </p14:nvContentPartPr>
              <p14:xfrm>
                <a:off x="9005110" y="479983"/>
                <a:ext cx="72000" cy="352080"/>
              </p14:xfrm>
            </p:contentPart>
          </mc:Choice>
          <mc:Fallback>
            <p:pic>
              <p:nvPicPr>
                <p:cNvPr id="24" name="Ink 23">
                  <a:extLst>
                    <a:ext uri="{FF2B5EF4-FFF2-40B4-BE49-F238E27FC236}">
                      <a16:creationId xmlns:a16="http://schemas.microsoft.com/office/drawing/2014/main" id="{5A8255F4-9E9B-D543-A615-5EFAD9D2D3CB}"/>
                    </a:ext>
                  </a:extLst>
                </p:cNvPr>
                <p:cNvPicPr/>
                <p:nvPr/>
              </p:nvPicPr>
              <p:blipFill>
                <a:blip r:embed="rId43"/>
                <a:stretch>
                  <a:fillRect/>
                </a:stretch>
              </p:blipFill>
              <p:spPr>
                <a:xfrm>
                  <a:off x="8974510" y="449383"/>
                  <a:ext cx="133560" cy="4132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D0A735FF-01F5-0940-B7C7-D056AB4069F4}"/>
                    </a:ext>
                  </a:extLst>
                </p14:cNvPr>
                <p14:cNvContentPartPr/>
                <p14:nvPr/>
              </p14:nvContentPartPr>
              <p14:xfrm>
                <a:off x="9076030" y="1035463"/>
                <a:ext cx="37080" cy="60120"/>
              </p14:xfrm>
            </p:contentPart>
          </mc:Choice>
          <mc:Fallback>
            <p:pic>
              <p:nvPicPr>
                <p:cNvPr id="25" name="Ink 24">
                  <a:extLst>
                    <a:ext uri="{FF2B5EF4-FFF2-40B4-BE49-F238E27FC236}">
                      <a16:creationId xmlns:a16="http://schemas.microsoft.com/office/drawing/2014/main" id="{D0A735FF-01F5-0940-B7C7-D056AB4069F4}"/>
                    </a:ext>
                  </a:extLst>
                </p:cNvPr>
                <p:cNvPicPr/>
                <p:nvPr/>
              </p:nvPicPr>
              <p:blipFill>
                <a:blip r:embed="rId45"/>
                <a:stretch>
                  <a:fillRect/>
                </a:stretch>
              </p:blipFill>
              <p:spPr>
                <a:xfrm>
                  <a:off x="9045430" y="1004863"/>
                  <a:ext cx="9828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F04ADEAD-5B64-924C-A6CC-1C0C98AFE8AC}"/>
                    </a:ext>
                  </a:extLst>
                </p14:cNvPr>
                <p14:cNvContentPartPr/>
                <p14:nvPr/>
              </p14:nvContentPartPr>
              <p14:xfrm>
                <a:off x="8905390" y="452263"/>
                <a:ext cx="190440" cy="114120"/>
              </p14:xfrm>
            </p:contentPart>
          </mc:Choice>
          <mc:Fallback>
            <p:pic>
              <p:nvPicPr>
                <p:cNvPr id="26" name="Ink 25">
                  <a:extLst>
                    <a:ext uri="{FF2B5EF4-FFF2-40B4-BE49-F238E27FC236}">
                      <a16:creationId xmlns:a16="http://schemas.microsoft.com/office/drawing/2014/main" id="{F04ADEAD-5B64-924C-A6CC-1C0C98AFE8AC}"/>
                    </a:ext>
                  </a:extLst>
                </p:cNvPr>
                <p:cNvPicPr/>
                <p:nvPr/>
              </p:nvPicPr>
              <p:blipFill>
                <a:blip r:embed="rId47"/>
                <a:stretch>
                  <a:fillRect/>
                </a:stretch>
              </p:blipFill>
              <p:spPr>
                <a:xfrm>
                  <a:off x="8874790" y="421663"/>
                  <a:ext cx="25200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166AD0BD-15ED-5E45-AF8C-7BDF841B7238}"/>
                    </a:ext>
                  </a:extLst>
                </p14:cNvPr>
                <p14:cNvContentPartPr/>
                <p14:nvPr/>
              </p14:nvContentPartPr>
              <p14:xfrm>
                <a:off x="1742830" y="1916383"/>
                <a:ext cx="223920" cy="291600"/>
              </p14:xfrm>
            </p:contentPart>
          </mc:Choice>
          <mc:Fallback>
            <p:pic>
              <p:nvPicPr>
                <p:cNvPr id="28" name="Ink 27">
                  <a:extLst>
                    <a:ext uri="{FF2B5EF4-FFF2-40B4-BE49-F238E27FC236}">
                      <a16:creationId xmlns:a16="http://schemas.microsoft.com/office/drawing/2014/main" id="{166AD0BD-15ED-5E45-AF8C-7BDF841B7238}"/>
                    </a:ext>
                  </a:extLst>
                </p:cNvPr>
                <p:cNvPicPr/>
                <p:nvPr/>
              </p:nvPicPr>
              <p:blipFill>
                <a:blip r:embed="rId49"/>
                <a:stretch>
                  <a:fillRect/>
                </a:stretch>
              </p:blipFill>
              <p:spPr>
                <a:xfrm>
                  <a:off x="1712230" y="1885783"/>
                  <a:ext cx="28548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62D66BD7-ED22-624E-9C63-2AEF96917001}"/>
                    </a:ext>
                  </a:extLst>
                </p14:cNvPr>
                <p14:cNvContentPartPr/>
                <p14:nvPr/>
              </p14:nvContentPartPr>
              <p14:xfrm>
                <a:off x="1626190" y="1774543"/>
                <a:ext cx="526320" cy="732240"/>
              </p14:xfrm>
            </p:contentPart>
          </mc:Choice>
          <mc:Fallback>
            <p:pic>
              <p:nvPicPr>
                <p:cNvPr id="29" name="Ink 28">
                  <a:extLst>
                    <a:ext uri="{FF2B5EF4-FFF2-40B4-BE49-F238E27FC236}">
                      <a16:creationId xmlns:a16="http://schemas.microsoft.com/office/drawing/2014/main" id="{62D66BD7-ED22-624E-9C63-2AEF96917001}"/>
                    </a:ext>
                  </a:extLst>
                </p:cNvPr>
                <p:cNvPicPr/>
                <p:nvPr/>
              </p:nvPicPr>
              <p:blipFill>
                <a:blip r:embed="rId51"/>
                <a:stretch>
                  <a:fillRect/>
                </a:stretch>
              </p:blipFill>
              <p:spPr>
                <a:xfrm>
                  <a:off x="1595230" y="1743583"/>
                  <a:ext cx="587520" cy="7934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D86001D9-E99A-6A42-92A4-7C4943463E6D}"/>
                    </a:ext>
                  </a:extLst>
                </p14:cNvPr>
                <p14:cNvContentPartPr/>
                <p14:nvPr/>
              </p14:nvContentPartPr>
              <p14:xfrm>
                <a:off x="2733910" y="1826383"/>
                <a:ext cx="161640" cy="286200"/>
              </p14:xfrm>
            </p:contentPart>
          </mc:Choice>
          <mc:Fallback>
            <p:pic>
              <p:nvPicPr>
                <p:cNvPr id="31" name="Ink 30">
                  <a:extLst>
                    <a:ext uri="{FF2B5EF4-FFF2-40B4-BE49-F238E27FC236}">
                      <a16:creationId xmlns:a16="http://schemas.microsoft.com/office/drawing/2014/main" id="{D86001D9-E99A-6A42-92A4-7C4943463E6D}"/>
                    </a:ext>
                  </a:extLst>
                </p:cNvPr>
                <p:cNvPicPr/>
                <p:nvPr/>
              </p:nvPicPr>
              <p:blipFill>
                <a:blip r:embed="rId53"/>
                <a:stretch>
                  <a:fillRect/>
                </a:stretch>
              </p:blipFill>
              <p:spPr>
                <a:xfrm>
                  <a:off x="2702950" y="1795783"/>
                  <a:ext cx="22284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A2252DC6-698C-C44C-82EC-60C73EC7924C}"/>
                    </a:ext>
                  </a:extLst>
                </p14:cNvPr>
                <p14:cNvContentPartPr/>
                <p14:nvPr/>
              </p14:nvContentPartPr>
              <p14:xfrm>
                <a:off x="2717350" y="1698583"/>
                <a:ext cx="1123560" cy="366840"/>
              </p14:xfrm>
            </p:contentPart>
          </mc:Choice>
          <mc:Fallback>
            <p:pic>
              <p:nvPicPr>
                <p:cNvPr id="32" name="Ink 31">
                  <a:extLst>
                    <a:ext uri="{FF2B5EF4-FFF2-40B4-BE49-F238E27FC236}">
                      <a16:creationId xmlns:a16="http://schemas.microsoft.com/office/drawing/2014/main" id="{A2252DC6-698C-C44C-82EC-60C73EC7924C}"/>
                    </a:ext>
                  </a:extLst>
                </p:cNvPr>
                <p:cNvPicPr/>
                <p:nvPr/>
              </p:nvPicPr>
              <p:blipFill>
                <a:blip r:embed="rId55"/>
                <a:stretch>
                  <a:fillRect/>
                </a:stretch>
              </p:blipFill>
              <p:spPr>
                <a:xfrm>
                  <a:off x="2686750" y="1667623"/>
                  <a:ext cx="1184760"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C4EE1EBB-0645-3640-8C24-694397C78E11}"/>
                    </a:ext>
                  </a:extLst>
                </p14:cNvPr>
                <p14:cNvContentPartPr/>
                <p14:nvPr/>
              </p14:nvContentPartPr>
              <p14:xfrm>
                <a:off x="3657670" y="1703983"/>
                <a:ext cx="138240" cy="51840"/>
              </p14:xfrm>
            </p:contentPart>
          </mc:Choice>
          <mc:Fallback>
            <p:pic>
              <p:nvPicPr>
                <p:cNvPr id="33" name="Ink 32">
                  <a:extLst>
                    <a:ext uri="{FF2B5EF4-FFF2-40B4-BE49-F238E27FC236}">
                      <a16:creationId xmlns:a16="http://schemas.microsoft.com/office/drawing/2014/main" id="{C4EE1EBB-0645-3640-8C24-694397C78E11}"/>
                    </a:ext>
                  </a:extLst>
                </p:cNvPr>
                <p:cNvPicPr/>
                <p:nvPr/>
              </p:nvPicPr>
              <p:blipFill>
                <a:blip r:embed="rId57"/>
                <a:stretch>
                  <a:fillRect/>
                </a:stretch>
              </p:blipFill>
              <p:spPr>
                <a:xfrm>
                  <a:off x="3627070" y="1673023"/>
                  <a:ext cx="19944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49424CE5-9C3B-6640-BB01-2A2D83C1BC62}"/>
                    </a:ext>
                  </a:extLst>
                </p14:cNvPr>
                <p14:cNvContentPartPr/>
                <p14:nvPr/>
              </p14:nvContentPartPr>
              <p14:xfrm>
                <a:off x="4239070" y="1576903"/>
                <a:ext cx="88560" cy="341280"/>
              </p14:xfrm>
            </p:contentPart>
          </mc:Choice>
          <mc:Fallback>
            <p:pic>
              <p:nvPicPr>
                <p:cNvPr id="34" name="Ink 33">
                  <a:extLst>
                    <a:ext uri="{FF2B5EF4-FFF2-40B4-BE49-F238E27FC236}">
                      <a16:creationId xmlns:a16="http://schemas.microsoft.com/office/drawing/2014/main" id="{49424CE5-9C3B-6640-BB01-2A2D83C1BC62}"/>
                    </a:ext>
                  </a:extLst>
                </p:cNvPr>
                <p:cNvPicPr/>
                <p:nvPr/>
              </p:nvPicPr>
              <p:blipFill>
                <a:blip r:embed="rId59"/>
                <a:stretch>
                  <a:fillRect/>
                </a:stretch>
              </p:blipFill>
              <p:spPr>
                <a:xfrm>
                  <a:off x="4208470" y="1546303"/>
                  <a:ext cx="14976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5" name="Ink 34">
                  <a:extLst>
                    <a:ext uri="{FF2B5EF4-FFF2-40B4-BE49-F238E27FC236}">
                      <a16:creationId xmlns:a16="http://schemas.microsoft.com/office/drawing/2014/main" id="{7F240596-B6EC-8942-8C3C-0570E25C0771}"/>
                    </a:ext>
                  </a:extLst>
                </p14:cNvPr>
                <p14:cNvContentPartPr/>
                <p14:nvPr/>
              </p14:nvContentPartPr>
              <p14:xfrm>
                <a:off x="4192990" y="1555663"/>
                <a:ext cx="633960" cy="316440"/>
              </p14:xfrm>
            </p:contentPart>
          </mc:Choice>
          <mc:Fallback>
            <p:pic>
              <p:nvPicPr>
                <p:cNvPr id="35" name="Ink 34">
                  <a:extLst>
                    <a:ext uri="{FF2B5EF4-FFF2-40B4-BE49-F238E27FC236}">
                      <a16:creationId xmlns:a16="http://schemas.microsoft.com/office/drawing/2014/main" id="{7F240596-B6EC-8942-8C3C-0570E25C0771}"/>
                    </a:ext>
                  </a:extLst>
                </p:cNvPr>
                <p:cNvPicPr/>
                <p:nvPr/>
              </p:nvPicPr>
              <p:blipFill>
                <a:blip r:embed="rId61"/>
                <a:stretch>
                  <a:fillRect/>
                </a:stretch>
              </p:blipFill>
              <p:spPr>
                <a:xfrm>
                  <a:off x="4162390" y="1525063"/>
                  <a:ext cx="69552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5FA069B0-B02F-1945-B4C7-1E4B07612EA9}"/>
                    </a:ext>
                  </a:extLst>
                </p14:cNvPr>
                <p14:cNvContentPartPr/>
                <p14:nvPr/>
              </p14:nvContentPartPr>
              <p14:xfrm>
                <a:off x="5370190" y="1452703"/>
                <a:ext cx="654840" cy="336600"/>
              </p14:xfrm>
            </p:contentPart>
          </mc:Choice>
          <mc:Fallback>
            <p:pic>
              <p:nvPicPr>
                <p:cNvPr id="37" name="Ink 36">
                  <a:extLst>
                    <a:ext uri="{FF2B5EF4-FFF2-40B4-BE49-F238E27FC236}">
                      <a16:creationId xmlns:a16="http://schemas.microsoft.com/office/drawing/2014/main" id="{5FA069B0-B02F-1945-B4C7-1E4B07612EA9}"/>
                    </a:ext>
                  </a:extLst>
                </p:cNvPr>
                <p:cNvPicPr/>
                <p:nvPr/>
              </p:nvPicPr>
              <p:blipFill>
                <a:blip r:embed="rId63"/>
                <a:stretch>
                  <a:fillRect/>
                </a:stretch>
              </p:blipFill>
              <p:spPr>
                <a:xfrm>
                  <a:off x="5339590" y="1422103"/>
                  <a:ext cx="71604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14700EB1-CE21-8841-92E8-77F2FC0830D9}"/>
                    </a:ext>
                  </a:extLst>
                </p14:cNvPr>
                <p14:cNvContentPartPr/>
                <p14:nvPr/>
              </p14:nvContentPartPr>
              <p14:xfrm>
                <a:off x="6121870" y="1462783"/>
                <a:ext cx="68760" cy="379800"/>
              </p14:xfrm>
            </p:contentPart>
          </mc:Choice>
          <mc:Fallback>
            <p:pic>
              <p:nvPicPr>
                <p:cNvPr id="38" name="Ink 37">
                  <a:extLst>
                    <a:ext uri="{FF2B5EF4-FFF2-40B4-BE49-F238E27FC236}">
                      <a16:creationId xmlns:a16="http://schemas.microsoft.com/office/drawing/2014/main" id="{14700EB1-CE21-8841-92E8-77F2FC0830D9}"/>
                    </a:ext>
                  </a:extLst>
                </p:cNvPr>
                <p:cNvPicPr/>
                <p:nvPr/>
              </p:nvPicPr>
              <p:blipFill>
                <a:blip r:embed="rId65"/>
                <a:stretch>
                  <a:fillRect/>
                </a:stretch>
              </p:blipFill>
              <p:spPr>
                <a:xfrm>
                  <a:off x="6091270" y="1432183"/>
                  <a:ext cx="12996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id="{27754F88-0187-A94C-9F68-A10DEDC805D0}"/>
                    </a:ext>
                  </a:extLst>
                </p14:cNvPr>
                <p14:cNvContentPartPr/>
                <p14:nvPr/>
              </p14:nvContentPartPr>
              <p14:xfrm>
                <a:off x="6307270" y="1554583"/>
                <a:ext cx="114840" cy="149760"/>
              </p14:xfrm>
            </p:contentPart>
          </mc:Choice>
          <mc:Fallback>
            <p:pic>
              <p:nvPicPr>
                <p:cNvPr id="39" name="Ink 38">
                  <a:extLst>
                    <a:ext uri="{FF2B5EF4-FFF2-40B4-BE49-F238E27FC236}">
                      <a16:creationId xmlns:a16="http://schemas.microsoft.com/office/drawing/2014/main" id="{27754F88-0187-A94C-9F68-A10DEDC805D0}"/>
                    </a:ext>
                  </a:extLst>
                </p:cNvPr>
                <p:cNvPicPr/>
                <p:nvPr/>
              </p:nvPicPr>
              <p:blipFill>
                <a:blip r:embed="rId67"/>
                <a:stretch>
                  <a:fillRect/>
                </a:stretch>
              </p:blipFill>
              <p:spPr>
                <a:xfrm>
                  <a:off x="6276670" y="1523623"/>
                  <a:ext cx="17604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0" name="Ink 39">
                  <a:extLst>
                    <a:ext uri="{FF2B5EF4-FFF2-40B4-BE49-F238E27FC236}">
                      <a16:creationId xmlns:a16="http://schemas.microsoft.com/office/drawing/2014/main" id="{5ED5E42B-7CDD-BA4D-923E-17D7EEB40354}"/>
                    </a:ext>
                  </a:extLst>
                </p14:cNvPr>
                <p14:cNvContentPartPr/>
                <p14:nvPr/>
              </p14:nvContentPartPr>
              <p14:xfrm>
                <a:off x="6345070" y="1422463"/>
                <a:ext cx="79560" cy="10080"/>
              </p14:xfrm>
            </p:contentPart>
          </mc:Choice>
          <mc:Fallback>
            <p:pic>
              <p:nvPicPr>
                <p:cNvPr id="40" name="Ink 39">
                  <a:extLst>
                    <a:ext uri="{FF2B5EF4-FFF2-40B4-BE49-F238E27FC236}">
                      <a16:creationId xmlns:a16="http://schemas.microsoft.com/office/drawing/2014/main" id="{5ED5E42B-7CDD-BA4D-923E-17D7EEB40354}"/>
                    </a:ext>
                  </a:extLst>
                </p:cNvPr>
                <p:cNvPicPr/>
                <p:nvPr/>
              </p:nvPicPr>
              <p:blipFill>
                <a:blip r:embed="rId69"/>
                <a:stretch>
                  <a:fillRect/>
                </a:stretch>
              </p:blipFill>
              <p:spPr>
                <a:xfrm>
                  <a:off x="6314470" y="1391863"/>
                  <a:ext cx="14112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1" name="Ink 40">
                  <a:extLst>
                    <a:ext uri="{FF2B5EF4-FFF2-40B4-BE49-F238E27FC236}">
                      <a16:creationId xmlns:a16="http://schemas.microsoft.com/office/drawing/2014/main" id="{2BE1C249-0D55-7C42-AB46-1534693EAC2C}"/>
                    </a:ext>
                  </a:extLst>
                </p14:cNvPr>
                <p14:cNvContentPartPr/>
                <p14:nvPr/>
              </p14:nvContentPartPr>
              <p14:xfrm>
                <a:off x="6487990" y="1358023"/>
                <a:ext cx="247320" cy="257760"/>
              </p14:xfrm>
            </p:contentPart>
          </mc:Choice>
          <mc:Fallback>
            <p:pic>
              <p:nvPicPr>
                <p:cNvPr id="41" name="Ink 40">
                  <a:extLst>
                    <a:ext uri="{FF2B5EF4-FFF2-40B4-BE49-F238E27FC236}">
                      <a16:creationId xmlns:a16="http://schemas.microsoft.com/office/drawing/2014/main" id="{2BE1C249-0D55-7C42-AB46-1534693EAC2C}"/>
                    </a:ext>
                  </a:extLst>
                </p:cNvPr>
                <p:cNvPicPr/>
                <p:nvPr/>
              </p:nvPicPr>
              <p:blipFill>
                <a:blip r:embed="rId71"/>
                <a:stretch>
                  <a:fillRect/>
                </a:stretch>
              </p:blipFill>
              <p:spPr>
                <a:xfrm>
                  <a:off x="6457390" y="1327423"/>
                  <a:ext cx="30852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Ink 41">
                  <a:extLst>
                    <a:ext uri="{FF2B5EF4-FFF2-40B4-BE49-F238E27FC236}">
                      <a16:creationId xmlns:a16="http://schemas.microsoft.com/office/drawing/2014/main" id="{0432C2C6-A5CC-DC48-9EBB-4DDAF23AD046}"/>
                    </a:ext>
                  </a:extLst>
                </p14:cNvPr>
                <p14:cNvContentPartPr/>
                <p14:nvPr/>
              </p14:nvContentPartPr>
              <p14:xfrm>
                <a:off x="6595270" y="1403743"/>
                <a:ext cx="216000" cy="50400"/>
              </p14:xfrm>
            </p:contentPart>
          </mc:Choice>
          <mc:Fallback>
            <p:pic>
              <p:nvPicPr>
                <p:cNvPr id="42" name="Ink 41">
                  <a:extLst>
                    <a:ext uri="{FF2B5EF4-FFF2-40B4-BE49-F238E27FC236}">
                      <a16:creationId xmlns:a16="http://schemas.microsoft.com/office/drawing/2014/main" id="{0432C2C6-A5CC-DC48-9EBB-4DDAF23AD046}"/>
                    </a:ext>
                  </a:extLst>
                </p:cNvPr>
                <p:cNvPicPr/>
                <p:nvPr/>
              </p:nvPicPr>
              <p:blipFill>
                <a:blip r:embed="rId73"/>
                <a:stretch>
                  <a:fillRect/>
                </a:stretch>
              </p:blipFill>
              <p:spPr>
                <a:xfrm>
                  <a:off x="6564310" y="1373143"/>
                  <a:ext cx="27720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Ink 42">
                  <a:extLst>
                    <a:ext uri="{FF2B5EF4-FFF2-40B4-BE49-F238E27FC236}">
                      <a16:creationId xmlns:a16="http://schemas.microsoft.com/office/drawing/2014/main" id="{06450D63-1C23-1B46-88BD-6766BC1D59C9}"/>
                    </a:ext>
                  </a:extLst>
                </p14:cNvPr>
                <p14:cNvContentPartPr/>
                <p14:nvPr/>
              </p14:nvContentPartPr>
              <p14:xfrm>
                <a:off x="7177750" y="1430383"/>
                <a:ext cx="315000" cy="141840"/>
              </p14:xfrm>
            </p:contentPart>
          </mc:Choice>
          <mc:Fallback>
            <p:pic>
              <p:nvPicPr>
                <p:cNvPr id="43" name="Ink 42">
                  <a:extLst>
                    <a:ext uri="{FF2B5EF4-FFF2-40B4-BE49-F238E27FC236}">
                      <a16:creationId xmlns:a16="http://schemas.microsoft.com/office/drawing/2014/main" id="{06450D63-1C23-1B46-88BD-6766BC1D59C9}"/>
                    </a:ext>
                  </a:extLst>
                </p:cNvPr>
                <p:cNvPicPr/>
                <p:nvPr/>
              </p:nvPicPr>
              <p:blipFill>
                <a:blip r:embed="rId75"/>
                <a:stretch>
                  <a:fillRect/>
                </a:stretch>
              </p:blipFill>
              <p:spPr>
                <a:xfrm>
                  <a:off x="7147150" y="1399783"/>
                  <a:ext cx="37620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4" name="Ink 43">
                  <a:extLst>
                    <a:ext uri="{FF2B5EF4-FFF2-40B4-BE49-F238E27FC236}">
                      <a16:creationId xmlns:a16="http://schemas.microsoft.com/office/drawing/2014/main" id="{19C57A82-A953-0849-A133-C1AE67E41EA9}"/>
                    </a:ext>
                  </a:extLst>
                </p14:cNvPr>
                <p14:cNvContentPartPr/>
                <p14:nvPr/>
              </p14:nvContentPartPr>
              <p14:xfrm>
                <a:off x="7264150" y="1291423"/>
                <a:ext cx="84240" cy="29880"/>
              </p14:xfrm>
            </p:contentPart>
          </mc:Choice>
          <mc:Fallback>
            <p:pic>
              <p:nvPicPr>
                <p:cNvPr id="44" name="Ink 43">
                  <a:extLst>
                    <a:ext uri="{FF2B5EF4-FFF2-40B4-BE49-F238E27FC236}">
                      <a16:creationId xmlns:a16="http://schemas.microsoft.com/office/drawing/2014/main" id="{19C57A82-A953-0849-A133-C1AE67E41EA9}"/>
                    </a:ext>
                  </a:extLst>
                </p:cNvPr>
                <p:cNvPicPr/>
                <p:nvPr/>
              </p:nvPicPr>
              <p:blipFill>
                <a:blip r:embed="rId77"/>
                <a:stretch>
                  <a:fillRect/>
                </a:stretch>
              </p:blipFill>
              <p:spPr>
                <a:xfrm>
                  <a:off x="7233550" y="1260823"/>
                  <a:ext cx="1458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5" name="Ink 44">
                  <a:extLst>
                    <a:ext uri="{FF2B5EF4-FFF2-40B4-BE49-F238E27FC236}">
                      <a16:creationId xmlns:a16="http://schemas.microsoft.com/office/drawing/2014/main" id="{5D1584A4-9902-1843-9A7D-5CF12AC08092}"/>
                    </a:ext>
                  </a:extLst>
                </p14:cNvPr>
                <p14:cNvContentPartPr/>
                <p14:nvPr/>
              </p14:nvContentPartPr>
              <p14:xfrm>
                <a:off x="7871110" y="1410943"/>
                <a:ext cx="600480" cy="461880"/>
              </p14:xfrm>
            </p:contentPart>
          </mc:Choice>
          <mc:Fallback>
            <p:pic>
              <p:nvPicPr>
                <p:cNvPr id="45" name="Ink 44">
                  <a:extLst>
                    <a:ext uri="{FF2B5EF4-FFF2-40B4-BE49-F238E27FC236}">
                      <a16:creationId xmlns:a16="http://schemas.microsoft.com/office/drawing/2014/main" id="{5D1584A4-9902-1843-9A7D-5CF12AC08092}"/>
                    </a:ext>
                  </a:extLst>
                </p:cNvPr>
                <p:cNvPicPr/>
                <p:nvPr/>
              </p:nvPicPr>
              <p:blipFill>
                <a:blip r:embed="rId79"/>
                <a:stretch>
                  <a:fillRect/>
                </a:stretch>
              </p:blipFill>
              <p:spPr>
                <a:xfrm>
                  <a:off x="7840510" y="1380343"/>
                  <a:ext cx="661680" cy="523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6" name="Ink 45">
                  <a:extLst>
                    <a:ext uri="{FF2B5EF4-FFF2-40B4-BE49-F238E27FC236}">
                      <a16:creationId xmlns:a16="http://schemas.microsoft.com/office/drawing/2014/main" id="{75D19B46-7F7C-194B-8C31-91A7DA20673A}"/>
                    </a:ext>
                  </a:extLst>
                </p14:cNvPr>
                <p14:cNvContentPartPr/>
                <p14:nvPr/>
              </p14:nvContentPartPr>
              <p14:xfrm>
                <a:off x="8727550" y="1387183"/>
                <a:ext cx="2520" cy="213840"/>
              </p14:xfrm>
            </p:contentPart>
          </mc:Choice>
          <mc:Fallback>
            <p:pic>
              <p:nvPicPr>
                <p:cNvPr id="46" name="Ink 45">
                  <a:extLst>
                    <a:ext uri="{FF2B5EF4-FFF2-40B4-BE49-F238E27FC236}">
                      <a16:creationId xmlns:a16="http://schemas.microsoft.com/office/drawing/2014/main" id="{75D19B46-7F7C-194B-8C31-91A7DA20673A}"/>
                    </a:ext>
                  </a:extLst>
                </p:cNvPr>
                <p:cNvPicPr/>
                <p:nvPr/>
              </p:nvPicPr>
              <p:blipFill>
                <a:blip r:embed="rId81"/>
                <a:stretch>
                  <a:fillRect/>
                </a:stretch>
              </p:blipFill>
              <p:spPr>
                <a:xfrm>
                  <a:off x="8696590" y="1356583"/>
                  <a:ext cx="6372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7" name="Ink 46">
                  <a:extLst>
                    <a:ext uri="{FF2B5EF4-FFF2-40B4-BE49-F238E27FC236}">
                      <a16:creationId xmlns:a16="http://schemas.microsoft.com/office/drawing/2014/main" id="{4C4967C0-4067-644A-8374-F70DC7554AEA}"/>
                    </a:ext>
                  </a:extLst>
                </p14:cNvPr>
                <p14:cNvContentPartPr/>
                <p14:nvPr/>
              </p14:nvContentPartPr>
              <p14:xfrm>
                <a:off x="8699470" y="1208623"/>
                <a:ext cx="28440" cy="59760"/>
              </p14:xfrm>
            </p:contentPart>
          </mc:Choice>
          <mc:Fallback>
            <p:pic>
              <p:nvPicPr>
                <p:cNvPr id="47" name="Ink 46">
                  <a:extLst>
                    <a:ext uri="{FF2B5EF4-FFF2-40B4-BE49-F238E27FC236}">
                      <a16:creationId xmlns:a16="http://schemas.microsoft.com/office/drawing/2014/main" id="{4C4967C0-4067-644A-8374-F70DC7554AEA}"/>
                    </a:ext>
                  </a:extLst>
                </p:cNvPr>
                <p:cNvPicPr/>
                <p:nvPr/>
              </p:nvPicPr>
              <p:blipFill>
                <a:blip r:embed="rId83"/>
                <a:stretch>
                  <a:fillRect/>
                </a:stretch>
              </p:blipFill>
              <p:spPr>
                <a:xfrm>
                  <a:off x="8668510" y="1178023"/>
                  <a:ext cx="9000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8" name="Ink 47">
                  <a:extLst>
                    <a:ext uri="{FF2B5EF4-FFF2-40B4-BE49-F238E27FC236}">
                      <a16:creationId xmlns:a16="http://schemas.microsoft.com/office/drawing/2014/main" id="{EDBE12F3-D5DF-7443-AF30-7C30DE5F811E}"/>
                    </a:ext>
                  </a:extLst>
                </p14:cNvPr>
                <p14:cNvContentPartPr/>
                <p14:nvPr/>
              </p14:nvContentPartPr>
              <p14:xfrm>
                <a:off x="8841310" y="1207183"/>
                <a:ext cx="264600" cy="370080"/>
              </p14:xfrm>
            </p:contentPart>
          </mc:Choice>
          <mc:Fallback>
            <p:pic>
              <p:nvPicPr>
                <p:cNvPr id="48" name="Ink 47">
                  <a:extLst>
                    <a:ext uri="{FF2B5EF4-FFF2-40B4-BE49-F238E27FC236}">
                      <a16:creationId xmlns:a16="http://schemas.microsoft.com/office/drawing/2014/main" id="{EDBE12F3-D5DF-7443-AF30-7C30DE5F811E}"/>
                    </a:ext>
                  </a:extLst>
                </p:cNvPr>
                <p:cNvPicPr/>
                <p:nvPr/>
              </p:nvPicPr>
              <p:blipFill>
                <a:blip r:embed="rId85"/>
                <a:stretch>
                  <a:fillRect/>
                </a:stretch>
              </p:blipFill>
              <p:spPr>
                <a:xfrm>
                  <a:off x="8810710" y="1176583"/>
                  <a:ext cx="325800" cy="4316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9" name="Ink 48">
                  <a:extLst>
                    <a:ext uri="{FF2B5EF4-FFF2-40B4-BE49-F238E27FC236}">
                      <a16:creationId xmlns:a16="http://schemas.microsoft.com/office/drawing/2014/main" id="{FFF5E5BA-202A-344E-9380-D76EA732DC08}"/>
                    </a:ext>
                  </a:extLst>
                </p14:cNvPr>
                <p14:cNvContentPartPr/>
                <p14:nvPr/>
              </p14:nvContentPartPr>
              <p14:xfrm>
                <a:off x="8979550" y="1221223"/>
                <a:ext cx="843120" cy="259560"/>
              </p14:xfrm>
            </p:contentPart>
          </mc:Choice>
          <mc:Fallback>
            <p:pic>
              <p:nvPicPr>
                <p:cNvPr id="49" name="Ink 48">
                  <a:extLst>
                    <a:ext uri="{FF2B5EF4-FFF2-40B4-BE49-F238E27FC236}">
                      <a16:creationId xmlns:a16="http://schemas.microsoft.com/office/drawing/2014/main" id="{FFF5E5BA-202A-344E-9380-D76EA732DC08}"/>
                    </a:ext>
                  </a:extLst>
                </p:cNvPr>
                <p:cNvPicPr/>
                <p:nvPr/>
              </p:nvPicPr>
              <p:blipFill>
                <a:blip r:embed="rId87"/>
                <a:stretch>
                  <a:fillRect/>
                </a:stretch>
              </p:blipFill>
              <p:spPr>
                <a:xfrm>
                  <a:off x="8948950" y="1190263"/>
                  <a:ext cx="90468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0" name="Ink 49">
                  <a:extLst>
                    <a:ext uri="{FF2B5EF4-FFF2-40B4-BE49-F238E27FC236}">
                      <a16:creationId xmlns:a16="http://schemas.microsoft.com/office/drawing/2014/main" id="{1621E623-83C1-DF47-A882-D4F43BF12035}"/>
                    </a:ext>
                  </a:extLst>
                </p14:cNvPr>
                <p14:cNvContentPartPr/>
                <p14:nvPr/>
              </p14:nvContentPartPr>
              <p14:xfrm>
                <a:off x="9841030" y="1098463"/>
                <a:ext cx="195480" cy="353880"/>
              </p14:xfrm>
            </p:contentPart>
          </mc:Choice>
          <mc:Fallback>
            <p:pic>
              <p:nvPicPr>
                <p:cNvPr id="50" name="Ink 49">
                  <a:extLst>
                    <a:ext uri="{FF2B5EF4-FFF2-40B4-BE49-F238E27FC236}">
                      <a16:creationId xmlns:a16="http://schemas.microsoft.com/office/drawing/2014/main" id="{1621E623-83C1-DF47-A882-D4F43BF12035}"/>
                    </a:ext>
                  </a:extLst>
                </p:cNvPr>
                <p:cNvPicPr/>
                <p:nvPr/>
              </p:nvPicPr>
              <p:blipFill>
                <a:blip r:embed="rId89"/>
                <a:stretch>
                  <a:fillRect/>
                </a:stretch>
              </p:blipFill>
              <p:spPr>
                <a:xfrm>
                  <a:off x="9810070" y="1067863"/>
                  <a:ext cx="256680" cy="415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1" name="Ink 50">
                  <a:extLst>
                    <a:ext uri="{FF2B5EF4-FFF2-40B4-BE49-F238E27FC236}">
                      <a16:creationId xmlns:a16="http://schemas.microsoft.com/office/drawing/2014/main" id="{5AFD1B6E-3516-CA41-863D-771E09AB373C}"/>
                    </a:ext>
                  </a:extLst>
                </p14:cNvPr>
                <p14:cNvContentPartPr/>
                <p14:nvPr/>
              </p14:nvContentPartPr>
              <p14:xfrm>
                <a:off x="10378510" y="1019263"/>
                <a:ext cx="141480" cy="400320"/>
              </p14:xfrm>
            </p:contentPart>
          </mc:Choice>
          <mc:Fallback>
            <p:pic>
              <p:nvPicPr>
                <p:cNvPr id="51" name="Ink 50">
                  <a:extLst>
                    <a:ext uri="{FF2B5EF4-FFF2-40B4-BE49-F238E27FC236}">
                      <a16:creationId xmlns:a16="http://schemas.microsoft.com/office/drawing/2014/main" id="{5AFD1B6E-3516-CA41-863D-771E09AB373C}"/>
                    </a:ext>
                  </a:extLst>
                </p:cNvPr>
                <p:cNvPicPr/>
                <p:nvPr/>
              </p:nvPicPr>
              <p:blipFill>
                <a:blip r:embed="rId91"/>
                <a:stretch>
                  <a:fillRect/>
                </a:stretch>
              </p:blipFill>
              <p:spPr>
                <a:xfrm>
                  <a:off x="10347910" y="988663"/>
                  <a:ext cx="202680" cy="4615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2" name="Ink 51">
                  <a:extLst>
                    <a:ext uri="{FF2B5EF4-FFF2-40B4-BE49-F238E27FC236}">
                      <a16:creationId xmlns:a16="http://schemas.microsoft.com/office/drawing/2014/main" id="{9D20EF25-6A10-834D-B9E6-412A1EA771D1}"/>
                    </a:ext>
                  </a:extLst>
                </p14:cNvPr>
                <p14:cNvContentPartPr/>
                <p14:nvPr/>
              </p14:nvContentPartPr>
              <p14:xfrm>
                <a:off x="10397950" y="1616503"/>
                <a:ext cx="28080" cy="72720"/>
              </p14:xfrm>
            </p:contentPart>
          </mc:Choice>
          <mc:Fallback>
            <p:pic>
              <p:nvPicPr>
                <p:cNvPr id="52" name="Ink 51">
                  <a:extLst>
                    <a:ext uri="{FF2B5EF4-FFF2-40B4-BE49-F238E27FC236}">
                      <a16:creationId xmlns:a16="http://schemas.microsoft.com/office/drawing/2014/main" id="{9D20EF25-6A10-834D-B9E6-412A1EA771D1}"/>
                    </a:ext>
                  </a:extLst>
                </p:cNvPr>
                <p:cNvPicPr/>
                <p:nvPr/>
              </p:nvPicPr>
              <p:blipFill>
                <a:blip r:embed="rId93"/>
                <a:stretch>
                  <a:fillRect/>
                </a:stretch>
              </p:blipFill>
              <p:spPr>
                <a:xfrm>
                  <a:off x="10367350" y="1585543"/>
                  <a:ext cx="8928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6" name="Ink 55">
                  <a:extLst>
                    <a:ext uri="{FF2B5EF4-FFF2-40B4-BE49-F238E27FC236}">
                      <a16:creationId xmlns:a16="http://schemas.microsoft.com/office/drawing/2014/main" id="{5EB640A9-C8E4-9D46-9DC1-12BAE6604B71}"/>
                    </a:ext>
                  </a:extLst>
                </p14:cNvPr>
                <p14:cNvContentPartPr/>
                <p14:nvPr/>
              </p14:nvContentPartPr>
              <p14:xfrm>
                <a:off x="4261390" y="2300143"/>
                <a:ext cx="193680" cy="660960"/>
              </p14:xfrm>
            </p:contentPart>
          </mc:Choice>
          <mc:Fallback>
            <p:pic>
              <p:nvPicPr>
                <p:cNvPr id="56" name="Ink 55">
                  <a:extLst>
                    <a:ext uri="{FF2B5EF4-FFF2-40B4-BE49-F238E27FC236}">
                      <a16:creationId xmlns:a16="http://schemas.microsoft.com/office/drawing/2014/main" id="{5EB640A9-C8E4-9D46-9DC1-12BAE6604B71}"/>
                    </a:ext>
                  </a:extLst>
                </p:cNvPr>
                <p:cNvPicPr/>
                <p:nvPr/>
              </p:nvPicPr>
              <p:blipFill>
                <a:blip r:embed="rId95"/>
                <a:stretch>
                  <a:fillRect/>
                </a:stretch>
              </p:blipFill>
              <p:spPr>
                <a:xfrm>
                  <a:off x="4230790" y="2269543"/>
                  <a:ext cx="255240" cy="7225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7" name="Ink 56">
                  <a:extLst>
                    <a:ext uri="{FF2B5EF4-FFF2-40B4-BE49-F238E27FC236}">
                      <a16:creationId xmlns:a16="http://schemas.microsoft.com/office/drawing/2014/main" id="{396BDF83-7F9F-844B-98E8-410143075F85}"/>
                    </a:ext>
                  </a:extLst>
                </p14:cNvPr>
                <p14:cNvContentPartPr/>
                <p14:nvPr/>
              </p14:nvContentPartPr>
              <p14:xfrm>
                <a:off x="4712110" y="2514343"/>
                <a:ext cx="412200" cy="480960"/>
              </p14:xfrm>
            </p:contentPart>
          </mc:Choice>
          <mc:Fallback>
            <p:pic>
              <p:nvPicPr>
                <p:cNvPr id="57" name="Ink 56">
                  <a:extLst>
                    <a:ext uri="{FF2B5EF4-FFF2-40B4-BE49-F238E27FC236}">
                      <a16:creationId xmlns:a16="http://schemas.microsoft.com/office/drawing/2014/main" id="{396BDF83-7F9F-844B-98E8-410143075F85}"/>
                    </a:ext>
                  </a:extLst>
                </p:cNvPr>
                <p:cNvPicPr/>
                <p:nvPr/>
              </p:nvPicPr>
              <p:blipFill>
                <a:blip r:embed="rId97"/>
                <a:stretch>
                  <a:fillRect/>
                </a:stretch>
              </p:blipFill>
              <p:spPr>
                <a:xfrm>
                  <a:off x="4681150" y="2483743"/>
                  <a:ext cx="473760" cy="5421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8" name="Ink 57">
                  <a:extLst>
                    <a:ext uri="{FF2B5EF4-FFF2-40B4-BE49-F238E27FC236}">
                      <a16:creationId xmlns:a16="http://schemas.microsoft.com/office/drawing/2014/main" id="{2018BB5F-EA39-9042-B141-EEC993898ED3}"/>
                    </a:ext>
                  </a:extLst>
                </p14:cNvPr>
                <p14:cNvContentPartPr/>
                <p14:nvPr/>
              </p14:nvContentPartPr>
              <p14:xfrm>
                <a:off x="5431030" y="2402383"/>
                <a:ext cx="700920" cy="307440"/>
              </p14:xfrm>
            </p:contentPart>
          </mc:Choice>
          <mc:Fallback>
            <p:pic>
              <p:nvPicPr>
                <p:cNvPr id="58" name="Ink 57">
                  <a:extLst>
                    <a:ext uri="{FF2B5EF4-FFF2-40B4-BE49-F238E27FC236}">
                      <a16:creationId xmlns:a16="http://schemas.microsoft.com/office/drawing/2014/main" id="{2018BB5F-EA39-9042-B141-EEC993898ED3}"/>
                    </a:ext>
                  </a:extLst>
                </p:cNvPr>
                <p:cNvPicPr/>
                <p:nvPr/>
              </p:nvPicPr>
              <p:blipFill>
                <a:blip r:embed="rId99"/>
                <a:stretch>
                  <a:fillRect/>
                </a:stretch>
              </p:blipFill>
              <p:spPr>
                <a:xfrm>
                  <a:off x="5400430" y="2371423"/>
                  <a:ext cx="76248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9" name="Ink 58">
                  <a:extLst>
                    <a:ext uri="{FF2B5EF4-FFF2-40B4-BE49-F238E27FC236}">
                      <a16:creationId xmlns:a16="http://schemas.microsoft.com/office/drawing/2014/main" id="{9860ECF2-77A8-9947-8FF2-B2A4A3E0DDA4}"/>
                    </a:ext>
                  </a:extLst>
                </p14:cNvPr>
                <p14:cNvContentPartPr/>
                <p14:nvPr/>
              </p14:nvContentPartPr>
              <p14:xfrm>
                <a:off x="6199630" y="2337943"/>
                <a:ext cx="742680" cy="255960"/>
              </p14:xfrm>
            </p:contentPart>
          </mc:Choice>
          <mc:Fallback>
            <p:pic>
              <p:nvPicPr>
                <p:cNvPr id="59" name="Ink 58">
                  <a:extLst>
                    <a:ext uri="{FF2B5EF4-FFF2-40B4-BE49-F238E27FC236}">
                      <a16:creationId xmlns:a16="http://schemas.microsoft.com/office/drawing/2014/main" id="{9860ECF2-77A8-9947-8FF2-B2A4A3E0DDA4}"/>
                    </a:ext>
                  </a:extLst>
                </p:cNvPr>
                <p:cNvPicPr/>
                <p:nvPr/>
              </p:nvPicPr>
              <p:blipFill>
                <a:blip r:embed="rId101"/>
                <a:stretch>
                  <a:fillRect/>
                </a:stretch>
              </p:blipFill>
              <p:spPr>
                <a:xfrm>
                  <a:off x="6169030" y="2307343"/>
                  <a:ext cx="80388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0" name="Ink 59">
                  <a:extLst>
                    <a:ext uri="{FF2B5EF4-FFF2-40B4-BE49-F238E27FC236}">
                      <a16:creationId xmlns:a16="http://schemas.microsoft.com/office/drawing/2014/main" id="{FABEF913-0A50-3149-94FD-47AC1A1CC943}"/>
                    </a:ext>
                  </a:extLst>
                </p14:cNvPr>
                <p14:cNvContentPartPr/>
                <p14:nvPr/>
              </p14:nvContentPartPr>
              <p14:xfrm>
                <a:off x="6966070" y="2300143"/>
                <a:ext cx="6120" cy="1080"/>
              </p14:xfrm>
            </p:contentPart>
          </mc:Choice>
          <mc:Fallback>
            <p:pic>
              <p:nvPicPr>
                <p:cNvPr id="60" name="Ink 59">
                  <a:extLst>
                    <a:ext uri="{FF2B5EF4-FFF2-40B4-BE49-F238E27FC236}">
                      <a16:creationId xmlns:a16="http://schemas.microsoft.com/office/drawing/2014/main" id="{FABEF913-0A50-3149-94FD-47AC1A1CC943}"/>
                    </a:ext>
                  </a:extLst>
                </p:cNvPr>
                <p:cNvPicPr/>
                <p:nvPr/>
              </p:nvPicPr>
              <p:blipFill>
                <a:blip r:embed="rId103"/>
                <a:stretch>
                  <a:fillRect/>
                </a:stretch>
              </p:blipFill>
              <p:spPr>
                <a:xfrm>
                  <a:off x="6935470" y="2269183"/>
                  <a:ext cx="6732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1" name="Ink 60">
                  <a:extLst>
                    <a:ext uri="{FF2B5EF4-FFF2-40B4-BE49-F238E27FC236}">
                      <a16:creationId xmlns:a16="http://schemas.microsoft.com/office/drawing/2014/main" id="{F47773E7-D574-5A49-8431-F42352F2865A}"/>
                    </a:ext>
                  </a:extLst>
                </p14:cNvPr>
                <p14:cNvContentPartPr/>
                <p14:nvPr/>
              </p14:nvContentPartPr>
              <p14:xfrm>
                <a:off x="7054990" y="2377543"/>
                <a:ext cx="198360" cy="102960"/>
              </p14:xfrm>
            </p:contentPart>
          </mc:Choice>
          <mc:Fallback>
            <p:pic>
              <p:nvPicPr>
                <p:cNvPr id="61" name="Ink 60">
                  <a:extLst>
                    <a:ext uri="{FF2B5EF4-FFF2-40B4-BE49-F238E27FC236}">
                      <a16:creationId xmlns:a16="http://schemas.microsoft.com/office/drawing/2014/main" id="{F47773E7-D574-5A49-8431-F42352F2865A}"/>
                    </a:ext>
                  </a:extLst>
                </p:cNvPr>
                <p:cNvPicPr/>
                <p:nvPr/>
              </p:nvPicPr>
              <p:blipFill>
                <a:blip r:embed="rId105"/>
                <a:stretch>
                  <a:fillRect/>
                </a:stretch>
              </p:blipFill>
              <p:spPr>
                <a:xfrm>
                  <a:off x="7024390" y="2346943"/>
                  <a:ext cx="25956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2" name="Ink 61">
                  <a:extLst>
                    <a:ext uri="{FF2B5EF4-FFF2-40B4-BE49-F238E27FC236}">
                      <a16:creationId xmlns:a16="http://schemas.microsoft.com/office/drawing/2014/main" id="{2F6A55E0-F79B-EE4A-93A2-6A7E0BB9224C}"/>
                    </a:ext>
                  </a:extLst>
                </p14:cNvPr>
                <p14:cNvContentPartPr/>
                <p14:nvPr/>
              </p14:nvContentPartPr>
              <p14:xfrm>
                <a:off x="7450630" y="2445943"/>
                <a:ext cx="22320" cy="46080"/>
              </p14:xfrm>
            </p:contentPart>
          </mc:Choice>
          <mc:Fallback>
            <p:pic>
              <p:nvPicPr>
                <p:cNvPr id="62" name="Ink 61">
                  <a:extLst>
                    <a:ext uri="{FF2B5EF4-FFF2-40B4-BE49-F238E27FC236}">
                      <a16:creationId xmlns:a16="http://schemas.microsoft.com/office/drawing/2014/main" id="{2F6A55E0-F79B-EE4A-93A2-6A7E0BB9224C}"/>
                    </a:ext>
                  </a:extLst>
                </p:cNvPr>
                <p:cNvPicPr/>
                <p:nvPr/>
              </p:nvPicPr>
              <p:blipFill>
                <a:blip r:embed="rId107"/>
                <a:stretch>
                  <a:fillRect/>
                </a:stretch>
              </p:blipFill>
              <p:spPr>
                <a:xfrm>
                  <a:off x="7419670" y="2414983"/>
                  <a:ext cx="835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3" name="Ink 62">
                  <a:extLst>
                    <a:ext uri="{FF2B5EF4-FFF2-40B4-BE49-F238E27FC236}">
                      <a16:creationId xmlns:a16="http://schemas.microsoft.com/office/drawing/2014/main" id="{D317A3E7-BE5A-004D-AAB4-D413831C1D38}"/>
                    </a:ext>
                  </a:extLst>
                </p14:cNvPr>
                <p14:cNvContentPartPr/>
                <p14:nvPr/>
              </p14:nvContentPartPr>
              <p14:xfrm>
                <a:off x="7755910" y="2214103"/>
                <a:ext cx="311760" cy="195480"/>
              </p14:xfrm>
            </p:contentPart>
          </mc:Choice>
          <mc:Fallback>
            <p:pic>
              <p:nvPicPr>
                <p:cNvPr id="63" name="Ink 62">
                  <a:extLst>
                    <a:ext uri="{FF2B5EF4-FFF2-40B4-BE49-F238E27FC236}">
                      <a16:creationId xmlns:a16="http://schemas.microsoft.com/office/drawing/2014/main" id="{D317A3E7-BE5A-004D-AAB4-D413831C1D38}"/>
                    </a:ext>
                  </a:extLst>
                </p:cNvPr>
                <p:cNvPicPr/>
                <p:nvPr/>
              </p:nvPicPr>
              <p:blipFill>
                <a:blip r:embed="rId109"/>
                <a:stretch>
                  <a:fillRect/>
                </a:stretch>
              </p:blipFill>
              <p:spPr>
                <a:xfrm>
                  <a:off x="7725310" y="2183503"/>
                  <a:ext cx="37296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4" name="Ink 63">
                  <a:extLst>
                    <a:ext uri="{FF2B5EF4-FFF2-40B4-BE49-F238E27FC236}">
                      <a16:creationId xmlns:a16="http://schemas.microsoft.com/office/drawing/2014/main" id="{214593C9-F84B-134E-81FB-49E185C1C7C5}"/>
                    </a:ext>
                  </a:extLst>
                </p14:cNvPr>
                <p14:cNvContentPartPr/>
                <p14:nvPr/>
              </p14:nvContentPartPr>
              <p14:xfrm>
                <a:off x="7873990" y="2078743"/>
                <a:ext cx="100800" cy="32040"/>
              </p14:xfrm>
            </p:contentPart>
          </mc:Choice>
          <mc:Fallback>
            <p:pic>
              <p:nvPicPr>
                <p:cNvPr id="64" name="Ink 63">
                  <a:extLst>
                    <a:ext uri="{FF2B5EF4-FFF2-40B4-BE49-F238E27FC236}">
                      <a16:creationId xmlns:a16="http://schemas.microsoft.com/office/drawing/2014/main" id="{214593C9-F84B-134E-81FB-49E185C1C7C5}"/>
                    </a:ext>
                  </a:extLst>
                </p:cNvPr>
                <p:cNvPicPr/>
                <p:nvPr/>
              </p:nvPicPr>
              <p:blipFill>
                <a:blip r:embed="rId111"/>
                <a:stretch>
                  <a:fillRect/>
                </a:stretch>
              </p:blipFill>
              <p:spPr>
                <a:xfrm>
                  <a:off x="7843390" y="2048143"/>
                  <a:ext cx="16200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5" name="Ink 64">
                  <a:extLst>
                    <a:ext uri="{FF2B5EF4-FFF2-40B4-BE49-F238E27FC236}">
                      <a16:creationId xmlns:a16="http://schemas.microsoft.com/office/drawing/2014/main" id="{F8C47675-AC20-C741-BC58-E2A3321D666C}"/>
                    </a:ext>
                  </a:extLst>
                </p14:cNvPr>
                <p14:cNvContentPartPr/>
                <p14:nvPr/>
              </p14:nvContentPartPr>
              <p14:xfrm>
                <a:off x="8371150" y="2033743"/>
                <a:ext cx="14040" cy="292680"/>
              </p14:xfrm>
            </p:contentPart>
          </mc:Choice>
          <mc:Fallback>
            <p:pic>
              <p:nvPicPr>
                <p:cNvPr id="65" name="Ink 64">
                  <a:extLst>
                    <a:ext uri="{FF2B5EF4-FFF2-40B4-BE49-F238E27FC236}">
                      <a16:creationId xmlns:a16="http://schemas.microsoft.com/office/drawing/2014/main" id="{F8C47675-AC20-C741-BC58-E2A3321D666C}"/>
                    </a:ext>
                  </a:extLst>
                </p:cNvPr>
                <p:cNvPicPr/>
                <p:nvPr/>
              </p:nvPicPr>
              <p:blipFill>
                <a:blip r:embed="rId113"/>
                <a:stretch>
                  <a:fillRect/>
                </a:stretch>
              </p:blipFill>
              <p:spPr>
                <a:xfrm>
                  <a:off x="8340190" y="2002783"/>
                  <a:ext cx="7524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6" name="Ink 65">
                  <a:extLst>
                    <a:ext uri="{FF2B5EF4-FFF2-40B4-BE49-F238E27FC236}">
                      <a16:creationId xmlns:a16="http://schemas.microsoft.com/office/drawing/2014/main" id="{2C1B7E8D-1D60-AC47-8AF3-5D16A6B085E6}"/>
                    </a:ext>
                  </a:extLst>
                </p14:cNvPr>
                <p14:cNvContentPartPr/>
                <p14:nvPr/>
              </p14:nvContentPartPr>
              <p14:xfrm>
                <a:off x="8282230" y="2029423"/>
                <a:ext cx="670320" cy="249840"/>
              </p14:xfrm>
            </p:contentPart>
          </mc:Choice>
          <mc:Fallback>
            <p:pic>
              <p:nvPicPr>
                <p:cNvPr id="66" name="Ink 65">
                  <a:extLst>
                    <a:ext uri="{FF2B5EF4-FFF2-40B4-BE49-F238E27FC236}">
                      <a16:creationId xmlns:a16="http://schemas.microsoft.com/office/drawing/2014/main" id="{2C1B7E8D-1D60-AC47-8AF3-5D16A6B085E6}"/>
                    </a:ext>
                  </a:extLst>
                </p:cNvPr>
                <p:cNvPicPr/>
                <p:nvPr/>
              </p:nvPicPr>
              <p:blipFill>
                <a:blip r:embed="rId115"/>
                <a:stretch>
                  <a:fillRect/>
                </a:stretch>
              </p:blipFill>
              <p:spPr>
                <a:xfrm>
                  <a:off x="8251630" y="1998823"/>
                  <a:ext cx="73188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8" name="Ink 67">
                  <a:extLst>
                    <a:ext uri="{FF2B5EF4-FFF2-40B4-BE49-F238E27FC236}">
                      <a16:creationId xmlns:a16="http://schemas.microsoft.com/office/drawing/2014/main" id="{20A90B8C-52C0-6C44-9055-00C4CEB9B4CE}"/>
                    </a:ext>
                  </a:extLst>
                </p14:cNvPr>
                <p14:cNvContentPartPr/>
                <p14:nvPr/>
              </p14:nvContentPartPr>
              <p14:xfrm>
                <a:off x="9301390" y="2071543"/>
                <a:ext cx="271800" cy="199080"/>
              </p14:xfrm>
            </p:contentPart>
          </mc:Choice>
          <mc:Fallback>
            <p:pic>
              <p:nvPicPr>
                <p:cNvPr id="68" name="Ink 67">
                  <a:extLst>
                    <a:ext uri="{FF2B5EF4-FFF2-40B4-BE49-F238E27FC236}">
                      <a16:creationId xmlns:a16="http://schemas.microsoft.com/office/drawing/2014/main" id="{20A90B8C-52C0-6C44-9055-00C4CEB9B4CE}"/>
                    </a:ext>
                  </a:extLst>
                </p:cNvPr>
                <p:cNvPicPr/>
                <p:nvPr/>
              </p:nvPicPr>
              <p:blipFill>
                <a:blip r:embed="rId117"/>
                <a:stretch>
                  <a:fillRect/>
                </a:stretch>
              </p:blipFill>
              <p:spPr>
                <a:xfrm>
                  <a:off x="9270790" y="2040943"/>
                  <a:ext cx="33300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9" name="Ink 68">
                  <a:extLst>
                    <a:ext uri="{FF2B5EF4-FFF2-40B4-BE49-F238E27FC236}">
                      <a16:creationId xmlns:a16="http://schemas.microsoft.com/office/drawing/2014/main" id="{17336AC7-9851-D546-A77D-CA632F03199E}"/>
                    </a:ext>
                  </a:extLst>
                </p14:cNvPr>
                <p14:cNvContentPartPr/>
                <p14:nvPr/>
              </p14:nvContentPartPr>
              <p14:xfrm>
                <a:off x="9581110" y="1711543"/>
                <a:ext cx="465480" cy="380880"/>
              </p14:xfrm>
            </p:contentPart>
          </mc:Choice>
          <mc:Fallback>
            <p:pic>
              <p:nvPicPr>
                <p:cNvPr id="69" name="Ink 68">
                  <a:extLst>
                    <a:ext uri="{FF2B5EF4-FFF2-40B4-BE49-F238E27FC236}">
                      <a16:creationId xmlns:a16="http://schemas.microsoft.com/office/drawing/2014/main" id="{17336AC7-9851-D546-A77D-CA632F03199E}"/>
                    </a:ext>
                  </a:extLst>
                </p:cNvPr>
                <p:cNvPicPr/>
                <p:nvPr/>
              </p:nvPicPr>
              <p:blipFill>
                <a:blip r:embed="rId119"/>
                <a:stretch>
                  <a:fillRect/>
                </a:stretch>
              </p:blipFill>
              <p:spPr>
                <a:xfrm>
                  <a:off x="9550510" y="1680943"/>
                  <a:ext cx="526680" cy="4424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0" name="Ink 69">
                  <a:extLst>
                    <a:ext uri="{FF2B5EF4-FFF2-40B4-BE49-F238E27FC236}">
                      <a16:creationId xmlns:a16="http://schemas.microsoft.com/office/drawing/2014/main" id="{271D5722-655D-7D4F-8DF3-7BC8D98DFFD4}"/>
                    </a:ext>
                  </a:extLst>
                </p14:cNvPr>
                <p14:cNvContentPartPr/>
                <p14:nvPr/>
              </p14:nvContentPartPr>
              <p14:xfrm>
                <a:off x="10420270" y="1848703"/>
                <a:ext cx="28440" cy="257040"/>
              </p14:xfrm>
            </p:contentPart>
          </mc:Choice>
          <mc:Fallback>
            <p:pic>
              <p:nvPicPr>
                <p:cNvPr id="70" name="Ink 69">
                  <a:extLst>
                    <a:ext uri="{FF2B5EF4-FFF2-40B4-BE49-F238E27FC236}">
                      <a16:creationId xmlns:a16="http://schemas.microsoft.com/office/drawing/2014/main" id="{271D5722-655D-7D4F-8DF3-7BC8D98DFFD4}"/>
                    </a:ext>
                  </a:extLst>
                </p:cNvPr>
                <p:cNvPicPr/>
                <p:nvPr/>
              </p:nvPicPr>
              <p:blipFill>
                <a:blip r:embed="rId121"/>
                <a:stretch>
                  <a:fillRect/>
                </a:stretch>
              </p:blipFill>
              <p:spPr>
                <a:xfrm>
                  <a:off x="10389670" y="1818103"/>
                  <a:ext cx="8964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1" name="Ink 70">
                  <a:extLst>
                    <a:ext uri="{FF2B5EF4-FFF2-40B4-BE49-F238E27FC236}">
                      <a16:creationId xmlns:a16="http://schemas.microsoft.com/office/drawing/2014/main" id="{D983B11A-D209-0949-8ADE-B5EB0C971EDE}"/>
                    </a:ext>
                  </a:extLst>
                </p14:cNvPr>
                <p14:cNvContentPartPr/>
                <p14:nvPr/>
              </p14:nvContentPartPr>
              <p14:xfrm>
                <a:off x="10343950" y="1768783"/>
                <a:ext cx="14400" cy="26640"/>
              </p14:xfrm>
            </p:contentPart>
          </mc:Choice>
          <mc:Fallback>
            <p:pic>
              <p:nvPicPr>
                <p:cNvPr id="71" name="Ink 70">
                  <a:extLst>
                    <a:ext uri="{FF2B5EF4-FFF2-40B4-BE49-F238E27FC236}">
                      <a16:creationId xmlns:a16="http://schemas.microsoft.com/office/drawing/2014/main" id="{D983B11A-D209-0949-8ADE-B5EB0C971EDE}"/>
                    </a:ext>
                  </a:extLst>
                </p:cNvPr>
                <p:cNvPicPr/>
                <p:nvPr/>
              </p:nvPicPr>
              <p:blipFill>
                <a:blip r:embed="rId123"/>
                <a:stretch>
                  <a:fillRect/>
                </a:stretch>
              </p:blipFill>
              <p:spPr>
                <a:xfrm>
                  <a:off x="10313350" y="1738183"/>
                  <a:ext cx="7596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2" name="Ink 71">
                  <a:extLst>
                    <a:ext uri="{FF2B5EF4-FFF2-40B4-BE49-F238E27FC236}">
                      <a16:creationId xmlns:a16="http://schemas.microsoft.com/office/drawing/2014/main" id="{8BC17623-5991-F643-9D89-7C4506FE16E3}"/>
                    </a:ext>
                  </a:extLst>
                </p14:cNvPr>
                <p14:cNvContentPartPr/>
                <p14:nvPr/>
              </p14:nvContentPartPr>
              <p14:xfrm>
                <a:off x="10568950" y="1733143"/>
                <a:ext cx="277200" cy="345960"/>
              </p14:xfrm>
            </p:contentPart>
          </mc:Choice>
          <mc:Fallback>
            <p:pic>
              <p:nvPicPr>
                <p:cNvPr id="72" name="Ink 71">
                  <a:extLst>
                    <a:ext uri="{FF2B5EF4-FFF2-40B4-BE49-F238E27FC236}">
                      <a16:creationId xmlns:a16="http://schemas.microsoft.com/office/drawing/2014/main" id="{8BC17623-5991-F643-9D89-7C4506FE16E3}"/>
                    </a:ext>
                  </a:extLst>
                </p:cNvPr>
                <p:cNvPicPr/>
                <p:nvPr/>
              </p:nvPicPr>
              <p:blipFill>
                <a:blip r:embed="rId125"/>
                <a:stretch>
                  <a:fillRect/>
                </a:stretch>
              </p:blipFill>
              <p:spPr>
                <a:xfrm>
                  <a:off x="10538350" y="1702543"/>
                  <a:ext cx="33840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3" name="Ink 72">
                  <a:extLst>
                    <a:ext uri="{FF2B5EF4-FFF2-40B4-BE49-F238E27FC236}">
                      <a16:creationId xmlns:a16="http://schemas.microsoft.com/office/drawing/2014/main" id="{A5235773-500B-3848-B605-85227449BB32}"/>
                    </a:ext>
                  </a:extLst>
                </p14:cNvPr>
                <p14:cNvContentPartPr/>
                <p14:nvPr/>
              </p14:nvContentPartPr>
              <p14:xfrm>
                <a:off x="10711150" y="1754383"/>
                <a:ext cx="557280" cy="268920"/>
              </p14:xfrm>
            </p:contentPart>
          </mc:Choice>
          <mc:Fallback>
            <p:pic>
              <p:nvPicPr>
                <p:cNvPr id="73" name="Ink 72">
                  <a:extLst>
                    <a:ext uri="{FF2B5EF4-FFF2-40B4-BE49-F238E27FC236}">
                      <a16:creationId xmlns:a16="http://schemas.microsoft.com/office/drawing/2014/main" id="{A5235773-500B-3848-B605-85227449BB32}"/>
                    </a:ext>
                  </a:extLst>
                </p:cNvPr>
                <p:cNvPicPr/>
                <p:nvPr/>
              </p:nvPicPr>
              <p:blipFill>
                <a:blip r:embed="rId127"/>
                <a:stretch>
                  <a:fillRect/>
                </a:stretch>
              </p:blipFill>
              <p:spPr>
                <a:xfrm>
                  <a:off x="10680550" y="1723783"/>
                  <a:ext cx="61848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4" name="Ink 73">
                  <a:extLst>
                    <a:ext uri="{FF2B5EF4-FFF2-40B4-BE49-F238E27FC236}">
                      <a16:creationId xmlns:a16="http://schemas.microsoft.com/office/drawing/2014/main" id="{09793053-8E5C-614E-B7C7-570541FE423F}"/>
                    </a:ext>
                  </a:extLst>
                </p14:cNvPr>
                <p14:cNvContentPartPr/>
                <p14:nvPr/>
              </p14:nvContentPartPr>
              <p14:xfrm>
                <a:off x="11259070" y="1732063"/>
                <a:ext cx="192240" cy="254160"/>
              </p14:xfrm>
            </p:contentPart>
          </mc:Choice>
          <mc:Fallback>
            <p:pic>
              <p:nvPicPr>
                <p:cNvPr id="74" name="Ink 73">
                  <a:extLst>
                    <a:ext uri="{FF2B5EF4-FFF2-40B4-BE49-F238E27FC236}">
                      <a16:creationId xmlns:a16="http://schemas.microsoft.com/office/drawing/2014/main" id="{09793053-8E5C-614E-B7C7-570541FE423F}"/>
                    </a:ext>
                  </a:extLst>
                </p:cNvPr>
                <p:cNvPicPr/>
                <p:nvPr/>
              </p:nvPicPr>
              <p:blipFill>
                <a:blip r:embed="rId129"/>
                <a:stretch>
                  <a:fillRect/>
                </a:stretch>
              </p:blipFill>
              <p:spPr>
                <a:xfrm>
                  <a:off x="11228470" y="1701463"/>
                  <a:ext cx="25380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5" name="Ink 74">
                  <a:extLst>
                    <a:ext uri="{FF2B5EF4-FFF2-40B4-BE49-F238E27FC236}">
                      <a16:creationId xmlns:a16="http://schemas.microsoft.com/office/drawing/2014/main" id="{997AC93B-8AA5-4549-BC32-D5D9E5996966}"/>
                    </a:ext>
                  </a:extLst>
                </p14:cNvPr>
                <p14:cNvContentPartPr/>
                <p14:nvPr/>
              </p14:nvContentPartPr>
              <p14:xfrm>
                <a:off x="11498470" y="1565743"/>
                <a:ext cx="227160" cy="370800"/>
              </p14:xfrm>
            </p:contentPart>
          </mc:Choice>
          <mc:Fallback>
            <p:pic>
              <p:nvPicPr>
                <p:cNvPr id="75" name="Ink 74">
                  <a:extLst>
                    <a:ext uri="{FF2B5EF4-FFF2-40B4-BE49-F238E27FC236}">
                      <a16:creationId xmlns:a16="http://schemas.microsoft.com/office/drawing/2014/main" id="{997AC93B-8AA5-4549-BC32-D5D9E5996966}"/>
                    </a:ext>
                  </a:extLst>
                </p:cNvPr>
                <p:cNvPicPr/>
                <p:nvPr/>
              </p:nvPicPr>
              <p:blipFill>
                <a:blip r:embed="rId131"/>
                <a:stretch>
                  <a:fillRect/>
                </a:stretch>
              </p:blipFill>
              <p:spPr>
                <a:xfrm>
                  <a:off x="11467510" y="1534783"/>
                  <a:ext cx="28836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6" name="Ink 75">
                  <a:extLst>
                    <a:ext uri="{FF2B5EF4-FFF2-40B4-BE49-F238E27FC236}">
                      <a16:creationId xmlns:a16="http://schemas.microsoft.com/office/drawing/2014/main" id="{3B630DFE-B229-FB48-9D6B-C9F994B71448}"/>
                    </a:ext>
                  </a:extLst>
                </p14:cNvPr>
                <p14:cNvContentPartPr/>
                <p14:nvPr/>
              </p14:nvContentPartPr>
              <p14:xfrm>
                <a:off x="11820670" y="1431463"/>
                <a:ext cx="156960" cy="587880"/>
              </p14:xfrm>
            </p:contentPart>
          </mc:Choice>
          <mc:Fallback>
            <p:pic>
              <p:nvPicPr>
                <p:cNvPr id="76" name="Ink 75">
                  <a:extLst>
                    <a:ext uri="{FF2B5EF4-FFF2-40B4-BE49-F238E27FC236}">
                      <a16:creationId xmlns:a16="http://schemas.microsoft.com/office/drawing/2014/main" id="{3B630DFE-B229-FB48-9D6B-C9F994B71448}"/>
                    </a:ext>
                  </a:extLst>
                </p:cNvPr>
                <p:cNvPicPr/>
                <p:nvPr/>
              </p:nvPicPr>
              <p:blipFill>
                <a:blip r:embed="rId133"/>
                <a:stretch>
                  <a:fillRect/>
                </a:stretch>
              </p:blipFill>
              <p:spPr>
                <a:xfrm>
                  <a:off x="11789710" y="1400863"/>
                  <a:ext cx="218520" cy="6490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7" name="Ink 76">
                  <a:extLst>
                    <a:ext uri="{FF2B5EF4-FFF2-40B4-BE49-F238E27FC236}">
                      <a16:creationId xmlns:a16="http://schemas.microsoft.com/office/drawing/2014/main" id="{7CF0FF62-4B88-B142-BD99-1A0489B5AC43}"/>
                    </a:ext>
                  </a:extLst>
                </p14:cNvPr>
                <p14:cNvContentPartPr/>
                <p14:nvPr/>
              </p14:nvContentPartPr>
              <p14:xfrm>
                <a:off x="12220270" y="1850503"/>
                <a:ext cx="9000" cy="37080"/>
              </p14:xfrm>
            </p:contentPart>
          </mc:Choice>
          <mc:Fallback>
            <p:pic>
              <p:nvPicPr>
                <p:cNvPr id="77" name="Ink 76">
                  <a:extLst>
                    <a:ext uri="{FF2B5EF4-FFF2-40B4-BE49-F238E27FC236}">
                      <a16:creationId xmlns:a16="http://schemas.microsoft.com/office/drawing/2014/main" id="{7CF0FF62-4B88-B142-BD99-1A0489B5AC43}"/>
                    </a:ext>
                  </a:extLst>
                </p:cNvPr>
                <p:cNvPicPr/>
                <p:nvPr/>
              </p:nvPicPr>
              <p:blipFill>
                <a:blip r:embed="rId135"/>
                <a:stretch>
                  <a:fillRect/>
                </a:stretch>
              </p:blipFill>
              <p:spPr>
                <a:xfrm>
                  <a:off x="12189670" y="1819903"/>
                  <a:ext cx="7056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8" name="Ink 77">
                  <a:extLst>
                    <a:ext uri="{FF2B5EF4-FFF2-40B4-BE49-F238E27FC236}">
                      <a16:creationId xmlns:a16="http://schemas.microsoft.com/office/drawing/2014/main" id="{66EC9B57-B6CC-8A41-96D3-1CE65413C86C}"/>
                    </a:ext>
                  </a:extLst>
                </p14:cNvPr>
                <p14:cNvContentPartPr/>
                <p14:nvPr/>
              </p14:nvContentPartPr>
              <p14:xfrm>
                <a:off x="10978270" y="2364223"/>
                <a:ext cx="938880" cy="209880"/>
              </p14:xfrm>
            </p:contentPart>
          </mc:Choice>
          <mc:Fallback>
            <p:pic>
              <p:nvPicPr>
                <p:cNvPr id="78" name="Ink 77">
                  <a:extLst>
                    <a:ext uri="{FF2B5EF4-FFF2-40B4-BE49-F238E27FC236}">
                      <a16:creationId xmlns:a16="http://schemas.microsoft.com/office/drawing/2014/main" id="{66EC9B57-B6CC-8A41-96D3-1CE65413C86C}"/>
                    </a:ext>
                  </a:extLst>
                </p:cNvPr>
                <p:cNvPicPr/>
                <p:nvPr/>
              </p:nvPicPr>
              <p:blipFill>
                <a:blip r:embed="rId137"/>
                <a:stretch>
                  <a:fillRect/>
                </a:stretch>
              </p:blipFill>
              <p:spPr>
                <a:xfrm>
                  <a:off x="10947670" y="2333623"/>
                  <a:ext cx="100008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0" name="Ink 79">
                  <a:extLst>
                    <a:ext uri="{FF2B5EF4-FFF2-40B4-BE49-F238E27FC236}">
                      <a16:creationId xmlns:a16="http://schemas.microsoft.com/office/drawing/2014/main" id="{9DED7DB2-8EFA-E448-8014-2542CA9C0E16}"/>
                    </a:ext>
                  </a:extLst>
                </p14:cNvPr>
                <p14:cNvContentPartPr/>
                <p14:nvPr/>
              </p14:nvContentPartPr>
              <p14:xfrm>
                <a:off x="9324070" y="1946983"/>
                <a:ext cx="541080" cy="218880"/>
              </p14:xfrm>
            </p:contentPart>
          </mc:Choice>
          <mc:Fallback>
            <p:pic>
              <p:nvPicPr>
                <p:cNvPr id="80" name="Ink 79">
                  <a:extLst>
                    <a:ext uri="{FF2B5EF4-FFF2-40B4-BE49-F238E27FC236}">
                      <a16:creationId xmlns:a16="http://schemas.microsoft.com/office/drawing/2014/main" id="{9DED7DB2-8EFA-E448-8014-2542CA9C0E16}"/>
                    </a:ext>
                  </a:extLst>
                </p:cNvPr>
                <p:cNvPicPr/>
                <p:nvPr/>
              </p:nvPicPr>
              <p:blipFill>
                <a:blip r:embed="rId139"/>
                <a:stretch>
                  <a:fillRect/>
                </a:stretch>
              </p:blipFill>
              <p:spPr>
                <a:xfrm>
                  <a:off x="9293110" y="1916383"/>
                  <a:ext cx="60228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1" name="Ink 80">
                  <a:extLst>
                    <a:ext uri="{FF2B5EF4-FFF2-40B4-BE49-F238E27FC236}">
                      <a16:creationId xmlns:a16="http://schemas.microsoft.com/office/drawing/2014/main" id="{895EB679-1097-3D42-959A-31CFADAD4BE0}"/>
                    </a:ext>
                  </a:extLst>
                </p14:cNvPr>
                <p14:cNvContentPartPr/>
                <p14:nvPr/>
              </p14:nvContentPartPr>
              <p14:xfrm>
                <a:off x="9354310" y="1936543"/>
                <a:ext cx="445680" cy="261000"/>
              </p14:xfrm>
            </p:contentPart>
          </mc:Choice>
          <mc:Fallback>
            <p:pic>
              <p:nvPicPr>
                <p:cNvPr id="81" name="Ink 80">
                  <a:extLst>
                    <a:ext uri="{FF2B5EF4-FFF2-40B4-BE49-F238E27FC236}">
                      <a16:creationId xmlns:a16="http://schemas.microsoft.com/office/drawing/2014/main" id="{895EB679-1097-3D42-959A-31CFADAD4BE0}"/>
                    </a:ext>
                  </a:extLst>
                </p:cNvPr>
                <p:cNvPicPr/>
                <p:nvPr/>
              </p:nvPicPr>
              <p:blipFill>
                <a:blip r:embed="rId141"/>
                <a:stretch>
                  <a:fillRect/>
                </a:stretch>
              </p:blipFill>
              <p:spPr>
                <a:xfrm>
                  <a:off x="9323710" y="1905943"/>
                  <a:ext cx="50688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2" name="Ink 81">
                  <a:extLst>
                    <a:ext uri="{FF2B5EF4-FFF2-40B4-BE49-F238E27FC236}">
                      <a16:creationId xmlns:a16="http://schemas.microsoft.com/office/drawing/2014/main" id="{9F5C3126-F63B-ED46-B901-695B46BE834A}"/>
                    </a:ext>
                  </a:extLst>
                </p14:cNvPr>
                <p14:cNvContentPartPr/>
                <p14:nvPr/>
              </p14:nvContentPartPr>
              <p14:xfrm>
                <a:off x="9282310" y="2492023"/>
                <a:ext cx="488880" cy="195120"/>
              </p14:xfrm>
            </p:contentPart>
          </mc:Choice>
          <mc:Fallback>
            <p:pic>
              <p:nvPicPr>
                <p:cNvPr id="82" name="Ink 81">
                  <a:extLst>
                    <a:ext uri="{FF2B5EF4-FFF2-40B4-BE49-F238E27FC236}">
                      <a16:creationId xmlns:a16="http://schemas.microsoft.com/office/drawing/2014/main" id="{9F5C3126-F63B-ED46-B901-695B46BE834A}"/>
                    </a:ext>
                  </a:extLst>
                </p:cNvPr>
                <p:cNvPicPr/>
                <p:nvPr/>
              </p:nvPicPr>
              <p:blipFill>
                <a:blip r:embed="rId143"/>
                <a:stretch>
                  <a:fillRect/>
                </a:stretch>
              </p:blipFill>
              <p:spPr>
                <a:xfrm>
                  <a:off x="9251710" y="2461423"/>
                  <a:ext cx="55008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3" name="Ink 82">
                  <a:extLst>
                    <a:ext uri="{FF2B5EF4-FFF2-40B4-BE49-F238E27FC236}">
                      <a16:creationId xmlns:a16="http://schemas.microsoft.com/office/drawing/2014/main" id="{1BA4A378-52D5-D94D-A1B2-048E6E8135AA}"/>
                    </a:ext>
                  </a:extLst>
                </p14:cNvPr>
                <p14:cNvContentPartPr/>
                <p14:nvPr/>
              </p14:nvContentPartPr>
              <p14:xfrm>
                <a:off x="9772270" y="2465023"/>
                <a:ext cx="177840" cy="111240"/>
              </p14:xfrm>
            </p:contentPart>
          </mc:Choice>
          <mc:Fallback>
            <p:pic>
              <p:nvPicPr>
                <p:cNvPr id="83" name="Ink 82">
                  <a:extLst>
                    <a:ext uri="{FF2B5EF4-FFF2-40B4-BE49-F238E27FC236}">
                      <a16:creationId xmlns:a16="http://schemas.microsoft.com/office/drawing/2014/main" id="{1BA4A378-52D5-D94D-A1B2-048E6E8135AA}"/>
                    </a:ext>
                  </a:extLst>
                </p:cNvPr>
                <p:cNvPicPr/>
                <p:nvPr/>
              </p:nvPicPr>
              <p:blipFill>
                <a:blip r:embed="rId145"/>
                <a:stretch>
                  <a:fillRect/>
                </a:stretch>
              </p:blipFill>
              <p:spPr>
                <a:xfrm>
                  <a:off x="9741670" y="2434423"/>
                  <a:ext cx="23904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4" name="Ink 83">
                  <a:extLst>
                    <a:ext uri="{FF2B5EF4-FFF2-40B4-BE49-F238E27FC236}">
                      <a16:creationId xmlns:a16="http://schemas.microsoft.com/office/drawing/2014/main" id="{66E9631D-4361-8047-A3D5-D1330BCD88D0}"/>
                    </a:ext>
                  </a:extLst>
                </p14:cNvPr>
                <p14:cNvContentPartPr/>
                <p14:nvPr/>
              </p14:nvContentPartPr>
              <p14:xfrm>
                <a:off x="9787390" y="2399503"/>
                <a:ext cx="97200" cy="234360"/>
              </p14:xfrm>
            </p:contentPart>
          </mc:Choice>
          <mc:Fallback>
            <p:pic>
              <p:nvPicPr>
                <p:cNvPr id="84" name="Ink 83">
                  <a:extLst>
                    <a:ext uri="{FF2B5EF4-FFF2-40B4-BE49-F238E27FC236}">
                      <a16:creationId xmlns:a16="http://schemas.microsoft.com/office/drawing/2014/main" id="{66E9631D-4361-8047-A3D5-D1330BCD88D0}"/>
                    </a:ext>
                  </a:extLst>
                </p:cNvPr>
                <p:cNvPicPr/>
                <p:nvPr/>
              </p:nvPicPr>
              <p:blipFill>
                <a:blip r:embed="rId147"/>
                <a:stretch>
                  <a:fillRect/>
                </a:stretch>
              </p:blipFill>
              <p:spPr>
                <a:xfrm>
                  <a:off x="9756790" y="2368903"/>
                  <a:ext cx="15876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5" name="Ink 84">
                  <a:extLst>
                    <a:ext uri="{FF2B5EF4-FFF2-40B4-BE49-F238E27FC236}">
                      <a16:creationId xmlns:a16="http://schemas.microsoft.com/office/drawing/2014/main" id="{51F8E5E7-FA84-2A47-9E0F-4C07F2B3098E}"/>
                    </a:ext>
                  </a:extLst>
                </p14:cNvPr>
                <p14:cNvContentPartPr/>
                <p14:nvPr/>
              </p14:nvContentPartPr>
              <p14:xfrm>
                <a:off x="9995110" y="2248663"/>
                <a:ext cx="171360" cy="273960"/>
              </p14:xfrm>
            </p:contentPart>
          </mc:Choice>
          <mc:Fallback>
            <p:pic>
              <p:nvPicPr>
                <p:cNvPr id="85" name="Ink 84">
                  <a:extLst>
                    <a:ext uri="{FF2B5EF4-FFF2-40B4-BE49-F238E27FC236}">
                      <a16:creationId xmlns:a16="http://schemas.microsoft.com/office/drawing/2014/main" id="{51F8E5E7-FA84-2A47-9E0F-4C07F2B3098E}"/>
                    </a:ext>
                  </a:extLst>
                </p:cNvPr>
                <p:cNvPicPr/>
                <p:nvPr/>
              </p:nvPicPr>
              <p:blipFill>
                <a:blip r:embed="rId149"/>
                <a:stretch>
                  <a:fillRect/>
                </a:stretch>
              </p:blipFill>
              <p:spPr>
                <a:xfrm>
                  <a:off x="9964510" y="2218063"/>
                  <a:ext cx="23292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6" name="Ink 85">
                  <a:extLst>
                    <a:ext uri="{FF2B5EF4-FFF2-40B4-BE49-F238E27FC236}">
                      <a16:creationId xmlns:a16="http://schemas.microsoft.com/office/drawing/2014/main" id="{AF1B46A7-2C9A-1C4F-A803-69237CF8F401}"/>
                    </a:ext>
                  </a:extLst>
                </p14:cNvPr>
                <p14:cNvContentPartPr/>
                <p14:nvPr/>
              </p14:nvContentPartPr>
              <p14:xfrm>
                <a:off x="9977830" y="2319943"/>
                <a:ext cx="167760" cy="48600"/>
              </p14:xfrm>
            </p:contentPart>
          </mc:Choice>
          <mc:Fallback>
            <p:pic>
              <p:nvPicPr>
                <p:cNvPr id="86" name="Ink 85">
                  <a:extLst>
                    <a:ext uri="{FF2B5EF4-FFF2-40B4-BE49-F238E27FC236}">
                      <a16:creationId xmlns:a16="http://schemas.microsoft.com/office/drawing/2014/main" id="{AF1B46A7-2C9A-1C4F-A803-69237CF8F401}"/>
                    </a:ext>
                  </a:extLst>
                </p:cNvPr>
                <p:cNvPicPr/>
                <p:nvPr/>
              </p:nvPicPr>
              <p:blipFill>
                <a:blip r:embed="rId151"/>
                <a:stretch>
                  <a:fillRect/>
                </a:stretch>
              </p:blipFill>
              <p:spPr>
                <a:xfrm>
                  <a:off x="9947230" y="2289343"/>
                  <a:ext cx="22932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7" name="Ink 86">
                  <a:extLst>
                    <a:ext uri="{FF2B5EF4-FFF2-40B4-BE49-F238E27FC236}">
                      <a16:creationId xmlns:a16="http://schemas.microsoft.com/office/drawing/2014/main" id="{6207B89B-8B8B-C141-BCFB-82E85AF159F3}"/>
                    </a:ext>
                  </a:extLst>
                </p14:cNvPr>
                <p14:cNvContentPartPr/>
                <p14:nvPr/>
              </p14:nvContentPartPr>
              <p14:xfrm>
                <a:off x="10329190" y="2337943"/>
                <a:ext cx="2520" cy="3960"/>
              </p14:xfrm>
            </p:contentPart>
          </mc:Choice>
          <mc:Fallback>
            <p:pic>
              <p:nvPicPr>
                <p:cNvPr id="87" name="Ink 86">
                  <a:extLst>
                    <a:ext uri="{FF2B5EF4-FFF2-40B4-BE49-F238E27FC236}">
                      <a16:creationId xmlns:a16="http://schemas.microsoft.com/office/drawing/2014/main" id="{6207B89B-8B8B-C141-BCFB-82E85AF159F3}"/>
                    </a:ext>
                  </a:extLst>
                </p:cNvPr>
                <p:cNvPicPr/>
                <p:nvPr/>
              </p:nvPicPr>
              <p:blipFill>
                <a:blip r:embed="rId153"/>
                <a:stretch>
                  <a:fillRect/>
                </a:stretch>
              </p:blipFill>
              <p:spPr>
                <a:xfrm>
                  <a:off x="10298230" y="2307343"/>
                  <a:ext cx="6372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8" name="Ink 87">
                  <a:extLst>
                    <a:ext uri="{FF2B5EF4-FFF2-40B4-BE49-F238E27FC236}">
                      <a16:creationId xmlns:a16="http://schemas.microsoft.com/office/drawing/2014/main" id="{4DBB074C-F2CB-4840-B179-C2EA6DD35B34}"/>
                    </a:ext>
                  </a:extLst>
                </p14:cNvPr>
                <p14:cNvContentPartPr/>
                <p14:nvPr/>
              </p14:nvContentPartPr>
              <p14:xfrm>
                <a:off x="9376630" y="2486263"/>
                <a:ext cx="1038960" cy="411120"/>
              </p14:xfrm>
            </p:contentPart>
          </mc:Choice>
          <mc:Fallback>
            <p:pic>
              <p:nvPicPr>
                <p:cNvPr id="88" name="Ink 87">
                  <a:extLst>
                    <a:ext uri="{FF2B5EF4-FFF2-40B4-BE49-F238E27FC236}">
                      <a16:creationId xmlns:a16="http://schemas.microsoft.com/office/drawing/2014/main" id="{4DBB074C-F2CB-4840-B179-C2EA6DD35B34}"/>
                    </a:ext>
                  </a:extLst>
                </p:cNvPr>
                <p:cNvPicPr/>
                <p:nvPr/>
              </p:nvPicPr>
              <p:blipFill>
                <a:blip r:embed="rId155"/>
                <a:stretch>
                  <a:fillRect/>
                </a:stretch>
              </p:blipFill>
              <p:spPr>
                <a:xfrm>
                  <a:off x="9346030" y="2455663"/>
                  <a:ext cx="1100160" cy="4726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9" name="Ink 88">
                  <a:extLst>
                    <a:ext uri="{FF2B5EF4-FFF2-40B4-BE49-F238E27FC236}">
                      <a16:creationId xmlns:a16="http://schemas.microsoft.com/office/drawing/2014/main" id="{6E96FD1E-5F29-104D-8A5D-0DBC03AD4CF4}"/>
                    </a:ext>
                  </a:extLst>
                </p14:cNvPr>
                <p14:cNvContentPartPr/>
                <p14:nvPr/>
              </p14:nvContentPartPr>
              <p14:xfrm>
                <a:off x="9397510" y="2551783"/>
                <a:ext cx="1008360" cy="333720"/>
              </p14:xfrm>
            </p:contentPart>
          </mc:Choice>
          <mc:Fallback>
            <p:pic>
              <p:nvPicPr>
                <p:cNvPr id="89" name="Ink 88">
                  <a:extLst>
                    <a:ext uri="{FF2B5EF4-FFF2-40B4-BE49-F238E27FC236}">
                      <a16:creationId xmlns:a16="http://schemas.microsoft.com/office/drawing/2014/main" id="{6E96FD1E-5F29-104D-8A5D-0DBC03AD4CF4}"/>
                    </a:ext>
                  </a:extLst>
                </p:cNvPr>
                <p:cNvPicPr/>
                <p:nvPr/>
              </p:nvPicPr>
              <p:blipFill>
                <a:blip r:embed="rId157"/>
                <a:stretch>
                  <a:fillRect/>
                </a:stretch>
              </p:blipFill>
              <p:spPr>
                <a:xfrm>
                  <a:off x="9366910" y="2521183"/>
                  <a:ext cx="1069560" cy="395280"/>
                </a:xfrm>
                <a:prstGeom prst="rect">
                  <a:avLst/>
                </a:prstGeom>
              </p:spPr>
            </p:pic>
          </mc:Fallback>
        </mc:AlternateContent>
      </p:grpSp>
      <p:grpSp>
        <p:nvGrpSpPr>
          <p:cNvPr id="141" name="Group 140">
            <a:extLst>
              <a:ext uri="{FF2B5EF4-FFF2-40B4-BE49-F238E27FC236}">
                <a16:creationId xmlns:a16="http://schemas.microsoft.com/office/drawing/2014/main" id="{35F03391-77D9-F540-B455-F14C1D66BB4C}"/>
              </a:ext>
            </a:extLst>
          </p:cNvPr>
          <p:cNvGrpSpPr/>
          <p:nvPr/>
        </p:nvGrpSpPr>
        <p:grpSpPr>
          <a:xfrm>
            <a:off x="1585510" y="3130663"/>
            <a:ext cx="9745200" cy="2487960"/>
            <a:chOff x="1585510" y="3130663"/>
            <a:chExt cx="9745200" cy="2487960"/>
          </a:xfrm>
        </p:grpSpPr>
        <mc:AlternateContent xmlns:mc="http://schemas.openxmlformats.org/markup-compatibility/2006">
          <mc:Choice xmlns:p14="http://schemas.microsoft.com/office/powerpoint/2010/main" Requires="p14">
            <p:contentPart p14:bwMode="auto" r:id="rId158">
              <p14:nvContentPartPr>
                <p14:cNvPr id="91" name="Ink 90">
                  <a:extLst>
                    <a:ext uri="{FF2B5EF4-FFF2-40B4-BE49-F238E27FC236}">
                      <a16:creationId xmlns:a16="http://schemas.microsoft.com/office/drawing/2014/main" id="{E5A7A938-8C4B-564E-8403-C5517E3F26B3}"/>
                    </a:ext>
                  </a:extLst>
                </p14:cNvPr>
                <p14:cNvContentPartPr/>
                <p14:nvPr/>
              </p14:nvContentPartPr>
              <p14:xfrm>
                <a:off x="1773430" y="3824383"/>
                <a:ext cx="195840" cy="309600"/>
              </p14:xfrm>
            </p:contentPart>
          </mc:Choice>
          <mc:Fallback>
            <p:pic>
              <p:nvPicPr>
                <p:cNvPr id="91" name="Ink 90">
                  <a:extLst>
                    <a:ext uri="{FF2B5EF4-FFF2-40B4-BE49-F238E27FC236}">
                      <a16:creationId xmlns:a16="http://schemas.microsoft.com/office/drawing/2014/main" id="{E5A7A938-8C4B-564E-8403-C5517E3F26B3}"/>
                    </a:ext>
                  </a:extLst>
                </p:cNvPr>
                <p:cNvPicPr/>
                <p:nvPr/>
              </p:nvPicPr>
              <p:blipFill>
                <a:blip r:embed="rId159"/>
                <a:stretch>
                  <a:fillRect/>
                </a:stretch>
              </p:blipFill>
              <p:spPr>
                <a:xfrm>
                  <a:off x="1742830" y="3793783"/>
                  <a:ext cx="25704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2" name="Ink 91">
                  <a:extLst>
                    <a:ext uri="{FF2B5EF4-FFF2-40B4-BE49-F238E27FC236}">
                      <a16:creationId xmlns:a16="http://schemas.microsoft.com/office/drawing/2014/main" id="{848DE79C-A5DC-8349-BBE8-02A7BD5394CB}"/>
                    </a:ext>
                  </a:extLst>
                </p14:cNvPr>
                <p14:cNvContentPartPr/>
                <p14:nvPr/>
              </p14:nvContentPartPr>
              <p14:xfrm>
                <a:off x="1585510" y="3609103"/>
                <a:ext cx="638280" cy="728280"/>
              </p14:xfrm>
            </p:contentPart>
          </mc:Choice>
          <mc:Fallback>
            <p:pic>
              <p:nvPicPr>
                <p:cNvPr id="92" name="Ink 91">
                  <a:extLst>
                    <a:ext uri="{FF2B5EF4-FFF2-40B4-BE49-F238E27FC236}">
                      <a16:creationId xmlns:a16="http://schemas.microsoft.com/office/drawing/2014/main" id="{848DE79C-A5DC-8349-BBE8-02A7BD5394CB}"/>
                    </a:ext>
                  </a:extLst>
                </p:cNvPr>
                <p:cNvPicPr/>
                <p:nvPr/>
              </p:nvPicPr>
              <p:blipFill>
                <a:blip r:embed="rId161"/>
                <a:stretch>
                  <a:fillRect/>
                </a:stretch>
              </p:blipFill>
              <p:spPr>
                <a:xfrm>
                  <a:off x="1554910" y="3578503"/>
                  <a:ext cx="699480" cy="7898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3" name="Ink 92">
                  <a:extLst>
                    <a:ext uri="{FF2B5EF4-FFF2-40B4-BE49-F238E27FC236}">
                      <a16:creationId xmlns:a16="http://schemas.microsoft.com/office/drawing/2014/main" id="{68EA0BFC-8344-2F48-ACC9-7EC15BBD4C02}"/>
                    </a:ext>
                  </a:extLst>
                </p14:cNvPr>
                <p14:cNvContentPartPr/>
                <p14:nvPr/>
              </p14:nvContentPartPr>
              <p14:xfrm>
                <a:off x="2601430" y="3664543"/>
                <a:ext cx="812160" cy="387000"/>
              </p14:xfrm>
            </p:contentPart>
          </mc:Choice>
          <mc:Fallback>
            <p:pic>
              <p:nvPicPr>
                <p:cNvPr id="93" name="Ink 92">
                  <a:extLst>
                    <a:ext uri="{FF2B5EF4-FFF2-40B4-BE49-F238E27FC236}">
                      <a16:creationId xmlns:a16="http://schemas.microsoft.com/office/drawing/2014/main" id="{68EA0BFC-8344-2F48-ACC9-7EC15BBD4C02}"/>
                    </a:ext>
                  </a:extLst>
                </p:cNvPr>
                <p:cNvPicPr/>
                <p:nvPr/>
              </p:nvPicPr>
              <p:blipFill>
                <a:blip r:embed="rId163"/>
                <a:stretch>
                  <a:fillRect/>
                </a:stretch>
              </p:blipFill>
              <p:spPr>
                <a:xfrm>
                  <a:off x="2570830" y="3633943"/>
                  <a:ext cx="87372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4" name="Ink 93">
                  <a:extLst>
                    <a:ext uri="{FF2B5EF4-FFF2-40B4-BE49-F238E27FC236}">
                      <a16:creationId xmlns:a16="http://schemas.microsoft.com/office/drawing/2014/main" id="{664C07A9-9E4C-B344-9800-BA7BF1CCB67E}"/>
                    </a:ext>
                  </a:extLst>
                </p14:cNvPr>
                <p14:cNvContentPartPr/>
                <p14:nvPr/>
              </p14:nvContentPartPr>
              <p14:xfrm>
                <a:off x="3278950" y="3695863"/>
                <a:ext cx="218160" cy="65880"/>
              </p14:xfrm>
            </p:contentPart>
          </mc:Choice>
          <mc:Fallback>
            <p:pic>
              <p:nvPicPr>
                <p:cNvPr id="94" name="Ink 93">
                  <a:extLst>
                    <a:ext uri="{FF2B5EF4-FFF2-40B4-BE49-F238E27FC236}">
                      <a16:creationId xmlns:a16="http://schemas.microsoft.com/office/drawing/2014/main" id="{664C07A9-9E4C-B344-9800-BA7BF1CCB67E}"/>
                    </a:ext>
                  </a:extLst>
                </p:cNvPr>
                <p:cNvPicPr/>
                <p:nvPr/>
              </p:nvPicPr>
              <p:blipFill>
                <a:blip r:embed="rId165"/>
                <a:stretch>
                  <a:fillRect/>
                </a:stretch>
              </p:blipFill>
              <p:spPr>
                <a:xfrm>
                  <a:off x="3248350" y="3665263"/>
                  <a:ext cx="2793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5" name="Ink 94">
                  <a:extLst>
                    <a:ext uri="{FF2B5EF4-FFF2-40B4-BE49-F238E27FC236}">
                      <a16:creationId xmlns:a16="http://schemas.microsoft.com/office/drawing/2014/main" id="{19D14615-2143-8C4F-A983-1DD05E08E0C4}"/>
                    </a:ext>
                  </a:extLst>
                </p14:cNvPr>
                <p14:cNvContentPartPr/>
                <p14:nvPr/>
              </p14:nvContentPartPr>
              <p14:xfrm>
                <a:off x="4030990" y="3620623"/>
                <a:ext cx="267840" cy="261360"/>
              </p14:xfrm>
            </p:contentPart>
          </mc:Choice>
          <mc:Fallback>
            <p:pic>
              <p:nvPicPr>
                <p:cNvPr id="95" name="Ink 94">
                  <a:extLst>
                    <a:ext uri="{FF2B5EF4-FFF2-40B4-BE49-F238E27FC236}">
                      <a16:creationId xmlns:a16="http://schemas.microsoft.com/office/drawing/2014/main" id="{19D14615-2143-8C4F-A983-1DD05E08E0C4}"/>
                    </a:ext>
                  </a:extLst>
                </p:cNvPr>
                <p:cNvPicPr/>
                <p:nvPr/>
              </p:nvPicPr>
              <p:blipFill>
                <a:blip r:embed="rId167"/>
                <a:stretch>
                  <a:fillRect/>
                </a:stretch>
              </p:blipFill>
              <p:spPr>
                <a:xfrm>
                  <a:off x="4000390" y="3590023"/>
                  <a:ext cx="32940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6" name="Ink 95">
                  <a:extLst>
                    <a:ext uri="{FF2B5EF4-FFF2-40B4-BE49-F238E27FC236}">
                      <a16:creationId xmlns:a16="http://schemas.microsoft.com/office/drawing/2014/main" id="{7CE99ADD-E6A0-3A46-ABAC-86392AAD5008}"/>
                    </a:ext>
                  </a:extLst>
                </p14:cNvPr>
                <p14:cNvContentPartPr/>
                <p14:nvPr/>
              </p14:nvContentPartPr>
              <p14:xfrm>
                <a:off x="4064830" y="3506143"/>
                <a:ext cx="64440" cy="1440"/>
              </p14:xfrm>
            </p:contentPart>
          </mc:Choice>
          <mc:Fallback>
            <p:pic>
              <p:nvPicPr>
                <p:cNvPr id="96" name="Ink 95">
                  <a:extLst>
                    <a:ext uri="{FF2B5EF4-FFF2-40B4-BE49-F238E27FC236}">
                      <a16:creationId xmlns:a16="http://schemas.microsoft.com/office/drawing/2014/main" id="{7CE99ADD-E6A0-3A46-ABAC-86392AAD5008}"/>
                    </a:ext>
                  </a:extLst>
                </p:cNvPr>
                <p:cNvPicPr/>
                <p:nvPr/>
              </p:nvPicPr>
              <p:blipFill>
                <a:blip r:embed="rId169"/>
                <a:stretch>
                  <a:fillRect/>
                </a:stretch>
              </p:blipFill>
              <p:spPr>
                <a:xfrm>
                  <a:off x="4034230" y="3475543"/>
                  <a:ext cx="12600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7" name="Ink 96">
                  <a:extLst>
                    <a:ext uri="{FF2B5EF4-FFF2-40B4-BE49-F238E27FC236}">
                      <a16:creationId xmlns:a16="http://schemas.microsoft.com/office/drawing/2014/main" id="{3CD7F6F4-E76D-6142-B8B4-8FDC93BE7586}"/>
                    </a:ext>
                  </a:extLst>
                </p14:cNvPr>
                <p14:cNvContentPartPr/>
                <p14:nvPr/>
              </p14:nvContentPartPr>
              <p14:xfrm>
                <a:off x="4642270" y="3424423"/>
                <a:ext cx="72360" cy="592200"/>
              </p14:xfrm>
            </p:contentPart>
          </mc:Choice>
          <mc:Fallback>
            <p:pic>
              <p:nvPicPr>
                <p:cNvPr id="97" name="Ink 96">
                  <a:extLst>
                    <a:ext uri="{FF2B5EF4-FFF2-40B4-BE49-F238E27FC236}">
                      <a16:creationId xmlns:a16="http://schemas.microsoft.com/office/drawing/2014/main" id="{3CD7F6F4-E76D-6142-B8B4-8FDC93BE7586}"/>
                    </a:ext>
                  </a:extLst>
                </p:cNvPr>
                <p:cNvPicPr/>
                <p:nvPr/>
              </p:nvPicPr>
              <p:blipFill>
                <a:blip r:embed="rId171"/>
                <a:stretch>
                  <a:fillRect/>
                </a:stretch>
              </p:blipFill>
              <p:spPr>
                <a:xfrm>
                  <a:off x="4611670" y="3393823"/>
                  <a:ext cx="133560" cy="6537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8" name="Ink 97">
                  <a:extLst>
                    <a:ext uri="{FF2B5EF4-FFF2-40B4-BE49-F238E27FC236}">
                      <a16:creationId xmlns:a16="http://schemas.microsoft.com/office/drawing/2014/main" id="{EBA3DA06-C16B-4A40-9EFC-E547C3F5DC0C}"/>
                    </a:ext>
                  </a:extLst>
                </p14:cNvPr>
                <p14:cNvContentPartPr/>
                <p14:nvPr/>
              </p14:nvContentPartPr>
              <p14:xfrm>
                <a:off x="4563430" y="3513343"/>
                <a:ext cx="435240" cy="326880"/>
              </p14:xfrm>
            </p:contentPart>
          </mc:Choice>
          <mc:Fallback>
            <p:pic>
              <p:nvPicPr>
                <p:cNvPr id="98" name="Ink 97">
                  <a:extLst>
                    <a:ext uri="{FF2B5EF4-FFF2-40B4-BE49-F238E27FC236}">
                      <a16:creationId xmlns:a16="http://schemas.microsoft.com/office/drawing/2014/main" id="{EBA3DA06-C16B-4A40-9EFC-E547C3F5DC0C}"/>
                    </a:ext>
                  </a:extLst>
                </p:cNvPr>
                <p:cNvPicPr/>
                <p:nvPr/>
              </p:nvPicPr>
              <p:blipFill>
                <a:blip r:embed="rId173"/>
                <a:stretch>
                  <a:fillRect/>
                </a:stretch>
              </p:blipFill>
              <p:spPr>
                <a:xfrm>
                  <a:off x="4532470" y="3482383"/>
                  <a:ext cx="49680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99" name="Ink 98">
                  <a:extLst>
                    <a:ext uri="{FF2B5EF4-FFF2-40B4-BE49-F238E27FC236}">
                      <a16:creationId xmlns:a16="http://schemas.microsoft.com/office/drawing/2014/main" id="{3D8D168C-BAA9-7E42-88AC-690F01209D9F}"/>
                    </a:ext>
                  </a:extLst>
                </p14:cNvPr>
                <p14:cNvContentPartPr/>
                <p14:nvPr/>
              </p14:nvContentPartPr>
              <p14:xfrm>
                <a:off x="5003350" y="3497143"/>
                <a:ext cx="344160" cy="446040"/>
              </p14:xfrm>
            </p:contentPart>
          </mc:Choice>
          <mc:Fallback>
            <p:pic>
              <p:nvPicPr>
                <p:cNvPr id="99" name="Ink 98">
                  <a:extLst>
                    <a:ext uri="{FF2B5EF4-FFF2-40B4-BE49-F238E27FC236}">
                      <a16:creationId xmlns:a16="http://schemas.microsoft.com/office/drawing/2014/main" id="{3D8D168C-BAA9-7E42-88AC-690F01209D9F}"/>
                    </a:ext>
                  </a:extLst>
                </p:cNvPr>
                <p:cNvPicPr/>
                <p:nvPr/>
              </p:nvPicPr>
              <p:blipFill>
                <a:blip r:embed="rId175"/>
                <a:stretch>
                  <a:fillRect/>
                </a:stretch>
              </p:blipFill>
              <p:spPr>
                <a:xfrm>
                  <a:off x="4972750" y="3466543"/>
                  <a:ext cx="405720" cy="5072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0" name="Ink 99">
                  <a:extLst>
                    <a:ext uri="{FF2B5EF4-FFF2-40B4-BE49-F238E27FC236}">
                      <a16:creationId xmlns:a16="http://schemas.microsoft.com/office/drawing/2014/main" id="{2AD2054B-F128-7745-9F2B-DED4BB2908C3}"/>
                    </a:ext>
                  </a:extLst>
                </p14:cNvPr>
                <p14:cNvContentPartPr/>
                <p14:nvPr/>
              </p14:nvContentPartPr>
              <p14:xfrm>
                <a:off x="5420230" y="3496063"/>
                <a:ext cx="671760" cy="224280"/>
              </p14:xfrm>
            </p:contentPart>
          </mc:Choice>
          <mc:Fallback>
            <p:pic>
              <p:nvPicPr>
                <p:cNvPr id="100" name="Ink 99">
                  <a:extLst>
                    <a:ext uri="{FF2B5EF4-FFF2-40B4-BE49-F238E27FC236}">
                      <a16:creationId xmlns:a16="http://schemas.microsoft.com/office/drawing/2014/main" id="{2AD2054B-F128-7745-9F2B-DED4BB2908C3}"/>
                    </a:ext>
                  </a:extLst>
                </p:cNvPr>
                <p:cNvPicPr/>
                <p:nvPr/>
              </p:nvPicPr>
              <p:blipFill>
                <a:blip r:embed="rId177"/>
                <a:stretch>
                  <a:fillRect/>
                </a:stretch>
              </p:blipFill>
              <p:spPr>
                <a:xfrm>
                  <a:off x="5389630" y="3465463"/>
                  <a:ext cx="73296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1" name="Ink 100">
                  <a:extLst>
                    <a:ext uri="{FF2B5EF4-FFF2-40B4-BE49-F238E27FC236}">
                      <a16:creationId xmlns:a16="http://schemas.microsoft.com/office/drawing/2014/main" id="{74016539-1725-8847-9B32-0D8139B8ACE8}"/>
                    </a:ext>
                  </a:extLst>
                </p14:cNvPr>
                <p14:cNvContentPartPr/>
                <p14:nvPr/>
              </p14:nvContentPartPr>
              <p14:xfrm>
                <a:off x="6221590" y="3386263"/>
                <a:ext cx="431280" cy="431640"/>
              </p14:xfrm>
            </p:contentPart>
          </mc:Choice>
          <mc:Fallback>
            <p:pic>
              <p:nvPicPr>
                <p:cNvPr id="101" name="Ink 100">
                  <a:extLst>
                    <a:ext uri="{FF2B5EF4-FFF2-40B4-BE49-F238E27FC236}">
                      <a16:creationId xmlns:a16="http://schemas.microsoft.com/office/drawing/2014/main" id="{74016539-1725-8847-9B32-0D8139B8ACE8}"/>
                    </a:ext>
                  </a:extLst>
                </p:cNvPr>
                <p:cNvPicPr/>
                <p:nvPr/>
              </p:nvPicPr>
              <p:blipFill>
                <a:blip r:embed="rId179"/>
                <a:stretch>
                  <a:fillRect/>
                </a:stretch>
              </p:blipFill>
              <p:spPr>
                <a:xfrm>
                  <a:off x="6190990" y="3355663"/>
                  <a:ext cx="492480" cy="4932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2" name="Ink 101">
                  <a:extLst>
                    <a:ext uri="{FF2B5EF4-FFF2-40B4-BE49-F238E27FC236}">
                      <a16:creationId xmlns:a16="http://schemas.microsoft.com/office/drawing/2014/main" id="{F80F57FD-A4FF-4D42-BC13-611C88E05787}"/>
                    </a:ext>
                  </a:extLst>
                </p14:cNvPr>
                <p14:cNvContentPartPr/>
                <p14:nvPr/>
              </p14:nvContentPartPr>
              <p14:xfrm>
                <a:off x="6917470" y="3289423"/>
                <a:ext cx="49320" cy="372960"/>
              </p14:xfrm>
            </p:contentPart>
          </mc:Choice>
          <mc:Fallback>
            <p:pic>
              <p:nvPicPr>
                <p:cNvPr id="102" name="Ink 101">
                  <a:extLst>
                    <a:ext uri="{FF2B5EF4-FFF2-40B4-BE49-F238E27FC236}">
                      <a16:creationId xmlns:a16="http://schemas.microsoft.com/office/drawing/2014/main" id="{F80F57FD-A4FF-4D42-BC13-611C88E05787}"/>
                    </a:ext>
                  </a:extLst>
                </p:cNvPr>
                <p:cNvPicPr/>
                <p:nvPr/>
              </p:nvPicPr>
              <p:blipFill>
                <a:blip r:embed="rId181"/>
                <a:stretch>
                  <a:fillRect/>
                </a:stretch>
              </p:blipFill>
              <p:spPr>
                <a:xfrm>
                  <a:off x="6886870" y="3258463"/>
                  <a:ext cx="110880" cy="4345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3" name="Ink 102">
                  <a:extLst>
                    <a:ext uri="{FF2B5EF4-FFF2-40B4-BE49-F238E27FC236}">
                      <a16:creationId xmlns:a16="http://schemas.microsoft.com/office/drawing/2014/main" id="{50F9C4FF-D6AA-A143-8E5C-C5AF06AF103F}"/>
                    </a:ext>
                  </a:extLst>
                </p14:cNvPr>
                <p14:cNvContentPartPr/>
                <p14:nvPr/>
              </p14:nvContentPartPr>
              <p14:xfrm>
                <a:off x="6882190" y="3130663"/>
                <a:ext cx="1104120" cy="407880"/>
              </p14:xfrm>
            </p:contentPart>
          </mc:Choice>
          <mc:Fallback>
            <p:pic>
              <p:nvPicPr>
                <p:cNvPr id="103" name="Ink 102">
                  <a:extLst>
                    <a:ext uri="{FF2B5EF4-FFF2-40B4-BE49-F238E27FC236}">
                      <a16:creationId xmlns:a16="http://schemas.microsoft.com/office/drawing/2014/main" id="{50F9C4FF-D6AA-A143-8E5C-C5AF06AF103F}"/>
                    </a:ext>
                  </a:extLst>
                </p:cNvPr>
                <p:cNvPicPr/>
                <p:nvPr/>
              </p:nvPicPr>
              <p:blipFill>
                <a:blip r:embed="rId183"/>
                <a:stretch>
                  <a:fillRect/>
                </a:stretch>
              </p:blipFill>
              <p:spPr>
                <a:xfrm>
                  <a:off x="6851590" y="3100063"/>
                  <a:ext cx="116532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4" name="Ink 103">
                  <a:extLst>
                    <a:ext uri="{FF2B5EF4-FFF2-40B4-BE49-F238E27FC236}">
                      <a16:creationId xmlns:a16="http://schemas.microsoft.com/office/drawing/2014/main" id="{62F79E67-A1F4-B64C-8610-85D53859E567}"/>
                    </a:ext>
                  </a:extLst>
                </p14:cNvPr>
                <p14:cNvContentPartPr/>
                <p14:nvPr/>
              </p14:nvContentPartPr>
              <p14:xfrm>
                <a:off x="8200510" y="3360343"/>
                <a:ext cx="48600" cy="31320"/>
              </p14:xfrm>
            </p:contentPart>
          </mc:Choice>
          <mc:Fallback>
            <p:pic>
              <p:nvPicPr>
                <p:cNvPr id="104" name="Ink 103">
                  <a:extLst>
                    <a:ext uri="{FF2B5EF4-FFF2-40B4-BE49-F238E27FC236}">
                      <a16:creationId xmlns:a16="http://schemas.microsoft.com/office/drawing/2014/main" id="{62F79E67-A1F4-B64C-8610-85D53859E567}"/>
                    </a:ext>
                  </a:extLst>
                </p:cNvPr>
                <p:cNvPicPr/>
                <p:nvPr/>
              </p:nvPicPr>
              <p:blipFill>
                <a:blip r:embed="rId185"/>
                <a:stretch>
                  <a:fillRect/>
                </a:stretch>
              </p:blipFill>
              <p:spPr>
                <a:xfrm>
                  <a:off x="8169550" y="3329743"/>
                  <a:ext cx="1098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5" name="Ink 104">
                  <a:extLst>
                    <a:ext uri="{FF2B5EF4-FFF2-40B4-BE49-F238E27FC236}">
                      <a16:creationId xmlns:a16="http://schemas.microsoft.com/office/drawing/2014/main" id="{5A978704-A018-CD49-9B6B-5D6A39731026}"/>
                    </a:ext>
                  </a:extLst>
                </p14:cNvPr>
                <p14:cNvContentPartPr/>
                <p14:nvPr/>
              </p14:nvContentPartPr>
              <p14:xfrm>
                <a:off x="6888310" y="3608743"/>
                <a:ext cx="1009080" cy="153720"/>
              </p14:xfrm>
            </p:contentPart>
          </mc:Choice>
          <mc:Fallback>
            <p:pic>
              <p:nvPicPr>
                <p:cNvPr id="105" name="Ink 104">
                  <a:extLst>
                    <a:ext uri="{FF2B5EF4-FFF2-40B4-BE49-F238E27FC236}">
                      <a16:creationId xmlns:a16="http://schemas.microsoft.com/office/drawing/2014/main" id="{5A978704-A018-CD49-9B6B-5D6A39731026}"/>
                    </a:ext>
                  </a:extLst>
                </p:cNvPr>
                <p:cNvPicPr/>
                <p:nvPr/>
              </p:nvPicPr>
              <p:blipFill>
                <a:blip r:embed="rId187"/>
                <a:stretch>
                  <a:fillRect/>
                </a:stretch>
              </p:blipFill>
              <p:spPr>
                <a:xfrm>
                  <a:off x="6857710" y="3578143"/>
                  <a:ext cx="107028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6" name="Ink 105">
                  <a:extLst>
                    <a:ext uri="{FF2B5EF4-FFF2-40B4-BE49-F238E27FC236}">
                      <a16:creationId xmlns:a16="http://schemas.microsoft.com/office/drawing/2014/main" id="{A08DD0F3-AA16-7B44-9AA1-5C195C3A5206}"/>
                    </a:ext>
                  </a:extLst>
                </p14:cNvPr>
                <p14:cNvContentPartPr/>
                <p14:nvPr/>
              </p14:nvContentPartPr>
              <p14:xfrm>
                <a:off x="7061470" y="3644743"/>
                <a:ext cx="912960" cy="113400"/>
              </p14:xfrm>
            </p:contentPart>
          </mc:Choice>
          <mc:Fallback>
            <p:pic>
              <p:nvPicPr>
                <p:cNvPr id="106" name="Ink 105">
                  <a:extLst>
                    <a:ext uri="{FF2B5EF4-FFF2-40B4-BE49-F238E27FC236}">
                      <a16:creationId xmlns:a16="http://schemas.microsoft.com/office/drawing/2014/main" id="{A08DD0F3-AA16-7B44-9AA1-5C195C3A5206}"/>
                    </a:ext>
                  </a:extLst>
                </p:cNvPr>
                <p:cNvPicPr/>
                <p:nvPr/>
              </p:nvPicPr>
              <p:blipFill>
                <a:blip r:embed="rId189"/>
                <a:stretch>
                  <a:fillRect/>
                </a:stretch>
              </p:blipFill>
              <p:spPr>
                <a:xfrm>
                  <a:off x="7030870" y="3614143"/>
                  <a:ext cx="9741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9" name="Ink 108">
                  <a:extLst>
                    <a:ext uri="{FF2B5EF4-FFF2-40B4-BE49-F238E27FC236}">
                      <a16:creationId xmlns:a16="http://schemas.microsoft.com/office/drawing/2014/main" id="{28F46200-4F44-9742-9D79-61B708FCFEBF}"/>
                    </a:ext>
                  </a:extLst>
                </p14:cNvPr>
                <p14:cNvContentPartPr/>
                <p14:nvPr/>
              </p14:nvContentPartPr>
              <p14:xfrm>
                <a:off x="4295950" y="4182943"/>
                <a:ext cx="368280" cy="588240"/>
              </p14:xfrm>
            </p:contentPart>
          </mc:Choice>
          <mc:Fallback>
            <p:pic>
              <p:nvPicPr>
                <p:cNvPr id="109" name="Ink 108">
                  <a:extLst>
                    <a:ext uri="{FF2B5EF4-FFF2-40B4-BE49-F238E27FC236}">
                      <a16:creationId xmlns:a16="http://schemas.microsoft.com/office/drawing/2014/main" id="{28F46200-4F44-9742-9D79-61B708FCFEBF}"/>
                    </a:ext>
                  </a:extLst>
                </p:cNvPr>
                <p:cNvPicPr/>
                <p:nvPr/>
              </p:nvPicPr>
              <p:blipFill>
                <a:blip r:embed="rId191"/>
                <a:stretch>
                  <a:fillRect/>
                </a:stretch>
              </p:blipFill>
              <p:spPr>
                <a:xfrm>
                  <a:off x="4265350" y="4151983"/>
                  <a:ext cx="429480" cy="6498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0" name="Ink 109">
                  <a:extLst>
                    <a:ext uri="{FF2B5EF4-FFF2-40B4-BE49-F238E27FC236}">
                      <a16:creationId xmlns:a16="http://schemas.microsoft.com/office/drawing/2014/main" id="{975F99A3-7A7A-A646-A759-22BD27C6EF7E}"/>
                    </a:ext>
                  </a:extLst>
                </p14:cNvPr>
                <p14:cNvContentPartPr/>
                <p14:nvPr/>
              </p14:nvContentPartPr>
              <p14:xfrm>
                <a:off x="3289390" y="5139463"/>
                <a:ext cx="781920" cy="479160"/>
              </p14:xfrm>
            </p:contentPart>
          </mc:Choice>
          <mc:Fallback>
            <p:pic>
              <p:nvPicPr>
                <p:cNvPr id="110" name="Ink 109">
                  <a:extLst>
                    <a:ext uri="{FF2B5EF4-FFF2-40B4-BE49-F238E27FC236}">
                      <a16:creationId xmlns:a16="http://schemas.microsoft.com/office/drawing/2014/main" id="{975F99A3-7A7A-A646-A759-22BD27C6EF7E}"/>
                    </a:ext>
                  </a:extLst>
                </p:cNvPr>
                <p:cNvPicPr/>
                <p:nvPr/>
              </p:nvPicPr>
              <p:blipFill>
                <a:blip r:embed="rId193"/>
                <a:stretch>
                  <a:fillRect/>
                </a:stretch>
              </p:blipFill>
              <p:spPr>
                <a:xfrm>
                  <a:off x="3258790" y="5108863"/>
                  <a:ext cx="843120" cy="5403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1" name="Ink 110">
                  <a:extLst>
                    <a:ext uri="{FF2B5EF4-FFF2-40B4-BE49-F238E27FC236}">
                      <a16:creationId xmlns:a16="http://schemas.microsoft.com/office/drawing/2014/main" id="{F1577CDE-9B04-2F47-8AA3-D8AFC4A01CA8}"/>
                    </a:ext>
                  </a:extLst>
                </p14:cNvPr>
                <p14:cNvContentPartPr/>
                <p14:nvPr/>
              </p14:nvContentPartPr>
              <p14:xfrm>
                <a:off x="3935950" y="5233783"/>
                <a:ext cx="206280" cy="123120"/>
              </p14:xfrm>
            </p:contentPart>
          </mc:Choice>
          <mc:Fallback>
            <p:pic>
              <p:nvPicPr>
                <p:cNvPr id="111" name="Ink 110">
                  <a:extLst>
                    <a:ext uri="{FF2B5EF4-FFF2-40B4-BE49-F238E27FC236}">
                      <a16:creationId xmlns:a16="http://schemas.microsoft.com/office/drawing/2014/main" id="{F1577CDE-9B04-2F47-8AA3-D8AFC4A01CA8}"/>
                    </a:ext>
                  </a:extLst>
                </p:cNvPr>
                <p:cNvPicPr/>
                <p:nvPr/>
              </p:nvPicPr>
              <p:blipFill>
                <a:blip r:embed="rId195"/>
                <a:stretch>
                  <a:fillRect/>
                </a:stretch>
              </p:blipFill>
              <p:spPr>
                <a:xfrm>
                  <a:off x="3905350" y="5203183"/>
                  <a:ext cx="26784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2" name="Ink 111">
                  <a:extLst>
                    <a:ext uri="{FF2B5EF4-FFF2-40B4-BE49-F238E27FC236}">
                      <a16:creationId xmlns:a16="http://schemas.microsoft.com/office/drawing/2014/main" id="{3833F749-2D1F-2946-B9DC-6AC98335E1A6}"/>
                    </a:ext>
                  </a:extLst>
                </p14:cNvPr>
                <p14:cNvContentPartPr/>
                <p14:nvPr/>
              </p14:nvContentPartPr>
              <p14:xfrm>
                <a:off x="4084270" y="5069263"/>
                <a:ext cx="10440" cy="18000"/>
              </p14:xfrm>
            </p:contentPart>
          </mc:Choice>
          <mc:Fallback>
            <p:pic>
              <p:nvPicPr>
                <p:cNvPr id="112" name="Ink 111">
                  <a:extLst>
                    <a:ext uri="{FF2B5EF4-FFF2-40B4-BE49-F238E27FC236}">
                      <a16:creationId xmlns:a16="http://schemas.microsoft.com/office/drawing/2014/main" id="{3833F749-2D1F-2946-B9DC-6AC98335E1A6}"/>
                    </a:ext>
                  </a:extLst>
                </p:cNvPr>
                <p:cNvPicPr/>
                <p:nvPr/>
              </p:nvPicPr>
              <p:blipFill>
                <a:blip r:embed="rId197"/>
                <a:stretch>
                  <a:fillRect/>
                </a:stretch>
              </p:blipFill>
              <p:spPr>
                <a:xfrm>
                  <a:off x="4053670" y="5038663"/>
                  <a:ext cx="7164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3" name="Ink 112">
                  <a:extLst>
                    <a:ext uri="{FF2B5EF4-FFF2-40B4-BE49-F238E27FC236}">
                      <a16:creationId xmlns:a16="http://schemas.microsoft.com/office/drawing/2014/main" id="{12736335-0E26-7244-BAD3-167BE04923FE}"/>
                    </a:ext>
                  </a:extLst>
                </p14:cNvPr>
                <p14:cNvContentPartPr/>
                <p14:nvPr/>
              </p14:nvContentPartPr>
              <p14:xfrm>
                <a:off x="4156630" y="5081863"/>
                <a:ext cx="152280" cy="279360"/>
              </p14:xfrm>
            </p:contentPart>
          </mc:Choice>
          <mc:Fallback>
            <p:pic>
              <p:nvPicPr>
                <p:cNvPr id="113" name="Ink 112">
                  <a:extLst>
                    <a:ext uri="{FF2B5EF4-FFF2-40B4-BE49-F238E27FC236}">
                      <a16:creationId xmlns:a16="http://schemas.microsoft.com/office/drawing/2014/main" id="{12736335-0E26-7244-BAD3-167BE04923FE}"/>
                    </a:ext>
                  </a:extLst>
                </p:cNvPr>
                <p:cNvPicPr/>
                <p:nvPr/>
              </p:nvPicPr>
              <p:blipFill>
                <a:blip r:embed="rId199"/>
                <a:stretch>
                  <a:fillRect/>
                </a:stretch>
              </p:blipFill>
              <p:spPr>
                <a:xfrm>
                  <a:off x="4126030" y="5050903"/>
                  <a:ext cx="21348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4" name="Ink 113">
                  <a:extLst>
                    <a:ext uri="{FF2B5EF4-FFF2-40B4-BE49-F238E27FC236}">
                      <a16:creationId xmlns:a16="http://schemas.microsoft.com/office/drawing/2014/main" id="{E39D5A54-52CD-2942-8BFD-51FF6E2B5FB1}"/>
                    </a:ext>
                  </a:extLst>
                </p14:cNvPr>
                <p14:cNvContentPartPr/>
                <p14:nvPr/>
              </p14:nvContentPartPr>
              <p14:xfrm>
                <a:off x="4459390" y="5112823"/>
                <a:ext cx="311040" cy="241560"/>
              </p14:xfrm>
            </p:contentPart>
          </mc:Choice>
          <mc:Fallback>
            <p:pic>
              <p:nvPicPr>
                <p:cNvPr id="114" name="Ink 113">
                  <a:extLst>
                    <a:ext uri="{FF2B5EF4-FFF2-40B4-BE49-F238E27FC236}">
                      <a16:creationId xmlns:a16="http://schemas.microsoft.com/office/drawing/2014/main" id="{E39D5A54-52CD-2942-8BFD-51FF6E2B5FB1}"/>
                    </a:ext>
                  </a:extLst>
                </p:cNvPr>
                <p:cNvPicPr/>
                <p:nvPr/>
              </p:nvPicPr>
              <p:blipFill>
                <a:blip r:embed="rId201"/>
                <a:stretch>
                  <a:fillRect/>
                </a:stretch>
              </p:blipFill>
              <p:spPr>
                <a:xfrm>
                  <a:off x="4428790" y="5081863"/>
                  <a:ext cx="37260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5" name="Ink 114">
                  <a:extLst>
                    <a:ext uri="{FF2B5EF4-FFF2-40B4-BE49-F238E27FC236}">
                      <a16:creationId xmlns:a16="http://schemas.microsoft.com/office/drawing/2014/main" id="{563F27EE-12EA-E540-B2AA-5A9A2EBCFC29}"/>
                    </a:ext>
                  </a:extLst>
                </p14:cNvPr>
                <p14:cNvContentPartPr/>
                <p14:nvPr/>
              </p14:nvContentPartPr>
              <p14:xfrm>
                <a:off x="5225470" y="4871623"/>
                <a:ext cx="37080" cy="487080"/>
              </p14:xfrm>
            </p:contentPart>
          </mc:Choice>
          <mc:Fallback>
            <p:pic>
              <p:nvPicPr>
                <p:cNvPr id="115" name="Ink 114">
                  <a:extLst>
                    <a:ext uri="{FF2B5EF4-FFF2-40B4-BE49-F238E27FC236}">
                      <a16:creationId xmlns:a16="http://schemas.microsoft.com/office/drawing/2014/main" id="{563F27EE-12EA-E540-B2AA-5A9A2EBCFC29}"/>
                    </a:ext>
                  </a:extLst>
                </p:cNvPr>
                <p:cNvPicPr/>
                <p:nvPr/>
              </p:nvPicPr>
              <p:blipFill>
                <a:blip r:embed="rId203"/>
                <a:stretch>
                  <a:fillRect/>
                </a:stretch>
              </p:blipFill>
              <p:spPr>
                <a:xfrm>
                  <a:off x="5194870" y="4841023"/>
                  <a:ext cx="98280" cy="5482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6" name="Ink 115">
                  <a:extLst>
                    <a:ext uri="{FF2B5EF4-FFF2-40B4-BE49-F238E27FC236}">
                      <a16:creationId xmlns:a16="http://schemas.microsoft.com/office/drawing/2014/main" id="{7ABD70CF-B017-FC43-903F-2756FA9CBC65}"/>
                    </a:ext>
                  </a:extLst>
                </p14:cNvPr>
                <p14:cNvContentPartPr/>
                <p14:nvPr/>
              </p14:nvContentPartPr>
              <p14:xfrm>
                <a:off x="5133310" y="4926703"/>
                <a:ext cx="434520" cy="282960"/>
              </p14:xfrm>
            </p:contentPart>
          </mc:Choice>
          <mc:Fallback>
            <p:pic>
              <p:nvPicPr>
                <p:cNvPr id="116" name="Ink 115">
                  <a:extLst>
                    <a:ext uri="{FF2B5EF4-FFF2-40B4-BE49-F238E27FC236}">
                      <a16:creationId xmlns:a16="http://schemas.microsoft.com/office/drawing/2014/main" id="{7ABD70CF-B017-FC43-903F-2756FA9CBC65}"/>
                    </a:ext>
                  </a:extLst>
                </p:cNvPr>
                <p:cNvPicPr/>
                <p:nvPr/>
              </p:nvPicPr>
              <p:blipFill>
                <a:blip r:embed="rId205"/>
                <a:stretch>
                  <a:fillRect/>
                </a:stretch>
              </p:blipFill>
              <p:spPr>
                <a:xfrm>
                  <a:off x="5102710" y="4896103"/>
                  <a:ext cx="49608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7" name="Ink 116">
                  <a:extLst>
                    <a:ext uri="{FF2B5EF4-FFF2-40B4-BE49-F238E27FC236}">
                      <a16:creationId xmlns:a16="http://schemas.microsoft.com/office/drawing/2014/main" id="{E040C9C0-CFB4-8E44-A739-91CEEE60A3D5}"/>
                    </a:ext>
                  </a:extLst>
                </p14:cNvPr>
                <p14:cNvContentPartPr/>
                <p14:nvPr/>
              </p14:nvContentPartPr>
              <p14:xfrm>
                <a:off x="5508430" y="4815463"/>
                <a:ext cx="478080" cy="464400"/>
              </p14:xfrm>
            </p:contentPart>
          </mc:Choice>
          <mc:Fallback>
            <p:pic>
              <p:nvPicPr>
                <p:cNvPr id="117" name="Ink 116">
                  <a:extLst>
                    <a:ext uri="{FF2B5EF4-FFF2-40B4-BE49-F238E27FC236}">
                      <a16:creationId xmlns:a16="http://schemas.microsoft.com/office/drawing/2014/main" id="{E040C9C0-CFB4-8E44-A739-91CEEE60A3D5}"/>
                    </a:ext>
                  </a:extLst>
                </p:cNvPr>
                <p:cNvPicPr/>
                <p:nvPr/>
              </p:nvPicPr>
              <p:blipFill>
                <a:blip r:embed="rId207"/>
                <a:stretch>
                  <a:fillRect/>
                </a:stretch>
              </p:blipFill>
              <p:spPr>
                <a:xfrm>
                  <a:off x="5477830" y="4784863"/>
                  <a:ext cx="539640" cy="5256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18" name="Ink 117">
                  <a:extLst>
                    <a:ext uri="{FF2B5EF4-FFF2-40B4-BE49-F238E27FC236}">
                      <a16:creationId xmlns:a16="http://schemas.microsoft.com/office/drawing/2014/main" id="{B03EC714-EFDB-0E4D-8966-E5848F6680AB}"/>
                    </a:ext>
                  </a:extLst>
                </p14:cNvPr>
                <p14:cNvContentPartPr/>
                <p14:nvPr/>
              </p14:nvContentPartPr>
              <p14:xfrm>
                <a:off x="6108190" y="4997983"/>
                <a:ext cx="32400" cy="55800"/>
              </p14:xfrm>
            </p:contentPart>
          </mc:Choice>
          <mc:Fallback>
            <p:pic>
              <p:nvPicPr>
                <p:cNvPr id="118" name="Ink 117">
                  <a:extLst>
                    <a:ext uri="{FF2B5EF4-FFF2-40B4-BE49-F238E27FC236}">
                      <a16:creationId xmlns:a16="http://schemas.microsoft.com/office/drawing/2014/main" id="{B03EC714-EFDB-0E4D-8966-E5848F6680AB}"/>
                    </a:ext>
                  </a:extLst>
                </p:cNvPr>
                <p:cNvPicPr/>
                <p:nvPr/>
              </p:nvPicPr>
              <p:blipFill>
                <a:blip r:embed="rId209"/>
                <a:stretch>
                  <a:fillRect/>
                </a:stretch>
              </p:blipFill>
              <p:spPr>
                <a:xfrm>
                  <a:off x="6077590" y="4967383"/>
                  <a:ext cx="9360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9" name="Ink 118">
                  <a:extLst>
                    <a:ext uri="{FF2B5EF4-FFF2-40B4-BE49-F238E27FC236}">
                      <a16:creationId xmlns:a16="http://schemas.microsoft.com/office/drawing/2014/main" id="{E564E2D4-479C-C941-AFFE-A9B982EA29F8}"/>
                    </a:ext>
                  </a:extLst>
                </p14:cNvPr>
                <p14:cNvContentPartPr/>
                <p14:nvPr/>
              </p14:nvContentPartPr>
              <p14:xfrm>
                <a:off x="6638830" y="4741663"/>
                <a:ext cx="742680" cy="272520"/>
              </p14:xfrm>
            </p:contentPart>
          </mc:Choice>
          <mc:Fallback>
            <p:pic>
              <p:nvPicPr>
                <p:cNvPr id="119" name="Ink 118">
                  <a:extLst>
                    <a:ext uri="{FF2B5EF4-FFF2-40B4-BE49-F238E27FC236}">
                      <a16:creationId xmlns:a16="http://schemas.microsoft.com/office/drawing/2014/main" id="{E564E2D4-479C-C941-AFFE-A9B982EA29F8}"/>
                    </a:ext>
                  </a:extLst>
                </p:cNvPr>
                <p:cNvPicPr/>
                <p:nvPr/>
              </p:nvPicPr>
              <p:blipFill>
                <a:blip r:embed="rId211"/>
                <a:stretch>
                  <a:fillRect/>
                </a:stretch>
              </p:blipFill>
              <p:spPr>
                <a:xfrm>
                  <a:off x="6608230" y="4710703"/>
                  <a:ext cx="80424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1" name="Ink 120">
                  <a:extLst>
                    <a:ext uri="{FF2B5EF4-FFF2-40B4-BE49-F238E27FC236}">
                      <a16:creationId xmlns:a16="http://schemas.microsoft.com/office/drawing/2014/main" id="{B73FFD76-64A5-DA43-A21A-50E95FEC0CE6}"/>
                    </a:ext>
                  </a:extLst>
                </p14:cNvPr>
                <p14:cNvContentPartPr/>
                <p14:nvPr/>
              </p14:nvContentPartPr>
              <p14:xfrm>
                <a:off x="8060470" y="4282663"/>
                <a:ext cx="49680" cy="577800"/>
              </p14:xfrm>
            </p:contentPart>
          </mc:Choice>
          <mc:Fallback>
            <p:pic>
              <p:nvPicPr>
                <p:cNvPr id="121" name="Ink 120">
                  <a:extLst>
                    <a:ext uri="{FF2B5EF4-FFF2-40B4-BE49-F238E27FC236}">
                      <a16:creationId xmlns:a16="http://schemas.microsoft.com/office/drawing/2014/main" id="{B73FFD76-64A5-DA43-A21A-50E95FEC0CE6}"/>
                    </a:ext>
                  </a:extLst>
                </p:cNvPr>
                <p:cNvPicPr/>
                <p:nvPr/>
              </p:nvPicPr>
              <p:blipFill>
                <a:blip r:embed="rId213"/>
                <a:stretch>
                  <a:fillRect/>
                </a:stretch>
              </p:blipFill>
              <p:spPr>
                <a:xfrm>
                  <a:off x="8029870" y="4252063"/>
                  <a:ext cx="110880" cy="6393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2" name="Ink 121">
                  <a:extLst>
                    <a:ext uri="{FF2B5EF4-FFF2-40B4-BE49-F238E27FC236}">
                      <a16:creationId xmlns:a16="http://schemas.microsoft.com/office/drawing/2014/main" id="{3F5DF961-EFC5-D04C-8EF8-67F530E324F7}"/>
                    </a:ext>
                  </a:extLst>
                </p14:cNvPr>
                <p14:cNvContentPartPr/>
                <p14:nvPr/>
              </p14:nvContentPartPr>
              <p14:xfrm>
                <a:off x="7989550" y="4474903"/>
                <a:ext cx="370440" cy="260640"/>
              </p14:xfrm>
            </p:contentPart>
          </mc:Choice>
          <mc:Fallback>
            <p:pic>
              <p:nvPicPr>
                <p:cNvPr id="122" name="Ink 121">
                  <a:extLst>
                    <a:ext uri="{FF2B5EF4-FFF2-40B4-BE49-F238E27FC236}">
                      <a16:creationId xmlns:a16="http://schemas.microsoft.com/office/drawing/2014/main" id="{3F5DF961-EFC5-D04C-8EF8-67F530E324F7}"/>
                    </a:ext>
                  </a:extLst>
                </p:cNvPr>
                <p:cNvPicPr/>
                <p:nvPr/>
              </p:nvPicPr>
              <p:blipFill>
                <a:blip r:embed="rId215"/>
                <a:stretch>
                  <a:fillRect/>
                </a:stretch>
              </p:blipFill>
              <p:spPr>
                <a:xfrm>
                  <a:off x="7958950" y="4444303"/>
                  <a:ext cx="43164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3" name="Ink 122">
                  <a:extLst>
                    <a:ext uri="{FF2B5EF4-FFF2-40B4-BE49-F238E27FC236}">
                      <a16:creationId xmlns:a16="http://schemas.microsoft.com/office/drawing/2014/main" id="{F38C9B93-3107-CE47-B80E-91470EC7D9BB}"/>
                    </a:ext>
                  </a:extLst>
                </p14:cNvPr>
                <p14:cNvContentPartPr/>
                <p14:nvPr/>
              </p14:nvContentPartPr>
              <p14:xfrm>
                <a:off x="8337670" y="4457623"/>
                <a:ext cx="123120" cy="108360"/>
              </p14:xfrm>
            </p:contentPart>
          </mc:Choice>
          <mc:Fallback>
            <p:pic>
              <p:nvPicPr>
                <p:cNvPr id="123" name="Ink 122">
                  <a:extLst>
                    <a:ext uri="{FF2B5EF4-FFF2-40B4-BE49-F238E27FC236}">
                      <a16:creationId xmlns:a16="http://schemas.microsoft.com/office/drawing/2014/main" id="{F38C9B93-3107-CE47-B80E-91470EC7D9BB}"/>
                    </a:ext>
                  </a:extLst>
                </p:cNvPr>
                <p:cNvPicPr/>
                <p:nvPr/>
              </p:nvPicPr>
              <p:blipFill>
                <a:blip r:embed="rId217"/>
                <a:stretch>
                  <a:fillRect/>
                </a:stretch>
              </p:blipFill>
              <p:spPr>
                <a:xfrm>
                  <a:off x="8307070" y="4427023"/>
                  <a:ext cx="18432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4" name="Ink 123">
                  <a:extLst>
                    <a:ext uri="{FF2B5EF4-FFF2-40B4-BE49-F238E27FC236}">
                      <a16:creationId xmlns:a16="http://schemas.microsoft.com/office/drawing/2014/main" id="{1826A647-A33D-6F4F-B593-F8504AF00985}"/>
                    </a:ext>
                  </a:extLst>
                </p14:cNvPr>
                <p14:cNvContentPartPr/>
                <p14:nvPr/>
              </p14:nvContentPartPr>
              <p14:xfrm>
                <a:off x="8582830" y="4227943"/>
                <a:ext cx="185760" cy="312120"/>
              </p14:xfrm>
            </p:contentPart>
          </mc:Choice>
          <mc:Fallback>
            <p:pic>
              <p:nvPicPr>
                <p:cNvPr id="124" name="Ink 123">
                  <a:extLst>
                    <a:ext uri="{FF2B5EF4-FFF2-40B4-BE49-F238E27FC236}">
                      <a16:creationId xmlns:a16="http://schemas.microsoft.com/office/drawing/2014/main" id="{1826A647-A33D-6F4F-B593-F8504AF00985}"/>
                    </a:ext>
                  </a:extLst>
                </p:cNvPr>
                <p:cNvPicPr/>
                <p:nvPr/>
              </p:nvPicPr>
              <p:blipFill>
                <a:blip r:embed="rId219"/>
                <a:stretch>
                  <a:fillRect/>
                </a:stretch>
              </p:blipFill>
              <p:spPr>
                <a:xfrm>
                  <a:off x="8552230" y="4197343"/>
                  <a:ext cx="24696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5" name="Ink 124">
                  <a:extLst>
                    <a:ext uri="{FF2B5EF4-FFF2-40B4-BE49-F238E27FC236}">
                      <a16:creationId xmlns:a16="http://schemas.microsoft.com/office/drawing/2014/main" id="{BB79C3D8-AE6C-4D40-A59F-89477B7941B2}"/>
                    </a:ext>
                  </a:extLst>
                </p14:cNvPr>
                <p14:cNvContentPartPr/>
                <p14:nvPr/>
              </p14:nvContentPartPr>
              <p14:xfrm>
                <a:off x="8687230" y="4326223"/>
                <a:ext cx="178920" cy="104040"/>
              </p14:xfrm>
            </p:contentPart>
          </mc:Choice>
          <mc:Fallback>
            <p:pic>
              <p:nvPicPr>
                <p:cNvPr id="125" name="Ink 124">
                  <a:extLst>
                    <a:ext uri="{FF2B5EF4-FFF2-40B4-BE49-F238E27FC236}">
                      <a16:creationId xmlns:a16="http://schemas.microsoft.com/office/drawing/2014/main" id="{BB79C3D8-AE6C-4D40-A59F-89477B7941B2}"/>
                    </a:ext>
                  </a:extLst>
                </p:cNvPr>
                <p:cNvPicPr/>
                <p:nvPr/>
              </p:nvPicPr>
              <p:blipFill>
                <a:blip r:embed="rId221"/>
                <a:stretch>
                  <a:fillRect/>
                </a:stretch>
              </p:blipFill>
              <p:spPr>
                <a:xfrm>
                  <a:off x="8656630" y="4295623"/>
                  <a:ext cx="24012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6" name="Ink 125">
                  <a:extLst>
                    <a:ext uri="{FF2B5EF4-FFF2-40B4-BE49-F238E27FC236}">
                      <a16:creationId xmlns:a16="http://schemas.microsoft.com/office/drawing/2014/main" id="{45E006FC-9E87-704E-945A-216E23F81D59}"/>
                    </a:ext>
                  </a:extLst>
                </p14:cNvPr>
                <p14:cNvContentPartPr/>
                <p14:nvPr/>
              </p14:nvContentPartPr>
              <p14:xfrm>
                <a:off x="8834470" y="4203823"/>
                <a:ext cx="73800" cy="19440"/>
              </p14:xfrm>
            </p:contentPart>
          </mc:Choice>
          <mc:Fallback>
            <p:pic>
              <p:nvPicPr>
                <p:cNvPr id="126" name="Ink 125">
                  <a:extLst>
                    <a:ext uri="{FF2B5EF4-FFF2-40B4-BE49-F238E27FC236}">
                      <a16:creationId xmlns:a16="http://schemas.microsoft.com/office/drawing/2014/main" id="{45E006FC-9E87-704E-945A-216E23F81D59}"/>
                    </a:ext>
                  </a:extLst>
                </p:cNvPr>
                <p:cNvPicPr/>
                <p:nvPr/>
              </p:nvPicPr>
              <p:blipFill>
                <a:blip r:embed="rId223"/>
                <a:stretch>
                  <a:fillRect/>
                </a:stretch>
              </p:blipFill>
              <p:spPr>
                <a:xfrm>
                  <a:off x="8803870" y="4173223"/>
                  <a:ext cx="13536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7" name="Ink 126">
                  <a:extLst>
                    <a:ext uri="{FF2B5EF4-FFF2-40B4-BE49-F238E27FC236}">
                      <a16:creationId xmlns:a16="http://schemas.microsoft.com/office/drawing/2014/main" id="{90C52C6F-F366-5846-A24F-76C755F4E8D9}"/>
                    </a:ext>
                  </a:extLst>
                </p14:cNvPr>
                <p14:cNvContentPartPr/>
                <p14:nvPr/>
              </p14:nvContentPartPr>
              <p14:xfrm>
                <a:off x="9006910" y="4193743"/>
                <a:ext cx="284040" cy="152640"/>
              </p14:xfrm>
            </p:contentPart>
          </mc:Choice>
          <mc:Fallback>
            <p:pic>
              <p:nvPicPr>
                <p:cNvPr id="127" name="Ink 126">
                  <a:extLst>
                    <a:ext uri="{FF2B5EF4-FFF2-40B4-BE49-F238E27FC236}">
                      <a16:creationId xmlns:a16="http://schemas.microsoft.com/office/drawing/2014/main" id="{90C52C6F-F366-5846-A24F-76C755F4E8D9}"/>
                    </a:ext>
                  </a:extLst>
                </p:cNvPr>
                <p:cNvPicPr/>
                <p:nvPr/>
              </p:nvPicPr>
              <p:blipFill>
                <a:blip r:embed="rId225"/>
                <a:stretch>
                  <a:fillRect/>
                </a:stretch>
              </p:blipFill>
              <p:spPr>
                <a:xfrm>
                  <a:off x="8976310" y="4163143"/>
                  <a:ext cx="34560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28" name="Ink 127">
                  <a:extLst>
                    <a:ext uri="{FF2B5EF4-FFF2-40B4-BE49-F238E27FC236}">
                      <a16:creationId xmlns:a16="http://schemas.microsoft.com/office/drawing/2014/main" id="{EA3E21C7-1342-0546-B466-F88EC9B25E41}"/>
                    </a:ext>
                  </a:extLst>
                </p14:cNvPr>
                <p14:cNvContentPartPr/>
                <p14:nvPr/>
              </p14:nvContentPartPr>
              <p14:xfrm>
                <a:off x="9853990" y="3740503"/>
                <a:ext cx="486720" cy="515160"/>
              </p14:xfrm>
            </p:contentPart>
          </mc:Choice>
          <mc:Fallback>
            <p:pic>
              <p:nvPicPr>
                <p:cNvPr id="128" name="Ink 127">
                  <a:extLst>
                    <a:ext uri="{FF2B5EF4-FFF2-40B4-BE49-F238E27FC236}">
                      <a16:creationId xmlns:a16="http://schemas.microsoft.com/office/drawing/2014/main" id="{EA3E21C7-1342-0546-B466-F88EC9B25E41}"/>
                    </a:ext>
                  </a:extLst>
                </p:cNvPr>
                <p:cNvPicPr/>
                <p:nvPr/>
              </p:nvPicPr>
              <p:blipFill>
                <a:blip r:embed="rId227"/>
                <a:stretch>
                  <a:fillRect/>
                </a:stretch>
              </p:blipFill>
              <p:spPr>
                <a:xfrm>
                  <a:off x="9823390" y="3709903"/>
                  <a:ext cx="548280" cy="5767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0" name="Ink 129">
                  <a:extLst>
                    <a:ext uri="{FF2B5EF4-FFF2-40B4-BE49-F238E27FC236}">
                      <a16:creationId xmlns:a16="http://schemas.microsoft.com/office/drawing/2014/main" id="{577866E8-6017-0A48-BDE5-1E0065A9B6AF}"/>
                    </a:ext>
                  </a:extLst>
                </p14:cNvPr>
                <p14:cNvContentPartPr/>
                <p14:nvPr/>
              </p14:nvContentPartPr>
              <p14:xfrm>
                <a:off x="8357470" y="5083303"/>
                <a:ext cx="50040" cy="260640"/>
              </p14:xfrm>
            </p:contentPart>
          </mc:Choice>
          <mc:Fallback>
            <p:pic>
              <p:nvPicPr>
                <p:cNvPr id="130" name="Ink 129">
                  <a:extLst>
                    <a:ext uri="{FF2B5EF4-FFF2-40B4-BE49-F238E27FC236}">
                      <a16:creationId xmlns:a16="http://schemas.microsoft.com/office/drawing/2014/main" id="{577866E8-6017-0A48-BDE5-1E0065A9B6AF}"/>
                    </a:ext>
                  </a:extLst>
                </p:cNvPr>
                <p:cNvPicPr/>
                <p:nvPr/>
              </p:nvPicPr>
              <p:blipFill>
                <a:blip r:embed="rId229"/>
                <a:stretch>
                  <a:fillRect/>
                </a:stretch>
              </p:blipFill>
              <p:spPr>
                <a:xfrm>
                  <a:off x="8326870" y="5052703"/>
                  <a:ext cx="11160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1" name="Ink 130">
                  <a:extLst>
                    <a:ext uri="{FF2B5EF4-FFF2-40B4-BE49-F238E27FC236}">
                      <a16:creationId xmlns:a16="http://schemas.microsoft.com/office/drawing/2014/main" id="{8421373C-FF6A-F94E-889F-1219B73A0024}"/>
                    </a:ext>
                  </a:extLst>
                </p14:cNvPr>
                <p14:cNvContentPartPr/>
                <p14:nvPr/>
              </p14:nvContentPartPr>
              <p14:xfrm>
                <a:off x="8285470" y="5014183"/>
                <a:ext cx="651600" cy="198720"/>
              </p14:xfrm>
            </p:contentPart>
          </mc:Choice>
          <mc:Fallback>
            <p:pic>
              <p:nvPicPr>
                <p:cNvPr id="131" name="Ink 130">
                  <a:extLst>
                    <a:ext uri="{FF2B5EF4-FFF2-40B4-BE49-F238E27FC236}">
                      <a16:creationId xmlns:a16="http://schemas.microsoft.com/office/drawing/2014/main" id="{8421373C-FF6A-F94E-889F-1219B73A0024}"/>
                    </a:ext>
                  </a:extLst>
                </p:cNvPr>
                <p:cNvPicPr/>
                <p:nvPr/>
              </p:nvPicPr>
              <p:blipFill>
                <a:blip r:embed="rId231"/>
                <a:stretch>
                  <a:fillRect/>
                </a:stretch>
              </p:blipFill>
              <p:spPr>
                <a:xfrm>
                  <a:off x="8254870" y="4983583"/>
                  <a:ext cx="7131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2" name="Ink 131">
                  <a:extLst>
                    <a:ext uri="{FF2B5EF4-FFF2-40B4-BE49-F238E27FC236}">
                      <a16:creationId xmlns:a16="http://schemas.microsoft.com/office/drawing/2014/main" id="{653B6EDA-04C7-204F-A16C-E6D5920214D2}"/>
                    </a:ext>
                  </a:extLst>
                </p14:cNvPr>
                <p14:cNvContentPartPr/>
                <p14:nvPr/>
              </p14:nvContentPartPr>
              <p14:xfrm>
                <a:off x="9128950" y="4883863"/>
                <a:ext cx="98640" cy="264240"/>
              </p14:xfrm>
            </p:contentPart>
          </mc:Choice>
          <mc:Fallback>
            <p:pic>
              <p:nvPicPr>
                <p:cNvPr id="132" name="Ink 131">
                  <a:extLst>
                    <a:ext uri="{FF2B5EF4-FFF2-40B4-BE49-F238E27FC236}">
                      <a16:creationId xmlns:a16="http://schemas.microsoft.com/office/drawing/2014/main" id="{653B6EDA-04C7-204F-A16C-E6D5920214D2}"/>
                    </a:ext>
                  </a:extLst>
                </p:cNvPr>
                <p:cNvPicPr/>
                <p:nvPr/>
              </p:nvPicPr>
              <p:blipFill>
                <a:blip r:embed="rId233"/>
                <a:stretch>
                  <a:fillRect/>
                </a:stretch>
              </p:blipFill>
              <p:spPr>
                <a:xfrm>
                  <a:off x="9098350" y="4852903"/>
                  <a:ext cx="16020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3" name="Ink 132">
                  <a:extLst>
                    <a:ext uri="{FF2B5EF4-FFF2-40B4-BE49-F238E27FC236}">
                      <a16:creationId xmlns:a16="http://schemas.microsoft.com/office/drawing/2014/main" id="{48DAA8F6-11F6-5A4B-9F06-5C34D2769415}"/>
                    </a:ext>
                  </a:extLst>
                </p14:cNvPr>
                <p14:cNvContentPartPr/>
                <p14:nvPr/>
              </p14:nvContentPartPr>
              <p14:xfrm>
                <a:off x="9093310" y="4763263"/>
                <a:ext cx="87480" cy="41400"/>
              </p14:xfrm>
            </p:contentPart>
          </mc:Choice>
          <mc:Fallback>
            <p:pic>
              <p:nvPicPr>
                <p:cNvPr id="133" name="Ink 132">
                  <a:extLst>
                    <a:ext uri="{FF2B5EF4-FFF2-40B4-BE49-F238E27FC236}">
                      <a16:creationId xmlns:a16="http://schemas.microsoft.com/office/drawing/2014/main" id="{48DAA8F6-11F6-5A4B-9F06-5C34D2769415}"/>
                    </a:ext>
                  </a:extLst>
                </p:cNvPr>
                <p:cNvPicPr/>
                <p:nvPr/>
              </p:nvPicPr>
              <p:blipFill>
                <a:blip r:embed="rId235"/>
                <a:stretch>
                  <a:fillRect/>
                </a:stretch>
              </p:blipFill>
              <p:spPr>
                <a:xfrm>
                  <a:off x="9062350" y="4732663"/>
                  <a:ext cx="1490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4" name="Ink 133">
                  <a:extLst>
                    <a:ext uri="{FF2B5EF4-FFF2-40B4-BE49-F238E27FC236}">
                      <a16:creationId xmlns:a16="http://schemas.microsoft.com/office/drawing/2014/main" id="{FD354B96-06E2-5345-A210-92326E09B0C4}"/>
                    </a:ext>
                  </a:extLst>
                </p14:cNvPr>
                <p14:cNvContentPartPr/>
                <p14:nvPr/>
              </p14:nvContentPartPr>
              <p14:xfrm>
                <a:off x="9285910" y="4780543"/>
                <a:ext cx="312480" cy="216720"/>
              </p14:xfrm>
            </p:contentPart>
          </mc:Choice>
          <mc:Fallback>
            <p:pic>
              <p:nvPicPr>
                <p:cNvPr id="134" name="Ink 133">
                  <a:extLst>
                    <a:ext uri="{FF2B5EF4-FFF2-40B4-BE49-F238E27FC236}">
                      <a16:creationId xmlns:a16="http://schemas.microsoft.com/office/drawing/2014/main" id="{FD354B96-06E2-5345-A210-92326E09B0C4}"/>
                    </a:ext>
                  </a:extLst>
                </p:cNvPr>
                <p:cNvPicPr/>
                <p:nvPr/>
              </p:nvPicPr>
              <p:blipFill>
                <a:blip r:embed="rId237"/>
                <a:stretch>
                  <a:fillRect/>
                </a:stretch>
              </p:blipFill>
              <p:spPr>
                <a:xfrm>
                  <a:off x="9255310" y="4749943"/>
                  <a:ext cx="37368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5" name="Ink 134">
                  <a:extLst>
                    <a:ext uri="{FF2B5EF4-FFF2-40B4-BE49-F238E27FC236}">
                      <a16:creationId xmlns:a16="http://schemas.microsoft.com/office/drawing/2014/main" id="{EAB815FD-2680-6648-9F54-4881E6AE2C2D}"/>
                    </a:ext>
                  </a:extLst>
                </p14:cNvPr>
                <p14:cNvContentPartPr/>
                <p14:nvPr/>
              </p14:nvContentPartPr>
              <p14:xfrm>
                <a:off x="9460150" y="4648783"/>
                <a:ext cx="462240" cy="218520"/>
              </p14:xfrm>
            </p:contentPart>
          </mc:Choice>
          <mc:Fallback>
            <p:pic>
              <p:nvPicPr>
                <p:cNvPr id="135" name="Ink 134">
                  <a:extLst>
                    <a:ext uri="{FF2B5EF4-FFF2-40B4-BE49-F238E27FC236}">
                      <a16:creationId xmlns:a16="http://schemas.microsoft.com/office/drawing/2014/main" id="{EAB815FD-2680-6648-9F54-4881E6AE2C2D}"/>
                    </a:ext>
                  </a:extLst>
                </p:cNvPr>
                <p:cNvPicPr/>
                <p:nvPr/>
              </p:nvPicPr>
              <p:blipFill>
                <a:blip r:embed="rId239"/>
                <a:stretch>
                  <a:fillRect/>
                </a:stretch>
              </p:blipFill>
              <p:spPr>
                <a:xfrm>
                  <a:off x="9429550" y="4618183"/>
                  <a:ext cx="52344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6" name="Ink 135">
                  <a:extLst>
                    <a:ext uri="{FF2B5EF4-FFF2-40B4-BE49-F238E27FC236}">
                      <a16:creationId xmlns:a16="http://schemas.microsoft.com/office/drawing/2014/main" id="{36AE54E9-279F-D943-ADD2-A9BF226FF2AD}"/>
                    </a:ext>
                  </a:extLst>
                </p14:cNvPr>
                <p14:cNvContentPartPr/>
                <p14:nvPr/>
              </p14:nvContentPartPr>
              <p14:xfrm>
                <a:off x="10026070" y="4527103"/>
                <a:ext cx="224640" cy="274680"/>
              </p14:xfrm>
            </p:contentPart>
          </mc:Choice>
          <mc:Fallback>
            <p:pic>
              <p:nvPicPr>
                <p:cNvPr id="136" name="Ink 135">
                  <a:extLst>
                    <a:ext uri="{FF2B5EF4-FFF2-40B4-BE49-F238E27FC236}">
                      <a16:creationId xmlns:a16="http://schemas.microsoft.com/office/drawing/2014/main" id="{36AE54E9-279F-D943-ADD2-A9BF226FF2AD}"/>
                    </a:ext>
                  </a:extLst>
                </p:cNvPr>
                <p:cNvPicPr/>
                <p:nvPr/>
              </p:nvPicPr>
              <p:blipFill>
                <a:blip r:embed="rId241"/>
                <a:stretch>
                  <a:fillRect/>
                </a:stretch>
              </p:blipFill>
              <p:spPr>
                <a:xfrm>
                  <a:off x="9995470" y="4496503"/>
                  <a:ext cx="28584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37" name="Ink 136">
                  <a:extLst>
                    <a:ext uri="{FF2B5EF4-FFF2-40B4-BE49-F238E27FC236}">
                      <a16:creationId xmlns:a16="http://schemas.microsoft.com/office/drawing/2014/main" id="{4427E502-A8C3-3C42-900F-A70C0F9E205C}"/>
                    </a:ext>
                  </a:extLst>
                </p14:cNvPr>
                <p14:cNvContentPartPr/>
                <p14:nvPr/>
              </p14:nvContentPartPr>
              <p14:xfrm>
                <a:off x="10300750" y="4419103"/>
                <a:ext cx="273600" cy="256320"/>
              </p14:xfrm>
            </p:contentPart>
          </mc:Choice>
          <mc:Fallback>
            <p:pic>
              <p:nvPicPr>
                <p:cNvPr id="137" name="Ink 136">
                  <a:extLst>
                    <a:ext uri="{FF2B5EF4-FFF2-40B4-BE49-F238E27FC236}">
                      <a16:creationId xmlns:a16="http://schemas.microsoft.com/office/drawing/2014/main" id="{4427E502-A8C3-3C42-900F-A70C0F9E205C}"/>
                    </a:ext>
                  </a:extLst>
                </p:cNvPr>
                <p:cNvPicPr/>
                <p:nvPr/>
              </p:nvPicPr>
              <p:blipFill>
                <a:blip r:embed="rId243"/>
                <a:stretch>
                  <a:fillRect/>
                </a:stretch>
              </p:blipFill>
              <p:spPr>
                <a:xfrm>
                  <a:off x="10269790" y="4388143"/>
                  <a:ext cx="33480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38" name="Ink 137">
                  <a:extLst>
                    <a:ext uri="{FF2B5EF4-FFF2-40B4-BE49-F238E27FC236}">
                      <a16:creationId xmlns:a16="http://schemas.microsoft.com/office/drawing/2014/main" id="{95AF8DA5-26EA-A74C-A8AF-452E67744D89}"/>
                    </a:ext>
                  </a:extLst>
                </p14:cNvPr>
                <p14:cNvContentPartPr/>
                <p14:nvPr/>
              </p14:nvContentPartPr>
              <p14:xfrm>
                <a:off x="10568590" y="4351783"/>
                <a:ext cx="77040" cy="148680"/>
              </p14:xfrm>
            </p:contentPart>
          </mc:Choice>
          <mc:Fallback>
            <p:pic>
              <p:nvPicPr>
                <p:cNvPr id="138" name="Ink 137">
                  <a:extLst>
                    <a:ext uri="{FF2B5EF4-FFF2-40B4-BE49-F238E27FC236}">
                      <a16:creationId xmlns:a16="http://schemas.microsoft.com/office/drawing/2014/main" id="{95AF8DA5-26EA-A74C-A8AF-452E67744D89}"/>
                    </a:ext>
                  </a:extLst>
                </p:cNvPr>
                <p:cNvPicPr/>
                <p:nvPr/>
              </p:nvPicPr>
              <p:blipFill>
                <a:blip r:embed="rId245"/>
                <a:stretch>
                  <a:fillRect/>
                </a:stretch>
              </p:blipFill>
              <p:spPr>
                <a:xfrm>
                  <a:off x="10537990" y="4321183"/>
                  <a:ext cx="13860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39" name="Ink 138">
                  <a:extLst>
                    <a:ext uri="{FF2B5EF4-FFF2-40B4-BE49-F238E27FC236}">
                      <a16:creationId xmlns:a16="http://schemas.microsoft.com/office/drawing/2014/main" id="{AB36A90C-EDA2-FE4B-A94D-FE4C6F037843}"/>
                    </a:ext>
                  </a:extLst>
                </p14:cNvPr>
                <p14:cNvContentPartPr/>
                <p14:nvPr/>
              </p14:nvContentPartPr>
              <p14:xfrm>
                <a:off x="9676150" y="4617463"/>
                <a:ext cx="1389600" cy="665640"/>
              </p14:xfrm>
            </p:contentPart>
          </mc:Choice>
          <mc:Fallback>
            <p:pic>
              <p:nvPicPr>
                <p:cNvPr id="139" name="Ink 138">
                  <a:extLst>
                    <a:ext uri="{FF2B5EF4-FFF2-40B4-BE49-F238E27FC236}">
                      <a16:creationId xmlns:a16="http://schemas.microsoft.com/office/drawing/2014/main" id="{AB36A90C-EDA2-FE4B-A94D-FE4C6F037843}"/>
                    </a:ext>
                  </a:extLst>
                </p:cNvPr>
                <p:cNvPicPr/>
                <p:nvPr/>
              </p:nvPicPr>
              <p:blipFill>
                <a:blip r:embed="rId247"/>
                <a:stretch>
                  <a:fillRect/>
                </a:stretch>
              </p:blipFill>
              <p:spPr>
                <a:xfrm>
                  <a:off x="9645550" y="4586863"/>
                  <a:ext cx="1450800" cy="7268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0" name="Ink 139">
                  <a:extLst>
                    <a:ext uri="{FF2B5EF4-FFF2-40B4-BE49-F238E27FC236}">
                      <a16:creationId xmlns:a16="http://schemas.microsoft.com/office/drawing/2014/main" id="{40322ECA-9F05-F245-B54B-033D1083C136}"/>
                    </a:ext>
                  </a:extLst>
                </p14:cNvPr>
                <p14:cNvContentPartPr/>
                <p14:nvPr/>
              </p14:nvContentPartPr>
              <p14:xfrm>
                <a:off x="9332710" y="4654903"/>
                <a:ext cx="1998000" cy="795960"/>
              </p14:xfrm>
            </p:contentPart>
          </mc:Choice>
          <mc:Fallback>
            <p:pic>
              <p:nvPicPr>
                <p:cNvPr id="140" name="Ink 139">
                  <a:extLst>
                    <a:ext uri="{FF2B5EF4-FFF2-40B4-BE49-F238E27FC236}">
                      <a16:creationId xmlns:a16="http://schemas.microsoft.com/office/drawing/2014/main" id="{40322ECA-9F05-F245-B54B-033D1083C136}"/>
                    </a:ext>
                  </a:extLst>
                </p:cNvPr>
                <p:cNvPicPr/>
                <p:nvPr/>
              </p:nvPicPr>
              <p:blipFill>
                <a:blip r:embed="rId249"/>
                <a:stretch>
                  <a:fillRect/>
                </a:stretch>
              </p:blipFill>
              <p:spPr>
                <a:xfrm>
                  <a:off x="9302110" y="4623943"/>
                  <a:ext cx="2059560" cy="857160"/>
                </a:xfrm>
                <a:prstGeom prst="rect">
                  <a:avLst/>
                </a:prstGeom>
              </p:spPr>
            </p:pic>
          </mc:Fallback>
        </mc:AlternateContent>
      </p:grpSp>
      <p:grpSp>
        <p:nvGrpSpPr>
          <p:cNvPr id="144" name="Group 143">
            <a:extLst>
              <a:ext uri="{FF2B5EF4-FFF2-40B4-BE49-F238E27FC236}">
                <a16:creationId xmlns:a16="http://schemas.microsoft.com/office/drawing/2014/main" id="{B732F8AB-3E0A-5248-A826-4568409BFE3E}"/>
              </a:ext>
            </a:extLst>
          </p:cNvPr>
          <p:cNvGrpSpPr/>
          <p:nvPr/>
        </p:nvGrpSpPr>
        <p:grpSpPr>
          <a:xfrm>
            <a:off x="1752550" y="4935343"/>
            <a:ext cx="909360" cy="1193760"/>
            <a:chOff x="1752550" y="4935343"/>
            <a:chExt cx="909360" cy="1193760"/>
          </a:xfrm>
        </p:grpSpPr>
        <mc:AlternateContent xmlns:mc="http://schemas.openxmlformats.org/markup-compatibility/2006">
          <mc:Choice xmlns:p14="http://schemas.microsoft.com/office/powerpoint/2010/main" Requires="p14">
            <p:contentPart p14:bwMode="auto" r:id="rId250">
              <p14:nvContentPartPr>
                <p14:cNvPr id="142" name="Ink 141">
                  <a:extLst>
                    <a:ext uri="{FF2B5EF4-FFF2-40B4-BE49-F238E27FC236}">
                      <a16:creationId xmlns:a16="http://schemas.microsoft.com/office/drawing/2014/main" id="{6B5322FC-104C-8647-876C-CA044956E03B}"/>
                    </a:ext>
                  </a:extLst>
                </p14:cNvPr>
                <p14:cNvContentPartPr/>
                <p14:nvPr/>
              </p14:nvContentPartPr>
              <p14:xfrm>
                <a:off x="1980070" y="5316583"/>
                <a:ext cx="204840" cy="466560"/>
              </p14:xfrm>
            </p:contentPart>
          </mc:Choice>
          <mc:Fallback>
            <p:pic>
              <p:nvPicPr>
                <p:cNvPr id="142" name="Ink 141">
                  <a:extLst>
                    <a:ext uri="{FF2B5EF4-FFF2-40B4-BE49-F238E27FC236}">
                      <a16:creationId xmlns:a16="http://schemas.microsoft.com/office/drawing/2014/main" id="{6B5322FC-104C-8647-876C-CA044956E03B}"/>
                    </a:ext>
                  </a:extLst>
                </p:cNvPr>
                <p:cNvPicPr/>
                <p:nvPr/>
              </p:nvPicPr>
              <p:blipFill>
                <a:blip r:embed="rId251"/>
                <a:stretch>
                  <a:fillRect/>
                </a:stretch>
              </p:blipFill>
              <p:spPr>
                <a:xfrm>
                  <a:off x="1949110" y="5285983"/>
                  <a:ext cx="266400" cy="5277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3" name="Ink 142">
                  <a:extLst>
                    <a:ext uri="{FF2B5EF4-FFF2-40B4-BE49-F238E27FC236}">
                      <a16:creationId xmlns:a16="http://schemas.microsoft.com/office/drawing/2014/main" id="{0E507852-5257-7B4A-811C-83E4ACFA018D}"/>
                    </a:ext>
                  </a:extLst>
                </p14:cNvPr>
                <p14:cNvContentPartPr/>
                <p14:nvPr/>
              </p14:nvContentPartPr>
              <p14:xfrm>
                <a:off x="1752550" y="4935343"/>
                <a:ext cx="909360" cy="1193760"/>
              </p14:xfrm>
            </p:contentPart>
          </mc:Choice>
          <mc:Fallback>
            <p:pic>
              <p:nvPicPr>
                <p:cNvPr id="143" name="Ink 142">
                  <a:extLst>
                    <a:ext uri="{FF2B5EF4-FFF2-40B4-BE49-F238E27FC236}">
                      <a16:creationId xmlns:a16="http://schemas.microsoft.com/office/drawing/2014/main" id="{0E507852-5257-7B4A-811C-83E4ACFA018D}"/>
                    </a:ext>
                  </a:extLst>
                </p:cNvPr>
                <p:cNvPicPr/>
                <p:nvPr/>
              </p:nvPicPr>
              <p:blipFill>
                <a:blip r:embed="rId253"/>
                <a:stretch>
                  <a:fillRect/>
                </a:stretch>
              </p:blipFill>
              <p:spPr>
                <a:xfrm>
                  <a:off x="1721950" y="4904383"/>
                  <a:ext cx="970560" cy="1254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4">
            <p14:nvContentPartPr>
              <p14:cNvPr id="145" name="Ink 144">
                <a:extLst>
                  <a:ext uri="{FF2B5EF4-FFF2-40B4-BE49-F238E27FC236}">
                    <a16:creationId xmlns:a16="http://schemas.microsoft.com/office/drawing/2014/main" id="{5DA66C95-A6DD-2846-97FE-04F45965CB8E}"/>
                  </a:ext>
                </a:extLst>
              </p14:cNvPr>
              <p14:cNvContentPartPr/>
              <p14:nvPr/>
            </p14:nvContentPartPr>
            <p14:xfrm>
              <a:off x="8435590" y="-72977"/>
              <a:ext cx="360" cy="360"/>
            </p14:xfrm>
          </p:contentPart>
        </mc:Choice>
        <mc:Fallback>
          <p:pic>
            <p:nvPicPr>
              <p:cNvPr id="145" name="Ink 144">
                <a:extLst>
                  <a:ext uri="{FF2B5EF4-FFF2-40B4-BE49-F238E27FC236}">
                    <a16:creationId xmlns:a16="http://schemas.microsoft.com/office/drawing/2014/main" id="{5DA66C95-A6DD-2846-97FE-04F45965CB8E}"/>
                  </a:ext>
                </a:extLst>
              </p:cNvPr>
              <p:cNvPicPr/>
              <p:nvPr/>
            </p:nvPicPr>
            <p:blipFill>
              <a:blip r:embed="rId255"/>
              <a:stretch>
                <a:fillRect/>
              </a:stretch>
            </p:blipFill>
            <p:spPr>
              <a:xfrm>
                <a:off x="8417950" y="-90617"/>
                <a:ext cx="36000" cy="36000"/>
              </a:xfrm>
              <a:prstGeom prst="rect">
                <a:avLst/>
              </a:prstGeom>
            </p:spPr>
          </p:pic>
        </mc:Fallback>
      </mc:AlternateContent>
    </p:spTree>
    <p:extLst>
      <p:ext uri="{BB962C8B-B14F-4D97-AF65-F5344CB8AC3E}">
        <p14:creationId xmlns:p14="http://schemas.microsoft.com/office/powerpoint/2010/main" val="1403105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9792E-4A14-CC4C-A27E-88C4E69572FF}"/>
              </a:ext>
            </a:extLst>
          </p:cNvPr>
          <p:cNvSpPr/>
          <p:nvPr/>
        </p:nvSpPr>
        <p:spPr>
          <a:xfrm>
            <a:off x="1230922" y="413883"/>
            <a:ext cx="10761785" cy="4124206"/>
          </a:xfrm>
          <a:prstGeom prst="rect">
            <a:avLst/>
          </a:prstGeom>
        </p:spPr>
        <p:txBody>
          <a:bodyPr wrap="square">
            <a:spAutoFit/>
          </a:bodyPr>
          <a:lstStyle/>
          <a:p>
            <a:r>
              <a:rPr lang="en-US" sz="2800" u="sng" dirty="0">
                <a:solidFill>
                  <a:srgbClr val="FF0000"/>
                </a:solidFill>
              </a:rPr>
              <a:t>Descriptive Statistics</a:t>
            </a:r>
          </a:p>
          <a:p>
            <a:endParaRPr lang="en-US" dirty="0"/>
          </a:p>
          <a:p>
            <a:endParaRPr lang="en-US" dirty="0"/>
          </a:p>
          <a:p>
            <a:endParaRPr lang="en-US" dirty="0"/>
          </a:p>
          <a:p>
            <a:r>
              <a:rPr lang="en-GB" dirty="0">
                <a:solidFill>
                  <a:srgbClr val="000000"/>
                </a:solidFill>
                <a:latin typeface="Arial" panose="020B0604020202020204" pitchFamily="34" charset="0"/>
              </a:rPr>
              <a:t>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When we give description of data, there can be 3 kinds:</a:t>
            </a:r>
          </a:p>
          <a:p>
            <a:endParaRPr lang="en-GB" dirty="0">
              <a:solidFill>
                <a:srgbClr val="000000"/>
              </a:solidFill>
              <a:latin typeface="Arial" panose="020B0604020202020204" pitchFamily="34" charset="0"/>
            </a:endParaRP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Central Tendency </a:t>
            </a:r>
            <a:r>
              <a:rPr lang="en-GB" dirty="0">
                <a:solidFill>
                  <a:srgbClr val="000000"/>
                </a:solidFill>
                <a:latin typeface="Arial" panose="020B0604020202020204" pitchFamily="34" charset="0"/>
              </a:rPr>
              <a:t>– Mean, Median and Mode</a:t>
            </a: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Dispersion</a:t>
            </a:r>
            <a:r>
              <a:rPr lang="en-GB" dirty="0">
                <a:solidFill>
                  <a:srgbClr val="000000"/>
                </a:solidFill>
                <a:latin typeface="Arial" panose="020B0604020202020204" pitchFamily="34" charset="0"/>
              </a:rPr>
              <a:t> – Standard Deviation, Variance, Range, IQR (Inter Quartile Range)</a:t>
            </a:r>
          </a:p>
          <a:p>
            <a:pPr marL="342900" indent="-342900">
              <a:buAutoNum type="arabicPeriod"/>
            </a:pPr>
            <a:r>
              <a:rPr lang="en-GB" dirty="0">
                <a:solidFill>
                  <a:srgbClr val="000000"/>
                </a:solidFill>
                <a:latin typeface="Arial" panose="020B0604020202020204" pitchFamily="34" charset="0"/>
              </a:rPr>
              <a:t>Measure of </a:t>
            </a:r>
            <a:r>
              <a:rPr lang="en-GB" dirty="0">
                <a:solidFill>
                  <a:srgbClr val="FF0000"/>
                </a:solidFill>
                <a:latin typeface="Arial" panose="020B0604020202020204" pitchFamily="34" charset="0"/>
              </a:rPr>
              <a:t>Symmetricity/Shape</a:t>
            </a:r>
            <a:r>
              <a:rPr lang="en-GB" dirty="0">
                <a:solidFill>
                  <a:srgbClr val="000000"/>
                </a:solidFill>
                <a:latin typeface="Arial" panose="020B0604020202020204" pitchFamily="34" charset="0"/>
              </a:rPr>
              <a:t> – Skewness and Kurtosis</a:t>
            </a:r>
          </a:p>
          <a:p>
            <a:endParaRPr lang="en-GB" dirty="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146" name="Ink 145">
                <a:extLst>
                  <a:ext uri="{FF2B5EF4-FFF2-40B4-BE49-F238E27FC236}">
                    <a16:creationId xmlns:a16="http://schemas.microsoft.com/office/drawing/2014/main" id="{9B9C1A94-682E-5441-AAF7-C52EAC6B0BDF}"/>
                  </a:ext>
                </a:extLst>
              </p14:cNvPr>
              <p14:cNvContentPartPr/>
              <p14:nvPr/>
            </p14:nvContentPartPr>
            <p14:xfrm>
              <a:off x="7224078" y="5615364"/>
              <a:ext cx="1800" cy="5760"/>
            </p14:xfrm>
          </p:contentPart>
        </mc:Choice>
        <mc:Fallback xmlns="">
          <p:pic>
            <p:nvPicPr>
              <p:cNvPr id="146" name="Ink 145">
                <a:extLst>
                  <a:ext uri="{FF2B5EF4-FFF2-40B4-BE49-F238E27FC236}">
                    <a16:creationId xmlns:a16="http://schemas.microsoft.com/office/drawing/2014/main" id="{9B9C1A94-682E-5441-AAF7-C52EAC6B0BDF}"/>
                  </a:ext>
                </a:extLst>
              </p:cNvPr>
              <p:cNvPicPr/>
              <p:nvPr/>
            </p:nvPicPr>
            <p:blipFill>
              <a:blip r:embed="rId115"/>
              <a:stretch>
                <a:fillRect/>
              </a:stretch>
            </p:blipFill>
            <p:spPr>
              <a:xfrm>
                <a:off x="7219758" y="5611044"/>
                <a:ext cx="10440" cy="144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208" name="Ink 207">
                <a:extLst>
                  <a:ext uri="{FF2B5EF4-FFF2-40B4-BE49-F238E27FC236}">
                    <a16:creationId xmlns:a16="http://schemas.microsoft.com/office/drawing/2014/main" id="{8C3633E1-A2F4-DE46-91AF-972967CB6342}"/>
                  </a:ext>
                </a:extLst>
              </p14:cNvPr>
              <p14:cNvContentPartPr/>
              <p14:nvPr/>
            </p14:nvContentPartPr>
            <p14:xfrm>
              <a:off x="7844110" y="3254143"/>
              <a:ext cx="924840" cy="402840"/>
            </p14:xfrm>
          </p:contentPart>
        </mc:Choice>
        <mc:Fallback>
          <p:pic>
            <p:nvPicPr>
              <p:cNvPr id="208" name="Ink 207">
                <a:extLst>
                  <a:ext uri="{FF2B5EF4-FFF2-40B4-BE49-F238E27FC236}">
                    <a16:creationId xmlns:a16="http://schemas.microsoft.com/office/drawing/2014/main" id="{8C3633E1-A2F4-DE46-91AF-972967CB6342}"/>
                  </a:ext>
                </a:extLst>
              </p:cNvPr>
              <p:cNvPicPr/>
              <p:nvPr/>
            </p:nvPicPr>
            <p:blipFill>
              <a:blip r:embed="rId117"/>
              <a:stretch>
                <a:fillRect/>
              </a:stretch>
            </p:blipFill>
            <p:spPr>
              <a:xfrm>
                <a:off x="7813150" y="3223543"/>
                <a:ext cx="986400" cy="4644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209" name="Ink 208">
                <a:extLst>
                  <a:ext uri="{FF2B5EF4-FFF2-40B4-BE49-F238E27FC236}">
                    <a16:creationId xmlns:a16="http://schemas.microsoft.com/office/drawing/2014/main" id="{85BD1118-234C-2E4E-823F-A9D2BC5E692B}"/>
                  </a:ext>
                </a:extLst>
              </p14:cNvPr>
              <p14:cNvContentPartPr/>
              <p14:nvPr/>
            </p14:nvContentPartPr>
            <p14:xfrm>
              <a:off x="2937670" y="3880543"/>
              <a:ext cx="1070640" cy="34200"/>
            </p14:xfrm>
          </p:contentPart>
        </mc:Choice>
        <mc:Fallback>
          <p:pic>
            <p:nvPicPr>
              <p:cNvPr id="209" name="Ink 208">
                <a:extLst>
                  <a:ext uri="{FF2B5EF4-FFF2-40B4-BE49-F238E27FC236}">
                    <a16:creationId xmlns:a16="http://schemas.microsoft.com/office/drawing/2014/main" id="{85BD1118-234C-2E4E-823F-A9D2BC5E692B}"/>
                  </a:ext>
                </a:extLst>
              </p:cNvPr>
              <p:cNvPicPr/>
              <p:nvPr/>
            </p:nvPicPr>
            <p:blipFill>
              <a:blip r:embed="rId119"/>
              <a:stretch>
                <a:fillRect/>
              </a:stretch>
            </p:blipFill>
            <p:spPr>
              <a:xfrm>
                <a:off x="2907070" y="3849943"/>
                <a:ext cx="113220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210" name="Ink 209">
                <a:extLst>
                  <a:ext uri="{FF2B5EF4-FFF2-40B4-BE49-F238E27FC236}">
                    <a16:creationId xmlns:a16="http://schemas.microsoft.com/office/drawing/2014/main" id="{CCAD94B0-5072-9743-AF51-BD35E5CDFBEA}"/>
                  </a:ext>
                </a:extLst>
              </p14:cNvPr>
              <p14:cNvContentPartPr/>
              <p14:nvPr/>
            </p14:nvContentPartPr>
            <p14:xfrm>
              <a:off x="4001110" y="3637903"/>
              <a:ext cx="135720" cy="186120"/>
            </p14:xfrm>
          </p:contentPart>
        </mc:Choice>
        <mc:Fallback>
          <p:pic>
            <p:nvPicPr>
              <p:cNvPr id="210" name="Ink 209">
                <a:extLst>
                  <a:ext uri="{FF2B5EF4-FFF2-40B4-BE49-F238E27FC236}">
                    <a16:creationId xmlns:a16="http://schemas.microsoft.com/office/drawing/2014/main" id="{CCAD94B0-5072-9743-AF51-BD35E5CDFBEA}"/>
                  </a:ext>
                </a:extLst>
              </p:cNvPr>
              <p:cNvPicPr/>
              <p:nvPr/>
            </p:nvPicPr>
            <p:blipFill>
              <a:blip r:embed="rId121"/>
              <a:stretch>
                <a:fillRect/>
              </a:stretch>
            </p:blipFill>
            <p:spPr>
              <a:xfrm>
                <a:off x="3970510" y="3607303"/>
                <a:ext cx="1972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212" name="Ink 211">
                <a:extLst>
                  <a:ext uri="{FF2B5EF4-FFF2-40B4-BE49-F238E27FC236}">
                    <a16:creationId xmlns:a16="http://schemas.microsoft.com/office/drawing/2014/main" id="{CFD7D21C-CD1E-614F-A43B-C1E57FB58140}"/>
                  </a:ext>
                </a:extLst>
              </p14:cNvPr>
              <p14:cNvContentPartPr/>
              <p14:nvPr/>
            </p14:nvContentPartPr>
            <p14:xfrm>
              <a:off x="9027070" y="2992063"/>
              <a:ext cx="160920" cy="183240"/>
            </p14:xfrm>
          </p:contentPart>
        </mc:Choice>
        <mc:Fallback>
          <p:pic>
            <p:nvPicPr>
              <p:cNvPr id="212" name="Ink 211">
                <a:extLst>
                  <a:ext uri="{FF2B5EF4-FFF2-40B4-BE49-F238E27FC236}">
                    <a16:creationId xmlns:a16="http://schemas.microsoft.com/office/drawing/2014/main" id="{CFD7D21C-CD1E-614F-A43B-C1E57FB58140}"/>
                  </a:ext>
                </a:extLst>
              </p:cNvPr>
              <p:cNvPicPr/>
              <p:nvPr/>
            </p:nvPicPr>
            <p:blipFill>
              <a:blip r:embed="rId123"/>
              <a:stretch>
                <a:fillRect/>
              </a:stretch>
            </p:blipFill>
            <p:spPr>
              <a:xfrm>
                <a:off x="8996470" y="2961463"/>
                <a:ext cx="22248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213" name="Ink 212">
                <a:extLst>
                  <a:ext uri="{FF2B5EF4-FFF2-40B4-BE49-F238E27FC236}">
                    <a16:creationId xmlns:a16="http://schemas.microsoft.com/office/drawing/2014/main" id="{BB202394-8E77-3C4D-9216-F825DBE4EFEA}"/>
                  </a:ext>
                </a:extLst>
              </p14:cNvPr>
              <p14:cNvContentPartPr/>
              <p14:nvPr/>
            </p14:nvContentPartPr>
            <p14:xfrm>
              <a:off x="9393550" y="2954983"/>
              <a:ext cx="255960" cy="242280"/>
            </p14:xfrm>
          </p:contentPart>
        </mc:Choice>
        <mc:Fallback>
          <p:pic>
            <p:nvPicPr>
              <p:cNvPr id="213" name="Ink 212">
                <a:extLst>
                  <a:ext uri="{FF2B5EF4-FFF2-40B4-BE49-F238E27FC236}">
                    <a16:creationId xmlns:a16="http://schemas.microsoft.com/office/drawing/2014/main" id="{BB202394-8E77-3C4D-9216-F825DBE4EFEA}"/>
                  </a:ext>
                </a:extLst>
              </p:cNvPr>
              <p:cNvPicPr/>
              <p:nvPr/>
            </p:nvPicPr>
            <p:blipFill>
              <a:blip r:embed="rId125"/>
              <a:stretch>
                <a:fillRect/>
              </a:stretch>
            </p:blipFill>
            <p:spPr>
              <a:xfrm>
                <a:off x="9362950" y="2924383"/>
                <a:ext cx="31716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214" name="Ink 213">
                <a:extLst>
                  <a:ext uri="{FF2B5EF4-FFF2-40B4-BE49-F238E27FC236}">
                    <a16:creationId xmlns:a16="http://schemas.microsoft.com/office/drawing/2014/main" id="{CB7EE6ED-185B-B649-9420-1945AF62D0A1}"/>
                  </a:ext>
                </a:extLst>
              </p14:cNvPr>
              <p14:cNvContentPartPr/>
              <p14:nvPr/>
            </p14:nvContentPartPr>
            <p14:xfrm>
              <a:off x="9670390" y="2902783"/>
              <a:ext cx="131400" cy="143640"/>
            </p14:xfrm>
          </p:contentPart>
        </mc:Choice>
        <mc:Fallback>
          <p:pic>
            <p:nvPicPr>
              <p:cNvPr id="214" name="Ink 213">
                <a:extLst>
                  <a:ext uri="{FF2B5EF4-FFF2-40B4-BE49-F238E27FC236}">
                    <a16:creationId xmlns:a16="http://schemas.microsoft.com/office/drawing/2014/main" id="{CB7EE6ED-185B-B649-9420-1945AF62D0A1}"/>
                  </a:ext>
                </a:extLst>
              </p:cNvPr>
              <p:cNvPicPr/>
              <p:nvPr/>
            </p:nvPicPr>
            <p:blipFill>
              <a:blip r:embed="rId127"/>
              <a:stretch>
                <a:fillRect/>
              </a:stretch>
            </p:blipFill>
            <p:spPr>
              <a:xfrm>
                <a:off x="9639790" y="2872183"/>
                <a:ext cx="19260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215" name="Ink 214">
                <a:extLst>
                  <a:ext uri="{FF2B5EF4-FFF2-40B4-BE49-F238E27FC236}">
                    <a16:creationId xmlns:a16="http://schemas.microsoft.com/office/drawing/2014/main" id="{71832076-A584-E24A-B7F6-CFCF7DFCA3A3}"/>
                  </a:ext>
                </a:extLst>
              </p14:cNvPr>
              <p14:cNvContentPartPr/>
              <p14:nvPr/>
            </p14:nvContentPartPr>
            <p14:xfrm>
              <a:off x="9816550" y="2631343"/>
              <a:ext cx="503280" cy="380520"/>
            </p14:xfrm>
          </p:contentPart>
        </mc:Choice>
        <mc:Fallback>
          <p:pic>
            <p:nvPicPr>
              <p:cNvPr id="215" name="Ink 214">
                <a:extLst>
                  <a:ext uri="{FF2B5EF4-FFF2-40B4-BE49-F238E27FC236}">
                    <a16:creationId xmlns:a16="http://schemas.microsoft.com/office/drawing/2014/main" id="{71832076-A584-E24A-B7F6-CFCF7DFCA3A3}"/>
                  </a:ext>
                </a:extLst>
              </p:cNvPr>
              <p:cNvPicPr/>
              <p:nvPr/>
            </p:nvPicPr>
            <p:blipFill>
              <a:blip r:embed="rId129"/>
              <a:stretch>
                <a:fillRect/>
              </a:stretch>
            </p:blipFill>
            <p:spPr>
              <a:xfrm>
                <a:off x="9785950" y="2600743"/>
                <a:ext cx="56484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216" name="Ink 215">
                <a:extLst>
                  <a:ext uri="{FF2B5EF4-FFF2-40B4-BE49-F238E27FC236}">
                    <a16:creationId xmlns:a16="http://schemas.microsoft.com/office/drawing/2014/main" id="{230F6091-0A39-DA43-A5B2-C22D1A0A076F}"/>
                  </a:ext>
                </a:extLst>
              </p14:cNvPr>
              <p14:cNvContentPartPr/>
              <p14:nvPr/>
            </p14:nvContentPartPr>
            <p14:xfrm>
              <a:off x="10378150" y="2818903"/>
              <a:ext cx="11160" cy="21240"/>
            </p14:xfrm>
          </p:contentPart>
        </mc:Choice>
        <mc:Fallback>
          <p:pic>
            <p:nvPicPr>
              <p:cNvPr id="216" name="Ink 215">
                <a:extLst>
                  <a:ext uri="{FF2B5EF4-FFF2-40B4-BE49-F238E27FC236}">
                    <a16:creationId xmlns:a16="http://schemas.microsoft.com/office/drawing/2014/main" id="{230F6091-0A39-DA43-A5B2-C22D1A0A076F}"/>
                  </a:ext>
                </a:extLst>
              </p:cNvPr>
              <p:cNvPicPr/>
              <p:nvPr/>
            </p:nvPicPr>
            <p:blipFill>
              <a:blip r:embed="rId131"/>
              <a:stretch>
                <a:fillRect/>
              </a:stretch>
            </p:blipFill>
            <p:spPr>
              <a:xfrm>
                <a:off x="10347550" y="2788303"/>
                <a:ext cx="723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217" name="Ink 216">
                <a:extLst>
                  <a:ext uri="{FF2B5EF4-FFF2-40B4-BE49-F238E27FC236}">
                    <a16:creationId xmlns:a16="http://schemas.microsoft.com/office/drawing/2014/main" id="{2AD9694B-0469-2041-AFC5-E3F8F1F975AC}"/>
                  </a:ext>
                </a:extLst>
              </p14:cNvPr>
              <p14:cNvContentPartPr/>
              <p14:nvPr/>
            </p14:nvContentPartPr>
            <p14:xfrm>
              <a:off x="9810430" y="2967223"/>
              <a:ext cx="787320" cy="248760"/>
            </p14:xfrm>
          </p:contentPart>
        </mc:Choice>
        <mc:Fallback>
          <p:pic>
            <p:nvPicPr>
              <p:cNvPr id="217" name="Ink 216">
                <a:extLst>
                  <a:ext uri="{FF2B5EF4-FFF2-40B4-BE49-F238E27FC236}">
                    <a16:creationId xmlns:a16="http://schemas.microsoft.com/office/drawing/2014/main" id="{2AD9694B-0469-2041-AFC5-E3F8F1F975AC}"/>
                  </a:ext>
                </a:extLst>
              </p:cNvPr>
              <p:cNvPicPr/>
              <p:nvPr/>
            </p:nvPicPr>
            <p:blipFill>
              <a:blip r:embed="rId133"/>
              <a:stretch>
                <a:fillRect/>
              </a:stretch>
            </p:blipFill>
            <p:spPr>
              <a:xfrm>
                <a:off x="9779470" y="2936263"/>
                <a:ext cx="84888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218" name="Ink 217">
                <a:extLst>
                  <a:ext uri="{FF2B5EF4-FFF2-40B4-BE49-F238E27FC236}">
                    <a16:creationId xmlns:a16="http://schemas.microsoft.com/office/drawing/2014/main" id="{9E7DD3AD-47BC-7B4A-BE69-CF84EC415E6D}"/>
                  </a:ext>
                </a:extLst>
              </p14:cNvPr>
              <p14:cNvContentPartPr/>
              <p14:nvPr/>
            </p14:nvContentPartPr>
            <p14:xfrm>
              <a:off x="9945790" y="2982703"/>
              <a:ext cx="720360" cy="280440"/>
            </p14:xfrm>
          </p:contentPart>
        </mc:Choice>
        <mc:Fallback>
          <p:pic>
            <p:nvPicPr>
              <p:cNvPr id="218" name="Ink 217">
                <a:extLst>
                  <a:ext uri="{FF2B5EF4-FFF2-40B4-BE49-F238E27FC236}">
                    <a16:creationId xmlns:a16="http://schemas.microsoft.com/office/drawing/2014/main" id="{9E7DD3AD-47BC-7B4A-BE69-CF84EC415E6D}"/>
                  </a:ext>
                </a:extLst>
              </p:cNvPr>
              <p:cNvPicPr/>
              <p:nvPr/>
            </p:nvPicPr>
            <p:blipFill>
              <a:blip r:embed="rId135"/>
              <a:stretch>
                <a:fillRect/>
              </a:stretch>
            </p:blipFill>
            <p:spPr>
              <a:xfrm>
                <a:off x="9915190" y="2951743"/>
                <a:ext cx="781560" cy="342000"/>
              </a:xfrm>
              <a:prstGeom prst="rect">
                <a:avLst/>
              </a:prstGeom>
            </p:spPr>
          </p:pic>
        </mc:Fallback>
      </mc:AlternateContent>
      <p:grpSp>
        <p:nvGrpSpPr>
          <p:cNvPr id="272" name="Group 271">
            <a:extLst>
              <a:ext uri="{FF2B5EF4-FFF2-40B4-BE49-F238E27FC236}">
                <a16:creationId xmlns:a16="http://schemas.microsoft.com/office/drawing/2014/main" id="{74A345D8-924C-3340-A1E4-74ADCE58DFDB}"/>
              </a:ext>
            </a:extLst>
          </p:cNvPr>
          <p:cNvGrpSpPr/>
          <p:nvPr/>
        </p:nvGrpSpPr>
        <p:grpSpPr>
          <a:xfrm>
            <a:off x="1081870" y="2996743"/>
            <a:ext cx="1098720" cy="867600"/>
            <a:chOff x="1081870" y="2996743"/>
            <a:chExt cx="1098720" cy="867600"/>
          </a:xfrm>
        </p:grpSpPr>
        <mc:AlternateContent xmlns:mc="http://schemas.openxmlformats.org/markup-compatibility/2006">
          <mc:Choice xmlns:p14="http://schemas.microsoft.com/office/powerpoint/2010/main" Requires="p14">
            <p:contentPart p14:bwMode="auto" r:id="rId136">
              <p14:nvContentPartPr>
                <p14:cNvPr id="270" name="Ink 269">
                  <a:extLst>
                    <a:ext uri="{FF2B5EF4-FFF2-40B4-BE49-F238E27FC236}">
                      <a16:creationId xmlns:a16="http://schemas.microsoft.com/office/drawing/2014/main" id="{5ECB8CCB-B643-D34A-97FD-EBD4CD7B4A11}"/>
                    </a:ext>
                  </a:extLst>
                </p14:cNvPr>
                <p14:cNvContentPartPr/>
                <p14:nvPr/>
              </p14:nvContentPartPr>
              <p14:xfrm>
                <a:off x="1081870" y="2996743"/>
                <a:ext cx="1098720" cy="585360"/>
              </p14:xfrm>
            </p:contentPart>
          </mc:Choice>
          <mc:Fallback>
            <p:pic>
              <p:nvPicPr>
                <p:cNvPr id="270" name="Ink 269">
                  <a:extLst>
                    <a:ext uri="{FF2B5EF4-FFF2-40B4-BE49-F238E27FC236}">
                      <a16:creationId xmlns:a16="http://schemas.microsoft.com/office/drawing/2014/main" id="{5ECB8CCB-B643-D34A-97FD-EBD4CD7B4A11}"/>
                    </a:ext>
                  </a:extLst>
                </p:cNvPr>
                <p:cNvPicPr/>
                <p:nvPr/>
              </p:nvPicPr>
              <p:blipFill>
                <a:blip r:embed="rId137"/>
                <a:stretch>
                  <a:fillRect/>
                </a:stretch>
              </p:blipFill>
              <p:spPr>
                <a:xfrm>
                  <a:off x="1051270" y="2966143"/>
                  <a:ext cx="1159920" cy="6469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271" name="Ink 270">
                  <a:extLst>
                    <a:ext uri="{FF2B5EF4-FFF2-40B4-BE49-F238E27FC236}">
                      <a16:creationId xmlns:a16="http://schemas.microsoft.com/office/drawing/2014/main" id="{E07EDC24-1AF6-E444-A55F-55DAA0E1BA9A}"/>
                    </a:ext>
                  </a:extLst>
                </p14:cNvPr>
                <p14:cNvContentPartPr/>
                <p14:nvPr/>
              </p14:nvContentPartPr>
              <p14:xfrm>
                <a:off x="1186270" y="3413983"/>
                <a:ext cx="937800" cy="450360"/>
              </p14:xfrm>
            </p:contentPart>
          </mc:Choice>
          <mc:Fallback>
            <p:pic>
              <p:nvPicPr>
                <p:cNvPr id="271" name="Ink 270">
                  <a:extLst>
                    <a:ext uri="{FF2B5EF4-FFF2-40B4-BE49-F238E27FC236}">
                      <a16:creationId xmlns:a16="http://schemas.microsoft.com/office/drawing/2014/main" id="{E07EDC24-1AF6-E444-A55F-55DAA0E1BA9A}"/>
                    </a:ext>
                  </a:extLst>
                </p:cNvPr>
                <p:cNvPicPr/>
                <p:nvPr/>
              </p:nvPicPr>
              <p:blipFill>
                <a:blip r:embed="rId139"/>
                <a:stretch>
                  <a:fillRect/>
                </a:stretch>
              </p:blipFill>
              <p:spPr>
                <a:xfrm>
                  <a:off x="1155670" y="3383383"/>
                  <a:ext cx="999360" cy="511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0">
            <p14:nvContentPartPr>
              <p14:cNvPr id="223" name="Ink 222">
                <a:extLst>
                  <a:ext uri="{FF2B5EF4-FFF2-40B4-BE49-F238E27FC236}">
                    <a16:creationId xmlns:a16="http://schemas.microsoft.com/office/drawing/2014/main" id="{45981187-1A6F-2649-BA97-A25515311C80}"/>
                  </a:ext>
                </a:extLst>
              </p14:cNvPr>
              <p14:cNvContentPartPr/>
              <p14:nvPr/>
            </p14:nvContentPartPr>
            <p14:xfrm>
              <a:off x="1465990" y="4828783"/>
              <a:ext cx="4812120" cy="1303920"/>
            </p14:xfrm>
          </p:contentPart>
        </mc:Choice>
        <mc:Fallback>
          <p:pic>
            <p:nvPicPr>
              <p:cNvPr id="223" name="Ink 222">
                <a:extLst>
                  <a:ext uri="{FF2B5EF4-FFF2-40B4-BE49-F238E27FC236}">
                    <a16:creationId xmlns:a16="http://schemas.microsoft.com/office/drawing/2014/main" id="{45981187-1A6F-2649-BA97-A25515311C80}"/>
                  </a:ext>
                </a:extLst>
              </p:cNvPr>
              <p:cNvPicPr/>
              <p:nvPr/>
            </p:nvPicPr>
            <p:blipFill>
              <a:blip r:embed="rId141"/>
              <a:stretch>
                <a:fillRect/>
              </a:stretch>
            </p:blipFill>
            <p:spPr>
              <a:xfrm>
                <a:off x="1435390" y="4797823"/>
                <a:ext cx="4873320" cy="13651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224" name="Ink 223">
                <a:extLst>
                  <a:ext uri="{FF2B5EF4-FFF2-40B4-BE49-F238E27FC236}">
                    <a16:creationId xmlns:a16="http://schemas.microsoft.com/office/drawing/2014/main" id="{8D0F1318-1318-1D42-A242-BABB448A373B}"/>
                  </a:ext>
                </a:extLst>
              </p14:cNvPr>
              <p14:cNvContentPartPr/>
              <p14:nvPr/>
            </p14:nvContentPartPr>
            <p14:xfrm>
              <a:off x="1089790" y="6355543"/>
              <a:ext cx="5596200" cy="168840"/>
            </p14:xfrm>
          </p:contentPart>
        </mc:Choice>
        <mc:Fallback>
          <p:pic>
            <p:nvPicPr>
              <p:cNvPr id="224" name="Ink 223">
                <a:extLst>
                  <a:ext uri="{FF2B5EF4-FFF2-40B4-BE49-F238E27FC236}">
                    <a16:creationId xmlns:a16="http://schemas.microsoft.com/office/drawing/2014/main" id="{8D0F1318-1318-1D42-A242-BABB448A373B}"/>
                  </a:ext>
                </a:extLst>
              </p:cNvPr>
              <p:cNvPicPr/>
              <p:nvPr/>
            </p:nvPicPr>
            <p:blipFill>
              <a:blip r:embed="rId143"/>
              <a:stretch>
                <a:fillRect/>
              </a:stretch>
            </p:blipFill>
            <p:spPr>
              <a:xfrm>
                <a:off x="1059190" y="6324583"/>
                <a:ext cx="56574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225" name="Ink 224">
                <a:extLst>
                  <a:ext uri="{FF2B5EF4-FFF2-40B4-BE49-F238E27FC236}">
                    <a16:creationId xmlns:a16="http://schemas.microsoft.com/office/drawing/2014/main" id="{55CFF92C-23D0-0742-8007-B53ABACD653B}"/>
                  </a:ext>
                </a:extLst>
              </p14:cNvPr>
              <p14:cNvContentPartPr/>
              <p14:nvPr/>
            </p14:nvContentPartPr>
            <p14:xfrm>
              <a:off x="3746590" y="4364383"/>
              <a:ext cx="86400" cy="2351520"/>
            </p14:xfrm>
          </p:contentPart>
        </mc:Choice>
        <mc:Fallback>
          <p:pic>
            <p:nvPicPr>
              <p:cNvPr id="225" name="Ink 224">
                <a:extLst>
                  <a:ext uri="{FF2B5EF4-FFF2-40B4-BE49-F238E27FC236}">
                    <a16:creationId xmlns:a16="http://schemas.microsoft.com/office/drawing/2014/main" id="{55CFF92C-23D0-0742-8007-B53ABACD653B}"/>
                  </a:ext>
                </a:extLst>
              </p:cNvPr>
              <p:cNvPicPr/>
              <p:nvPr/>
            </p:nvPicPr>
            <p:blipFill>
              <a:blip r:embed="rId145"/>
              <a:stretch>
                <a:fillRect/>
              </a:stretch>
            </p:blipFill>
            <p:spPr>
              <a:xfrm>
                <a:off x="3715990" y="4333783"/>
                <a:ext cx="147960" cy="24127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227" name="Ink 226">
                <a:extLst>
                  <a:ext uri="{FF2B5EF4-FFF2-40B4-BE49-F238E27FC236}">
                    <a16:creationId xmlns:a16="http://schemas.microsoft.com/office/drawing/2014/main" id="{1A381FE8-16E0-874E-B49D-E83A75360450}"/>
                  </a:ext>
                </a:extLst>
              </p14:cNvPr>
              <p14:cNvContentPartPr/>
              <p14:nvPr/>
            </p14:nvContentPartPr>
            <p14:xfrm>
              <a:off x="3956830" y="6648223"/>
              <a:ext cx="405720" cy="214200"/>
            </p14:xfrm>
          </p:contentPart>
        </mc:Choice>
        <mc:Fallback>
          <p:pic>
            <p:nvPicPr>
              <p:cNvPr id="227" name="Ink 226">
                <a:extLst>
                  <a:ext uri="{FF2B5EF4-FFF2-40B4-BE49-F238E27FC236}">
                    <a16:creationId xmlns:a16="http://schemas.microsoft.com/office/drawing/2014/main" id="{1A381FE8-16E0-874E-B49D-E83A75360450}"/>
                  </a:ext>
                </a:extLst>
              </p:cNvPr>
              <p:cNvPicPr/>
              <p:nvPr/>
            </p:nvPicPr>
            <p:blipFill>
              <a:blip r:embed="rId147"/>
              <a:stretch>
                <a:fillRect/>
              </a:stretch>
            </p:blipFill>
            <p:spPr>
              <a:xfrm>
                <a:off x="3926230" y="6617623"/>
                <a:ext cx="46728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229" name="Ink 228">
                <a:extLst>
                  <a:ext uri="{FF2B5EF4-FFF2-40B4-BE49-F238E27FC236}">
                    <a16:creationId xmlns:a16="http://schemas.microsoft.com/office/drawing/2014/main" id="{2F4A0CDC-DB02-164C-8D57-2BDDB3D84160}"/>
                  </a:ext>
                </a:extLst>
              </p14:cNvPr>
              <p14:cNvContentPartPr/>
              <p14:nvPr/>
            </p14:nvContentPartPr>
            <p14:xfrm>
              <a:off x="3934870" y="4872703"/>
              <a:ext cx="312120" cy="167760"/>
            </p14:xfrm>
          </p:contentPart>
        </mc:Choice>
        <mc:Fallback>
          <p:pic>
            <p:nvPicPr>
              <p:cNvPr id="229" name="Ink 228">
                <a:extLst>
                  <a:ext uri="{FF2B5EF4-FFF2-40B4-BE49-F238E27FC236}">
                    <a16:creationId xmlns:a16="http://schemas.microsoft.com/office/drawing/2014/main" id="{2F4A0CDC-DB02-164C-8D57-2BDDB3D84160}"/>
                  </a:ext>
                </a:extLst>
              </p:cNvPr>
              <p:cNvPicPr/>
              <p:nvPr/>
            </p:nvPicPr>
            <p:blipFill>
              <a:blip r:embed="rId149"/>
              <a:stretch>
                <a:fillRect/>
              </a:stretch>
            </p:blipFill>
            <p:spPr>
              <a:xfrm>
                <a:off x="3904270" y="4842103"/>
                <a:ext cx="37332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230" name="Ink 229">
                <a:extLst>
                  <a:ext uri="{FF2B5EF4-FFF2-40B4-BE49-F238E27FC236}">
                    <a16:creationId xmlns:a16="http://schemas.microsoft.com/office/drawing/2014/main" id="{49786D7D-0E6E-4248-96F0-6C0F2BCE3689}"/>
                  </a:ext>
                </a:extLst>
              </p14:cNvPr>
              <p14:cNvContentPartPr/>
              <p14:nvPr/>
            </p14:nvContentPartPr>
            <p14:xfrm>
              <a:off x="3768910" y="5084743"/>
              <a:ext cx="697320" cy="322920"/>
            </p14:xfrm>
          </p:contentPart>
        </mc:Choice>
        <mc:Fallback>
          <p:pic>
            <p:nvPicPr>
              <p:cNvPr id="230" name="Ink 229">
                <a:extLst>
                  <a:ext uri="{FF2B5EF4-FFF2-40B4-BE49-F238E27FC236}">
                    <a16:creationId xmlns:a16="http://schemas.microsoft.com/office/drawing/2014/main" id="{49786D7D-0E6E-4248-96F0-6C0F2BCE3689}"/>
                  </a:ext>
                </a:extLst>
              </p:cNvPr>
              <p:cNvPicPr/>
              <p:nvPr/>
            </p:nvPicPr>
            <p:blipFill>
              <a:blip r:embed="rId151"/>
              <a:stretch>
                <a:fillRect/>
              </a:stretch>
            </p:blipFill>
            <p:spPr>
              <a:xfrm>
                <a:off x="3738310" y="5054143"/>
                <a:ext cx="75852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231" name="Ink 230">
                <a:extLst>
                  <a:ext uri="{FF2B5EF4-FFF2-40B4-BE49-F238E27FC236}">
                    <a16:creationId xmlns:a16="http://schemas.microsoft.com/office/drawing/2014/main" id="{EB5C20C4-2490-4D4A-9858-4493034C55F1}"/>
                  </a:ext>
                </a:extLst>
              </p14:cNvPr>
              <p14:cNvContentPartPr/>
              <p14:nvPr/>
            </p14:nvContentPartPr>
            <p14:xfrm>
              <a:off x="3692950" y="5284903"/>
              <a:ext cx="1004400" cy="438480"/>
            </p14:xfrm>
          </p:contentPart>
        </mc:Choice>
        <mc:Fallback>
          <p:pic>
            <p:nvPicPr>
              <p:cNvPr id="231" name="Ink 230">
                <a:extLst>
                  <a:ext uri="{FF2B5EF4-FFF2-40B4-BE49-F238E27FC236}">
                    <a16:creationId xmlns:a16="http://schemas.microsoft.com/office/drawing/2014/main" id="{EB5C20C4-2490-4D4A-9858-4493034C55F1}"/>
                  </a:ext>
                </a:extLst>
              </p:cNvPr>
              <p:cNvPicPr/>
              <p:nvPr/>
            </p:nvPicPr>
            <p:blipFill>
              <a:blip r:embed="rId153"/>
              <a:stretch>
                <a:fillRect/>
              </a:stretch>
            </p:blipFill>
            <p:spPr>
              <a:xfrm>
                <a:off x="3661990" y="5254303"/>
                <a:ext cx="1065600" cy="4996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232" name="Ink 231">
                <a:extLst>
                  <a:ext uri="{FF2B5EF4-FFF2-40B4-BE49-F238E27FC236}">
                    <a16:creationId xmlns:a16="http://schemas.microsoft.com/office/drawing/2014/main" id="{133E6692-1FA8-5D46-A9E8-71A4C80991EB}"/>
                  </a:ext>
                </a:extLst>
              </p14:cNvPr>
              <p14:cNvContentPartPr/>
              <p14:nvPr/>
            </p14:nvContentPartPr>
            <p14:xfrm>
              <a:off x="3767470" y="5575063"/>
              <a:ext cx="1004760" cy="338760"/>
            </p14:xfrm>
          </p:contentPart>
        </mc:Choice>
        <mc:Fallback>
          <p:pic>
            <p:nvPicPr>
              <p:cNvPr id="232" name="Ink 231">
                <a:extLst>
                  <a:ext uri="{FF2B5EF4-FFF2-40B4-BE49-F238E27FC236}">
                    <a16:creationId xmlns:a16="http://schemas.microsoft.com/office/drawing/2014/main" id="{133E6692-1FA8-5D46-A9E8-71A4C80991EB}"/>
                  </a:ext>
                </a:extLst>
              </p:cNvPr>
              <p:cNvPicPr/>
              <p:nvPr/>
            </p:nvPicPr>
            <p:blipFill>
              <a:blip r:embed="rId155"/>
              <a:stretch>
                <a:fillRect/>
              </a:stretch>
            </p:blipFill>
            <p:spPr>
              <a:xfrm>
                <a:off x="3736870" y="5544463"/>
                <a:ext cx="106632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233" name="Ink 232">
                <a:extLst>
                  <a:ext uri="{FF2B5EF4-FFF2-40B4-BE49-F238E27FC236}">
                    <a16:creationId xmlns:a16="http://schemas.microsoft.com/office/drawing/2014/main" id="{1529E767-51B5-BA48-A324-C5642649B920}"/>
                  </a:ext>
                </a:extLst>
              </p14:cNvPr>
              <p14:cNvContentPartPr/>
              <p14:nvPr/>
            </p14:nvContentPartPr>
            <p14:xfrm>
              <a:off x="3781510" y="5758303"/>
              <a:ext cx="1451880" cy="438840"/>
            </p14:xfrm>
          </p:contentPart>
        </mc:Choice>
        <mc:Fallback>
          <p:pic>
            <p:nvPicPr>
              <p:cNvPr id="233" name="Ink 232">
                <a:extLst>
                  <a:ext uri="{FF2B5EF4-FFF2-40B4-BE49-F238E27FC236}">
                    <a16:creationId xmlns:a16="http://schemas.microsoft.com/office/drawing/2014/main" id="{1529E767-51B5-BA48-A324-C5642649B920}"/>
                  </a:ext>
                </a:extLst>
              </p:cNvPr>
              <p:cNvPicPr/>
              <p:nvPr/>
            </p:nvPicPr>
            <p:blipFill>
              <a:blip r:embed="rId157"/>
              <a:stretch>
                <a:fillRect/>
              </a:stretch>
            </p:blipFill>
            <p:spPr>
              <a:xfrm>
                <a:off x="3750910" y="5727703"/>
                <a:ext cx="1513080" cy="5004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234" name="Ink 233">
                <a:extLst>
                  <a:ext uri="{FF2B5EF4-FFF2-40B4-BE49-F238E27FC236}">
                    <a16:creationId xmlns:a16="http://schemas.microsoft.com/office/drawing/2014/main" id="{6078284F-E10D-7748-AAA1-63AAE4DDABAE}"/>
                  </a:ext>
                </a:extLst>
              </p14:cNvPr>
              <p14:cNvContentPartPr/>
              <p14:nvPr/>
            </p14:nvContentPartPr>
            <p14:xfrm>
              <a:off x="3925510" y="5871703"/>
              <a:ext cx="1670400" cy="491040"/>
            </p14:xfrm>
          </p:contentPart>
        </mc:Choice>
        <mc:Fallback>
          <p:pic>
            <p:nvPicPr>
              <p:cNvPr id="234" name="Ink 233">
                <a:extLst>
                  <a:ext uri="{FF2B5EF4-FFF2-40B4-BE49-F238E27FC236}">
                    <a16:creationId xmlns:a16="http://schemas.microsoft.com/office/drawing/2014/main" id="{6078284F-E10D-7748-AAA1-63AAE4DDABAE}"/>
                  </a:ext>
                </a:extLst>
              </p:cNvPr>
              <p:cNvPicPr/>
              <p:nvPr/>
            </p:nvPicPr>
            <p:blipFill>
              <a:blip r:embed="rId159"/>
              <a:stretch>
                <a:fillRect/>
              </a:stretch>
            </p:blipFill>
            <p:spPr>
              <a:xfrm>
                <a:off x="3894910" y="5841103"/>
                <a:ext cx="1731960" cy="5526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235" name="Ink 234">
                <a:extLst>
                  <a:ext uri="{FF2B5EF4-FFF2-40B4-BE49-F238E27FC236}">
                    <a16:creationId xmlns:a16="http://schemas.microsoft.com/office/drawing/2014/main" id="{66BF07A5-6A1D-754D-A7BA-368F64B3C2B6}"/>
                  </a:ext>
                </a:extLst>
              </p14:cNvPr>
              <p14:cNvContentPartPr/>
              <p14:nvPr/>
            </p14:nvContentPartPr>
            <p14:xfrm>
              <a:off x="4226110" y="6049543"/>
              <a:ext cx="1458360" cy="401040"/>
            </p14:xfrm>
          </p:contentPart>
        </mc:Choice>
        <mc:Fallback>
          <p:pic>
            <p:nvPicPr>
              <p:cNvPr id="235" name="Ink 234">
                <a:extLst>
                  <a:ext uri="{FF2B5EF4-FFF2-40B4-BE49-F238E27FC236}">
                    <a16:creationId xmlns:a16="http://schemas.microsoft.com/office/drawing/2014/main" id="{66BF07A5-6A1D-754D-A7BA-368F64B3C2B6}"/>
                  </a:ext>
                </a:extLst>
              </p:cNvPr>
              <p:cNvPicPr/>
              <p:nvPr/>
            </p:nvPicPr>
            <p:blipFill>
              <a:blip r:embed="rId161"/>
              <a:stretch>
                <a:fillRect/>
              </a:stretch>
            </p:blipFill>
            <p:spPr>
              <a:xfrm>
                <a:off x="4195510" y="6018943"/>
                <a:ext cx="1519560" cy="4626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237" name="Ink 236">
                <a:extLst>
                  <a:ext uri="{FF2B5EF4-FFF2-40B4-BE49-F238E27FC236}">
                    <a16:creationId xmlns:a16="http://schemas.microsoft.com/office/drawing/2014/main" id="{63259A68-0702-674D-B643-7409709548EA}"/>
                  </a:ext>
                </a:extLst>
              </p14:cNvPr>
              <p14:cNvContentPartPr/>
              <p14:nvPr/>
            </p14:nvContentPartPr>
            <p14:xfrm>
              <a:off x="3254830" y="4862623"/>
              <a:ext cx="595080" cy="333360"/>
            </p14:xfrm>
          </p:contentPart>
        </mc:Choice>
        <mc:Fallback>
          <p:pic>
            <p:nvPicPr>
              <p:cNvPr id="237" name="Ink 236">
                <a:extLst>
                  <a:ext uri="{FF2B5EF4-FFF2-40B4-BE49-F238E27FC236}">
                    <a16:creationId xmlns:a16="http://schemas.microsoft.com/office/drawing/2014/main" id="{63259A68-0702-674D-B643-7409709548EA}"/>
                  </a:ext>
                </a:extLst>
              </p:cNvPr>
              <p:cNvPicPr/>
              <p:nvPr/>
            </p:nvPicPr>
            <p:blipFill>
              <a:blip r:embed="rId163"/>
              <a:stretch>
                <a:fillRect/>
              </a:stretch>
            </p:blipFill>
            <p:spPr>
              <a:xfrm>
                <a:off x="3223870" y="4832023"/>
                <a:ext cx="656280" cy="3945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238" name="Ink 237">
                <a:extLst>
                  <a:ext uri="{FF2B5EF4-FFF2-40B4-BE49-F238E27FC236}">
                    <a16:creationId xmlns:a16="http://schemas.microsoft.com/office/drawing/2014/main" id="{F685E08B-FDAF-8741-8FE1-BDA4122A656D}"/>
                  </a:ext>
                </a:extLst>
              </p14:cNvPr>
              <p14:cNvContentPartPr/>
              <p14:nvPr/>
            </p14:nvContentPartPr>
            <p14:xfrm>
              <a:off x="3138190" y="5139463"/>
              <a:ext cx="639720" cy="290160"/>
            </p14:xfrm>
          </p:contentPart>
        </mc:Choice>
        <mc:Fallback>
          <p:pic>
            <p:nvPicPr>
              <p:cNvPr id="238" name="Ink 237">
                <a:extLst>
                  <a:ext uri="{FF2B5EF4-FFF2-40B4-BE49-F238E27FC236}">
                    <a16:creationId xmlns:a16="http://schemas.microsoft.com/office/drawing/2014/main" id="{F685E08B-FDAF-8741-8FE1-BDA4122A656D}"/>
                  </a:ext>
                </a:extLst>
              </p:cNvPr>
              <p:cNvPicPr/>
              <p:nvPr/>
            </p:nvPicPr>
            <p:blipFill>
              <a:blip r:embed="rId165"/>
              <a:stretch>
                <a:fillRect/>
              </a:stretch>
            </p:blipFill>
            <p:spPr>
              <a:xfrm>
                <a:off x="3107230" y="5108863"/>
                <a:ext cx="70092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239" name="Ink 238">
                <a:extLst>
                  <a:ext uri="{FF2B5EF4-FFF2-40B4-BE49-F238E27FC236}">
                    <a16:creationId xmlns:a16="http://schemas.microsoft.com/office/drawing/2014/main" id="{1B7FCD88-C5E7-594F-A8B1-A2A435D633F9}"/>
                  </a:ext>
                </a:extLst>
              </p14:cNvPr>
              <p14:cNvContentPartPr/>
              <p14:nvPr/>
            </p14:nvContentPartPr>
            <p14:xfrm>
              <a:off x="3130630" y="5445463"/>
              <a:ext cx="630720" cy="334800"/>
            </p14:xfrm>
          </p:contentPart>
        </mc:Choice>
        <mc:Fallback>
          <p:pic>
            <p:nvPicPr>
              <p:cNvPr id="239" name="Ink 238">
                <a:extLst>
                  <a:ext uri="{FF2B5EF4-FFF2-40B4-BE49-F238E27FC236}">
                    <a16:creationId xmlns:a16="http://schemas.microsoft.com/office/drawing/2014/main" id="{1B7FCD88-C5E7-594F-A8B1-A2A435D633F9}"/>
                  </a:ext>
                </a:extLst>
              </p:cNvPr>
              <p:cNvPicPr/>
              <p:nvPr/>
            </p:nvPicPr>
            <p:blipFill>
              <a:blip r:embed="rId167"/>
              <a:stretch>
                <a:fillRect/>
              </a:stretch>
            </p:blipFill>
            <p:spPr>
              <a:xfrm>
                <a:off x="3100030" y="5414503"/>
                <a:ext cx="692280" cy="3960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240" name="Ink 239">
                <a:extLst>
                  <a:ext uri="{FF2B5EF4-FFF2-40B4-BE49-F238E27FC236}">
                    <a16:creationId xmlns:a16="http://schemas.microsoft.com/office/drawing/2014/main" id="{8E9B5A97-98C3-6841-812E-6FAE11FAE281}"/>
                  </a:ext>
                </a:extLst>
              </p14:cNvPr>
              <p14:cNvContentPartPr/>
              <p14:nvPr/>
            </p14:nvContentPartPr>
            <p14:xfrm>
              <a:off x="2850190" y="5536903"/>
              <a:ext cx="886680" cy="442080"/>
            </p14:xfrm>
          </p:contentPart>
        </mc:Choice>
        <mc:Fallback>
          <p:pic>
            <p:nvPicPr>
              <p:cNvPr id="240" name="Ink 239">
                <a:extLst>
                  <a:ext uri="{FF2B5EF4-FFF2-40B4-BE49-F238E27FC236}">
                    <a16:creationId xmlns:a16="http://schemas.microsoft.com/office/drawing/2014/main" id="{8E9B5A97-98C3-6841-812E-6FAE11FAE281}"/>
                  </a:ext>
                </a:extLst>
              </p:cNvPr>
              <p:cNvPicPr/>
              <p:nvPr/>
            </p:nvPicPr>
            <p:blipFill>
              <a:blip r:embed="rId169"/>
              <a:stretch>
                <a:fillRect/>
              </a:stretch>
            </p:blipFill>
            <p:spPr>
              <a:xfrm>
                <a:off x="2819590" y="5506303"/>
                <a:ext cx="948240" cy="5036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241" name="Ink 240">
                <a:extLst>
                  <a:ext uri="{FF2B5EF4-FFF2-40B4-BE49-F238E27FC236}">
                    <a16:creationId xmlns:a16="http://schemas.microsoft.com/office/drawing/2014/main" id="{18AAC744-8A1B-0D43-8AD0-0744E55B8AF4}"/>
                  </a:ext>
                </a:extLst>
              </p14:cNvPr>
              <p14:cNvContentPartPr/>
              <p14:nvPr/>
            </p14:nvContentPartPr>
            <p14:xfrm>
              <a:off x="2778550" y="5863063"/>
              <a:ext cx="826920" cy="448560"/>
            </p14:xfrm>
          </p:contentPart>
        </mc:Choice>
        <mc:Fallback>
          <p:pic>
            <p:nvPicPr>
              <p:cNvPr id="241" name="Ink 240">
                <a:extLst>
                  <a:ext uri="{FF2B5EF4-FFF2-40B4-BE49-F238E27FC236}">
                    <a16:creationId xmlns:a16="http://schemas.microsoft.com/office/drawing/2014/main" id="{18AAC744-8A1B-0D43-8AD0-0744E55B8AF4}"/>
                  </a:ext>
                </a:extLst>
              </p:cNvPr>
              <p:cNvPicPr/>
              <p:nvPr/>
            </p:nvPicPr>
            <p:blipFill>
              <a:blip r:embed="rId171"/>
              <a:stretch>
                <a:fillRect/>
              </a:stretch>
            </p:blipFill>
            <p:spPr>
              <a:xfrm>
                <a:off x="2747950" y="5832463"/>
                <a:ext cx="888120" cy="5101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242" name="Ink 241">
                <a:extLst>
                  <a:ext uri="{FF2B5EF4-FFF2-40B4-BE49-F238E27FC236}">
                    <a16:creationId xmlns:a16="http://schemas.microsoft.com/office/drawing/2014/main" id="{7F3F704A-9F29-6D40-944E-1ACE005F5C48}"/>
                  </a:ext>
                </a:extLst>
              </p14:cNvPr>
              <p14:cNvContentPartPr/>
              <p14:nvPr/>
            </p14:nvContentPartPr>
            <p14:xfrm>
              <a:off x="2620150" y="6002743"/>
              <a:ext cx="1174320" cy="469440"/>
            </p14:xfrm>
          </p:contentPart>
        </mc:Choice>
        <mc:Fallback>
          <p:pic>
            <p:nvPicPr>
              <p:cNvPr id="242" name="Ink 241">
                <a:extLst>
                  <a:ext uri="{FF2B5EF4-FFF2-40B4-BE49-F238E27FC236}">
                    <a16:creationId xmlns:a16="http://schemas.microsoft.com/office/drawing/2014/main" id="{7F3F704A-9F29-6D40-944E-1ACE005F5C48}"/>
                  </a:ext>
                </a:extLst>
              </p:cNvPr>
              <p:cNvPicPr/>
              <p:nvPr/>
            </p:nvPicPr>
            <p:blipFill>
              <a:blip r:embed="rId173"/>
              <a:stretch>
                <a:fillRect/>
              </a:stretch>
            </p:blipFill>
            <p:spPr>
              <a:xfrm>
                <a:off x="2589550" y="5972143"/>
                <a:ext cx="1235520" cy="5310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243" name="Ink 242">
                <a:extLst>
                  <a:ext uri="{FF2B5EF4-FFF2-40B4-BE49-F238E27FC236}">
                    <a16:creationId xmlns:a16="http://schemas.microsoft.com/office/drawing/2014/main" id="{A0B3C919-6E3D-124E-963E-63030A4FB84B}"/>
                  </a:ext>
                </a:extLst>
              </p14:cNvPr>
              <p14:cNvContentPartPr/>
              <p14:nvPr/>
            </p14:nvContentPartPr>
            <p14:xfrm>
              <a:off x="2307310" y="6226303"/>
              <a:ext cx="1037160" cy="382680"/>
            </p14:xfrm>
          </p:contentPart>
        </mc:Choice>
        <mc:Fallback>
          <p:pic>
            <p:nvPicPr>
              <p:cNvPr id="243" name="Ink 242">
                <a:extLst>
                  <a:ext uri="{FF2B5EF4-FFF2-40B4-BE49-F238E27FC236}">
                    <a16:creationId xmlns:a16="http://schemas.microsoft.com/office/drawing/2014/main" id="{A0B3C919-6E3D-124E-963E-63030A4FB84B}"/>
                  </a:ext>
                </a:extLst>
              </p:cNvPr>
              <p:cNvPicPr/>
              <p:nvPr/>
            </p:nvPicPr>
            <p:blipFill>
              <a:blip r:embed="rId175"/>
              <a:stretch>
                <a:fillRect/>
              </a:stretch>
            </p:blipFill>
            <p:spPr>
              <a:xfrm>
                <a:off x="2276710" y="6195703"/>
                <a:ext cx="1098720" cy="4442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244" name="Ink 243">
                <a:extLst>
                  <a:ext uri="{FF2B5EF4-FFF2-40B4-BE49-F238E27FC236}">
                    <a16:creationId xmlns:a16="http://schemas.microsoft.com/office/drawing/2014/main" id="{D31A7F07-7150-9340-BF78-38FBA33C73CE}"/>
                  </a:ext>
                </a:extLst>
              </p14:cNvPr>
              <p14:cNvContentPartPr/>
              <p14:nvPr/>
            </p14:nvContentPartPr>
            <p14:xfrm>
              <a:off x="1608910" y="6210103"/>
              <a:ext cx="1207440" cy="442800"/>
            </p14:xfrm>
          </p:contentPart>
        </mc:Choice>
        <mc:Fallback>
          <p:pic>
            <p:nvPicPr>
              <p:cNvPr id="244" name="Ink 243">
                <a:extLst>
                  <a:ext uri="{FF2B5EF4-FFF2-40B4-BE49-F238E27FC236}">
                    <a16:creationId xmlns:a16="http://schemas.microsoft.com/office/drawing/2014/main" id="{D31A7F07-7150-9340-BF78-38FBA33C73CE}"/>
                  </a:ext>
                </a:extLst>
              </p:cNvPr>
              <p:cNvPicPr/>
              <p:nvPr/>
            </p:nvPicPr>
            <p:blipFill>
              <a:blip r:embed="rId177"/>
              <a:stretch>
                <a:fillRect/>
              </a:stretch>
            </p:blipFill>
            <p:spPr>
              <a:xfrm>
                <a:off x="1578310" y="6179503"/>
                <a:ext cx="1268640" cy="5040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273" name="Ink 272">
                <a:extLst>
                  <a:ext uri="{FF2B5EF4-FFF2-40B4-BE49-F238E27FC236}">
                    <a16:creationId xmlns:a16="http://schemas.microsoft.com/office/drawing/2014/main" id="{43560CE7-1567-D842-B2F6-C77B9FF6084D}"/>
                  </a:ext>
                </a:extLst>
              </p14:cNvPr>
              <p14:cNvContentPartPr/>
              <p14:nvPr/>
            </p14:nvContentPartPr>
            <p14:xfrm>
              <a:off x="4928110" y="4665703"/>
              <a:ext cx="773640" cy="578160"/>
            </p14:xfrm>
          </p:contentPart>
        </mc:Choice>
        <mc:Fallback>
          <p:pic>
            <p:nvPicPr>
              <p:cNvPr id="273" name="Ink 272">
                <a:extLst>
                  <a:ext uri="{FF2B5EF4-FFF2-40B4-BE49-F238E27FC236}">
                    <a16:creationId xmlns:a16="http://schemas.microsoft.com/office/drawing/2014/main" id="{43560CE7-1567-D842-B2F6-C77B9FF6084D}"/>
                  </a:ext>
                </a:extLst>
              </p:cNvPr>
              <p:cNvPicPr/>
              <p:nvPr/>
            </p:nvPicPr>
            <p:blipFill>
              <a:blip r:embed="rId179"/>
              <a:stretch>
                <a:fillRect/>
              </a:stretch>
            </p:blipFill>
            <p:spPr>
              <a:xfrm>
                <a:off x="4897510" y="4635103"/>
                <a:ext cx="834840" cy="639360"/>
              </a:xfrm>
              <a:prstGeom prst="rect">
                <a:avLst/>
              </a:prstGeom>
            </p:spPr>
          </p:pic>
        </mc:Fallback>
      </mc:AlternateContent>
      <p:grpSp>
        <p:nvGrpSpPr>
          <p:cNvPr id="284" name="Group 283">
            <a:extLst>
              <a:ext uri="{FF2B5EF4-FFF2-40B4-BE49-F238E27FC236}">
                <a16:creationId xmlns:a16="http://schemas.microsoft.com/office/drawing/2014/main" id="{ECAD0E3D-E77D-B04A-A1D7-8C2D98C62DC3}"/>
              </a:ext>
            </a:extLst>
          </p:cNvPr>
          <p:cNvGrpSpPr/>
          <p:nvPr/>
        </p:nvGrpSpPr>
        <p:grpSpPr>
          <a:xfrm>
            <a:off x="7341550" y="4054423"/>
            <a:ext cx="5941800" cy="2819160"/>
            <a:chOff x="7341550" y="4054423"/>
            <a:chExt cx="5941800" cy="2819160"/>
          </a:xfrm>
        </p:grpSpPr>
        <mc:AlternateContent xmlns:mc="http://schemas.openxmlformats.org/markup-compatibility/2006">
          <mc:Choice xmlns:p14="http://schemas.microsoft.com/office/powerpoint/2010/main" Requires="p14">
            <p:contentPart p14:bwMode="auto" r:id="rId180">
              <p14:nvContentPartPr>
                <p14:cNvPr id="246" name="Ink 245">
                  <a:extLst>
                    <a:ext uri="{FF2B5EF4-FFF2-40B4-BE49-F238E27FC236}">
                      <a16:creationId xmlns:a16="http://schemas.microsoft.com/office/drawing/2014/main" id="{19799769-2A81-B94B-90FB-D326FC9EFF2E}"/>
                    </a:ext>
                  </a:extLst>
                </p14:cNvPr>
                <p14:cNvContentPartPr/>
                <p14:nvPr/>
              </p14:nvContentPartPr>
              <p14:xfrm>
                <a:off x="7341550" y="6206863"/>
                <a:ext cx="3037680" cy="156240"/>
              </p14:xfrm>
            </p:contentPart>
          </mc:Choice>
          <mc:Fallback>
            <p:pic>
              <p:nvPicPr>
                <p:cNvPr id="246" name="Ink 245">
                  <a:extLst>
                    <a:ext uri="{FF2B5EF4-FFF2-40B4-BE49-F238E27FC236}">
                      <a16:creationId xmlns:a16="http://schemas.microsoft.com/office/drawing/2014/main" id="{19799769-2A81-B94B-90FB-D326FC9EFF2E}"/>
                    </a:ext>
                  </a:extLst>
                </p:cNvPr>
                <p:cNvPicPr/>
                <p:nvPr/>
              </p:nvPicPr>
              <p:blipFill>
                <a:blip r:embed="rId181"/>
                <a:stretch>
                  <a:fillRect/>
                </a:stretch>
              </p:blipFill>
              <p:spPr>
                <a:xfrm>
                  <a:off x="7310590" y="6176263"/>
                  <a:ext cx="309888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247" name="Ink 246">
                  <a:extLst>
                    <a:ext uri="{FF2B5EF4-FFF2-40B4-BE49-F238E27FC236}">
                      <a16:creationId xmlns:a16="http://schemas.microsoft.com/office/drawing/2014/main" id="{9B2B3FBF-4CFB-0F44-B0C5-8AEEF9FD9D4F}"/>
                    </a:ext>
                  </a:extLst>
                </p14:cNvPr>
                <p14:cNvContentPartPr/>
                <p14:nvPr/>
              </p14:nvContentPartPr>
              <p14:xfrm>
                <a:off x="7691470" y="4481743"/>
                <a:ext cx="5021280" cy="1336680"/>
              </p14:xfrm>
            </p:contentPart>
          </mc:Choice>
          <mc:Fallback>
            <p:pic>
              <p:nvPicPr>
                <p:cNvPr id="247" name="Ink 246">
                  <a:extLst>
                    <a:ext uri="{FF2B5EF4-FFF2-40B4-BE49-F238E27FC236}">
                      <a16:creationId xmlns:a16="http://schemas.microsoft.com/office/drawing/2014/main" id="{9B2B3FBF-4CFB-0F44-B0C5-8AEEF9FD9D4F}"/>
                    </a:ext>
                  </a:extLst>
                </p:cNvPr>
                <p:cNvPicPr/>
                <p:nvPr/>
              </p:nvPicPr>
              <p:blipFill>
                <a:blip r:embed="rId183"/>
                <a:stretch>
                  <a:fillRect/>
                </a:stretch>
              </p:blipFill>
              <p:spPr>
                <a:xfrm>
                  <a:off x="7660870" y="4451143"/>
                  <a:ext cx="5082480" cy="13978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248" name="Ink 247">
                  <a:extLst>
                    <a:ext uri="{FF2B5EF4-FFF2-40B4-BE49-F238E27FC236}">
                      <a16:creationId xmlns:a16="http://schemas.microsoft.com/office/drawing/2014/main" id="{9F950A46-ED8D-E74E-B3AF-E53B73B02202}"/>
                    </a:ext>
                  </a:extLst>
                </p14:cNvPr>
                <p14:cNvContentPartPr/>
                <p14:nvPr/>
              </p14:nvContentPartPr>
              <p14:xfrm>
                <a:off x="10075750" y="6113263"/>
                <a:ext cx="1382760" cy="159480"/>
              </p14:xfrm>
            </p:contentPart>
          </mc:Choice>
          <mc:Fallback>
            <p:pic>
              <p:nvPicPr>
                <p:cNvPr id="248" name="Ink 247">
                  <a:extLst>
                    <a:ext uri="{FF2B5EF4-FFF2-40B4-BE49-F238E27FC236}">
                      <a16:creationId xmlns:a16="http://schemas.microsoft.com/office/drawing/2014/main" id="{9F950A46-ED8D-E74E-B3AF-E53B73B02202}"/>
                    </a:ext>
                  </a:extLst>
                </p:cNvPr>
                <p:cNvPicPr/>
                <p:nvPr/>
              </p:nvPicPr>
              <p:blipFill>
                <a:blip r:embed="rId185"/>
                <a:stretch>
                  <a:fillRect/>
                </a:stretch>
              </p:blipFill>
              <p:spPr>
                <a:xfrm>
                  <a:off x="10045150" y="6082663"/>
                  <a:ext cx="144432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250" name="Ink 249">
                  <a:extLst>
                    <a:ext uri="{FF2B5EF4-FFF2-40B4-BE49-F238E27FC236}">
                      <a16:creationId xmlns:a16="http://schemas.microsoft.com/office/drawing/2014/main" id="{9031F1B3-E839-524B-8D76-B7A0FD439F71}"/>
                    </a:ext>
                  </a:extLst>
                </p14:cNvPr>
                <p14:cNvContentPartPr/>
                <p14:nvPr/>
              </p14:nvContentPartPr>
              <p14:xfrm>
                <a:off x="8799910" y="4054423"/>
                <a:ext cx="87480" cy="2482200"/>
              </p14:xfrm>
            </p:contentPart>
          </mc:Choice>
          <mc:Fallback>
            <p:pic>
              <p:nvPicPr>
                <p:cNvPr id="250" name="Ink 249">
                  <a:extLst>
                    <a:ext uri="{FF2B5EF4-FFF2-40B4-BE49-F238E27FC236}">
                      <a16:creationId xmlns:a16="http://schemas.microsoft.com/office/drawing/2014/main" id="{9031F1B3-E839-524B-8D76-B7A0FD439F71}"/>
                    </a:ext>
                  </a:extLst>
                </p:cNvPr>
                <p:cNvPicPr/>
                <p:nvPr/>
              </p:nvPicPr>
              <p:blipFill>
                <a:blip r:embed="rId187"/>
                <a:stretch>
                  <a:fillRect/>
                </a:stretch>
              </p:blipFill>
              <p:spPr>
                <a:xfrm>
                  <a:off x="8769310" y="4023823"/>
                  <a:ext cx="149040" cy="25437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252" name="Ink 251">
                  <a:extLst>
                    <a:ext uri="{FF2B5EF4-FFF2-40B4-BE49-F238E27FC236}">
                      <a16:creationId xmlns:a16="http://schemas.microsoft.com/office/drawing/2014/main" id="{C16D4F52-308D-504B-962A-89B1A07E6B40}"/>
                    </a:ext>
                  </a:extLst>
                </p14:cNvPr>
                <p14:cNvContentPartPr/>
                <p14:nvPr/>
              </p14:nvContentPartPr>
              <p14:xfrm>
                <a:off x="8764270" y="6640303"/>
                <a:ext cx="553320" cy="233280"/>
              </p14:xfrm>
            </p:contentPart>
          </mc:Choice>
          <mc:Fallback>
            <p:pic>
              <p:nvPicPr>
                <p:cNvPr id="252" name="Ink 251">
                  <a:extLst>
                    <a:ext uri="{FF2B5EF4-FFF2-40B4-BE49-F238E27FC236}">
                      <a16:creationId xmlns:a16="http://schemas.microsoft.com/office/drawing/2014/main" id="{C16D4F52-308D-504B-962A-89B1A07E6B40}"/>
                    </a:ext>
                  </a:extLst>
                </p:cNvPr>
                <p:cNvPicPr/>
                <p:nvPr/>
              </p:nvPicPr>
              <p:blipFill>
                <a:blip r:embed="rId189"/>
                <a:stretch>
                  <a:fillRect/>
                </a:stretch>
              </p:blipFill>
              <p:spPr>
                <a:xfrm>
                  <a:off x="8733670" y="6609703"/>
                  <a:ext cx="61452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253" name="Ink 252">
                  <a:extLst>
                    <a:ext uri="{FF2B5EF4-FFF2-40B4-BE49-F238E27FC236}">
                      <a16:creationId xmlns:a16="http://schemas.microsoft.com/office/drawing/2014/main" id="{59B830A9-C507-7F41-B2FD-ABA08E46B876}"/>
                    </a:ext>
                  </a:extLst>
                </p14:cNvPr>
                <p14:cNvContentPartPr/>
                <p14:nvPr/>
              </p14:nvContentPartPr>
              <p14:xfrm>
                <a:off x="9579670" y="6604663"/>
                <a:ext cx="5400" cy="25920"/>
              </p14:xfrm>
            </p:contentPart>
          </mc:Choice>
          <mc:Fallback>
            <p:pic>
              <p:nvPicPr>
                <p:cNvPr id="253" name="Ink 252">
                  <a:extLst>
                    <a:ext uri="{FF2B5EF4-FFF2-40B4-BE49-F238E27FC236}">
                      <a16:creationId xmlns:a16="http://schemas.microsoft.com/office/drawing/2014/main" id="{59B830A9-C507-7F41-B2FD-ABA08E46B876}"/>
                    </a:ext>
                  </a:extLst>
                </p:cNvPr>
                <p:cNvPicPr/>
                <p:nvPr/>
              </p:nvPicPr>
              <p:blipFill>
                <a:blip r:embed="rId191"/>
                <a:stretch>
                  <a:fillRect/>
                </a:stretch>
              </p:blipFill>
              <p:spPr>
                <a:xfrm>
                  <a:off x="9549070" y="6574063"/>
                  <a:ext cx="669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255" name="Ink 254">
                  <a:extLst>
                    <a:ext uri="{FF2B5EF4-FFF2-40B4-BE49-F238E27FC236}">
                      <a16:creationId xmlns:a16="http://schemas.microsoft.com/office/drawing/2014/main" id="{BDCDB5A3-8D60-0F43-9813-B0E70E31C4C4}"/>
                    </a:ext>
                  </a:extLst>
                </p14:cNvPr>
                <p14:cNvContentPartPr/>
                <p14:nvPr/>
              </p14:nvContentPartPr>
              <p14:xfrm>
                <a:off x="11027230" y="5736343"/>
                <a:ext cx="413640" cy="248760"/>
              </p14:xfrm>
            </p:contentPart>
          </mc:Choice>
          <mc:Fallback>
            <p:pic>
              <p:nvPicPr>
                <p:cNvPr id="255" name="Ink 254">
                  <a:extLst>
                    <a:ext uri="{FF2B5EF4-FFF2-40B4-BE49-F238E27FC236}">
                      <a16:creationId xmlns:a16="http://schemas.microsoft.com/office/drawing/2014/main" id="{BDCDB5A3-8D60-0F43-9813-B0E70E31C4C4}"/>
                    </a:ext>
                  </a:extLst>
                </p:cNvPr>
                <p:cNvPicPr/>
                <p:nvPr/>
              </p:nvPicPr>
              <p:blipFill>
                <a:blip r:embed="rId193"/>
                <a:stretch>
                  <a:fillRect/>
                </a:stretch>
              </p:blipFill>
              <p:spPr>
                <a:xfrm>
                  <a:off x="10996630" y="5705743"/>
                  <a:ext cx="47520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256" name="Ink 255">
                  <a:extLst>
                    <a:ext uri="{FF2B5EF4-FFF2-40B4-BE49-F238E27FC236}">
                      <a16:creationId xmlns:a16="http://schemas.microsoft.com/office/drawing/2014/main" id="{9C1CFA82-3D4E-BE4E-B284-1B1E17E35B63}"/>
                    </a:ext>
                  </a:extLst>
                </p14:cNvPr>
                <p14:cNvContentPartPr/>
                <p14:nvPr/>
              </p14:nvContentPartPr>
              <p14:xfrm>
                <a:off x="11201470" y="5656423"/>
                <a:ext cx="473760" cy="334440"/>
              </p14:xfrm>
            </p:contentPart>
          </mc:Choice>
          <mc:Fallback>
            <p:pic>
              <p:nvPicPr>
                <p:cNvPr id="256" name="Ink 255">
                  <a:extLst>
                    <a:ext uri="{FF2B5EF4-FFF2-40B4-BE49-F238E27FC236}">
                      <a16:creationId xmlns:a16="http://schemas.microsoft.com/office/drawing/2014/main" id="{9C1CFA82-3D4E-BE4E-B284-1B1E17E35B63}"/>
                    </a:ext>
                  </a:extLst>
                </p:cNvPr>
                <p:cNvPicPr/>
                <p:nvPr/>
              </p:nvPicPr>
              <p:blipFill>
                <a:blip r:embed="rId195"/>
                <a:stretch>
                  <a:fillRect/>
                </a:stretch>
              </p:blipFill>
              <p:spPr>
                <a:xfrm>
                  <a:off x="11170870" y="5625823"/>
                  <a:ext cx="53496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258" name="Ink 257">
                  <a:extLst>
                    <a:ext uri="{FF2B5EF4-FFF2-40B4-BE49-F238E27FC236}">
                      <a16:creationId xmlns:a16="http://schemas.microsoft.com/office/drawing/2014/main" id="{CEAAE3D7-7C45-A742-B7DD-CB6ABD111C44}"/>
                    </a:ext>
                  </a:extLst>
                </p14:cNvPr>
                <p14:cNvContentPartPr/>
                <p14:nvPr/>
              </p14:nvContentPartPr>
              <p14:xfrm>
                <a:off x="8770750" y="4521703"/>
                <a:ext cx="771480" cy="394920"/>
              </p14:xfrm>
            </p:contentPart>
          </mc:Choice>
          <mc:Fallback>
            <p:pic>
              <p:nvPicPr>
                <p:cNvPr id="258" name="Ink 257">
                  <a:extLst>
                    <a:ext uri="{FF2B5EF4-FFF2-40B4-BE49-F238E27FC236}">
                      <a16:creationId xmlns:a16="http://schemas.microsoft.com/office/drawing/2014/main" id="{CEAAE3D7-7C45-A742-B7DD-CB6ABD111C44}"/>
                    </a:ext>
                  </a:extLst>
                </p:cNvPr>
                <p:cNvPicPr/>
                <p:nvPr/>
              </p:nvPicPr>
              <p:blipFill>
                <a:blip r:embed="rId197"/>
                <a:stretch>
                  <a:fillRect/>
                </a:stretch>
              </p:blipFill>
              <p:spPr>
                <a:xfrm>
                  <a:off x="8740150" y="4491103"/>
                  <a:ext cx="832680" cy="4561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259" name="Ink 258">
                  <a:extLst>
                    <a:ext uri="{FF2B5EF4-FFF2-40B4-BE49-F238E27FC236}">
                      <a16:creationId xmlns:a16="http://schemas.microsoft.com/office/drawing/2014/main" id="{4ADD2B60-8A08-A049-877A-2CCCC78F1726}"/>
                    </a:ext>
                  </a:extLst>
                </p14:cNvPr>
                <p14:cNvContentPartPr/>
                <p14:nvPr/>
              </p14:nvContentPartPr>
              <p14:xfrm>
                <a:off x="8718190" y="4869823"/>
                <a:ext cx="992880" cy="347400"/>
              </p14:xfrm>
            </p:contentPart>
          </mc:Choice>
          <mc:Fallback>
            <p:pic>
              <p:nvPicPr>
                <p:cNvPr id="259" name="Ink 258">
                  <a:extLst>
                    <a:ext uri="{FF2B5EF4-FFF2-40B4-BE49-F238E27FC236}">
                      <a16:creationId xmlns:a16="http://schemas.microsoft.com/office/drawing/2014/main" id="{4ADD2B60-8A08-A049-877A-2CCCC78F1726}"/>
                    </a:ext>
                  </a:extLst>
                </p:cNvPr>
                <p:cNvPicPr/>
                <p:nvPr/>
              </p:nvPicPr>
              <p:blipFill>
                <a:blip r:embed="rId199"/>
                <a:stretch>
                  <a:fillRect/>
                </a:stretch>
              </p:blipFill>
              <p:spPr>
                <a:xfrm>
                  <a:off x="8687230" y="4838863"/>
                  <a:ext cx="1054080" cy="4089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260" name="Ink 259">
                  <a:extLst>
                    <a:ext uri="{FF2B5EF4-FFF2-40B4-BE49-F238E27FC236}">
                      <a16:creationId xmlns:a16="http://schemas.microsoft.com/office/drawing/2014/main" id="{143A432F-F9D5-2344-A384-BA28C36914FF}"/>
                    </a:ext>
                  </a:extLst>
                </p14:cNvPr>
                <p14:cNvContentPartPr/>
                <p14:nvPr/>
              </p14:nvContentPartPr>
              <p14:xfrm>
                <a:off x="8659150" y="5215783"/>
                <a:ext cx="1617120" cy="264240"/>
              </p14:xfrm>
            </p:contentPart>
          </mc:Choice>
          <mc:Fallback>
            <p:pic>
              <p:nvPicPr>
                <p:cNvPr id="260" name="Ink 259">
                  <a:extLst>
                    <a:ext uri="{FF2B5EF4-FFF2-40B4-BE49-F238E27FC236}">
                      <a16:creationId xmlns:a16="http://schemas.microsoft.com/office/drawing/2014/main" id="{143A432F-F9D5-2344-A384-BA28C36914FF}"/>
                    </a:ext>
                  </a:extLst>
                </p:cNvPr>
                <p:cNvPicPr/>
                <p:nvPr/>
              </p:nvPicPr>
              <p:blipFill>
                <a:blip r:embed="rId201"/>
                <a:stretch>
                  <a:fillRect/>
                </a:stretch>
              </p:blipFill>
              <p:spPr>
                <a:xfrm>
                  <a:off x="8628550" y="5185183"/>
                  <a:ext cx="167832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261" name="Ink 260">
                  <a:extLst>
                    <a:ext uri="{FF2B5EF4-FFF2-40B4-BE49-F238E27FC236}">
                      <a16:creationId xmlns:a16="http://schemas.microsoft.com/office/drawing/2014/main" id="{B1CDDDC0-F35E-554D-A8DC-3CC96DCCCE8C}"/>
                    </a:ext>
                  </a:extLst>
                </p14:cNvPr>
                <p14:cNvContentPartPr/>
                <p14:nvPr/>
              </p14:nvContentPartPr>
              <p14:xfrm>
                <a:off x="8837710" y="5454823"/>
                <a:ext cx="1906560" cy="291960"/>
              </p14:xfrm>
            </p:contentPart>
          </mc:Choice>
          <mc:Fallback>
            <p:pic>
              <p:nvPicPr>
                <p:cNvPr id="261" name="Ink 260">
                  <a:extLst>
                    <a:ext uri="{FF2B5EF4-FFF2-40B4-BE49-F238E27FC236}">
                      <a16:creationId xmlns:a16="http://schemas.microsoft.com/office/drawing/2014/main" id="{B1CDDDC0-F35E-554D-A8DC-3CC96DCCCE8C}"/>
                    </a:ext>
                  </a:extLst>
                </p:cNvPr>
                <p:cNvPicPr/>
                <p:nvPr/>
              </p:nvPicPr>
              <p:blipFill>
                <a:blip r:embed="rId203"/>
                <a:stretch>
                  <a:fillRect/>
                </a:stretch>
              </p:blipFill>
              <p:spPr>
                <a:xfrm>
                  <a:off x="8806750" y="5424223"/>
                  <a:ext cx="196812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262" name="Ink 261">
                  <a:extLst>
                    <a:ext uri="{FF2B5EF4-FFF2-40B4-BE49-F238E27FC236}">
                      <a16:creationId xmlns:a16="http://schemas.microsoft.com/office/drawing/2014/main" id="{7A0ECEEA-1AC0-9F45-A922-CB87172818BE}"/>
                    </a:ext>
                  </a:extLst>
                </p14:cNvPr>
                <p14:cNvContentPartPr/>
                <p14:nvPr/>
              </p14:nvContentPartPr>
              <p14:xfrm>
                <a:off x="8978110" y="5592343"/>
                <a:ext cx="2348280" cy="361440"/>
              </p14:xfrm>
            </p:contentPart>
          </mc:Choice>
          <mc:Fallback>
            <p:pic>
              <p:nvPicPr>
                <p:cNvPr id="262" name="Ink 261">
                  <a:extLst>
                    <a:ext uri="{FF2B5EF4-FFF2-40B4-BE49-F238E27FC236}">
                      <a16:creationId xmlns:a16="http://schemas.microsoft.com/office/drawing/2014/main" id="{7A0ECEEA-1AC0-9F45-A922-CB87172818BE}"/>
                    </a:ext>
                  </a:extLst>
                </p:cNvPr>
                <p:cNvPicPr/>
                <p:nvPr/>
              </p:nvPicPr>
              <p:blipFill>
                <a:blip r:embed="rId205"/>
                <a:stretch>
                  <a:fillRect/>
                </a:stretch>
              </p:blipFill>
              <p:spPr>
                <a:xfrm>
                  <a:off x="8947150" y="5561743"/>
                  <a:ext cx="2409480" cy="4230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263" name="Ink 262">
                  <a:extLst>
                    <a:ext uri="{FF2B5EF4-FFF2-40B4-BE49-F238E27FC236}">
                      <a16:creationId xmlns:a16="http://schemas.microsoft.com/office/drawing/2014/main" id="{FA2A6C14-4FE8-4D4D-8D5B-04EA5A6703CB}"/>
                    </a:ext>
                  </a:extLst>
                </p14:cNvPr>
                <p14:cNvContentPartPr/>
                <p14:nvPr/>
              </p14:nvContentPartPr>
              <p14:xfrm>
                <a:off x="9985030" y="5765503"/>
                <a:ext cx="2219040" cy="257760"/>
              </p14:xfrm>
            </p:contentPart>
          </mc:Choice>
          <mc:Fallback>
            <p:pic>
              <p:nvPicPr>
                <p:cNvPr id="263" name="Ink 262">
                  <a:extLst>
                    <a:ext uri="{FF2B5EF4-FFF2-40B4-BE49-F238E27FC236}">
                      <a16:creationId xmlns:a16="http://schemas.microsoft.com/office/drawing/2014/main" id="{FA2A6C14-4FE8-4D4D-8D5B-04EA5A6703CB}"/>
                    </a:ext>
                  </a:extLst>
                </p:cNvPr>
                <p:cNvPicPr/>
                <p:nvPr/>
              </p:nvPicPr>
              <p:blipFill>
                <a:blip r:embed="rId207"/>
                <a:stretch>
                  <a:fillRect/>
                </a:stretch>
              </p:blipFill>
              <p:spPr>
                <a:xfrm>
                  <a:off x="9954430" y="5734543"/>
                  <a:ext cx="228024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264" name="Ink 263">
                  <a:extLst>
                    <a:ext uri="{FF2B5EF4-FFF2-40B4-BE49-F238E27FC236}">
                      <a16:creationId xmlns:a16="http://schemas.microsoft.com/office/drawing/2014/main" id="{053CD233-43B9-6A4D-9F6B-24F2F541B2B2}"/>
                    </a:ext>
                  </a:extLst>
                </p14:cNvPr>
                <p14:cNvContentPartPr/>
                <p14:nvPr/>
              </p14:nvContentPartPr>
              <p14:xfrm>
                <a:off x="10864870" y="5926783"/>
                <a:ext cx="1356480" cy="182520"/>
              </p14:xfrm>
            </p:contentPart>
          </mc:Choice>
          <mc:Fallback>
            <p:pic>
              <p:nvPicPr>
                <p:cNvPr id="264" name="Ink 263">
                  <a:extLst>
                    <a:ext uri="{FF2B5EF4-FFF2-40B4-BE49-F238E27FC236}">
                      <a16:creationId xmlns:a16="http://schemas.microsoft.com/office/drawing/2014/main" id="{053CD233-43B9-6A4D-9F6B-24F2F541B2B2}"/>
                    </a:ext>
                  </a:extLst>
                </p:cNvPr>
                <p:cNvPicPr/>
                <p:nvPr/>
              </p:nvPicPr>
              <p:blipFill>
                <a:blip r:embed="rId209"/>
                <a:stretch>
                  <a:fillRect/>
                </a:stretch>
              </p:blipFill>
              <p:spPr>
                <a:xfrm>
                  <a:off x="10834270" y="5896183"/>
                  <a:ext cx="141768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265" name="Ink 264">
                  <a:extLst>
                    <a:ext uri="{FF2B5EF4-FFF2-40B4-BE49-F238E27FC236}">
                      <a16:creationId xmlns:a16="http://schemas.microsoft.com/office/drawing/2014/main" id="{3D98132B-D938-5840-9DB7-973B386ED6A5}"/>
                    </a:ext>
                  </a:extLst>
                </p14:cNvPr>
                <p14:cNvContentPartPr/>
                <p14:nvPr/>
              </p14:nvContentPartPr>
              <p14:xfrm>
                <a:off x="8086030" y="5078623"/>
                <a:ext cx="682920" cy="456480"/>
              </p14:xfrm>
            </p:contentPart>
          </mc:Choice>
          <mc:Fallback>
            <p:pic>
              <p:nvPicPr>
                <p:cNvPr id="265" name="Ink 264">
                  <a:extLst>
                    <a:ext uri="{FF2B5EF4-FFF2-40B4-BE49-F238E27FC236}">
                      <a16:creationId xmlns:a16="http://schemas.microsoft.com/office/drawing/2014/main" id="{3D98132B-D938-5840-9DB7-973B386ED6A5}"/>
                    </a:ext>
                  </a:extLst>
                </p:cNvPr>
                <p:cNvPicPr/>
                <p:nvPr/>
              </p:nvPicPr>
              <p:blipFill>
                <a:blip r:embed="rId211"/>
                <a:stretch>
                  <a:fillRect/>
                </a:stretch>
              </p:blipFill>
              <p:spPr>
                <a:xfrm>
                  <a:off x="8055430" y="5047663"/>
                  <a:ext cx="744480" cy="5176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266" name="Ink 265">
                  <a:extLst>
                    <a:ext uri="{FF2B5EF4-FFF2-40B4-BE49-F238E27FC236}">
                      <a16:creationId xmlns:a16="http://schemas.microsoft.com/office/drawing/2014/main" id="{54F1B4FC-B5D8-2940-93B4-B113B2F23FC4}"/>
                    </a:ext>
                  </a:extLst>
                </p14:cNvPr>
                <p14:cNvContentPartPr/>
                <p14:nvPr/>
              </p14:nvContentPartPr>
              <p14:xfrm>
                <a:off x="7831870" y="5424583"/>
                <a:ext cx="673560" cy="263160"/>
              </p14:xfrm>
            </p:contentPart>
          </mc:Choice>
          <mc:Fallback>
            <p:pic>
              <p:nvPicPr>
                <p:cNvPr id="266" name="Ink 265">
                  <a:extLst>
                    <a:ext uri="{FF2B5EF4-FFF2-40B4-BE49-F238E27FC236}">
                      <a16:creationId xmlns:a16="http://schemas.microsoft.com/office/drawing/2014/main" id="{54F1B4FC-B5D8-2940-93B4-B113B2F23FC4}"/>
                    </a:ext>
                  </a:extLst>
                </p:cNvPr>
                <p:cNvPicPr/>
                <p:nvPr/>
              </p:nvPicPr>
              <p:blipFill>
                <a:blip r:embed="rId213"/>
                <a:stretch>
                  <a:fillRect/>
                </a:stretch>
              </p:blipFill>
              <p:spPr>
                <a:xfrm>
                  <a:off x="7801270" y="5393983"/>
                  <a:ext cx="73512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267" name="Ink 266">
                  <a:extLst>
                    <a:ext uri="{FF2B5EF4-FFF2-40B4-BE49-F238E27FC236}">
                      <a16:creationId xmlns:a16="http://schemas.microsoft.com/office/drawing/2014/main" id="{29B3AE3E-9D29-8948-A410-0365D3E01F70}"/>
                    </a:ext>
                  </a:extLst>
                </p14:cNvPr>
                <p14:cNvContentPartPr/>
                <p14:nvPr/>
              </p14:nvContentPartPr>
              <p14:xfrm>
                <a:off x="7913230" y="5519263"/>
                <a:ext cx="416160" cy="255600"/>
              </p14:xfrm>
            </p:contentPart>
          </mc:Choice>
          <mc:Fallback>
            <p:pic>
              <p:nvPicPr>
                <p:cNvPr id="267" name="Ink 266">
                  <a:extLst>
                    <a:ext uri="{FF2B5EF4-FFF2-40B4-BE49-F238E27FC236}">
                      <a16:creationId xmlns:a16="http://schemas.microsoft.com/office/drawing/2014/main" id="{29B3AE3E-9D29-8948-A410-0365D3E01F70}"/>
                    </a:ext>
                  </a:extLst>
                </p:cNvPr>
                <p:cNvPicPr/>
                <p:nvPr/>
              </p:nvPicPr>
              <p:blipFill>
                <a:blip r:embed="rId215"/>
                <a:stretch>
                  <a:fillRect/>
                </a:stretch>
              </p:blipFill>
              <p:spPr>
                <a:xfrm>
                  <a:off x="7882630" y="5488303"/>
                  <a:ext cx="47772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268" name="Ink 267">
                  <a:extLst>
                    <a:ext uri="{FF2B5EF4-FFF2-40B4-BE49-F238E27FC236}">
                      <a16:creationId xmlns:a16="http://schemas.microsoft.com/office/drawing/2014/main" id="{4BB4DB9F-D7BB-1745-8047-B4A5989E9C34}"/>
                    </a:ext>
                  </a:extLst>
                </p14:cNvPr>
                <p14:cNvContentPartPr/>
                <p14:nvPr/>
              </p14:nvContentPartPr>
              <p14:xfrm>
                <a:off x="7832590" y="5593063"/>
                <a:ext cx="331920" cy="275400"/>
              </p14:xfrm>
            </p:contentPart>
          </mc:Choice>
          <mc:Fallback>
            <p:pic>
              <p:nvPicPr>
                <p:cNvPr id="268" name="Ink 267">
                  <a:extLst>
                    <a:ext uri="{FF2B5EF4-FFF2-40B4-BE49-F238E27FC236}">
                      <a16:creationId xmlns:a16="http://schemas.microsoft.com/office/drawing/2014/main" id="{4BB4DB9F-D7BB-1745-8047-B4A5989E9C34}"/>
                    </a:ext>
                  </a:extLst>
                </p:cNvPr>
                <p:cNvPicPr/>
                <p:nvPr/>
              </p:nvPicPr>
              <p:blipFill>
                <a:blip r:embed="rId217"/>
                <a:stretch>
                  <a:fillRect/>
                </a:stretch>
              </p:blipFill>
              <p:spPr>
                <a:xfrm>
                  <a:off x="7801630" y="5562463"/>
                  <a:ext cx="39312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275" name="Ink 274">
                  <a:extLst>
                    <a:ext uri="{FF2B5EF4-FFF2-40B4-BE49-F238E27FC236}">
                      <a16:creationId xmlns:a16="http://schemas.microsoft.com/office/drawing/2014/main" id="{8DAE5FDD-B432-EF42-9619-320302208649}"/>
                    </a:ext>
                  </a:extLst>
                </p14:cNvPr>
                <p14:cNvContentPartPr/>
                <p14:nvPr/>
              </p14:nvContentPartPr>
              <p14:xfrm>
                <a:off x="12235030" y="5437543"/>
                <a:ext cx="879120" cy="755640"/>
              </p14:xfrm>
            </p:contentPart>
          </mc:Choice>
          <mc:Fallback>
            <p:pic>
              <p:nvPicPr>
                <p:cNvPr id="275" name="Ink 274">
                  <a:extLst>
                    <a:ext uri="{FF2B5EF4-FFF2-40B4-BE49-F238E27FC236}">
                      <a16:creationId xmlns:a16="http://schemas.microsoft.com/office/drawing/2014/main" id="{8DAE5FDD-B432-EF42-9619-320302208649}"/>
                    </a:ext>
                  </a:extLst>
                </p:cNvPr>
                <p:cNvPicPr/>
                <p:nvPr/>
              </p:nvPicPr>
              <p:blipFill>
                <a:blip r:embed="rId219"/>
                <a:stretch>
                  <a:fillRect/>
                </a:stretch>
              </p:blipFill>
              <p:spPr>
                <a:xfrm>
                  <a:off x="12204070" y="5406943"/>
                  <a:ext cx="940680" cy="8168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277" name="Ink 276">
                  <a:extLst>
                    <a:ext uri="{FF2B5EF4-FFF2-40B4-BE49-F238E27FC236}">
                      <a16:creationId xmlns:a16="http://schemas.microsoft.com/office/drawing/2014/main" id="{193B5B7A-6F58-CC43-BF90-936472E264B6}"/>
                    </a:ext>
                  </a:extLst>
                </p14:cNvPr>
                <p14:cNvContentPartPr/>
                <p14:nvPr/>
              </p14:nvContentPartPr>
              <p14:xfrm>
                <a:off x="12484510" y="5804023"/>
                <a:ext cx="326880" cy="234000"/>
              </p14:xfrm>
            </p:contentPart>
          </mc:Choice>
          <mc:Fallback>
            <p:pic>
              <p:nvPicPr>
                <p:cNvPr id="277" name="Ink 276">
                  <a:extLst>
                    <a:ext uri="{FF2B5EF4-FFF2-40B4-BE49-F238E27FC236}">
                      <a16:creationId xmlns:a16="http://schemas.microsoft.com/office/drawing/2014/main" id="{193B5B7A-6F58-CC43-BF90-936472E264B6}"/>
                    </a:ext>
                  </a:extLst>
                </p:cNvPr>
                <p:cNvPicPr/>
                <p:nvPr/>
              </p:nvPicPr>
              <p:blipFill>
                <a:blip r:embed="rId221"/>
                <a:stretch>
                  <a:fillRect/>
                </a:stretch>
              </p:blipFill>
              <p:spPr>
                <a:xfrm>
                  <a:off x="12453550" y="5773423"/>
                  <a:ext cx="38844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278" name="Ink 277">
                  <a:extLst>
                    <a:ext uri="{FF2B5EF4-FFF2-40B4-BE49-F238E27FC236}">
                      <a16:creationId xmlns:a16="http://schemas.microsoft.com/office/drawing/2014/main" id="{A52632CB-69A4-6A4C-B2B0-B194AC74EF76}"/>
                    </a:ext>
                  </a:extLst>
                </p14:cNvPr>
                <p14:cNvContentPartPr/>
                <p14:nvPr/>
              </p14:nvContentPartPr>
              <p14:xfrm>
                <a:off x="12489190" y="5852263"/>
                <a:ext cx="332280" cy="221400"/>
              </p14:xfrm>
            </p:contentPart>
          </mc:Choice>
          <mc:Fallback>
            <p:pic>
              <p:nvPicPr>
                <p:cNvPr id="278" name="Ink 277">
                  <a:extLst>
                    <a:ext uri="{FF2B5EF4-FFF2-40B4-BE49-F238E27FC236}">
                      <a16:creationId xmlns:a16="http://schemas.microsoft.com/office/drawing/2014/main" id="{A52632CB-69A4-6A4C-B2B0-B194AC74EF76}"/>
                    </a:ext>
                  </a:extLst>
                </p:cNvPr>
                <p:cNvPicPr/>
                <p:nvPr/>
              </p:nvPicPr>
              <p:blipFill>
                <a:blip r:embed="rId223"/>
                <a:stretch>
                  <a:fillRect/>
                </a:stretch>
              </p:blipFill>
              <p:spPr>
                <a:xfrm>
                  <a:off x="12458230" y="5821663"/>
                  <a:ext cx="39384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279" name="Ink 278">
                  <a:extLst>
                    <a:ext uri="{FF2B5EF4-FFF2-40B4-BE49-F238E27FC236}">
                      <a16:creationId xmlns:a16="http://schemas.microsoft.com/office/drawing/2014/main" id="{B5E85F19-9496-8B43-BE6D-328BE774742B}"/>
                    </a:ext>
                  </a:extLst>
                </p14:cNvPr>
                <p14:cNvContentPartPr/>
                <p14:nvPr/>
              </p14:nvContentPartPr>
              <p14:xfrm>
                <a:off x="12552910" y="5357263"/>
                <a:ext cx="730440" cy="685800"/>
              </p14:xfrm>
            </p:contentPart>
          </mc:Choice>
          <mc:Fallback>
            <p:pic>
              <p:nvPicPr>
                <p:cNvPr id="279" name="Ink 278">
                  <a:extLst>
                    <a:ext uri="{FF2B5EF4-FFF2-40B4-BE49-F238E27FC236}">
                      <a16:creationId xmlns:a16="http://schemas.microsoft.com/office/drawing/2014/main" id="{B5E85F19-9496-8B43-BE6D-328BE774742B}"/>
                    </a:ext>
                  </a:extLst>
                </p:cNvPr>
                <p:cNvPicPr/>
                <p:nvPr/>
              </p:nvPicPr>
              <p:blipFill>
                <a:blip r:embed="rId225"/>
                <a:stretch>
                  <a:fillRect/>
                </a:stretch>
              </p:blipFill>
              <p:spPr>
                <a:xfrm>
                  <a:off x="12521950" y="5326663"/>
                  <a:ext cx="791640" cy="7473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281" name="Ink 280">
                  <a:extLst>
                    <a:ext uri="{FF2B5EF4-FFF2-40B4-BE49-F238E27FC236}">
                      <a16:creationId xmlns:a16="http://schemas.microsoft.com/office/drawing/2014/main" id="{94FB02B2-5495-5540-8A45-4C1E882DA3FA}"/>
                    </a:ext>
                  </a:extLst>
                </p14:cNvPr>
                <p14:cNvContentPartPr/>
                <p14:nvPr/>
              </p14:nvContentPartPr>
              <p14:xfrm>
                <a:off x="10946950" y="6092023"/>
                <a:ext cx="1999440" cy="182160"/>
              </p14:xfrm>
            </p:contentPart>
          </mc:Choice>
          <mc:Fallback>
            <p:pic>
              <p:nvPicPr>
                <p:cNvPr id="281" name="Ink 280">
                  <a:extLst>
                    <a:ext uri="{FF2B5EF4-FFF2-40B4-BE49-F238E27FC236}">
                      <a16:creationId xmlns:a16="http://schemas.microsoft.com/office/drawing/2014/main" id="{94FB02B2-5495-5540-8A45-4C1E882DA3FA}"/>
                    </a:ext>
                  </a:extLst>
                </p:cNvPr>
                <p:cNvPicPr/>
                <p:nvPr/>
              </p:nvPicPr>
              <p:blipFill>
                <a:blip r:embed="rId227"/>
                <a:stretch>
                  <a:fillRect/>
                </a:stretch>
              </p:blipFill>
              <p:spPr>
                <a:xfrm>
                  <a:off x="10916350" y="6061063"/>
                  <a:ext cx="206064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283" name="Ink 282">
                  <a:extLst>
                    <a:ext uri="{FF2B5EF4-FFF2-40B4-BE49-F238E27FC236}">
                      <a16:creationId xmlns:a16="http://schemas.microsoft.com/office/drawing/2014/main" id="{F62E825A-1913-5B4C-871D-C4CE1EF50F41}"/>
                    </a:ext>
                  </a:extLst>
                </p14:cNvPr>
                <p14:cNvContentPartPr/>
                <p14:nvPr/>
              </p14:nvContentPartPr>
              <p14:xfrm>
                <a:off x="10534750" y="5376343"/>
                <a:ext cx="1993320" cy="309600"/>
              </p14:xfrm>
            </p:contentPart>
          </mc:Choice>
          <mc:Fallback>
            <p:pic>
              <p:nvPicPr>
                <p:cNvPr id="283" name="Ink 282">
                  <a:extLst>
                    <a:ext uri="{FF2B5EF4-FFF2-40B4-BE49-F238E27FC236}">
                      <a16:creationId xmlns:a16="http://schemas.microsoft.com/office/drawing/2014/main" id="{F62E825A-1913-5B4C-871D-C4CE1EF50F41}"/>
                    </a:ext>
                  </a:extLst>
                </p:cNvPr>
                <p:cNvPicPr/>
                <p:nvPr/>
              </p:nvPicPr>
              <p:blipFill>
                <a:blip r:embed="rId229"/>
                <a:stretch>
                  <a:fillRect/>
                </a:stretch>
              </p:blipFill>
              <p:spPr>
                <a:xfrm>
                  <a:off x="10504150" y="5345743"/>
                  <a:ext cx="2054520" cy="370800"/>
                </a:xfrm>
                <a:prstGeom prst="rect">
                  <a:avLst/>
                </a:prstGeom>
              </p:spPr>
            </p:pic>
          </mc:Fallback>
        </mc:AlternateContent>
      </p:grpSp>
      <p:grpSp>
        <p:nvGrpSpPr>
          <p:cNvPr id="299" name="Group 298">
            <a:extLst>
              <a:ext uri="{FF2B5EF4-FFF2-40B4-BE49-F238E27FC236}">
                <a16:creationId xmlns:a16="http://schemas.microsoft.com/office/drawing/2014/main" id="{AD37534C-3126-2A41-BA85-3ACFBD99B235}"/>
              </a:ext>
            </a:extLst>
          </p:cNvPr>
          <p:cNvGrpSpPr/>
          <p:nvPr/>
        </p:nvGrpSpPr>
        <p:grpSpPr>
          <a:xfrm>
            <a:off x="2923630" y="4122823"/>
            <a:ext cx="4477320" cy="379800"/>
            <a:chOff x="2923630" y="4122823"/>
            <a:chExt cx="4477320" cy="379800"/>
          </a:xfrm>
        </p:grpSpPr>
        <mc:AlternateContent xmlns:mc="http://schemas.openxmlformats.org/markup-compatibility/2006">
          <mc:Choice xmlns:p14="http://schemas.microsoft.com/office/powerpoint/2010/main" Requires="p14">
            <p:contentPart p14:bwMode="auto" r:id="rId230">
              <p14:nvContentPartPr>
                <p14:cNvPr id="220" name="Ink 219">
                  <a:extLst>
                    <a:ext uri="{FF2B5EF4-FFF2-40B4-BE49-F238E27FC236}">
                      <a16:creationId xmlns:a16="http://schemas.microsoft.com/office/drawing/2014/main" id="{7A5393E5-0A1D-AB42-89A4-007B7D55257B}"/>
                    </a:ext>
                  </a:extLst>
                </p14:cNvPr>
                <p14:cNvContentPartPr/>
                <p14:nvPr/>
              </p14:nvContentPartPr>
              <p14:xfrm>
                <a:off x="2923630" y="4269703"/>
                <a:ext cx="910440" cy="72000"/>
              </p14:xfrm>
            </p:contentPart>
          </mc:Choice>
          <mc:Fallback>
            <p:pic>
              <p:nvPicPr>
                <p:cNvPr id="220" name="Ink 219">
                  <a:extLst>
                    <a:ext uri="{FF2B5EF4-FFF2-40B4-BE49-F238E27FC236}">
                      <a16:creationId xmlns:a16="http://schemas.microsoft.com/office/drawing/2014/main" id="{7A5393E5-0A1D-AB42-89A4-007B7D55257B}"/>
                    </a:ext>
                  </a:extLst>
                </p:cNvPr>
                <p:cNvPicPr/>
                <p:nvPr/>
              </p:nvPicPr>
              <p:blipFill>
                <a:blip r:embed="rId231"/>
                <a:stretch>
                  <a:fillRect/>
                </a:stretch>
              </p:blipFill>
              <p:spPr>
                <a:xfrm>
                  <a:off x="2893030" y="4238743"/>
                  <a:ext cx="97200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21" name="Ink 220">
                  <a:extLst>
                    <a:ext uri="{FF2B5EF4-FFF2-40B4-BE49-F238E27FC236}">
                      <a16:creationId xmlns:a16="http://schemas.microsoft.com/office/drawing/2014/main" id="{5CD4BC94-E34A-1540-B7FA-5D96C6656F96}"/>
                    </a:ext>
                  </a:extLst>
                </p14:cNvPr>
                <p14:cNvContentPartPr/>
                <p14:nvPr/>
              </p14:nvContentPartPr>
              <p14:xfrm>
                <a:off x="4254910" y="4288063"/>
                <a:ext cx="588960" cy="11880"/>
              </p14:xfrm>
            </p:contentPart>
          </mc:Choice>
          <mc:Fallback>
            <p:pic>
              <p:nvPicPr>
                <p:cNvPr id="221" name="Ink 220">
                  <a:extLst>
                    <a:ext uri="{FF2B5EF4-FFF2-40B4-BE49-F238E27FC236}">
                      <a16:creationId xmlns:a16="http://schemas.microsoft.com/office/drawing/2014/main" id="{5CD4BC94-E34A-1540-B7FA-5D96C6656F96}"/>
                    </a:ext>
                  </a:extLst>
                </p:cNvPr>
                <p:cNvPicPr/>
                <p:nvPr/>
              </p:nvPicPr>
              <p:blipFill>
                <a:blip r:embed="rId233"/>
                <a:stretch>
                  <a:fillRect/>
                </a:stretch>
              </p:blipFill>
              <p:spPr>
                <a:xfrm>
                  <a:off x="4224310" y="4257103"/>
                  <a:ext cx="65016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85" name="Ink 284">
                  <a:extLst>
                    <a:ext uri="{FF2B5EF4-FFF2-40B4-BE49-F238E27FC236}">
                      <a16:creationId xmlns:a16="http://schemas.microsoft.com/office/drawing/2014/main" id="{E8972AFC-D32B-3846-9CEC-9832BE6DF217}"/>
                    </a:ext>
                  </a:extLst>
                </p14:cNvPr>
                <p14:cNvContentPartPr/>
                <p14:nvPr/>
              </p14:nvContentPartPr>
              <p14:xfrm>
                <a:off x="2962870" y="4220023"/>
                <a:ext cx="901080" cy="56880"/>
              </p14:xfrm>
            </p:contentPart>
          </mc:Choice>
          <mc:Fallback>
            <p:pic>
              <p:nvPicPr>
                <p:cNvPr id="285" name="Ink 284">
                  <a:extLst>
                    <a:ext uri="{FF2B5EF4-FFF2-40B4-BE49-F238E27FC236}">
                      <a16:creationId xmlns:a16="http://schemas.microsoft.com/office/drawing/2014/main" id="{E8972AFC-D32B-3846-9CEC-9832BE6DF217}"/>
                    </a:ext>
                  </a:extLst>
                </p:cNvPr>
                <p:cNvPicPr/>
                <p:nvPr/>
              </p:nvPicPr>
              <p:blipFill>
                <a:blip r:embed="rId235"/>
                <a:stretch>
                  <a:fillRect/>
                </a:stretch>
              </p:blipFill>
              <p:spPr>
                <a:xfrm>
                  <a:off x="2931910" y="4189423"/>
                  <a:ext cx="96228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86" name="Ink 285">
                  <a:extLst>
                    <a:ext uri="{FF2B5EF4-FFF2-40B4-BE49-F238E27FC236}">
                      <a16:creationId xmlns:a16="http://schemas.microsoft.com/office/drawing/2014/main" id="{380E6C09-5A9D-2A44-83CE-8512D318E611}"/>
                    </a:ext>
                  </a:extLst>
                </p14:cNvPr>
                <p14:cNvContentPartPr/>
                <p14:nvPr/>
              </p14:nvContentPartPr>
              <p14:xfrm>
                <a:off x="2960710" y="4241623"/>
                <a:ext cx="907200" cy="64440"/>
              </p14:xfrm>
            </p:contentPart>
          </mc:Choice>
          <mc:Fallback>
            <p:pic>
              <p:nvPicPr>
                <p:cNvPr id="286" name="Ink 285">
                  <a:extLst>
                    <a:ext uri="{FF2B5EF4-FFF2-40B4-BE49-F238E27FC236}">
                      <a16:creationId xmlns:a16="http://schemas.microsoft.com/office/drawing/2014/main" id="{380E6C09-5A9D-2A44-83CE-8512D318E611}"/>
                    </a:ext>
                  </a:extLst>
                </p:cNvPr>
                <p:cNvPicPr/>
                <p:nvPr/>
              </p:nvPicPr>
              <p:blipFill>
                <a:blip r:embed="rId237"/>
                <a:stretch>
                  <a:fillRect/>
                </a:stretch>
              </p:blipFill>
              <p:spPr>
                <a:xfrm>
                  <a:off x="2930110" y="4211023"/>
                  <a:ext cx="96876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287" name="Ink 286">
                  <a:extLst>
                    <a:ext uri="{FF2B5EF4-FFF2-40B4-BE49-F238E27FC236}">
                      <a16:creationId xmlns:a16="http://schemas.microsoft.com/office/drawing/2014/main" id="{82133069-3C37-1E42-8BBB-7370828955EA}"/>
                    </a:ext>
                  </a:extLst>
                </p14:cNvPr>
                <p14:cNvContentPartPr/>
                <p14:nvPr/>
              </p14:nvContentPartPr>
              <p14:xfrm>
                <a:off x="2994910" y="4291663"/>
                <a:ext cx="852840" cy="67320"/>
              </p14:xfrm>
            </p:contentPart>
          </mc:Choice>
          <mc:Fallback>
            <p:pic>
              <p:nvPicPr>
                <p:cNvPr id="287" name="Ink 286">
                  <a:extLst>
                    <a:ext uri="{FF2B5EF4-FFF2-40B4-BE49-F238E27FC236}">
                      <a16:creationId xmlns:a16="http://schemas.microsoft.com/office/drawing/2014/main" id="{82133069-3C37-1E42-8BBB-7370828955EA}"/>
                    </a:ext>
                  </a:extLst>
                </p:cNvPr>
                <p:cNvPicPr/>
                <p:nvPr/>
              </p:nvPicPr>
              <p:blipFill>
                <a:blip r:embed="rId239"/>
                <a:stretch>
                  <a:fillRect/>
                </a:stretch>
              </p:blipFill>
              <p:spPr>
                <a:xfrm>
                  <a:off x="2964310" y="4261063"/>
                  <a:ext cx="9144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88" name="Ink 287">
                  <a:extLst>
                    <a:ext uri="{FF2B5EF4-FFF2-40B4-BE49-F238E27FC236}">
                      <a16:creationId xmlns:a16="http://schemas.microsoft.com/office/drawing/2014/main" id="{679C239E-CDC1-E74B-BE23-BB999009F096}"/>
                    </a:ext>
                  </a:extLst>
                </p14:cNvPr>
                <p14:cNvContentPartPr/>
                <p14:nvPr/>
              </p14:nvContentPartPr>
              <p14:xfrm>
                <a:off x="2935510" y="4293463"/>
                <a:ext cx="810000" cy="54720"/>
              </p14:xfrm>
            </p:contentPart>
          </mc:Choice>
          <mc:Fallback>
            <p:pic>
              <p:nvPicPr>
                <p:cNvPr id="288" name="Ink 287">
                  <a:extLst>
                    <a:ext uri="{FF2B5EF4-FFF2-40B4-BE49-F238E27FC236}">
                      <a16:creationId xmlns:a16="http://schemas.microsoft.com/office/drawing/2014/main" id="{679C239E-CDC1-E74B-BE23-BB999009F096}"/>
                    </a:ext>
                  </a:extLst>
                </p:cNvPr>
                <p:cNvPicPr/>
                <p:nvPr/>
              </p:nvPicPr>
              <p:blipFill>
                <a:blip r:embed="rId241"/>
                <a:stretch>
                  <a:fillRect/>
                </a:stretch>
              </p:blipFill>
              <p:spPr>
                <a:xfrm>
                  <a:off x="2904910" y="4262863"/>
                  <a:ext cx="87120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289" name="Ink 288">
                  <a:extLst>
                    <a:ext uri="{FF2B5EF4-FFF2-40B4-BE49-F238E27FC236}">
                      <a16:creationId xmlns:a16="http://schemas.microsoft.com/office/drawing/2014/main" id="{B4E85A79-FD0F-CD45-98CF-0B765A83AC66}"/>
                    </a:ext>
                  </a:extLst>
                </p14:cNvPr>
                <p14:cNvContentPartPr/>
                <p14:nvPr/>
              </p14:nvContentPartPr>
              <p14:xfrm>
                <a:off x="3040270" y="4254943"/>
                <a:ext cx="749160" cy="88920"/>
              </p14:xfrm>
            </p:contentPart>
          </mc:Choice>
          <mc:Fallback>
            <p:pic>
              <p:nvPicPr>
                <p:cNvPr id="289" name="Ink 288">
                  <a:extLst>
                    <a:ext uri="{FF2B5EF4-FFF2-40B4-BE49-F238E27FC236}">
                      <a16:creationId xmlns:a16="http://schemas.microsoft.com/office/drawing/2014/main" id="{B4E85A79-FD0F-CD45-98CF-0B765A83AC66}"/>
                    </a:ext>
                  </a:extLst>
                </p:cNvPr>
                <p:cNvPicPr/>
                <p:nvPr/>
              </p:nvPicPr>
              <p:blipFill>
                <a:blip r:embed="rId243"/>
                <a:stretch>
                  <a:fillRect/>
                </a:stretch>
              </p:blipFill>
              <p:spPr>
                <a:xfrm>
                  <a:off x="3009670" y="4224343"/>
                  <a:ext cx="81072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291" name="Ink 290">
                  <a:extLst>
                    <a:ext uri="{FF2B5EF4-FFF2-40B4-BE49-F238E27FC236}">
                      <a16:creationId xmlns:a16="http://schemas.microsoft.com/office/drawing/2014/main" id="{90D8C42E-0830-774E-8C99-428ECC176BAB}"/>
                    </a:ext>
                  </a:extLst>
                </p14:cNvPr>
                <p14:cNvContentPartPr/>
                <p14:nvPr/>
              </p14:nvContentPartPr>
              <p14:xfrm>
                <a:off x="4362190" y="4159903"/>
                <a:ext cx="467640" cy="329400"/>
              </p14:xfrm>
            </p:contentPart>
          </mc:Choice>
          <mc:Fallback>
            <p:pic>
              <p:nvPicPr>
                <p:cNvPr id="291" name="Ink 290">
                  <a:extLst>
                    <a:ext uri="{FF2B5EF4-FFF2-40B4-BE49-F238E27FC236}">
                      <a16:creationId xmlns:a16="http://schemas.microsoft.com/office/drawing/2014/main" id="{90D8C42E-0830-774E-8C99-428ECC176BAB}"/>
                    </a:ext>
                  </a:extLst>
                </p:cNvPr>
                <p:cNvPicPr/>
                <p:nvPr/>
              </p:nvPicPr>
              <p:blipFill>
                <a:blip r:embed="rId245"/>
                <a:stretch>
                  <a:fillRect/>
                </a:stretch>
              </p:blipFill>
              <p:spPr>
                <a:xfrm>
                  <a:off x="4331590" y="4128943"/>
                  <a:ext cx="52884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92" name="Ink 291">
                  <a:extLst>
                    <a:ext uri="{FF2B5EF4-FFF2-40B4-BE49-F238E27FC236}">
                      <a16:creationId xmlns:a16="http://schemas.microsoft.com/office/drawing/2014/main" id="{9C794421-7A8F-1F46-ABCE-5C9E5AEA29B9}"/>
                    </a:ext>
                  </a:extLst>
                </p14:cNvPr>
                <p14:cNvContentPartPr/>
                <p14:nvPr/>
              </p14:nvContentPartPr>
              <p14:xfrm>
                <a:off x="4498990" y="4122823"/>
                <a:ext cx="547200" cy="379800"/>
              </p14:xfrm>
            </p:contentPart>
          </mc:Choice>
          <mc:Fallback>
            <p:pic>
              <p:nvPicPr>
                <p:cNvPr id="292" name="Ink 291">
                  <a:extLst>
                    <a:ext uri="{FF2B5EF4-FFF2-40B4-BE49-F238E27FC236}">
                      <a16:creationId xmlns:a16="http://schemas.microsoft.com/office/drawing/2014/main" id="{9C794421-7A8F-1F46-ABCE-5C9E5AEA29B9}"/>
                    </a:ext>
                  </a:extLst>
                </p:cNvPr>
                <p:cNvPicPr/>
                <p:nvPr/>
              </p:nvPicPr>
              <p:blipFill>
                <a:blip r:embed="rId247"/>
                <a:stretch>
                  <a:fillRect/>
                </a:stretch>
              </p:blipFill>
              <p:spPr>
                <a:xfrm>
                  <a:off x="4468390" y="4091863"/>
                  <a:ext cx="60876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94" name="Ink 293">
                  <a:extLst>
                    <a:ext uri="{FF2B5EF4-FFF2-40B4-BE49-F238E27FC236}">
                      <a16:creationId xmlns:a16="http://schemas.microsoft.com/office/drawing/2014/main" id="{BF252AEC-0967-9842-8AA0-459C6F269E11}"/>
                    </a:ext>
                  </a:extLst>
                </p14:cNvPr>
                <p14:cNvContentPartPr/>
                <p14:nvPr/>
              </p14:nvContentPartPr>
              <p14:xfrm>
                <a:off x="5197750" y="4251703"/>
                <a:ext cx="978480" cy="78480"/>
              </p14:xfrm>
            </p:contentPart>
          </mc:Choice>
          <mc:Fallback>
            <p:pic>
              <p:nvPicPr>
                <p:cNvPr id="294" name="Ink 293">
                  <a:extLst>
                    <a:ext uri="{FF2B5EF4-FFF2-40B4-BE49-F238E27FC236}">
                      <a16:creationId xmlns:a16="http://schemas.microsoft.com/office/drawing/2014/main" id="{BF252AEC-0967-9842-8AA0-459C6F269E11}"/>
                    </a:ext>
                  </a:extLst>
                </p:cNvPr>
                <p:cNvPicPr/>
                <p:nvPr/>
              </p:nvPicPr>
              <p:blipFill>
                <a:blip r:embed="rId249"/>
                <a:stretch>
                  <a:fillRect/>
                </a:stretch>
              </p:blipFill>
              <p:spPr>
                <a:xfrm>
                  <a:off x="5167150" y="4221103"/>
                  <a:ext cx="10400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95" name="Ink 294">
                  <a:extLst>
                    <a:ext uri="{FF2B5EF4-FFF2-40B4-BE49-F238E27FC236}">
                      <a16:creationId xmlns:a16="http://schemas.microsoft.com/office/drawing/2014/main" id="{724D4297-CCB7-D642-B84C-D28281360241}"/>
                    </a:ext>
                  </a:extLst>
                </p14:cNvPr>
                <p14:cNvContentPartPr/>
                <p14:nvPr/>
              </p14:nvContentPartPr>
              <p14:xfrm>
                <a:off x="5173990" y="4254583"/>
                <a:ext cx="1006920" cy="90360"/>
              </p14:xfrm>
            </p:contentPart>
          </mc:Choice>
          <mc:Fallback>
            <p:pic>
              <p:nvPicPr>
                <p:cNvPr id="295" name="Ink 294">
                  <a:extLst>
                    <a:ext uri="{FF2B5EF4-FFF2-40B4-BE49-F238E27FC236}">
                      <a16:creationId xmlns:a16="http://schemas.microsoft.com/office/drawing/2014/main" id="{724D4297-CCB7-D642-B84C-D28281360241}"/>
                    </a:ext>
                  </a:extLst>
                </p:cNvPr>
                <p:cNvPicPr/>
                <p:nvPr/>
              </p:nvPicPr>
              <p:blipFill>
                <a:blip r:embed="rId251"/>
                <a:stretch>
                  <a:fillRect/>
                </a:stretch>
              </p:blipFill>
              <p:spPr>
                <a:xfrm>
                  <a:off x="5143390" y="4223983"/>
                  <a:ext cx="106848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96" name="Ink 295">
                  <a:extLst>
                    <a:ext uri="{FF2B5EF4-FFF2-40B4-BE49-F238E27FC236}">
                      <a16:creationId xmlns:a16="http://schemas.microsoft.com/office/drawing/2014/main" id="{6632B6F4-0833-2C48-85FE-615DDB7F01BE}"/>
                    </a:ext>
                  </a:extLst>
                </p14:cNvPr>
                <p14:cNvContentPartPr/>
                <p14:nvPr/>
              </p14:nvContentPartPr>
              <p14:xfrm>
                <a:off x="5278390" y="4308943"/>
                <a:ext cx="808200" cy="108720"/>
              </p14:xfrm>
            </p:contentPart>
          </mc:Choice>
          <mc:Fallback>
            <p:pic>
              <p:nvPicPr>
                <p:cNvPr id="296" name="Ink 295">
                  <a:extLst>
                    <a:ext uri="{FF2B5EF4-FFF2-40B4-BE49-F238E27FC236}">
                      <a16:creationId xmlns:a16="http://schemas.microsoft.com/office/drawing/2014/main" id="{6632B6F4-0833-2C48-85FE-615DDB7F01BE}"/>
                    </a:ext>
                  </a:extLst>
                </p:cNvPr>
                <p:cNvPicPr/>
                <p:nvPr/>
              </p:nvPicPr>
              <p:blipFill>
                <a:blip r:embed="rId253"/>
                <a:stretch>
                  <a:fillRect/>
                </a:stretch>
              </p:blipFill>
              <p:spPr>
                <a:xfrm>
                  <a:off x="5247790" y="4278343"/>
                  <a:ext cx="8694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97" name="Ink 296">
                  <a:extLst>
                    <a:ext uri="{FF2B5EF4-FFF2-40B4-BE49-F238E27FC236}">
                      <a16:creationId xmlns:a16="http://schemas.microsoft.com/office/drawing/2014/main" id="{9BBBBC03-8127-B045-886F-3EAD39D2B8F7}"/>
                    </a:ext>
                  </a:extLst>
                </p14:cNvPr>
                <p14:cNvContentPartPr/>
                <p14:nvPr/>
              </p14:nvContentPartPr>
              <p14:xfrm>
                <a:off x="6748270" y="4254943"/>
                <a:ext cx="652680" cy="54720"/>
              </p14:xfrm>
            </p:contentPart>
          </mc:Choice>
          <mc:Fallback>
            <p:pic>
              <p:nvPicPr>
                <p:cNvPr id="297" name="Ink 296">
                  <a:extLst>
                    <a:ext uri="{FF2B5EF4-FFF2-40B4-BE49-F238E27FC236}">
                      <a16:creationId xmlns:a16="http://schemas.microsoft.com/office/drawing/2014/main" id="{9BBBBC03-8127-B045-886F-3EAD39D2B8F7}"/>
                    </a:ext>
                  </a:extLst>
                </p:cNvPr>
                <p:cNvPicPr/>
                <p:nvPr/>
              </p:nvPicPr>
              <p:blipFill>
                <a:blip r:embed="rId255"/>
                <a:stretch>
                  <a:fillRect/>
                </a:stretch>
              </p:blipFill>
              <p:spPr>
                <a:xfrm>
                  <a:off x="6717670" y="4224343"/>
                  <a:ext cx="71388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98" name="Ink 297">
                  <a:extLst>
                    <a:ext uri="{FF2B5EF4-FFF2-40B4-BE49-F238E27FC236}">
                      <a16:creationId xmlns:a16="http://schemas.microsoft.com/office/drawing/2014/main" id="{ED622F62-13B0-5D4F-8391-E8372B7F1D28}"/>
                    </a:ext>
                  </a:extLst>
                </p14:cNvPr>
                <p14:cNvContentPartPr/>
                <p14:nvPr/>
              </p14:nvContentPartPr>
              <p14:xfrm>
                <a:off x="6723070" y="4304263"/>
                <a:ext cx="619560" cy="84960"/>
              </p14:xfrm>
            </p:contentPart>
          </mc:Choice>
          <mc:Fallback>
            <p:pic>
              <p:nvPicPr>
                <p:cNvPr id="298" name="Ink 297">
                  <a:extLst>
                    <a:ext uri="{FF2B5EF4-FFF2-40B4-BE49-F238E27FC236}">
                      <a16:creationId xmlns:a16="http://schemas.microsoft.com/office/drawing/2014/main" id="{ED622F62-13B0-5D4F-8391-E8372B7F1D28}"/>
                    </a:ext>
                  </a:extLst>
                </p:cNvPr>
                <p:cNvPicPr/>
                <p:nvPr/>
              </p:nvPicPr>
              <p:blipFill>
                <a:blip r:embed="rId257"/>
                <a:stretch>
                  <a:fillRect/>
                </a:stretch>
              </p:blipFill>
              <p:spPr>
                <a:xfrm>
                  <a:off x="6692470" y="4273663"/>
                  <a:ext cx="680760" cy="146160"/>
                </a:xfrm>
                <a:prstGeom prst="rect">
                  <a:avLst/>
                </a:prstGeom>
              </p:spPr>
            </p:pic>
          </mc:Fallback>
        </mc:AlternateContent>
      </p:grpSp>
    </p:spTree>
    <p:extLst>
      <p:ext uri="{BB962C8B-B14F-4D97-AF65-F5344CB8AC3E}">
        <p14:creationId xmlns:p14="http://schemas.microsoft.com/office/powerpoint/2010/main" val="1427530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58" name="Ink 57">
                <a:extLst>
                  <a:ext uri="{FF2B5EF4-FFF2-40B4-BE49-F238E27FC236}">
                    <a16:creationId xmlns:a16="http://schemas.microsoft.com/office/drawing/2014/main" id="{E623ED0A-C15D-2E46-B81A-2295F6BE0CAC}"/>
                  </a:ext>
                </a:extLst>
              </p14:cNvPr>
              <p14:cNvContentPartPr/>
              <p14:nvPr/>
            </p14:nvContentPartPr>
            <p14:xfrm>
              <a:off x="8063710" y="4328383"/>
              <a:ext cx="2800080" cy="742680"/>
            </p14:xfrm>
          </p:contentPart>
        </mc:Choice>
        <mc:Fallback>
          <p:pic>
            <p:nvPicPr>
              <p:cNvPr id="58" name="Ink 57">
                <a:extLst>
                  <a:ext uri="{FF2B5EF4-FFF2-40B4-BE49-F238E27FC236}">
                    <a16:creationId xmlns:a16="http://schemas.microsoft.com/office/drawing/2014/main" id="{E623ED0A-C15D-2E46-B81A-2295F6BE0CAC}"/>
                  </a:ext>
                </a:extLst>
              </p:cNvPr>
              <p:cNvPicPr/>
              <p:nvPr/>
            </p:nvPicPr>
            <p:blipFill>
              <a:blip r:embed="rId3"/>
              <a:stretch>
                <a:fillRect/>
              </a:stretch>
            </p:blipFill>
            <p:spPr>
              <a:xfrm>
                <a:off x="8033110" y="4297783"/>
                <a:ext cx="2861280" cy="804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3" name="Ink 62">
                <a:extLst>
                  <a:ext uri="{FF2B5EF4-FFF2-40B4-BE49-F238E27FC236}">
                    <a16:creationId xmlns:a16="http://schemas.microsoft.com/office/drawing/2014/main" id="{48A83909-DB14-DE41-959A-64E0CB0B1ED7}"/>
                  </a:ext>
                </a:extLst>
              </p14:cNvPr>
              <p14:cNvContentPartPr/>
              <p14:nvPr/>
            </p14:nvContentPartPr>
            <p14:xfrm>
              <a:off x="4737670" y="4001503"/>
              <a:ext cx="56520" cy="287280"/>
            </p14:xfrm>
          </p:contentPart>
        </mc:Choice>
        <mc:Fallback>
          <p:pic>
            <p:nvPicPr>
              <p:cNvPr id="63" name="Ink 62">
                <a:extLst>
                  <a:ext uri="{FF2B5EF4-FFF2-40B4-BE49-F238E27FC236}">
                    <a16:creationId xmlns:a16="http://schemas.microsoft.com/office/drawing/2014/main" id="{48A83909-DB14-DE41-959A-64E0CB0B1ED7}"/>
                  </a:ext>
                </a:extLst>
              </p:cNvPr>
              <p:cNvPicPr/>
              <p:nvPr/>
            </p:nvPicPr>
            <p:blipFill>
              <a:blip r:embed="rId5"/>
              <a:stretch>
                <a:fillRect/>
              </a:stretch>
            </p:blipFill>
            <p:spPr>
              <a:xfrm>
                <a:off x="4706710" y="3970903"/>
                <a:ext cx="117720" cy="348840"/>
              </a:xfrm>
              <a:prstGeom prst="rect">
                <a:avLst/>
              </a:prstGeom>
            </p:spPr>
          </p:pic>
        </mc:Fallback>
      </mc:AlternateContent>
      <p:grpSp>
        <p:nvGrpSpPr>
          <p:cNvPr id="91" name="Group 90">
            <a:extLst>
              <a:ext uri="{FF2B5EF4-FFF2-40B4-BE49-F238E27FC236}">
                <a16:creationId xmlns:a16="http://schemas.microsoft.com/office/drawing/2014/main" id="{78FF3F37-0E83-F44C-9C89-3BDF605C5B4E}"/>
              </a:ext>
            </a:extLst>
          </p:cNvPr>
          <p:cNvGrpSpPr/>
          <p:nvPr/>
        </p:nvGrpSpPr>
        <p:grpSpPr>
          <a:xfrm>
            <a:off x="1539070" y="132583"/>
            <a:ext cx="10554840" cy="5497920"/>
            <a:chOff x="1539070" y="132583"/>
            <a:chExt cx="10554840" cy="5497920"/>
          </a:xfrm>
        </p:grpSpPr>
        <mc:AlternateContent xmlns:mc="http://schemas.openxmlformats.org/markup-compatibility/2006">
          <mc:Choice xmlns:p14="http://schemas.microsoft.com/office/powerpoint/2010/main" Requires="p14">
            <p:contentPart p14:bwMode="auto" r:id="rId6">
              <p14:nvContentPartPr>
                <p14:cNvPr id="36" name="Ink 35">
                  <a:extLst>
                    <a:ext uri="{FF2B5EF4-FFF2-40B4-BE49-F238E27FC236}">
                      <a16:creationId xmlns:a16="http://schemas.microsoft.com/office/drawing/2014/main" id="{57851772-59DC-204F-A819-A7F28C85B78F}"/>
                    </a:ext>
                  </a:extLst>
                </p14:cNvPr>
                <p14:cNvContentPartPr/>
                <p14:nvPr/>
              </p14:nvContentPartPr>
              <p14:xfrm>
                <a:off x="8060470" y="433903"/>
                <a:ext cx="246240" cy="4172400"/>
              </p14:xfrm>
            </p:contentPart>
          </mc:Choice>
          <mc:Fallback>
            <p:pic>
              <p:nvPicPr>
                <p:cNvPr id="36" name="Ink 35">
                  <a:extLst>
                    <a:ext uri="{FF2B5EF4-FFF2-40B4-BE49-F238E27FC236}">
                      <a16:creationId xmlns:a16="http://schemas.microsoft.com/office/drawing/2014/main" id="{57851772-59DC-204F-A819-A7F28C85B78F}"/>
                    </a:ext>
                  </a:extLst>
                </p:cNvPr>
                <p:cNvPicPr/>
                <p:nvPr/>
              </p:nvPicPr>
              <p:blipFill>
                <a:blip r:embed="rId7"/>
                <a:stretch>
                  <a:fillRect/>
                </a:stretch>
              </p:blipFill>
              <p:spPr>
                <a:xfrm>
                  <a:off x="8029870" y="403303"/>
                  <a:ext cx="307440" cy="4233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7" name="Ink 36">
                  <a:extLst>
                    <a:ext uri="{FF2B5EF4-FFF2-40B4-BE49-F238E27FC236}">
                      <a16:creationId xmlns:a16="http://schemas.microsoft.com/office/drawing/2014/main" id="{00578765-CB5F-AF42-8C5E-6044541C437D}"/>
                    </a:ext>
                  </a:extLst>
                </p14:cNvPr>
                <p14:cNvContentPartPr/>
                <p14:nvPr/>
              </p14:nvContentPartPr>
              <p14:xfrm>
                <a:off x="8326510" y="245983"/>
                <a:ext cx="2825640" cy="4600800"/>
              </p14:xfrm>
            </p:contentPart>
          </mc:Choice>
          <mc:Fallback>
            <p:pic>
              <p:nvPicPr>
                <p:cNvPr id="37" name="Ink 36">
                  <a:extLst>
                    <a:ext uri="{FF2B5EF4-FFF2-40B4-BE49-F238E27FC236}">
                      <a16:creationId xmlns:a16="http://schemas.microsoft.com/office/drawing/2014/main" id="{00578765-CB5F-AF42-8C5E-6044541C437D}"/>
                    </a:ext>
                  </a:extLst>
                </p:cNvPr>
                <p:cNvPicPr/>
                <p:nvPr/>
              </p:nvPicPr>
              <p:blipFill>
                <a:blip r:embed="rId9"/>
                <a:stretch>
                  <a:fillRect/>
                </a:stretch>
              </p:blipFill>
              <p:spPr>
                <a:xfrm>
                  <a:off x="8295910" y="215383"/>
                  <a:ext cx="2886840" cy="4662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9" name="Ink 38">
                  <a:extLst>
                    <a:ext uri="{FF2B5EF4-FFF2-40B4-BE49-F238E27FC236}">
                      <a16:creationId xmlns:a16="http://schemas.microsoft.com/office/drawing/2014/main" id="{DA1644E3-1B3A-9647-89BC-215DFAE02112}"/>
                    </a:ext>
                  </a:extLst>
                </p14:cNvPr>
                <p14:cNvContentPartPr/>
                <p14:nvPr/>
              </p14:nvContentPartPr>
              <p14:xfrm>
                <a:off x="7952470" y="4052623"/>
                <a:ext cx="3209400" cy="1469880"/>
              </p14:xfrm>
            </p:contentPart>
          </mc:Choice>
          <mc:Fallback>
            <p:pic>
              <p:nvPicPr>
                <p:cNvPr id="39" name="Ink 38">
                  <a:extLst>
                    <a:ext uri="{FF2B5EF4-FFF2-40B4-BE49-F238E27FC236}">
                      <a16:creationId xmlns:a16="http://schemas.microsoft.com/office/drawing/2014/main" id="{DA1644E3-1B3A-9647-89BC-215DFAE02112}"/>
                    </a:ext>
                  </a:extLst>
                </p:cNvPr>
                <p:cNvPicPr/>
                <p:nvPr/>
              </p:nvPicPr>
              <p:blipFill>
                <a:blip r:embed="rId11"/>
                <a:stretch>
                  <a:fillRect/>
                </a:stretch>
              </p:blipFill>
              <p:spPr>
                <a:xfrm>
                  <a:off x="7921510" y="4022023"/>
                  <a:ext cx="3270600" cy="1531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1" name="Ink 40">
                  <a:extLst>
                    <a:ext uri="{FF2B5EF4-FFF2-40B4-BE49-F238E27FC236}">
                      <a16:creationId xmlns:a16="http://schemas.microsoft.com/office/drawing/2014/main" id="{AE6FC9DE-8D7B-4E4F-B4F3-8CAB6C4C082F}"/>
                    </a:ext>
                  </a:extLst>
                </p14:cNvPr>
                <p14:cNvContentPartPr/>
                <p14:nvPr/>
              </p14:nvContentPartPr>
              <p14:xfrm>
                <a:off x="8534230" y="1001983"/>
                <a:ext cx="3559680" cy="66960"/>
              </p14:xfrm>
            </p:contentPart>
          </mc:Choice>
          <mc:Fallback>
            <p:pic>
              <p:nvPicPr>
                <p:cNvPr id="41" name="Ink 40">
                  <a:extLst>
                    <a:ext uri="{FF2B5EF4-FFF2-40B4-BE49-F238E27FC236}">
                      <a16:creationId xmlns:a16="http://schemas.microsoft.com/office/drawing/2014/main" id="{AE6FC9DE-8D7B-4E4F-B4F3-8CAB6C4C082F}"/>
                    </a:ext>
                  </a:extLst>
                </p:cNvPr>
                <p:cNvPicPr/>
                <p:nvPr/>
              </p:nvPicPr>
              <p:blipFill>
                <a:blip r:embed="rId13"/>
                <a:stretch>
                  <a:fillRect/>
                </a:stretch>
              </p:blipFill>
              <p:spPr>
                <a:xfrm>
                  <a:off x="8503630" y="971023"/>
                  <a:ext cx="362088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3" name="Ink 42">
                  <a:extLst>
                    <a:ext uri="{FF2B5EF4-FFF2-40B4-BE49-F238E27FC236}">
                      <a16:creationId xmlns:a16="http://schemas.microsoft.com/office/drawing/2014/main" id="{B899CDEC-F641-B24F-83F8-A41C54790FBD}"/>
                    </a:ext>
                  </a:extLst>
                </p14:cNvPr>
                <p14:cNvContentPartPr/>
                <p14:nvPr/>
              </p14:nvContentPartPr>
              <p14:xfrm>
                <a:off x="8872990" y="587983"/>
                <a:ext cx="354600" cy="4667760"/>
              </p14:xfrm>
            </p:contentPart>
          </mc:Choice>
          <mc:Fallback>
            <p:pic>
              <p:nvPicPr>
                <p:cNvPr id="43" name="Ink 42">
                  <a:extLst>
                    <a:ext uri="{FF2B5EF4-FFF2-40B4-BE49-F238E27FC236}">
                      <a16:creationId xmlns:a16="http://schemas.microsoft.com/office/drawing/2014/main" id="{B899CDEC-F641-B24F-83F8-A41C54790FBD}"/>
                    </a:ext>
                  </a:extLst>
                </p:cNvPr>
                <p:cNvPicPr/>
                <p:nvPr/>
              </p:nvPicPr>
              <p:blipFill>
                <a:blip r:embed="rId15"/>
                <a:stretch>
                  <a:fillRect/>
                </a:stretch>
              </p:blipFill>
              <p:spPr>
                <a:xfrm>
                  <a:off x="8842390" y="557383"/>
                  <a:ext cx="416160" cy="4728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5" name="Ink 44">
                  <a:extLst>
                    <a:ext uri="{FF2B5EF4-FFF2-40B4-BE49-F238E27FC236}">
                      <a16:creationId xmlns:a16="http://schemas.microsoft.com/office/drawing/2014/main" id="{F028FF07-AB20-BB4C-B415-0AABD37E0219}"/>
                    </a:ext>
                  </a:extLst>
                </p14:cNvPr>
                <p14:cNvContentPartPr/>
                <p14:nvPr/>
              </p14:nvContentPartPr>
              <p14:xfrm>
                <a:off x="8584990" y="1227343"/>
                <a:ext cx="73440" cy="343800"/>
              </p14:xfrm>
            </p:contentPart>
          </mc:Choice>
          <mc:Fallback>
            <p:pic>
              <p:nvPicPr>
                <p:cNvPr id="45" name="Ink 44">
                  <a:extLst>
                    <a:ext uri="{FF2B5EF4-FFF2-40B4-BE49-F238E27FC236}">
                      <a16:creationId xmlns:a16="http://schemas.microsoft.com/office/drawing/2014/main" id="{F028FF07-AB20-BB4C-B415-0AABD37E0219}"/>
                    </a:ext>
                  </a:extLst>
                </p:cNvPr>
                <p:cNvPicPr/>
                <p:nvPr/>
              </p:nvPicPr>
              <p:blipFill>
                <a:blip r:embed="rId17"/>
                <a:stretch>
                  <a:fillRect/>
                </a:stretch>
              </p:blipFill>
              <p:spPr>
                <a:xfrm>
                  <a:off x="8554390" y="1196743"/>
                  <a:ext cx="13500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6" name="Ink 45">
                  <a:extLst>
                    <a:ext uri="{FF2B5EF4-FFF2-40B4-BE49-F238E27FC236}">
                      <a16:creationId xmlns:a16="http://schemas.microsoft.com/office/drawing/2014/main" id="{C30EC6B6-53A6-C447-90C2-2015187D7978}"/>
                    </a:ext>
                  </a:extLst>
                </p14:cNvPr>
                <p14:cNvContentPartPr/>
                <p14:nvPr/>
              </p14:nvContentPartPr>
              <p14:xfrm>
                <a:off x="8255230" y="1542703"/>
                <a:ext cx="2661120" cy="325080"/>
              </p14:xfrm>
            </p:contentPart>
          </mc:Choice>
          <mc:Fallback>
            <p:pic>
              <p:nvPicPr>
                <p:cNvPr id="46" name="Ink 45">
                  <a:extLst>
                    <a:ext uri="{FF2B5EF4-FFF2-40B4-BE49-F238E27FC236}">
                      <a16:creationId xmlns:a16="http://schemas.microsoft.com/office/drawing/2014/main" id="{C30EC6B6-53A6-C447-90C2-2015187D7978}"/>
                    </a:ext>
                  </a:extLst>
                </p:cNvPr>
                <p:cNvPicPr/>
                <p:nvPr/>
              </p:nvPicPr>
              <p:blipFill>
                <a:blip r:embed="rId19"/>
                <a:stretch>
                  <a:fillRect/>
                </a:stretch>
              </p:blipFill>
              <p:spPr>
                <a:xfrm>
                  <a:off x="8224630" y="1512103"/>
                  <a:ext cx="272268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7" name="Ink 46">
                  <a:extLst>
                    <a:ext uri="{FF2B5EF4-FFF2-40B4-BE49-F238E27FC236}">
                      <a16:creationId xmlns:a16="http://schemas.microsoft.com/office/drawing/2014/main" id="{CF6DA7A5-28BD-6441-8438-80806F5E6A5A}"/>
                    </a:ext>
                  </a:extLst>
                </p14:cNvPr>
                <p14:cNvContentPartPr/>
                <p14:nvPr/>
              </p14:nvContentPartPr>
              <p14:xfrm>
                <a:off x="9175390" y="1216903"/>
                <a:ext cx="241560" cy="343800"/>
              </p14:xfrm>
            </p:contentPart>
          </mc:Choice>
          <mc:Fallback>
            <p:pic>
              <p:nvPicPr>
                <p:cNvPr id="47" name="Ink 46">
                  <a:extLst>
                    <a:ext uri="{FF2B5EF4-FFF2-40B4-BE49-F238E27FC236}">
                      <a16:creationId xmlns:a16="http://schemas.microsoft.com/office/drawing/2014/main" id="{CF6DA7A5-28BD-6441-8438-80806F5E6A5A}"/>
                    </a:ext>
                  </a:extLst>
                </p:cNvPr>
                <p:cNvPicPr/>
                <p:nvPr/>
              </p:nvPicPr>
              <p:blipFill>
                <a:blip r:embed="rId21"/>
                <a:stretch>
                  <a:fillRect/>
                </a:stretch>
              </p:blipFill>
              <p:spPr>
                <a:xfrm>
                  <a:off x="9144790" y="1186303"/>
                  <a:ext cx="30276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8" name="Ink 47">
                  <a:extLst>
                    <a:ext uri="{FF2B5EF4-FFF2-40B4-BE49-F238E27FC236}">
                      <a16:creationId xmlns:a16="http://schemas.microsoft.com/office/drawing/2014/main" id="{CF4DDCF9-B718-E146-A516-827DA4B4A043}"/>
                    </a:ext>
                  </a:extLst>
                </p14:cNvPr>
                <p14:cNvContentPartPr/>
                <p14:nvPr/>
              </p14:nvContentPartPr>
              <p14:xfrm>
                <a:off x="9188710" y="1266583"/>
                <a:ext cx="384480" cy="104400"/>
              </p14:xfrm>
            </p:contentPart>
          </mc:Choice>
          <mc:Fallback>
            <p:pic>
              <p:nvPicPr>
                <p:cNvPr id="48" name="Ink 47">
                  <a:extLst>
                    <a:ext uri="{FF2B5EF4-FFF2-40B4-BE49-F238E27FC236}">
                      <a16:creationId xmlns:a16="http://schemas.microsoft.com/office/drawing/2014/main" id="{CF4DDCF9-B718-E146-A516-827DA4B4A043}"/>
                    </a:ext>
                  </a:extLst>
                </p:cNvPr>
                <p:cNvPicPr/>
                <p:nvPr/>
              </p:nvPicPr>
              <p:blipFill>
                <a:blip r:embed="rId23"/>
                <a:stretch>
                  <a:fillRect/>
                </a:stretch>
              </p:blipFill>
              <p:spPr>
                <a:xfrm>
                  <a:off x="9158110" y="1235983"/>
                  <a:ext cx="44568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0" name="Ink 49">
                  <a:extLst>
                    <a:ext uri="{FF2B5EF4-FFF2-40B4-BE49-F238E27FC236}">
                      <a16:creationId xmlns:a16="http://schemas.microsoft.com/office/drawing/2014/main" id="{5F1C6F97-230A-9947-9D5A-9AB751D56E74}"/>
                    </a:ext>
                  </a:extLst>
                </p14:cNvPr>
                <p14:cNvContentPartPr/>
                <p14:nvPr/>
              </p14:nvContentPartPr>
              <p14:xfrm>
                <a:off x="8564830" y="2041663"/>
                <a:ext cx="273960" cy="215280"/>
              </p14:xfrm>
            </p:contentPart>
          </mc:Choice>
          <mc:Fallback>
            <p:pic>
              <p:nvPicPr>
                <p:cNvPr id="50" name="Ink 49">
                  <a:extLst>
                    <a:ext uri="{FF2B5EF4-FFF2-40B4-BE49-F238E27FC236}">
                      <a16:creationId xmlns:a16="http://schemas.microsoft.com/office/drawing/2014/main" id="{5F1C6F97-230A-9947-9D5A-9AB751D56E74}"/>
                    </a:ext>
                  </a:extLst>
                </p:cNvPr>
                <p:cNvPicPr/>
                <p:nvPr/>
              </p:nvPicPr>
              <p:blipFill>
                <a:blip r:embed="rId25"/>
                <a:stretch>
                  <a:fillRect/>
                </a:stretch>
              </p:blipFill>
              <p:spPr>
                <a:xfrm>
                  <a:off x="8534230" y="2011063"/>
                  <a:ext cx="33552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1" name="Ink 50">
                  <a:extLst>
                    <a:ext uri="{FF2B5EF4-FFF2-40B4-BE49-F238E27FC236}">
                      <a16:creationId xmlns:a16="http://schemas.microsoft.com/office/drawing/2014/main" id="{026591F2-3C37-8946-88E7-32EFBD07E01F}"/>
                    </a:ext>
                  </a:extLst>
                </p14:cNvPr>
                <p14:cNvContentPartPr/>
                <p14:nvPr/>
              </p14:nvContentPartPr>
              <p14:xfrm>
                <a:off x="9176830" y="1882183"/>
                <a:ext cx="244080" cy="327600"/>
              </p14:xfrm>
            </p:contentPart>
          </mc:Choice>
          <mc:Fallback>
            <p:pic>
              <p:nvPicPr>
                <p:cNvPr id="51" name="Ink 50">
                  <a:extLst>
                    <a:ext uri="{FF2B5EF4-FFF2-40B4-BE49-F238E27FC236}">
                      <a16:creationId xmlns:a16="http://schemas.microsoft.com/office/drawing/2014/main" id="{026591F2-3C37-8946-88E7-32EFBD07E01F}"/>
                    </a:ext>
                  </a:extLst>
                </p:cNvPr>
                <p:cNvPicPr/>
                <p:nvPr/>
              </p:nvPicPr>
              <p:blipFill>
                <a:blip r:embed="rId27"/>
                <a:stretch>
                  <a:fillRect/>
                </a:stretch>
              </p:blipFill>
              <p:spPr>
                <a:xfrm>
                  <a:off x="9146230" y="1851583"/>
                  <a:ext cx="30528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2" name="Ink 51">
                  <a:extLst>
                    <a:ext uri="{FF2B5EF4-FFF2-40B4-BE49-F238E27FC236}">
                      <a16:creationId xmlns:a16="http://schemas.microsoft.com/office/drawing/2014/main" id="{E5D336D0-349F-D543-9B4D-08C6B133C398}"/>
                    </a:ext>
                  </a:extLst>
                </p14:cNvPr>
                <p14:cNvContentPartPr/>
                <p14:nvPr/>
              </p14:nvContentPartPr>
              <p14:xfrm>
                <a:off x="8125630" y="2182063"/>
                <a:ext cx="2719800" cy="426240"/>
              </p14:xfrm>
            </p:contentPart>
          </mc:Choice>
          <mc:Fallback>
            <p:pic>
              <p:nvPicPr>
                <p:cNvPr id="52" name="Ink 51">
                  <a:extLst>
                    <a:ext uri="{FF2B5EF4-FFF2-40B4-BE49-F238E27FC236}">
                      <a16:creationId xmlns:a16="http://schemas.microsoft.com/office/drawing/2014/main" id="{E5D336D0-349F-D543-9B4D-08C6B133C398}"/>
                    </a:ext>
                  </a:extLst>
                </p:cNvPr>
                <p:cNvPicPr/>
                <p:nvPr/>
              </p:nvPicPr>
              <p:blipFill>
                <a:blip r:embed="rId29"/>
                <a:stretch>
                  <a:fillRect/>
                </a:stretch>
              </p:blipFill>
              <p:spPr>
                <a:xfrm>
                  <a:off x="8095030" y="2151103"/>
                  <a:ext cx="2781360" cy="487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3" name="Ink 52">
                  <a:extLst>
                    <a:ext uri="{FF2B5EF4-FFF2-40B4-BE49-F238E27FC236}">
                      <a16:creationId xmlns:a16="http://schemas.microsoft.com/office/drawing/2014/main" id="{4020D036-1970-AC4E-8450-BDBEE784A86A}"/>
                    </a:ext>
                  </a:extLst>
                </p14:cNvPr>
                <p14:cNvContentPartPr/>
                <p14:nvPr/>
              </p14:nvContentPartPr>
              <p14:xfrm>
                <a:off x="8550070" y="2777143"/>
                <a:ext cx="270720" cy="253440"/>
              </p14:xfrm>
            </p:contentPart>
          </mc:Choice>
          <mc:Fallback>
            <p:pic>
              <p:nvPicPr>
                <p:cNvPr id="53" name="Ink 52">
                  <a:extLst>
                    <a:ext uri="{FF2B5EF4-FFF2-40B4-BE49-F238E27FC236}">
                      <a16:creationId xmlns:a16="http://schemas.microsoft.com/office/drawing/2014/main" id="{4020D036-1970-AC4E-8450-BDBEE784A86A}"/>
                    </a:ext>
                  </a:extLst>
                </p:cNvPr>
                <p:cNvPicPr/>
                <p:nvPr/>
              </p:nvPicPr>
              <p:blipFill>
                <a:blip r:embed="rId31"/>
                <a:stretch>
                  <a:fillRect/>
                </a:stretch>
              </p:blipFill>
              <p:spPr>
                <a:xfrm>
                  <a:off x="8519470" y="2746183"/>
                  <a:ext cx="33192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4" name="Ink 53">
                  <a:extLst>
                    <a:ext uri="{FF2B5EF4-FFF2-40B4-BE49-F238E27FC236}">
                      <a16:creationId xmlns:a16="http://schemas.microsoft.com/office/drawing/2014/main" id="{DBA1AA85-AFEE-7647-B1C2-2F8D51EA8CAB}"/>
                    </a:ext>
                  </a:extLst>
                </p14:cNvPr>
                <p14:cNvContentPartPr/>
                <p14:nvPr/>
              </p14:nvContentPartPr>
              <p14:xfrm>
                <a:off x="9153070" y="2672383"/>
                <a:ext cx="175320" cy="331200"/>
              </p14:xfrm>
            </p:contentPart>
          </mc:Choice>
          <mc:Fallback>
            <p:pic>
              <p:nvPicPr>
                <p:cNvPr id="54" name="Ink 53">
                  <a:extLst>
                    <a:ext uri="{FF2B5EF4-FFF2-40B4-BE49-F238E27FC236}">
                      <a16:creationId xmlns:a16="http://schemas.microsoft.com/office/drawing/2014/main" id="{DBA1AA85-AFEE-7647-B1C2-2F8D51EA8CAB}"/>
                    </a:ext>
                  </a:extLst>
                </p:cNvPr>
                <p:cNvPicPr/>
                <p:nvPr/>
              </p:nvPicPr>
              <p:blipFill>
                <a:blip r:embed="rId33"/>
                <a:stretch>
                  <a:fillRect/>
                </a:stretch>
              </p:blipFill>
              <p:spPr>
                <a:xfrm>
                  <a:off x="9122470" y="2641783"/>
                  <a:ext cx="23688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5" name="Ink 54">
                  <a:extLst>
                    <a:ext uri="{FF2B5EF4-FFF2-40B4-BE49-F238E27FC236}">
                      <a16:creationId xmlns:a16="http://schemas.microsoft.com/office/drawing/2014/main" id="{5B4EE332-7D3A-DC41-BB39-EAF4D2383E5E}"/>
                    </a:ext>
                  </a:extLst>
                </p14:cNvPr>
                <p14:cNvContentPartPr/>
                <p14:nvPr/>
              </p14:nvContentPartPr>
              <p14:xfrm>
                <a:off x="8177470" y="3103663"/>
                <a:ext cx="2430720" cy="335520"/>
              </p14:xfrm>
            </p:contentPart>
          </mc:Choice>
          <mc:Fallback>
            <p:pic>
              <p:nvPicPr>
                <p:cNvPr id="55" name="Ink 54">
                  <a:extLst>
                    <a:ext uri="{FF2B5EF4-FFF2-40B4-BE49-F238E27FC236}">
                      <a16:creationId xmlns:a16="http://schemas.microsoft.com/office/drawing/2014/main" id="{5B4EE332-7D3A-DC41-BB39-EAF4D2383E5E}"/>
                    </a:ext>
                  </a:extLst>
                </p:cNvPr>
                <p:cNvPicPr/>
                <p:nvPr/>
              </p:nvPicPr>
              <p:blipFill>
                <a:blip r:embed="rId35"/>
                <a:stretch>
                  <a:fillRect/>
                </a:stretch>
              </p:blipFill>
              <p:spPr>
                <a:xfrm>
                  <a:off x="8146870" y="3073063"/>
                  <a:ext cx="249228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6" name="Ink 55">
                  <a:extLst>
                    <a:ext uri="{FF2B5EF4-FFF2-40B4-BE49-F238E27FC236}">
                      <a16:creationId xmlns:a16="http://schemas.microsoft.com/office/drawing/2014/main" id="{8168985A-7E75-EE42-B1C7-FAF538907B99}"/>
                    </a:ext>
                  </a:extLst>
                </p14:cNvPr>
                <p14:cNvContentPartPr/>
                <p14:nvPr/>
              </p14:nvContentPartPr>
              <p14:xfrm>
                <a:off x="8624590" y="3665983"/>
                <a:ext cx="29520" cy="74520"/>
              </p14:xfrm>
            </p:contentPart>
          </mc:Choice>
          <mc:Fallback>
            <p:pic>
              <p:nvPicPr>
                <p:cNvPr id="56" name="Ink 55">
                  <a:extLst>
                    <a:ext uri="{FF2B5EF4-FFF2-40B4-BE49-F238E27FC236}">
                      <a16:creationId xmlns:a16="http://schemas.microsoft.com/office/drawing/2014/main" id="{8168985A-7E75-EE42-B1C7-FAF538907B99}"/>
                    </a:ext>
                  </a:extLst>
                </p:cNvPr>
                <p:cNvPicPr/>
                <p:nvPr/>
              </p:nvPicPr>
              <p:blipFill>
                <a:blip r:embed="rId37"/>
                <a:stretch>
                  <a:fillRect/>
                </a:stretch>
              </p:blipFill>
              <p:spPr>
                <a:xfrm>
                  <a:off x="8593990" y="3635383"/>
                  <a:ext cx="910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 name="Ink 1">
                  <a:extLst>
                    <a:ext uri="{FF2B5EF4-FFF2-40B4-BE49-F238E27FC236}">
                      <a16:creationId xmlns:a16="http://schemas.microsoft.com/office/drawing/2014/main" id="{3500B3D6-AFA9-B44C-A6C6-2433D2D2BD6F}"/>
                    </a:ext>
                  </a:extLst>
                </p14:cNvPr>
                <p14:cNvContentPartPr/>
                <p14:nvPr/>
              </p14:nvContentPartPr>
              <p14:xfrm>
                <a:off x="1900870" y="527503"/>
                <a:ext cx="4451760" cy="1402560"/>
              </p14:xfrm>
            </p:contentPart>
          </mc:Choice>
          <mc:Fallback>
            <p:pic>
              <p:nvPicPr>
                <p:cNvPr id="2" name="Ink 1">
                  <a:extLst>
                    <a:ext uri="{FF2B5EF4-FFF2-40B4-BE49-F238E27FC236}">
                      <a16:creationId xmlns:a16="http://schemas.microsoft.com/office/drawing/2014/main" id="{3500B3D6-AFA9-B44C-A6C6-2433D2D2BD6F}"/>
                    </a:ext>
                  </a:extLst>
                </p:cNvPr>
                <p:cNvPicPr/>
                <p:nvPr/>
              </p:nvPicPr>
              <p:blipFill>
                <a:blip r:embed="rId39"/>
                <a:stretch>
                  <a:fillRect/>
                </a:stretch>
              </p:blipFill>
              <p:spPr>
                <a:xfrm>
                  <a:off x="1869910" y="496903"/>
                  <a:ext cx="4512960" cy="1464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 name="Ink 2">
                  <a:extLst>
                    <a:ext uri="{FF2B5EF4-FFF2-40B4-BE49-F238E27FC236}">
                      <a16:creationId xmlns:a16="http://schemas.microsoft.com/office/drawing/2014/main" id="{49C37CE5-A7FF-764F-BA70-3B12CF641479}"/>
                    </a:ext>
                  </a:extLst>
                </p14:cNvPr>
                <p14:cNvContentPartPr/>
                <p14:nvPr/>
              </p14:nvContentPartPr>
              <p14:xfrm>
                <a:off x="1539070" y="2210143"/>
                <a:ext cx="5208480" cy="335520"/>
              </p14:xfrm>
            </p:contentPart>
          </mc:Choice>
          <mc:Fallback>
            <p:pic>
              <p:nvPicPr>
                <p:cNvPr id="3" name="Ink 2">
                  <a:extLst>
                    <a:ext uri="{FF2B5EF4-FFF2-40B4-BE49-F238E27FC236}">
                      <a16:creationId xmlns:a16="http://schemas.microsoft.com/office/drawing/2014/main" id="{49C37CE5-A7FF-764F-BA70-3B12CF641479}"/>
                    </a:ext>
                  </a:extLst>
                </p:cNvPr>
                <p:cNvPicPr/>
                <p:nvPr/>
              </p:nvPicPr>
              <p:blipFill>
                <a:blip r:embed="rId41"/>
                <a:stretch>
                  <a:fillRect/>
                </a:stretch>
              </p:blipFill>
              <p:spPr>
                <a:xfrm>
                  <a:off x="1508470" y="2179183"/>
                  <a:ext cx="526968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 name="Ink 4">
                  <a:extLst>
                    <a:ext uri="{FF2B5EF4-FFF2-40B4-BE49-F238E27FC236}">
                      <a16:creationId xmlns:a16="http://schemas.microsoft.com/office/drawing/2014/main" id="{70C3C585-A482-8646-BE6F-DEE29FC7DEFB}"/>
                    </a:ext>
                  </a:extLst>
                </p14:cNvPr>
                <p14:cNvContentPartPr/>
                <p14:nvPr/>
              </p14:nvContentPartPr>
              <p14:xfrm>
                <a:off x="3775750" y="132583"/>
                <a:ext cx="195480" cy="2524680"/>
              </p14:xfrm>
            </p:contentPart>
          </mc:Choice>
          <mc:Fallback>
            <p:pic>
              <p:nvPicPr>
                <p:cNvPr id="5" name="Ink 4">
                  <a:extLst>
                    <a:ext uri="{FF2B5EF4-FFF2-40B4-BE49-F238E27FC236}">
                      <a16:creationId xmlns:a16="http://schemas.microsoft.com/office/drawing/2014/main" id="{70C3C585-A482-8646-BE6F-DEE29FC7DEFB}"/>
                    </a:ext>
                  </a:extLst>
                </p:cNvPr>
                <p:cNvPicPr/>
                <p:nvPr/>
              </p:nvPicPr>
              <p:blipFill>
                <a:blip r:embed="rId43"/>
                <a:stretch>
                  <a:fillRect/>
                </a:stretch>
              </p:blipFill>
              <p:spPr>
                <a:xfrm>
                  <a:off x="3745150" y="101983"/>
                  <a:ext cx="257040" cy="2586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7" name="Ink 6">
                  <a:extLst>
                    <a:ext uri="{FF2B5EF4-FFF2-40B4-BE49-F238E27FC236}">
                      <a16:creationId xmlns:a16="http://schemas.microsoft.com/office/drawing/2014/main" id="{26E1D520-52D9-0341-8952-579BC16E78B5}"/>
                    </a:ext>
                  </a:extLst>
                </p14:cNvPr>
                <p14:cNvContentPartPr/>
                <p14:nvPr/>
              </p14:nvContentPartPr>
              <p14:xfrm>
                <a:off x="1824910" y="2403463"/>
                <a:ext cx="27360" cy="312480"/>
              </p14:xfrm>
            </p:contentPart>
          </mc:Choice>
          <mc:Fallback>
            <p:pic>
              <p:nvPicPr>
                <p:cNvPr id="7" name="Ink 6">
                  <a:extLst>
                    <a:ext uri="{FF2B5EF4-FFF2-40B4-BE49-F238E27FC236}">
                      <a16:creationId xmlns:a16="http://schemas.microsoft.com/office/drawing/2014/main" id="{26E1D520-52D9-0341-8952-579BC16E78B5}"/>
                    </a:ext>
                  </a:extLst>
                </p:cNvPr>
                <p:cNvPicPr/>
                <p:nvPr/>
              </p:nvPicPr>
              <p:blipFill>
                <a:blip r:embed="rId45"/>
                <a:stretch>
                  <a:fillRect/>
                </a:stretch>
              </p:blipFill>
              <p:spPr>
                <a:xfrm>
                  <a:off x="1794310" y="2372863"/>
                  <a:ext cx="8892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9" name="Ink 8">
                  <a:extLst>
                    <a:ext uri="{FF2B5EF4-FFF2-40B4-BE49-F238E27FC236}">
                      <a16:creationId xmlns:a16="http://schemas.microsoft.com/office/drawing/2014/main" id="{42F15766-2E8C-DD4E-B60A-8D8625A28F6C}"/>
                    </a:ext>
                  </a:extLst>
                </p14:cNvPr>
                <p14:cNvContentPartPr/>
                <p14:nvPr/>
              </p14:nvContentPartPr>
              <p14:xfrm>
                <a:off x="2477590" y="2278183"/>
                <a:ext cx="93240" cy="487800"/>
              </p14:xfrm>
            </p:contentPart>
          </mc:Choice>
          <mc:Fallback>
            <p:pic>
              <p:nvPicPr>
                <p:cNvPr id="9" name="Ink 8">
                  <a:extLst>
                    <a:ext uri="{FF2B5EF4-FFF2-40B4-BE49-F238E27FC236}">
                      <a16:creationId xmlns:a16="http://schemas.microsoft.com/office/drawing/2014/main" id="{42F15766-2E8C-DD4E-B60A-8D8625A28F6C}"/>
                    </a:ext>
                  </a:extLst>
                </p:cNvPr>
                <p:cNvPicPr/>
                <p:nvPr/>
              </p:nvPicPr>
              <p:blipFill>
                <a:blip r:embed="rId47"/>
                <a:stretch>
                  <a:fillRect/>
                </a:stretch>
              </p:blipFill>
              <p:spPr>
                <a:xfrm>
                  <a:off x="2446990" y="2247583"/>
                  <a:ext cx="154440" cy="5493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1" name="Ink 10">
                  <a:extLst>
                    <a:ext uri="{FF2B5EF4-FFF2-40B4-BE49-F238E27FC236}">
                      <a16:creationId xmlns:a16="http://schemas.microsoft.com/office/drawing/2014/main" id="{A891FEE6-A60F-8D4A-8816-7003AD968ECB}"/>
                    </a:ext>
                  </a:extLst>
                </p14:cNvPr>
                <p14:cNvContentPartPr/>
                <p14:nvPr/>
              </p14:nvContentPartPr>
              <p14:xfrm>
                <a:off x="1867750" y="2519383"/>
                <a:ext cx="755640" cy="66240"/>
              </p14:xfrm>
            </p:contentPart>
          </mc:Choice>
          <mc:Fallback>
            <p:pic>
              <p:nvPicPr>
                <p:cNvPr id="11" name="Ink 10">
                  <a:extLst>
                    <a:ext uri="{FF2B5EF4-FFF2-40B4-BE49-F238E27FC236}">
                      <a16:creationId xmlns:a16="http://schemas.microsoft.com/office/drawing/2014/main" id="{A891FEE6-A60F-8D4A-8816-7003AD968ECB}"/>
                    </a:ext>
                  </a:extLst>
                </p:cNvPr>
                <p:cNvPicPr/>
                <p:nvPr/>
              </p:nvPicPr>
              <p:blipFill>
                <a:blip r:embed="rId49"/>
                <a:stretch>
                  <a:fillRect/>
                </a:stretch>
              </p:blipFill>
              <p:spPr>
                <a:xfrm>
                  <a:off x="1837150" y="2488783"/>
                  <a:ext cx="81684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3" name="Ink 12">
                  <a:extLst>
                    <a:ext uri="{FF2B5EF4-FFF2-40B4-BE49-F238E27FC236}">
                      <a16:creationId xmlns:a16="http://schemas.microsoft.com/office/drawing/2014/main" id="{A928D0BE-FC22-DF46-A6C8-FC56E2C60401}"/>
                    </a:ext>
                  </a:extLst>
                </p14:cNvPr>
                <p14:cNvContentPartPr/>
                <p14:nvPr/>
              </p14:nvContentPartPr>
              <p14:xfrm>
                <a:off x="2855590" y="953743"/>
                <a:ext cx="65160" cy="1899000"/>
              </p14:xfrm>
            </p:contentPart>
          </mc:Choice>
          <mc:Fallback>
            <p:pic>
              <p:nvPicPr>
                <p:cNvPr id="13" name="Ink 12">
                  <a:extLst>
                    <a:ext uri="{FF2B5EF4-FFF2-40B4-BE49-F238E27FC236}">
                      <a16:creationId xmlns:a16="http://schemas.microsoft.com/office/drawing/2014/main" id="{A928D0BE-FC22-DF46-A6C8-FC56E2C60401}"/>
                    </a:ext>
                  </a:extLst>
                </p:cNvPr>
                <p:cNvPicPr/>
                <p:nvPr/>
              </p:nvPicPr>
              <p:blipFill>
                <a:blip r:embed="rId51"/>
                <a:stretch>
                  <a:fillRect/>
                </a:stretch>
              </p:blipFill>
              <p:spPr>
                <a:xfrm>
                  <a:off x="2824990" y="922783"/>
                  <a:ext cx="126360" cy="19602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5" name="Ink 14">
                  <a:extLst>
                    <a:ext uri="{FF2B5EF4-FFF2-40B4-BE49-F238E27FC236}">
                      <a16:creationId xmlns:a16="http://schemas.microsoft.com/office/drawing/2014/main" id="{72D2892E-BC12-CB4E-A24A-30016020D163}"/>
                    </a:ext>
                  </a:extLst>
                </p14:cNvPr>
                <p14:cNvContentPartPr/>
                <p14:nvPr/>
              </p14:nvContentPartPr>
              <p14:xfrm>
                <a:off x="4757470" y="724783"/>
                <a:ext cx="185040" cy="2381760"/>
              </p14:xfrm>
            </p:contentPart>
          </mc:Choice>
          <mc:Fallback>
            <p:pic>
              <p:nvPicPr>
                <p:cNvPr id="15" name="Ink 14">
                  <a:extLst>
                    <a:ext uri="{FF2B5EF4-FFF2-40B4-BE49-F238E27FC236}">
                      <a16:creationId xmlns:a16="http://schemas.microsoft.com/office/drawing/2014/main" id="{72D2892E-BC12-CB4E-A24A-30016020D163}"/>
                    </a:ext>
                  </a:extLst>
                </p:cNvPr>
                <p:cNvPicPr/>
                <p:nvPr/>
              </p:nvPicPr>
              <p:blipFill>
                <a:blip r:embed="rId53"/>
                <a:stretch>
                  <a:fillRect/>
                </a:stretch>
              </p:blipFill>
              <p:spPr>
                <a:xfrm>
                  <a:off x="4726870" y="693823"/>
                  <a:ext cx="246240" cy="24429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7" name="Ink 16">
                  <a:extLst>
                    <a:ext uri="{FF2B5EF4-FFF2-40B4-BE49-F238E27FC236}">
                      <a16:creationId xmlns:a16="http://schemas.microsoft.com/office/drawing/2014/main" id="{FA0E045E-CF5B-F743-8773-65F324EEED38}"/>
                    </a:ext>
                  </a:extLst>
                </p14:cNvPr>
                <p14:cNvContentPartPr/>
                <p14:nvPr/>
              </p14:nvContentPartPr>
              <p14:xfrm>
                <a:off x="5577910" y="1624783"/>
                <a:ext cx="100440" cy="715320"/>
              </p14:xfrm>
            </p:contentPart>
          </mc:Choice>
          <mc:Fallback>
            <p:pic>
              <p:nvPicPr>
                <p:cNvPr id="17" name="Ink 16">
                  <a:extLst>
                    <a:ext uri="{FF2B5EF4-FFF2-40B4-BE49-F238E27FC236}">
                      <a16:creationId xmlns:a16="http://schemas.microsoft.com/office/drawing/2014/main" id="{FA0E045E-CF5B-F743-8773-65F324EEED38}"/>
                    </a:ext>
                  </a:extLst>
                </p:cNvPr>
                <p:cNvPicPr/>
                <p:nvPr/>
              </p:nvPicPr>
              <p:blipFill>
                <a:blip r:embed="rId55"/>
                <a:stretch>
                  <a:fillRect/>
                </a:stretch>
              </p:blipFill>
              <p:spPr>
                <a:xfrm>
                  <a:off x="5547310" y="1594183"/>
                  <a:ext cx="162000" cy="776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8" name="Ink 17">
                  <a:extLst>
                    <a:ext uri="{FF2B5EF4-FFF2-40B4-BE49-F238E27FC236}">
                      <a16:creationId xmlns:a16="http://schemas.microsoft.com/office/drawing/2014/main" id="{C8530B6B-18DF-774A-8592-195E4ADE7E04}"/>
                    </a:ext>
                  </a:extLst>
                </p14:cNvPr>
                <p14:cNvContentPartPr/>
                <p14:nvPr/>
              </p14:nvContentPartPr>
              <p14:xfrm>
                <a:off x="6343630" y="1814503"/>
                <a:ext cx="12960" cy="522000"/>
              </p14:xfrm>
            </p:contentPart>
          </mc:Choice>
          <mc:Fallback>
            <p:pic>
              <p:nvPicPr>
                <p:cNvPr id="18" name="Ink 17">
                  <a:extLst>
                    <a:ext uri="{FF2B5EF4-FFF2-40B4-BE49-F238E27FC236}">
                      <a16:creationId xmlns:a16="http://schemas.microsoft.com/office/drawing/2014/main" id="{C8530B6B-18DF-774A-8592-195E4ADE7E04}"/>
                    </a:ext>
                  </a:extLst>
                </p:cNvPr>
                <p:cNvPicPr/>
                <p:nvPr/>
              </p:nvPicPr>
              <p:blipFill>
                <a:blip r:embed="rId57"/>
                <a:stretch>
                  <a:fillRect/>
                </a:stretch>
              </p:blipFill>
              <p:spPr>
                <a:xfrm>
                  <a:off x="6313030" y="1783543"/>
                  <a:ext cx="74520" cy="583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0" name="Ink 19">
                  <a:extLst>
                    <a:ext uri="{FF2B5EF4-FFF2-40B4-BE49-F238E27FC236}">
                      <a16:creationId xmlns:a16="http://schemas.microsoft.com/office/drawing/2014/main" id="{E445A00E-AE35-5940-8C74-AA5AF042949C}"/>
                    </a:ext>
                  </a:extLst>
                </p14:cNvPr>
                <p14:cNvContentPartPr/>
                <p14:nvPr/>
              </p14:nvContentPartPr>
              <p14:xfrm>
                <a:off x="3979510" y="2875423"/>
                <a:ext cx="69480" cy="374400"/>
              </p14:xfrm>
            </p:contentPart>
          </mc:Choice>
          <mc:Fallback>
            <p:pic>
              <p:nvPicPr>
                <p:cNvPr id="20" name="Ink 19">
                  <a:extLst>
                    <a:ext uri="{FF2B5EF4-FFF2-40B4-BE49-F238E27FC236}">
                      <a16:creationId xmlns:a16="http://schemas.microsoft.com/office/drawing/2014/main" id="{E445A00E-AE35-5940-8C74-AA5AF042949C}"/>
                    </a:ext>
                  </a:extLst>
                </p:cNvPr>
                <p:cNvPicPr/>
                <p:nvPr/>
              </p:nvPicPr>
              <p:blipFill>
                <a:blip r:embed="rId59"/>
                <a:stretch>
                  <a:fillRect/>
                </a:stretch>
              </p:blipFill>
              <p:spPr>
                <a:xfrm>
                  <a:off x="3948910" y="2844823"/>
                  <a:ext cx="13068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1" name="Ink 20">
                  <a:extLst>
                    <a:ext uri="{FF2B5EF4-FFF2-40B4-BE49-F238E27FC236}">
                      <a16:creationId xmlns:a16="http://schemas.microsoft.com/office/drawing/2014/main" id="{06EEE260-129A-914C-BFD4-4C93C05CB668}"/>
                    </a:ext>
                  </a:extLst>
                </p14:cNvPr>
                <p14:cNvContentPartPr/>
                <p14:nvPr/>
              </p14:nvContentPartPr>
              <p14:xfrm>
                <a:off x="4168510" y="2901703"/>
                <a:ext cx="7920" cy="308520"/>
              </p14:xfrm>
            </p:contentPart>
          </mc:Choice>
          <mc:Fallback>
            <p:pic>
              <p:nvPicPr>
                <p:cNvPr id="21" name="Ink 20">
                  <a:extLst>
                    <a:ext uri="{FF2B5EF4-FFF2-40B4-BE49-F238E27FC236}">
                      <a16:creationId xmlns:a16="http://schemas.microsoft.com/office/drawing/2014/main" id="{06EEE260-129A-914C-BFD4-4C93C05CB668}"/>
                    </a:ext>
                  </a:extLst>
                </p:cNvPr>
                <p:cNvPicPr/>
                <p:nvPr/>
              </p:nvPicPr>
              <p:blipFill>
                <a:blip r:embed="rId61"/>
                <a:stretch>
                  <a:fillRect/>
                </a:stretch>
              </p:blipFill>
              <p:spPr>
                <a:xfrm>
                  <a:off x="4137910" y="2871103"/>
                  <a:ext cx="6912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2" name="Ink 21">
                  <a:extLst>
                    <a:ext uri="{FF2B5EF4-FFF2-40B4-BE49-F238E27FC236}">
                      <a16:creationId xmlns:a16="http://schemas.microsoft.com/office/drawing/2014/main" id="{5E544397-334E-B14B-8AA1-66A1B038A715}"/>
                    </a:ext>
                  </a:extLst>
                </p14:cNvPr>
                <p14:cNvContentPartPr/>
                <p14:nvPr/>
              </p14:nvContentPartPr>
              <p14:xfrm>
                <a:off x="3974110" y="2923663"/>
                <a:ext cx="1250280" cy="516600"/>
              </p14:xfrm>
            </p:contentPart>
          </mc:Choice>
          <mc:Fallback>
            <p:pic>
              <p:nvPicPr>
                <p:cNvPr id="22" name="Ink 21">
                  <a:extLst>
                    <a:ext uri="{FF2B5EF4-FFF2-40B4-BE49-F238E27FC236}">
                      <a16:creationId xmlns:a16="http://schemas.microsoft.com/office/drawing/2014/main" id="{5E544397-334E-B14B-8AA1-66A1B038A715}"/>
                    </a:ext>
                  </a:extLst>
                </p:cNvPr>
                <p:cNvPicPr/>
                <p:nvPr/>
              </p:nvPicPr>
              <p:blipFill>
                <a:blip r:embed="rId63"/>
                <a:stretch>
                  <a:fillRect/>
                </a:stretch>
              </p:blipFill>
              <p:spPr>
                <a:xfrm>
                  <a:off x="3943510" y="2892703"/>
                  <a:ext cx="1311840" cy="577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3" name="Ink 22">
                  <a:extLst>
                    <a:ext uri="{FF2B5EF4-FFF2-40B4-BE49-F238E27FC236}">
                      <a16:creationId xmlns:a16="http://schemas.microsoft.com/office/drawing/2014/main" id="{A0D79FF0-8A56-8F46-ACF7-77E143FBA6A3}"/>
                    </a:ext>
                  </a:extLst>
                </p14:cNvPr>
                <p14:cNvContentPartPr/>
                <p14:nvPr/>
              </p14:nvContentPartPr>
              <p14:xfrm>
                <a:off x="5058070" y="2888023"/>
                <a:ext cx="123120" cy="3960"/>
              </p14:xfrm>
            </p:contentPart>
          </mc:Choice>
          <mc:Fallback>
            <p:pic>
              <p:nvPicPr>
                <p:cNvPr id="23" name="Ink 22">
                  <a:extLst>
                    <a:ext uri="{FF2B5EF4-FFF2-40B4-BE49-F238E27FC236}">
                      <a16:creationId xmlns:a16="http://schemas.microsoft.com/office/drawing/2014/main" id="{A0D79FF0-8A56-8F46-ACF7-77E143FBA6A3}"/>
                    </a:ext>
                  </a:extLst>
                </p:cNvPr>
                <p:cNvPicPr/>
                <p:nvPr/>
              </p:nvPicPr>
              <p:blipFill>
                <a:blip r:embed="rId65"/>
                <a:stretch>
                  <a:fillRect/>
                </a:stretch>
              </p:blipFill>
              <p:spPr>
                <a:xfrm>
                  <a:off x="5027470" y="2857423"/>
                  <a:ext cx="18432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4" name="Ink 23">
                  <a:extLst>
                    <a:ext uri="{FF2B5EF4-FFF2-40B4-BE49-F238E27FC236}">
                      <a16:creationId xmlns:a16="http://schemas.microsoft.com/office/drawing/2014/main" id="{216DF355-C5BA-D648-ABF1-97C49699EB30}"/>
                    </a:ext>
                  </a:extLst>
                </p14:cNvPr>
                <p14:cNvContentPartPr/>
                <p14:nvPr/>
              </p14:nvContentPartPr>
              <p14:xfrm>
                <a:off x="5452270" y="2873983"/>
                <a:ext cx="92880" cy="38160"/>
              </p14:xfrm>
            </p:contentPart>
          </mc:Choice>
          <mc:Fallback>
            <p:pic>
              <p:nvPicPr>
                <p:cNvPr id="24" name="Ink 23">
                  <a:extLst>
                    <a:ext uri="{FF2B5EF4-FFF2-40B4-BE49-F238E27FC236}">
                      <a16:creationId xmlns:a16="http://schemas.microsoft.com/office/drawing/2014/main" id="{216DF355-C5BA-D648-ABF1-97C49699EB30}"/>
                    </a:ext>
                  </a:extLst>
                </p:cNvPr>
                <p:cNvPicPr/>
                <p:nvPr/>
              </p:nvPicPr>
              <p:blipFill>
                <a:blip r:embed="rId67"/>
                <a:stretch>
                  <a:fillRect/>
                </a:stretch>
              </p:blipFill>
              <p:spPr>
                <a:xfrm>
                  <a:off x="5421670" y="2843383"/>
                  <a:ext cx="15408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5" name="Ink 24">
                  <a:extLst>
                    <a:ext uri="{FF2B5EF4-FFF2-40B4-BE49-F238E27FC236}">
                      <a16:creationId xmlns:a16="http://schemas.microsoft.com/office/drawing/2014/main" id="{5FE46C79-7068-CB4A-B16F-8870DAD48035}"/>
                    </a:ext>
                  </a:extLst>
                </p14:cNvPr>
                <p14:cNvContentPartPr/>
                <p14:nvPr/>
              </p14:nvContentPartPr>
              <p14:xfrm>
                <a:off x="3865030" y="3425503"/>
                <a:ext cx="1179720" cy="193680"/>
              </p14:xfrm>
            </p:contentPart>
          </mc:Choice>
          <mc:Fallback>
            <p:pic>
              <p:nvPicPr>
                <p:cNvPr id="25" name="Ink 24">
                  <a:extLst>
                    <a:ext uri="{FF2B5EF4-FFF2-40B4-BE49-F238E27FC236}">
                      <a16:creationId xmlns:a16="http://schemas.microsoft.com/office/drawing/2014/main" id="{5FE46C79-7068-CB4A-B16F-8870DAD48035}"/>
                    </a:ext>
                  </a:extLst>
                </p:cNvPr>
                <p:cNvPicPr/>
                <p:nvPr/>
              </p:nvPicPr>
              <p:blipFill>
                <a:blip r:embed="rId69"/>
                <a:stretch>
                  <a:fillRect/>
                </a:stretch>
              </p:blipFill>
              <p:spPr>
                <a:xfrm>
                  <a:off x="3834430" y="3394543"/>
                  <a:ext cx="124128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6" name="Ink 25">
                  <a:extLst>
                    <a:ext uri="{FF2B5EF4-FFF2-40B4-BE49-F238E27FC236}">
                      <a16:creationId xmlns:a16="http://schemas.microsoft.com/office/drawing/2014/main" id="{9D98A067-9C71-5B45-9103-2324AC7AF279}"/>
                    </a:ext>
                  </a:extLst>
                </p14:cNvPr>
                <p14:cNvContentPartPr/>
                <p14:nvPr/>
              </p14:nvContentPartPr>
              <p14:xfrm>
                <a:off x="4071670" y="3476983"/>
                <a:ext cx="655200" cy="224640"/>
              </p14:xfrm>
            </p:contentPart>
          </mc:Choice>
          <mc:Fallback>
            <p:pic>
              <p:nvPicPr>
                <p:cNvPr id="26" name="Ink 25">
                  <a:extLst>
                    <a:ext uri="{FF2B5EF4-FFF2-40B4-BE49-F238E27FC236}">
                      <a16:creationId xmlns:a16="http://schemas.microsoft.com/office/drawing/2014/main" id="{9D98A067-9C71-5B45-9103-2324AC7AF279}"/>
                    </a:ext>
                  </a:extLst>
                </p:cNvPr>
                <p:cNvPicPr/>
                <p:nvPr/>
              </p:nvPicPr>
              <p:blipFill>
                <a:blip r:embed="rId71"/>
                <a:stretch>
                  <a:fillRect/>
                </a:stretch>
              </p:blipFill>
              <p:spPr>
                <a:xfrm>
                  <a:off x="4041070" y="3446383"/>
                  <a:ext cx="71676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8" name="Ink 27">
                  <a:extLst>
                    <a:ext uri="{FF2B5EF4-FFF2-40B4-BE49-F238E27FC236}">
                      <a16:creationId xmlns:a16="http://schemas.microsoft.com/office/drawing/2014/main" id="{DF47D88F-878B-D94D-8506-E48316544528}"/>
                    </a:ext>
                  </a:extLst>
                </p14:cNvPr>
                <p14:cNvContentPartPr/>
                <p14:nvPr/>
              </p14:nvContentPartPr>
              <p14:xfrm>
                <a:off x="4016950" y="1034383"/>
                <a:ext cx="384480" cy="161280"/>
              </p14:xfrm>
            </p:contentPart>
          </mc:Choice>
          <mc:Fallback>
            <p:pic>
              <p:nvPicPr>
                <p:cNvPr id="28" name="Ink 27">
                  <a:extLst>
                    <a:ext uri="{FF2B5EF4-FFF2-40B4-BE49-F238E27FC236}">
                      <a16:creationId xmlns:a16="http://schemas.microsoft.com/office/drawing/2014/main" id="{DF47D88F-878B-D94D-8506-E48316544528}"/>
                    </a:ext>
                  </a:extLst>
                </p:cNvPr>
                <p:cNvPicPr/>
                <p:nvPr/>
              </p:nvPicPr>
              <p:blipFill>
                <a:blip r:embed="rId73"/>
                <a:stretch>
                  <a:fillRect/>
                </a:stretch>
              </p:blipFill>
              <p:spPr>
                <a:xfrm>
                  <a:off x="3986350" y="1003783"/>
                  <a:ext cx="44568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9" name="Ink 28">
                  <a:extLst>
                    <a:ext uri="{FF2B5EF4-FFF2-40B4-BE49-F238E27FC236}">
                      <a16:creationId xmlns:a16="http://schemas.microsoft.com/office/drawing/2014/main" id="{0977C805-F232-FB47-BA61-B78D0DC2C083}"/>
                    </a:ext>
                  </a:extLst>
                </p14:cNvPr>
                <p14:cNvContentPartPr/>
                <p14:nvPr/>
              </p14:nvContentPartPr>
              <p14:xfrm>
                <a:off x="3894190" y="1192063"/>
                <a:ext cx="895680" cy="348480"/>
              </p14:xfrm>
            </p:contentPart>
          </mc:Choice>
          <mc:Fallback>
            <p:pic>
              <p:nvPicPr>
                <p:cNvPr id="29" name="Ink 28">
                  <a:extLst>
                    <a:ext uri="{FF2B5EF4-FFF2-40B4-BE49-F238E27FC236}">
                      <a16:creationId xmlns:a16="http://schemas.microsoft.com/office/drawing/2014/main" id="{0977C805-F232-FB47-BA61-B78D0DC2C083}"/>
                    </a:ext>
                  </a:extLst>
                </p:cNvPr>
                <p:cNvPicPr/>
                <p:nvPr/>
              </p:nvPicPr>
              <p:blipFill>
                <a:blip r:embed="rId75"/>
                <a:stretch>
                  <a:fillRect/>
                </a:stretch>
              </p:blipFill>
              <p:spPr>
                <a:xfrm>
                  <a:off x="3863590" y="1161463"/>
                  <a:ext cx="95724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0" name="Ink 29">
                  <a:extLst>
                    <a:ext uri="{FF2B5EF4-FFF2-40B4-BE49-F238E27FC236}">
                      <a16:creationId xmlns:a16="http://schemas.microsoft.com/office/drawing/2014/main" id="{DC83F957-3ED5-1D4D-BA73-24ED783204FF}"/>
                    </a:ext>
                  </a:extLst>
                </p14:cNvPr>
                <p14:cNvContentPartPr/>
                <p14:nvPr/>
              </p14:nvContentPartPr>
              <p14:xfrm>
                <a:off x="3989590" y="1442983"/>
                <a:ext cx="882000" cy="275760"/>
              </p14:xfrm>
            </p:contentPart>
          </mc:Choice>
          <mc:Fallback>
            <p:pic>
              <p:nvPicPr>
                <p:cNvPr id="30" name="Ink 29">
                  <a:extLst>
                    <a:ext uri="{FF2B5EF4-FFF2-40B4-BE49-F238E27FC236}">
                      <a16:creationId xmlns:a16="http://schemas.microsoft.com/office/drawing/2014/main" id="{DC83F957-3ED5-1D4D-BA73-24ED783204FF}"/>
                    </a:ext>
                  </a:extLst>
                </p:cNvPr>
                <p:cNvPicPr/>
                <p:nvPr/>
              </p:nvPicPr>
              <p:blipFill>
                <a:blip r:embed="rId77"/>
                <a:stretch>
                  <a:fillRect/>
                </a:stretch>
              </p:blipFill>
              <p:spPr>
                <a:xfrm>
                  <a:off x="3958990" y="1412023"/>
                  <a:ext cx="94356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1" name="Ink 30">
                  <a:extLst>
                    <a:ext uri="{FF2B5EF4-FFF2-40B4-BE49-F238E27FC236}">
                      <a16:creationId xmlns:a16="http://schemas.microsoft.com/office/drawing/2014/main" id="{015DB28B-B916-A142-B635-36806E79479E}"/>
                    </a:ext>
                  </a:extLst>
                </p14:cNvPr>
                <p14:cNvContentPartPr/>
                <p14:nvPr/>
              </p14:nvContentPartPr>
              <p14:xfrm>
                <a:off x="4180030" y="1700383"/>
                <a:ext cx="1012320" cy="284400"/>
              </p14:xfrm>
            </p:contentPart>
          </mc:Choice>
          <mc:Fallback>
            <p:pic>
              <p:nvPicPr>
                <p:cNvPr id="31" name="Ink 30">
                  <a:extLst>
                    <a:ext uri="{FF2B5EF4-FFF2-40B4-BE49-F238E27FC236}">
                      <a16:creationId xmlns:a16="http://schemas.microsoft.com/office/drawing/2014/main" id="{015DB28B-B916-A142-B635-36806E79479E}"/>
                    </a:ext>
                  </a:extLst>
                </p:cNvPr>
                <p:cNvPicPr/>
                <p:nvPr/>
              </p:nvPicPr>
              <p:blipFill>
                <a:blip r:embed="rId79"/>
                <a:stretch>
                  <a:fillRect/>
                </a:stretch>
              </p:blipFill>
              <p:spPr>
                <a:xfrm>
                  <a:off x="4149430" y="1669783"/>
                  <a:ext cx="107352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2" name="Ink 31">
                  <a:extLst>
                    <a:ext uri="{FF2B5EF4-FFF2-40B4-BE49-F238E27FC236}">
                      <a16:creationId xmlns:a16="http://schemas.microsoft.com/office/drawing/2014/main" id="{522919B7-C462-894B-956E-3AE0A102102B}"/>
                    </a:ext>
                  </a:extLst>
                </p14:cNvPr>
                <p14:cNvContentPartPr/>
                <p14:nvPr/>
              </p14:nvContentPartPr>
              <p14:xfrm>
                <a:off x="4351030" y="1948783"/>
                <a:ext cx="1065240" cy="240120"/>
              </p14:xfrm>
            </p:contentPart>
          </mc:Choice>
          <mc:Fallback>
            <p:pic>
              <p:nvPicPr>
                <p:cNvPr id="32" name="Ink 31">
                  <a:extLst>
                    <a:ext uri="{FF2B5EF4-FFF2-40B4-BE49-F238E27FC236}">
                      <a16:creationId xmlns:a16="http://schemas.microsoft.com/office/drawing/2014/main" id="{522919B7-C462-894B-956E-3AE0A102102B}"/>
                    </a:ext>
                  </a:extLst>
                </p:cNvPr>
                <p:cNvPicPr/>
                <p:nvPr/>
              </p:nvPicPr>
              <p:blipFill>
                <a:blip r:embed="rId81"/>
                <a:stretch>
                  <a:fillRect/>
                </a:stretch>
              </p:blipFill>
              <p:spPr>
                <a:xfrm>
                  <a:off x="4320070" y="1918183"/>
                  <a:ext cx="112680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3" name="Ink 32">
                  <a:extLst>
                    <a:ext uri="{FF2B5EF4-FFF2-40B4-BE49-F238E27FC236}">
                      <a16:creationId xmlns:a16="http://schemas.microsoft.com/office/drawing/2014/main" id="{EA463BB2-2988-1C49-A5E8-51140135F124}"/>
                    </a:ext>
                  </a:extLst>
                </p14:cNvPr>
                <p14:cNvContentPartPr/>
                <p14:nvPr/>
              </p14:nvContentPartPr>
              <p14:xfrm>
                <a:off x="4754590" y="2168743"/>
                <a:ext cx="975960" cy="162720"/>
              </p14:xfrm>
            </p:contentPart>
          </mc:Choice>
          <mc:Fallback>
            <p:pic>
              <p:nvPicPr>
                <p:cNvPr id="33" name="Ink 32">
                  <a:extLst>
                    <a:ext uri="{FF2B5EF4-FFF2-40B4-BE49-F238E27FC236}">
                      <a16:creationId xmlns:a16="http://schemas.microsoft.com/office/drawing/2014/main" id="{EA463BB2-2988-1C49-A5E8-51140135F124}"/>
                    </a:ext>
                  </a:extLst>
                </p:cNvPr>
                <p:cNvPicPr/>
                <p:nvPr/>
              </p:nvPicPr>
              <p:blipFill>
                <a:blip r:embed="rId83"/>
                <a:stretch>
                  <a:fillRect/>
                </a:stretch>
              </p:blipFill>
              <p:spPr>
                <a:xfrm>
                  <a:off x="4723990" y="2137783"/>
                  <a:ext cx="103752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4" name="Ink 33">
                  <a:extLst>
                    <a:ext uri="{FF2B5EF4-FFF2-40B4-BE49-F238E27FC236}">
                      <a16:creationId xmlns:a16="http://schemas.microsoft.com/office/drawing/2014/main" id="{D43F86EA-0D1F-ED48-A7D9-88BC4B5351DA}"/>
                    </a:ext>
                  </a:extLst>
                </p14:cNvPr>
                <p14:cNvContentPartPr/>
                <p14:nvPr/>
              </p14:nvContentPartPr>
              <p14:xfrm>
                <a:off x="5532190" y="2291863"/>
                <a:ext cx="344160" cy="82800"/>
              </p14:xfrm>
            </p:contentPart>
          </mc:Choice>
          <mc:Fallback>
            <p:pic>
              <p:nvPicPr>
                <p:cNvPr id="34" name="Ink 33">
                  <a:extLst>
                    <a:ext uri="{FF2B5EF4-FFF2-40B4-BE49-F238E27FC236}">
                      <a16:creationId xmlns:a16="http://schemas.microsoft.com/office/drawing/2014/main" id="{D43F86EA-0D1F-ED48-A7D9-88BC4B5351DA}"/>
                    </a:ext>
                  </a:extLst>
                </p:cNvPr>
                <p:cNvPicPr/>
                <p:nvPr/>
              </p:nvPicPr>
              <p:blipFill>
                <a:blip r:embed="rId85"/>
                <a:stretch>
                  <a:fillRect/>
                </a:stretch>
              </p:blipFill>
              <p:spPr>
                <a:xfrm>
                  <a:off x="5501590" y="2261263"/>
                  <a:ext cx="40572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0" name="Ink 59">
                  <a:extLst>
                    <a:ext uri="{FF2B5EF4-FFF2-40B4-BE49-F238E27FC236}">
                      <a16:creationId xmlns:a16="http://schemas.microsoft.com/office/drawing/2014/main" id="{D8B6D5B8-F5B4-B54B-B994-51275BE61663}"/>
                    </a:ext>
                  </a:extLst>
                </p14:cNvPr>
                <p14:cNvContentPartPr/>
                <p14:nvPr/>
              </p14:nvContentPartPr>
              <p14:xfrm>
                <a:off x="3011110" y="4344223"/>
                <a:ext cx="472320" cy="466200"/>
              </p14:xfrm>
            </p:contentPart>
          </mc:Choice>
          <mc:Fallback>
            <p:pic>
              <p:nvPicPr>
                <p:cNvPr id="60" name="Ink 59">
                  <a:extLst>
                    <a:ext uri="{FF2B5EF4-FFF2-40B4-BE49-F238E27FC236}">
                      <a16:creationId xmlns:a16="http://schemas.microsoft.com/office/drawing/2014/main" id="{D8B6D5B8-F5B4-B54B-B994-51275BE61663}"/>
                    </a:ext>
                  </a:extLst>
                </p:cNvPr>
                <p:cNvPicPr/>
                <p:nvPr/>
              </p:nvPicPr>
              <p:blipFill>
                <a:blip r:embed="rId87"/>
                <a:stretch>
                  <a:fillRect/>
                </a:stretch>
              </p:blipFill>
              <p:spPr>
                <a:xfrm>
                  <a:off x="2980510" y="4313623"/>
                  <a:ext cx="533880" cy="527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1" name="Ink 60">
                  <a:extLst>
                    <a:ext uri="{FF2B5EF4-FFF2-40B4-BE49-F238E27FC236}">
                      <a16:creationId xmlns:a16="http://schemas.microsoft.com/office/drawing/2014/main" id="{7A72631D-F168-5A4A-897E-4B9FF583600A}"/>
                    </a:ext>
                  </a:extLst>
                </p14:cNvPr>
                <p14:cNvContentPartPr/>
                <p14:nvPr/>
              </p14:nvContentPartPr>
              <p14:xfrm>
                <a:off x="3766030" y="4327303"/>
                <a:ext cx="426960" cy="257040"/>
              </p14:xfrm>
            </p:contentPart>
          </mc:Choice>
          <mc:Fallback>
            <p:pic>
              <p:nvPicPr>
                <p:cNvPr id="61" name="Ink 60">
                  <a:extLst>
                    <a:ext uri="{FF2B5EF4-FFF2-40B4-BE49-F238E27FC236}">
                      <a16:creationId xmlns:a16="http://schemas.microsoft.com/office/drawing/2014/main" id="{7A72631D-F168-5A4A-897E-4B9FF583600A}"/>
                    </a:ext>
                  </a:extLst>
                </p:cNvPr>
                <p:cNvPicPr/>
                <p:nvPr/>
              </p:nvPicPr>
              <p:blipFill>
                <a:blip r:embed="rId89"/>
                <a:stretch>
                  <a:fillRect/>
                </a:stretch>
              </p:blipFill>
              <p:spPr>
                <a:xfrm>
                  <a:off x="3735430" y="4296703"/>
                  <a:ext cx="48816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4" name="Ink 63">
                  <a:extLst>
                    <a:ext uri="{FF2B5EF4-FFF2-40B4-BE49-F238E27FC236}">
                      <a16:creationId xmlns:a16="http://schemas.microsoft.com/office/drawing/2014/main" id="{C5B0B1B1-235F-584A-817B-74B93E3B50FF}"/>
                    </a:ext>
                  </a:extLst>
                </p14:cNvPr>
                <p14:cNvContentPartPr/>
                <p14:nvPr/>
              </p14:nvContentPartPr>
              <p14:xfrm>
                <a:off x="4928470" y="3892783"/>
                <a:ext cx="184680" cy="91800"/>
              </p14:xfrm>
            </p:contentPart>
          </mc:Choice>
          <mc:Fallback>
            <p:pic>
              <p:nvPicPr>
                <p:cNvPr id="64" name="Ink 63">
                  <a:extLst>
                    <a:ext uri="{FF2B5EF4-FFF2-40B4-BE49-F238E27FC236}">
                      <a16:creationId xmlns:a16="http://schemas.microsoft.com/office/drawing/2014/main" id="{C5B0B1B1-235F-584A-817B-74B93E3B50FF}"/>
                    </a:ext>
                  </a:extLst>
                </p:cNvPr>
                <p:cNvPicPr/>
                <p:nvPr/>
              </p:nvPicPr>
              <p:blipFill>
                <a:blip r:embed="rId91"/>
                <a:stretch>
                  <a:fillRect/>
                </a:stretch>
              </p:blipFill>
              <p:spPr>
                <a:xfrm>
                  <a:off x="4897870" y="3862183"/>
                  <a:ext cx="24588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5" name="Ink 64">
                  <a:extLst>
                    <a:ext uri="{FF2B5EF4-FFF2-40B4-BE49-F238E27FC236}">
                      <a16:creationId xmlns:a16="http://schemas.microsoft.com/office/drawing/2014/main" id="{62E68FDF-3749-BB4C-835F-628855E01555}"/>
                    </a:ext>
                  </a:extLst>
                </p14:cNvPr>
                <p14:cNvContentPartPr/>
                <p14:nvPr/>
              </p14:nvContentPartPr>
              <p14:xfrm>
                <a:off x="4957990" y="3992863"/>
                <a:ext cx="194760" cy="225360"/>
              </p14:xfrm>
            </p:contentPart>
          </mc:Choice>
          <mc:Fallback>
            <p:pic>
              <p:nvPicPr>
                <p:cNvPr id="65" name="Ink 64">
                  <a:extLst>
                    <a:ext uri="{FF2B5EF4-FFF2-40B4-BE49-F238E27FC236}">
                      <a16:creationId xmlns:a16="http://schemas.microsoft.com/office/drawing/2014/main" id="{62E68FDF-3749-BB4C-835F-628855E01555}"/>
                    </a:ext>
                  </a:extLst>
                </p:cNvPr>
                <p:cNvPicPr/>
                <p:nvPr/>
              </p:nvPicPr>
              <p:blipFill>
                <a:blip r:embed="rId93"/>
                <a:stretch>
                  <a:fillRect/>
                </a:stretch>
              </p:blipFill>
              <p:spPr>
                <a:xfrm>
                  <a:off x="4927390" y="3962263"/>
                  <a:ext cx="25632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6" name="Ink 65">
                  <a:extLst>
                    <a:ext uri="{FF2B5EF4-FFF2-40B4-BE49-F238E27FC236}">
                      <a16:creationId xmlns:a16="http://schemas.microsoft.com/office/drawing/2014/main" id="{0FE74441-F1AE-7D4B-ADC6-CF20C0F00600}"/>
                    </a:ext>
                  </a:extLst>
                </p14:cNvPr>
                <p14:cNvContentPartPr/>
                <p14:nvPr/>
              </p14:nvContentPartPr>
              <p14:xfrm>
                <a:off x="5260750" y="3957583"/>
                <a:ext cx="99000" cy="47160"/>
              </p14:xfrm>
            </p:contentPart>
          </mc:Choice>
          <mc:Fallback>
            <p:pic>
              <p:nvPicPr>
                <p:cNvPr id="66" name="Ink 65">
                  <a:extLst>
                    <a:ext uri="{FF2B5EF4-FFF2-40B4-BE49-F238E27FC236}">
                      <a16:creationId xmlns:a16="http://schemas.microsoft.com/office/drawing/2014/main" id="{0FE74441-F1AE-7D4B-ADC6-CF20C0F00600}"/>
                    </a:ext>
                  </a:extLst>
                </p:cNvPr>
                <p:cNvPicPr/>
                <p:nvPr/>
              </p:nvPicPr>
              <p:blipFill>
                <a:blip r:embed="rId95"/>
                <a:stretch>
                  <a:fillRect/>
                </a:stretch>
              </p:blipFill>
              <p:spPr>
                <a:xfrm>
                  <a:off x="5230150" y="3926623"/>
                  <a:ext cx="16020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7" name="Ink 66">
                  <a:extLst>
                    <a:ext uri="{FF2B5EF4-FFF2-40B4-BE49-F238E27FC236}">
                      <a16:creationId xmlns:a16="http://schemas.microsoft.com/office/drawing/2014/main" id="{7AF45996-4D56-5447-960F-C74B9E12124A}"/>
                    </a:ext>
                  </a:extLst>
                </p14:cNvPr>
                <p14:cNvContentPartPr/>
                <p14:nvPr/>
              </p14:nvContentPartPr>
              <p14:xfrm>
                <a:off x="5518510" y="3737983"/>
                <a:ext cx="96480" cy="276840"/>
              </p14:xfrm>
            </p:contentPart>
          </mc:Choice>
          <mc:Fallback>
            <p:pic>
              <p:nvPicPr>
                <p:cNvPr id="67" name="Ink 66">
                  <a:extLst>
                    <a:ext uri="{FF2B5EF4-FFF2-40B4-BE49-F238E27FC236}">
                      <a16:creationId xmlns:a16="http://schemas.microsoft.com/office/drawing/2014/main" id="{7AF45996-4D56-5447-960F-C74B9E12124A}"/>
                    </a:ext>
                  </a:extLst>
                </p:cNvPr>
                <p:cNvPicPr/>
                <p:nvPr/>
              </p:nvPicPr>
              <p:blipFill>
                <a:blip r:embed="rId97"/>
                <a:stretch>
                  <a:fillRect/>
                </a:stretch>
              </p:blipFill>
              <p:spPr>
                <a:xfrm>
                  <a:off x="5487910" y="3707383"/>
                  <a:ext cx="15768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8" name="Ink 67">
                  <a:extLst>
                    <a:ext uri="{FF2B5EF4-FFF2-40B4-BE49-F238E27FC236}">
                      <a16:creationId xmlns:a16="http://schemas.microsoft.com/office/drawing/2014/main" id="{44A59A8E-FD0A-5841-99CC-AC402CF9FD1D}"/>
                    </a:ext>
                  </a:extLst>
                </p14:cNvPr>
                <p14:cNvContentPartPr/>
                <p14:nvPr/>
              </p14:nvContentPartPr>
              <p14:xfrm>
                <a:off x="5630110" y="3635383"/>
                <a:ext cx="270000" cy="397800"/>
              </p14:xfrm>
            </p:contentPart>
          </mc:Choice>
          <mc:Fallback>
            <p:pic>
              <p:nvPicPr>
                <p:cNvPr id="68" name="Ink 67">
                  <a:extLst>
                    <a:ext uri="{FF2B5EF4-FFF2-40B4-BE49-F238E27FC236}">
                      <a16:creationId xmlns:a16="http://schemas.microsoft.com/office/drawing/2014/main" id="{44A59A8E-FD0A-5841-99CC-AC402CF9FD1D}"/>
                    </a:ext>
                  </a:extLst>
                </p:cNvPr>
                <p:cNvPicPr/>
                <p:nvPr/>
              </p:nvPicPr>
              <p:blipFill>
                <a:blip r:embed="rId99"/>
                <a:stretch>
                  <a:fillRect/>
                </a:stretch>
              </p:blipFill>
              <p:spPr>
                <a:xfrm>
                  <a:off x="5599510" y="3604783"/>
                  <a:ext cx="331560" cy="4590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9" name="Ink 68">
                  <a:extLst>
                    <a:ext uri="{FF2B5EF4-FFF2-40B4-BE49-F238E27FC236}">
                      <a16:creationId xmlns:a16="http://schemas.microsoft.com/office/drawing/2014/main" id="{5A35D52A-7799-B94C-85FC-B0385B966A72}"/>
                    </a:ext>
                  </a:extLst>
                </p14:cNvPr>
                <p14:cNvContentPartPr/>
                <p14:nvPr/>
              </p14:nvContentPartPr>
              <p14:xfrm>
                <a:off x="4689070" y="4076383"/>
                <a:ext cx="1407960" cy="534960"/>
              </p14:xfrm>
            </p:contentPart>
          </mc:Choice>
          <mc:Fallback>
            <p:pic>
              <p:nvPicPr>
                <p:cNvPr id="69" name="Ink 68">
                  <a:extLst>
                    <a:ext uri="{FF2B5EF4-FFF2-40B4-BE49-F238E27FC236}">
                      <a16:creationId xmlns:a16="http://schemas.microsoft.com/office/drawing/2014/main" id="{5A35D52A-7799-B94C-85FC-B0385B966A72}"/>
                    </a:ext>
                  </a:extLst>
                </p:cNvPr>
                <p:cNvPicPr/>
                <p:nvPr/>
              </p:nvPicPr>
              <p:blipFill>
                <a:blip r:embed="rId101"/>
                <a:stretch>
                  <a:fillRect/>
                </a:stretch>
              </p:blipFill>
              <p:spPr>
                <a:xfrm>
                  <a:off x="4658470" y="4045783"/>
                  <a:ext cx="1469520" cy="5961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0" name="Ink 69">
                  <a:extLst>
                    <a:ext uri="{FF2B5EF4-FFF2-40B4-BE49-F238E27FC236}">
                      <a16:creationId xmlns:a16="http://schemas.microsoft.com/office/drawing/2014/main" id="{E3BA29BB-CE3B-3644-A848-9C1CBCBDD645}"/>
                    </a:ext>
                  </a:extLst>
                </p14:cNvPr>
                <p14:cNvContentPartPr/>
                <p14:nvPr/>
              </p14:nvContentPartPr>
              <p14:xfrm>
                <a:off x="4734070" y="4101223"/>
                <a:ext cx="1554120" cy="579600"/>
              </p14:xfrm>
            </p:contentPart>
          </mc:Choice>
          <mc:Fallback>
            <p:pic>
              <p:nvPicPr>
                <p:cNvPr id="70" name="Ink 69">
                  <a:extLst>
                    <a:ext uri="{FF2B5EF4-FFF2-40B4-BE49-F238E27FC236}">
                      <a16:creationId xmlns:a16="http://schemas.microsoft.com/office/drawing/2014/main" id="{E3BA29BB-CE3B-3644-A848-9C1CBCBDD645}"/>
                    </a:ext>
                  </a:extLst>
                </p:cNvPr>
                <p:cNvPicPr/>
                <p:nvPr/>
              </p:nvPicPr>
              <p:blipFill>
                <a:blip r:embed="rId103"/>
                <a:stretch>
                  <a:fillRect/>
                </a:stretch>
              </p:blipFill>
              <p:spPr>
                <a:xfrm>
                  <a:off x="4703110" y="4070623"/>
                  <a:ext cx="1615680" cy="6408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2" name="Ink 71">
                  <a:extLst>
                    <a:ext uri="{FF2B5EF4-FFF2-40B4-BE49-F238E27FC236}">
                      <a16:creationId xmlns:a16="http://schemas.microsoft.com/office/drawing/2014/main" id="{D26EC5A4-C5E5-9945-B40F-6BC05C110618}"/>
                    </a:ext>
                  </a:extLst>
                </p14:cNvPr>
                <p14:cNvContentPartPr/>
                <p14:nvPr/>
              </p14:nvContentPartPr>
              <p14:xfrm>
                <a:off x="3183910" y="5383183"/>
                <a:ext cx="453240" cy="247320"/>
              </p14:xfrm>
            </p:contentPart>
          </mc:Choice>
          <mc:Fallback>
            <p:pic>
              <p:nvPicPr>
                <p:cNvPr id="72" name="Ink 71">
                  <a:extLst>
                    <a:ext uri="{FF2B5EF4-FFF2-40B4-BE49-F238E27FC236}">
                      <a16:creationId xmlns:a16="http://schemas.microsoft.com/office/drawing/2014/main" id="{D26EC5A4-C5E5-9945-B40F-6BC05C110618}"/>
                    </a:ext>
                  </a:extLst>
                </p:cNvPr>
                <p:cNvPicPr/>
                <p:nvPr/>
              </p:nvPicPr>
              <p:blipFill>
                <a:blip r:embed="rId105"/>
                <a:stretch>
                  <a:fillRect/>
                </a:stretch>
              </p:blipFill>
              <p:spPr>
                <a:xfrm>
                  <a:off x="3153310" y="5352583"/>
                  <a:ext cx="51444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3" name="Ink 72">
                  <a:extLst>
                    <a:ext uri="{FF2B5EF4-FFF2-40B4-BE49-F238E27FC236}">
                      <a16:creationId xmlns:a16="http://schemas.microsoft.com/office/drawing/2014/main" id="{4914D4A2-E130-BA41-9981-F0336C316BAC}"/>
                    </a:ext>
                  </a:extLst>
                </p14:cNvPr>
                <p14:cNvContentPartPr/>
                <p14:nvPr/>
              </p14:nvContentPartPr>
              <p14:xfrm>
                <a:off x="3787630" y="5225863"/>
                <a:ext cx="122400" cy="360000"/>
              </p14:xfrm>
            </p:contentPart>
          </mc:Choice>
          <mc:Fallback>
            <p:pic>
              <p:nvPicPr>
                <p:cNvPr id="73" name="Ink 72">
                  <a:extLst>
                    <a:ext uri="{FF2B5EF4-FFF2-40B4-BE49-F238E27FC236}">
                      <a16:creationId xmlns:a16="http://schemas.microsoft.com/office/drawing/2014/main" id="{4914D4A2-E130-BA41-9981-F0336C316BAC}"/>
                    </a:ext>
                  </a:extLst>
                </p:cNvPr>
                <p:cNvPicPr/>
                <p:nvPr/>
              </p:nvPicPr>
              <p:blipFill>
                <a:blip r:embed="rId107"/>
                <a:stretch>
                  <a:fillRect/>
                </a:stretch>
              </p:blipFill>
              <p:spPr>
                <a:xfrm>
                  <a:off x="3757030" y="5195263"/>
                  <a:ext cx="183960" cy="4215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4" name="Ink 73">
                  <a:extLst>
                    <a:ext uri="{FF2B5EF4-FFF2-40B4-BE49-F238E27FC236}">
                      <a16:creationId xmlns:a16="http://schemas.microsoft.com/office/drawing/2014/main" id="{0FA1870E-30D3-EA43-B0B5-7F5478BC1791}"/>
                    </a:ext>
                  </a:extLst>
                </p14:cNvPr>
                <p14:cNvContentPartPr/>
                <p14:nvPr/>
              </p14:nvContentPartPr>
              <p14:xfrm>
                <a:off x="3695470" y="5303983"/>
                <a:ext cx="72720" cy="35640"/>
              </p14:xfrm>
            </p:contentPart>
          </mc:Choice>
          <mc:Fallback>
            <p:pic>
              <p:nvPicPr>
                <p:cNvPr id="74" name="Ink 73">
                  <a:extLst>
                    <a:ext uri="{FF2B5EF4-FFF2-40B4-BE49-F238E27FC236}">
                      <a16:creationId xmlns:a16="http://schemas.microsoft.com/office/drawing/2014/main" id="{0FA1870E-30D3-EA43-B0B5-7F5478BC1791}"/>
                    </a:ext>
                  </a:extLst>
                </p:cNvPr>
                <p:cNvPicPr/>
                <p:nvPr/>
              </p:nvPicPr>
              <p:blipFill>
                <a:blip r:embed="rId109"/>
                <a:stretch>
                  <a:fillRect/>
                </a:stretch>
              </p:blipFill>
              <p:spPr>
                <a:xfrm>
                  <a:off x="3664870" y="5273023"/>
                  <a:ext cx="13392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5" name="Ink 74">
                  <a:extLst>
                    <a:ext uri="{FF2B5EF4-FFF2-40B4-BE49-F238E27FC236}">
                      <a16:creationId xmlns:a16="http://schemas.microsoft.com/office/drawing/2014/main" id="{18D2D554-ADB8-D642-8A3D-C0F38E13903B}"/>
                    </a:ext>
                  </a:extLst>
                </p14:cNvPr>
                <p14:cNvContentPartPr/>
                <p14:nvPr/>
              </p14:nvContentPartPr>
              <p14:xfrm>
                <a:off x="3954310" y="5411983"/>
                <a:ext cx="13320" cy="20160"/>
              </p14:xfrm>
            </p:contentPart>
          </mc:Choice>
          <mc:Fallback>
            <p:pic>
              <p:nvPicPr>
                <p:cNvPr id="75" name="Ink 74">
                  <a:extLst>
                    <a:ext uri="{FF2B5EF4-FFF2-40B4-BE49-F238E27FC236}">
                      <a16:creationId xmlns:a16="http://schemas.microsoft.com/office/drawing/2014/main" id="{18D2D554-ADB8-D642-8A3D-C0F38E13903B}"/>
                    </a:ext>
                  </a:extLst>
                </p:cNvPr>
                <p:cNvPicPr/>
                <p:nvPr/>
              </p:nvPicPr>
              <p:blipFill>
                <a:blip r:embed="rId111"/>
                <a:stretch>
                  <a:fillRect/>
                </a:stretch>
              </p:blipFill>
              <p:spPr>
                <a:xfrm>
                  <a:off x="3923710" y="5381023"/>
                  <a:ext cx="748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6" name="Ink 75">
                  <a:extLst>
                    <a:ext uri="{FF2B5EF4-FFF2-40B4-BE49-F238E27FC236}">
                      <a16:creationId xmlns:a16="http://schemas.microsoft.com/office/drawing/2014/main" id="{2D86FD71-AB2F-9F40-86CA-7E4AEE010D67}"/>
                    </a:ext>
                  </a:extLst>
                </p14:cNvPr>
                <p14:cNvContentPartPr/>
                <p14:nvPr/>
              </p14:nvContentPartPr>
              <p14:xfrm>
                <a:off x="4400350" y="5120383"/>
                <a:ext cx="471600" cy="181080"/>
              </p14:xfrm>
            </p:contentPart>
          </mc:Choice>
          <mc:Fallback>
            <p:pic>
              <p:nvPicPr>
                <p:cNvPr id="76" name="Ink 75">
                  <a:extLst>
                    <a:ext uri="{FF2B5EF4-FFF2-40B4-BE49-F238E27FC236}">
                      <a16:creationId xmlns:a16="http://schemas.microsoft.com/office/drawing/2014/main" id="{2D86FD71-AB2F-9F40-86CA-7E4AEE010D67}"/>
                    </a:ext>
                  </a:extLst>
                </p:cNvPr>
                <p:cNvPicPr/>
                <p:nvPr/>
              </p:nvPicPr>
              <p:blipFill>
                <a:blip r:embed="rId113"/>
                <a:stretch>
                  <a:fillRect/>
                </a:stretch>
              </p:blipFill>
              <p:spPr>
                <a:xfrm>
                  <a:off x="4369750" y="5089783"/>
                  <a:ext cx="53280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8" name="Ink 77">
                  <a:extLst>
                    <a:ext uri="{FF2B5EF4-FFF2-40B4-BE49-F238E27FC236}">
                      <a16:creationId xmlns:a16="http://schemas.microsoft.com/office/drawing/2014/main" id="{249C37F0-7429-B844-A399-44D6C587395D}"/>
                    </a:ext>
                  </a:extLst>
                </p14:cNvPr>
                <p14:cNvContentPartPr/>
                <p14:nvPr/>
              </p14:nvContentPartPr>
              <p14:xfrm>
                <a:off x="5621470" y="4855063"/>
                <a:ext cx="241920" cy="295920"/>
              </p14:xfrm>
            </p:contentPart>
          </mc:Choice>
          <mc:Fallback>
            <p:pic>
              <p:nvPicPr>
                <p:cNvPr id="78" name="Ink 77">
                  <a:extLst>
                    <a:ext uri="{FF2B5EF4-FFF2-40B4-BE49-F238E27FC236}">
                      <a16:creationId xmlns:a16="http://schemas.microsoft.com/office/drawing/2014/main" id="{249C37F0-7429-B844-A399-44D6C587395D}"/>
                    </a:ext>
                  </a:extLst>
                </p:cNvPr>
                <p:cNvPicPr/>
                <p:nvPr/>
              </p:nvPicPr>
              <p:blipFill>
                <a:blip r:embed="rId115"/>
                <a:stretch>
                  <a:fillRect/>
                </a:stretch>
              </p:blipFill>
              <p:spPr>
                <a:xfrm>
                  <a:off x="5590510" y="4824463"/>
                  <a:ext cx="30312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9" name="Ink 78">
                  <a:extLst>
                    <a:ext uri="{FF2B5EF4-FFF2-40B4-BE49-F238E27FC236}">
                      <a16:creationId xmlns:a16="http://schemas.microsoft.com/office/drawing/2014/main" id="{E89CFA15-62C9-494E-B014-DDB14FB2C866}"/>
                    </a:ext>
                  </a:extLst>
                </p14:cNvPr>
                <p14:cNvContentPartPr/>
                <p14:nvPr/>
              </p14:nvContentPartPr>
              <p14:xfrm>
                <a:off x="5624350" y="4728703"/>
                <a:ext cx="559800" cy="230040"/>
              </p14:xfrm>
            </p:contentPart>
          </mc:Choice>
          <mc:Fallback>
            <p:pic>
              <p:nvPicPr>
                <p:cNvPr id="79" name="Ink 78">
                  <a:extLst>
                    <a:ext uri="{FF2B5EF4-FFF2-40B4-BE49-F238E27FC236}">
                      <a16:creationId xmlns:a16="http://schemas.microsoft.com/office/drawing/2014/main" id="{E89CFA15-62C9-494E-B014-DDB14FB2C866}"/>
                    </a:ext>
                  </a:extLst>
                </p:cNvPr>
                <p:cNvPicPr/>
                <p:nvPr/>
              </p:nvPicPr>
              <p:blipFill>
                <a:blip r:embed="rId117"/>
                <a:stretch>
                  <a:fillRect/>
                </a:stretch>
              </p:blipFill>
              <p:spPr>
                <a:xfrm>
                  <a:off x="5593750" y="4698103"/>
                  <a:ext cx="62136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3" name="Ink 82">
                  <a:extLst>
                    <a:ext uri="{FF2B5EF4-FFF2-40B4-BE49-F238E27FC236}">
                      <a16:creationId xmlns:a16="http://schemas.microsoft.com/office/drawing/2014/main" id="{C5276457-ADB4-A647-86DD-53DA2045979B}"/>
                    </a:ext>
                  </a:extLst>
                </p14:cNvPr>
                <p14:cNvContentPartPr/>
                <p14:nvPr/>
              </p14:nvContentPartPr>
              <p14:xfrm>
                <a:off x="6441190" y="4390663"/>
                <a:ext cx="141840" cy="356760"/>
              </p14:xfrm>
            </p:contentPart>
          </mc:Choice>
          <mc:Fallback>
            <p:pic>
              <p:nvPicPr>
                <p:cNvPr id="83" name="Ink 82">
                  <a:extLst>
                    <a:ext uri="{FF2B5EF4-FFF2-40B4-BE49-F238E27FC236}">
                      <a16:creationId xmlns:a16="http://schemas.microsoft.com/office/drawing/2014/main" id="{C5276457-ADB4-A647-86DD-53DA2045979B}"/>
                    </a:ext>
                  </a:extLst>
                </p:cNvPr>
                <p:cNvPicPr/>
                <p:nvPr/>
              </p:nvPicPr>
              <p:blipFill>
                <a:blip r:embed="rId119"/>
                <a:stretch>
                  <a:fillRect/>
                </a:stretch>
              </p:blipFill>
              <p:spPr>
                <a:xfrm>
                  <a:off x="6410590" y="4360063"/>
                  <a:ext cx="20304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4" name="Ink 83">
                  <a:extLst>
                    <a:ext uri="{FF2B5EF4-FFF2-40B4-BE49-F238E27FC236}">
                      <a16:creationId xmlns:a16="http://schemas.microsoft.com/office/drawing/2014/main" id="{0FCBDB65-C423-0E40-BE43-DD64B7C1030E}"/>
                    </a:ext>
                  </a:extLst>
                </p14:cNvPr>
                <p14:cNvContentPartPr/>
                <p14:nvPr/>
              </p14:nvContentPartPr>
              <p14:xfrm>
                <a:off x="6748990" y="4454023"/>
                <a:ext cx="122400" cy="84960"/>
              </p14:xfrm>
            </p:contentPart>
          </mc:Choice>
          <mc:Fallback>
            <p:pic>
              <p:nvPicPr>
                <p:cNvPr id="84" name="Ink 83">
                  <a:extLst>
                    <a:ext uri="{FF2B5EF4-FFF2-40B4-BE49-F238E27FC236}">
                      <a16:creationId xmlns:a16="http://schemas.microsoft.com/office/drawing/2014/main" id="{0FCBDB65-C423-0E40-BE43-DD64B7C1030E}"/>
                    </a:ext>
                  </a:extLst>
                </p:cNvPr>
                <p:cNvPicPr/>
                <p:nvPr/>
              </p:nvPicPr>
              <p:blipFill>
                <a:blip r:embed="rId121"/>
                <a:stretch>
                  <a:fillRect/>
                </a:stretch>
              </p:blipFill>
              <p:spPr>
                <a:xfrm>
                  <a:off x="6718390" y="4423423"/>
                  <a:ext cx="18396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5" name="Ink 84">
                  <a:extLst>
                    <a:ext uri="{FF2B5EF4-FFF2-40B4-BE49-F238E27FC236}">
                      <a16:creationId xmlns:a16="http://schemas.microsoft.com/office/drawing/2014/main" id="{F72B23F3-BF96-D240-B640-F7B6DD9E0DE4}"/>
                    </a:ext>
                  </a:extLst>
                </p14:cNvPr>
                <p14:cNvContentPartPr/>
                <p14:nvPr/>
              </p14:nvContentPartPr>
              <p14:xfrm>
                <a:off x="7093870" y="4486423"/>
                <a:ext cx="22680" cy="94320"/>
              </p14:xfrm>
            </p:contentPart>
          </mc:Choice>
          <mc:Fallback>
            <p:pic>
              <p:nvPicPr>
                <p:cNvPr id="85" name="Ink 84">
                  <a:extLst>
                    <a:ext uri="{FF2B5EF4-FFF2-40B4-BE49-F238E27FC236}">
                      <a16:creationId xmlns:a16="http://schemas.microsoft.com/office/drawing/2014/main" id="{F72B23F3-BF96-D240-B640-F7B6DD9E0DE4}"/>
                    </a:ext>
                  </a:extLst>
                </p:cNvPr>
                <p:cNvPicPr/>
                <p:nvPr/>
              </p:nvPicPr>
              <p:blipFill>
                <a:blip r:embed="rId123"/>
                <a:stretch>
                  <a:fillRect/>
                </a:stretch>
              </p:blipFill>
              <p:spPr>
                <a:xfrm>
                  <a:off x="7063270" y="4455823"/>
                  <a:ext cx="8424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6" name="Ink 85">
                  <a:extLst>
                    <a:ext uri="{FF2B5EF4-FFF2-40B4-BE49-F238E27FC236}">
                      <a16:creationId xmlns:a16="http://schemas.microsoft.com/office/drawing/2014/main" id="{53E9B468-0EF0-6147-9D21-3B0F9B5C6D1A}"/>
                    </a:ext>
                  </a:extLst>
                </p14:cNvPr>
                <p14:cNvContentPartPr/>
                <p14:nvPr/>
              </p14:nvContentPartPr>
              <p14:xfrm>
                <a:off x="7146790" y="4105183"/>
                <a:ext cx="183960" cy="257040"/>
              </p14:xfrm>
            </p:contentPart>
          </mc:Choice>
          <mc:Fallback>
            <p:pic>
              <p:nvPicPr>
                <p:cNvPr id="86" name="Ink 85">
                  <a:extLst>
                    <a:ext uri="{FF2B5EF4-FFF2-40B4-BE49-F238E27FC236}">
                      <a16:creationId xmlns:a16="http://schemas.microsoft.com/office/drawing/2014/main" id="{53E9B468-0EF0-6147-9D21-3B0F9B5C6D1A}"/>
                    </a:ext>
                  </a:extLst>
                </p:cNvPr>
                <p:cNvPicPr/>
                <p:nvPr/>
              </p:nvPicPr>
              <p:blipFill>
                <a:blip r:embed="rId125"/>
                <a:stretch>
                  <a:fillRect/>
                </a:stretch>
              </p:blipFill>
              <p:spPr>
                <a:xfrm>
                  <a:off x="7116190" y="4074583"/>
                  <a:ext cx="24552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7" name="Ink 86">
                  <a:extLst>
                    <a:ext uri="{FF2B5EF4-FFF2-40B4-BE49-F238E27FC236}">
                      <a16:creationId xmlns:a16="http://schemas.microsoft.com/office/drawing/2014/main" id="{11B95A31-EDA0-364B-AF64-0E7FB96E768A}"/>
                    </a:ext>
                  </a:extLst>
                </p14:cNvPr>
                <p14:cNvContentPartPr/>
                <p14:nvPr/>
              </p14:nvContentPartPr>
              <p14:xfrm>
                <a:off x="7429030" y="3990703"/>
                <a:ext cx="258840" cy="92880"/>
              </p14:xfrm>
            </p:contentPart>
          </mc:Choice>
          <mc:Fallback>
            <p:pic>
              <p:nvPicPr>
                <p:cNvPr id="87" name="Ink 86">
                  <a:extLst>
                    <a:ext uri="{FF2B5EF4-FFF2-40B4-BE49-F238E27FC236}">
                      <a16:creationId xmlns:a16="http://schemas.microsoft.com/office/drawing/2014/main" id="{11B95A31-EDA0-364B-AF64-0E7FB96E768A}"/>
                    </a:ext>
                  </a:extLst>
                </p:cNvPr>
                <p:cNvPicPr/>
                <p:nvPr/>
              </p:nvPicPr>
              <p:blipFill>
                <a:blip r:embed="rId127"/>
                <a:stretch>
                  <a:fillRect/>
                </a:stretch>
              </p:blipFill>
              <p:spPr>
                <a:xfrm>
                  <a:off x="7398430" y="3959743"/>
                  <a:ext cx="32004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8" name="Ink 87">
                  <a:extLst>
                    <a:ext uri="{FF2B5EF4-FFF2-40B4-BE49-F238E27FC236}">
                      <a16:creationId xmlns:a16="http://schemas.microsoft.com/office/drawing/2014/main" id="{6B148073-3974-4C40-9446-FECE454F0FE1}"/>
                    </a:ext>
                  </a:extLst>
                </p14:cNvPr>
                <p14:cNvContentPartPr/>
                <p14:nvPr/>
              </p14:nvContentPartPr>
              <p14:xfrm>
                <a:off x="6365950" y="4866583"/>
                <a:ext cx="14400" cy="154080"/>
              </p14:xfrm>
            </p:contentPart>
          </mc:Choice>
          <mc:Fallback>
            <p:pic>
              <p:nvPicPr>
                <p:cNvPr id="88" name="Ink 87">
                  <a:extLst>
                    <a:ext uri="{FF2B5EF4-FFF2-40B4-BE49-F238E27FC236}">
                      <a16:creationId xmlns:a16="http://schemas.microsoft.com/office/drawing/2014/main" id="{6B148073-3974-4C40-9446-FECE454F0FE1}"/>
                    </a:ext>
                  </a:extLst>
                </p:cNvPr>
                <p:cNvPicPr/>
                <p:nvPr/>
              </p:nvPicPr>
              <p:blipFill>
                <a:blip r:embed="rId129"/>
                <a:stretch>
                  <a:fillRect/>
                </a:stretch>
              </p:blipFill>
              <p:spPr>
                <a:xfrm>
                  <a:off x="6335350" y="4835623"/>
                  <a:ext cx="7596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9" name="Ink 88">
                  <a:extLst>
                    <a:ext uri="{FF2B5EF4-FFF2-40B4-BE49-F238E27FC236}">
                      <a16:creationId xmlns:a16="http://schemas.microsoft.com/office/drawing/2014/main" id="{BCBF960C-543F-0647-8F5C-C4CCCEB9F20E}"/>
                    </a:ext>
                  </a:extLst>
                </p14:cNvPr>
                <p14:cNvContentPartPr/>
                <p14:nvPr/>
              </p14:nvContentPartPr>
              <p14:xfrm>
                <a:off x="5708230" y="4419103"/>
                <a:ext cx="1950120" cy="991080"/>
              </p14:xfrm>
            </p:contentPart>
          </mc:Choice>
          <mc:Fallback>
            <p:pic>
              <p:nvPicPr>
                <p:cNvPr id="89" name="Ink 88">
                  <a:extLst>
                    <a:ext uri="{FF2B5EF4-FFF2-40B4-BE49-F238E27FC236}">
                      <a16:creationId xmlns:a16="http://schemas.microsoft.com/office/drawing/2014/main" id="{BCBF960C-543F-0647-8F5C-C4CCCEB9F20E}"/>
                    </a:ext>
                  </a:extLst>
                </p:cNvPr>
                <p:cNvPicPr/>
                <p:nvPr/>
              </p:nvPicPr>
              <p:blipFill>
                <a:blip r:embed="rId131"/>
                <a:stretch>
                  <a:fillRect/>
                </a:stretch>
              </p:blipFill>
              <p:spPr>
                <a:xfrm>
                  <a:off x="5677630" y="4388503"/>
                  <a:ext cx="2011320" cy="10522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0" name="Ink 89">
                  <a:extLst>
                    <a:ext uri="{FF2B5EF4-FFF2-40B4-BE49-F238E27FC236}">
                      <a16:creationId xmlns:a16="http://schemas.microsoft.com/office/drawing/2014/main" id="{0585399F-8168-9747-9530-F58ECC0289DF}"/>
                    </a:ext>
                  </a:extLst>
                </p14:cNvPr>
                <p14:cNvContentPartPr/>
                <p14:nvPr/>
              </p14:nvContentPartPr>
              <p14:xfrm>
                <a:off x="5811910" y="4548703"/>
                <a:ext cx="1967040" cy="903960"/>
              </p14:xfrm>
            </p:contentPart>
          </mc:Choice>
          <mc:Fallback>
            <p:pic>
              <p:nvPicPr>
                <p:cNvPr id="90" name="Ink 89">
                  <a:extLst>
                    <a:ext uri="{FF2B5EF4-FFF2-40B4-BE49-F238E27FC236}">
                      <a16:creationId xmlns:a16="http://schemas.microsoft.com/office/drawing/2014/main" id="{0585399F-8168-9747-9530-F58ECC0289DF}"/>
                    </a:ext>
                  </a:extLst>
                </p:cNvPr>
                <p:cNvPicPr/>
                <p:nvPr/>
              </p:nvPicPr>
              <p:blipFill>
                <a:blip r:embed="rId133"/>
                <a:stretch>
                  <a:fillRect/>
                </a:stretch>
              </p:blipFill>
              <p:spPr>
                <a:xfrm>
                  <a:off x="5781310" y="4518103"/>
                  <a:ext cx="2028240" cy="965160"/>
                </a:xfrm>
                <a:prstGeom prst="rect">
                  <a:avLst/>
                </a:prstGeom>
              </p:spPr>
            </p:pic>
          </mc:Fallback>
        </mc:AlternateContent>
      </p:grpSp>
    </p:spTree>
    <p:extLst>
      <p:ext uri="{BB962C8B-B14F-4D97-AF65-F5344CB8AC3E}">
        <p14:creationId xmlns:p14="http://schemas.microsoft.com/office/powerpoint/2010/main" val="1045361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DC7049B-6D49-B64F-BC9B-477B0827E0AD}"/>
              </a:ext>
            </a:extLst>
          </p:cNvPr>
          <p:cNvGrpSpPr/>
          <p:nvPr/>
        </p:nvGrpSpPr>
        <p:grpSpPr>
          <a:xfrm>
            <a:off x="2471470" y="2699023"/>
            <a:ext cx="7576920" cy="794880"/>
            <a:chOff x="2471470" y="2699023"/>
            <a:chExt cx="7576920" cy="79488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6314C1BC-B142-7541-BFAD-A62A4E0DB779}"/>
                    </a:ext>
                  </a:extLst>
                </p14:cNvPr>
                <p14:cNvContentPartPr/>
                <p14:nvPr/>
              </p14:nvContentPartPr>
              <p14:xfrm>
                <a:off x="2471470" y="2699023"/>
                <a:ext cx="7576920" cy="258120"/>
              </p14:xfrm>
            </p:contentPart>
          </mc:Choice>
          <mc:Fallback>
            <p:pic>
              <p:nvPicPr>
                <p:cNvPr id="2" name="Ink 1">
                  <a:extLst>
                    <a:ext uri="{FF2B5EF4-FFF2-40B4-BE49-F238E27FC236}">
                      <a16:creationId xmlns:a16="http://schemas.microsoft.com/office/drawing/2014/main" id="{6314C1BC-B142-7541-BFAD-A62A4E0DB779}"/>
                    </a:ext>
                  </a:extLst>
                </p:cNvPr>
                <p:cNvPicPr/>
                <p:nvPr/>
              </p:nvPicPr>
              <p:blipFill>
                <a:blip r:embed="rId3"/>
                <a:stretch>
                  <a:fillRect/>
                </a:stretch>
              </p:blipFill>
              <p:spPr>
                <a:xfrm>
                  <a:off x="2440870" y="2668423"/>
                  <a:ext cx="763848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2032E41-4CA0-D943-911C-9869A5F3E0DD}"/>
                    </a:ext>
                  </a:extLst>
                </p14:cNvPr>
                <p14:cNvContentPartPr/>
                <p14:nvPr/>
              </p14:nvContentPartPr>
              <p14:xfrm>
                <a:off x="2668750" y="2823583"/>
                <a:ext cx="50760" cy="281160"/>
              </p14:xfrm>
            </p:contentPart>
          </mc:Choice>
          <mc:Fallback>
            <p:pic>
              <p:nvPicPr>
                <p:cNvPr id="3" name="Ink 2">
                  <a:extLst>
                    <a:ext uri="{FF2B5EF4-FFF2-40B4-BE49-F238E27FC236}">
                      <a16:creationId xmlns:a16="http://schemas.microsoft.com/office/drawing/2014/main" id="{52032E41-4CA0-D943-911C-9869A5F3E0DD}"/>
                    </a:ext>
                  </a:extLst>
                </p:cNvPr>
                <p:cNvPicPr/>
                <p:nvPr/>
              </p:nvPicPr>
              <p:blipFill>
                <a:blip r:embed="rId5"/>
                <a:stretch>
                  <a:fillRect/>
                </a:stretch>
              </p:blipFill>
              <p:spPr>
                <a:xfrm>
                  <a:off x="2638150" y="2792983"/>
                  <a:ext cx="11196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84958734-7882-954F-8C09-9DAA7DFE4CEB}"/>
                    </a:ext>
                  </a:extLst>
                </p14:cNvPr>
                <p14:cNvContentPartPr/>
                <p14:nvPr/>
              </p14:nvContentPartPr>
              <p14:xfrm>
                <a:off x="2657950" y="3246583"/>
                <a:ext cx="162360" cy="247320"/>
              </p14:xfrm>
            </p:contentPart>
          </mc:Choice>
          <mc:Fallback>
            <p:pic>
              <p:nvPicPr>
                <p:cNvPr id="5" name="Ink 4">
                  <a:extLst>
                    <a:ext uri="{FF2B5EF4-FFF2-40B4-BE49-F238E27FC236}">
                      <a16:creationId xmlns:a16="http://schemas.microsoft.com/office/drawing/2014/main" id="{84958734-7882-954F-8C09-9DAA7DFE4CEB}"/>
                    </a:ext>
                  </a:extLst>
                </p:cNvPr>
                <p:cNvPicPr/>
                <p:nvPr/>
              </p:nvPicPr>
              <p:blipFill>
                <a:blip r:embed="rId7"/>
                <a:stretch>
                  <a:fillRect/>
                </a:stretch>
              </p:blipFill>
              <p:spPr>
                <a:xfrm>
                  <a:off x="2627350" y="3215983"/>
                  <a:ext cx="223560" cy="308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40" name="Ink 39">
                <a:extLst>
                  <a:ext uri="{FF2B5EF4-FFF2-40B4-BE49-F238E27FC236}">
                    <a16:creationId xmlns:a16="http://schemas.microsoft.com/office/drawing/2014/main" id="{8DDD8246-4EB9-B44C-9A99-8EA71A31A02D}"/>
                  </a:ext>
                </a:extLst>
              </p14:cNvPr>
              <p14:cNvContentPartPr/>
              <p14:nvPr/>
            </p14:nvContentPartPr>
            <p14:xfrm>
              <a:off x="3566590" y="629383"/>
              <a:ext cx="2465280" cy="1653480"/>
            </p14:xfrm>
          </p:contentPart>
        </mc:Choice>
        <mc:Fallback>
          <p:pic>
            <p:nvPicPr>
              <p:cNvPr id="40" name="Ink 39">
                <a:extLst>
                  <a:ext uri="{FF2B5EF4-FFF2-40B4-BE49-F238E27FC236}">
                    <a16:creationId xmlns:a16="http://schemas.microsoft.com/office/drawing/2014/main" id="{8DDD8246-4EB9-B44C-9A99-8EA71A31A02D}"/>
                  </a:ext>
                </a:extLst>
              </p:cNvPr>
              <p:cNvPicPr/>
              <p:nvPr/>
            </p:nvPicPr>
            <p:blipFill>
              <a:blip r:embed="rId9"/>
              <a:stretch>
                <a:fillRect/>
              </a:stretch>
            </p:blipFill>
            <p:spPr>
              <a:xfrm>
                <a:off x="3535990" y="598783"/>
                <a:ext cx="2526480" cy="1714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1" name="Ink 40">
                <a:extLst>
                  <a:ext uri="{FF2B5EF4-FFF2-40B4-BE49-F238E27FC236}">
                    <a16:creationId xmlns:a16="http://schemas.microsoft.com/office/drawing/2014/main" id="{10F60D6A-DD7C-9146-A79B-E842A726D538}"/>
                  </a:ext>
                </a:extLst>
              </p14:cNvPr>
              <p14:cNvContentPartPr/>
              <p14:nvPr/>
            </p14:nvContentPartPr>
            <p14:xfrm>
              <a:off x="4808950" y="346063"/>
              <a:ext cx="295560" cy="3125160"/>
            </p14:xfrm>
          </p:contentPart>
        </mc:Choice>
        <mc:Fallback>
          <p:pic>
            <p:nvPicPr>
              <p:cNvPr id="41" name="Ink 40">
                <a:extLst>
                  <a:ext uri="{FF2B5EF4-FFF2-40B4-BE49-F238E27FC236}">
                    <a16:creationId xmlns:a16="http://schemas.microsoft.com/office/drawing/2014/main" id="{10F60D6A-DD7C-9146-A79B-E842A726D538}"/>
                  </a:ext>
                </a:extLst>
              </p:cNvPr>
              <p:cNvPicPr/>
              <p:nvPr/>
            </p:nvPicPr>
            <p:blipFill>
              <a:blip r:embed="rId11"/>
              <a:stretch>
                <a:fillRect/>
              </a:stretch>
            </p:blipFill>
            <p:spPr>
              <a:xfrm>
                <a:off x="4777990" y="315463"/>
                <a:ext cx="356760" cy="3186720"/>
              </a:xfrm>
              <a:prstGeom prst="rect">
                <a:avLst/>
              </a:prstGeom>
            </p:spPr>
          </p:pic>
        </mc:Fallback>
      </mc:AlternateContent>
      <p:grpSp>
        <p:nvGrpSpPr>
          <p:cNvPr id="85" name="Group 84">
            <a:extLst>
              <a:ext uri="{FF2B5EF4-FFF2-40B4-BE49-F238E27FC236}">
                <a16:creationId xmlns:a16="http://schemas.microsoft.com/office/drawing/2014/main" id="{896E6765-4FFA-044A-BB8F-54F8FE341C1E}"/>
              </a:ext>
            </a:extLst>
          </p:cNvPr>
          <p:cNvGrpSpPr/>
          <p:nvPr/>
        </p:nvGrpSpPr>
        <p:grpSpPr>
          <a:xfrm>
            <a:off x="696670" y="1399423"/>
            <a:ext cx="1087200" cy="1716120"/>
            <a:chOff x="696670" y="1399423"/>
            <a:chExt cx="1087200" cy="1716120"/>
          </a:xfrm>
        </p:grpSpPr>
        <mc:AlternateContent xmlns:mc="http://schemas.openxmlformats.org/markup-compatibility/2006">
          <mc:Choice xmlns:p14="http://schemas.microsoft.com/office/powerpoint/2010/main" Requires="p14">
            <p:contentPart p14:bwMode="auto" r:id="rId12">
              <p14:nvContentPartPr>
                <p14:cNvPr id="79" name="Ink 78">
                  <a:extLst>
                    <a:ext uri="{FF2B5EF4-FFF2-40B4-BE49-F238E27FC236}">
                      <a16:creationId xmlns:a16="http://schemas.microsoft.com/office/drawing/2014/main" id="{0FEE1DC1-CEC9-EF42-9815-7AF8D4A049BB}"/>
                    </a:ext>
                  </a:extLst>
                </p14:cNvPr>
                <p14:cNvContentPartPr/>
                <p14:nvPr/>
              </p14:nvContentPartPr>
              <p14:xfrm>
                <a:off x="909790" y="1399423"/>
                <a:ext cx="617760" cy="948240"/>
              </p14:xfrm>
            </p:contentPart>
          </mc:Choice>
          <mc:Fallback>
            <p:pic>
              <p:nvPicPr>
                <p:cNvPr id="79" name="Ink 78">
                  <a:extLst>
                    <a:ext uri="{FF2B5EF4-FFF2-40B4-BE49-F238E27FC236}">
                      <a16:creationId xmlns:a16="http://schemas.microsoft.com/office/drawing/2014/main" id="{0FEE1DC1-CEC9-EF42-9815-7AF8D4A049BB}"/>
                    </a:ext>
                  </a:extLst>
                </p:cNvPr>
                <p:cNvPicPr/>
                <p:nvPr/>
              </p:nvPicPr>
              <p:blipFill>
                <a:blip r:embed="rId13"/>
                <a:stretch>
                  <a:fillRect/>
                </a:stretch>
              </p:blipFill>
              <p:spPr>
                <a:xfrm>
                  <a:off x="878830" y="1368823"/>
                  <a:ext cx="678960" cy="1009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0" name="Ink 79">
                  <a:extLst>
                    <a:ext uri="{FF2B5EF4-FFF2-40B4-BE49-F238E27FC236}">
                      <a16:creationId xmlns:a16="http://schemas.microsoft.com/office/drawing/2014/main" id="{8A695DB2-2061-4A47-BDC6-8D4ABCDB4831}"/>
                    </a:ext>
                  </a:extLst>
                </p14:cNvPr>
                <p14:cNvContentPartPr/>
                <p14:nvPr/>
              </p14:nvContentPartPr>
              <p14:xfrm>
                <a:off x="835990" y="2187103"/>
                <a:ext cx="886680" cy="421920"/>
              </p14:xfrm>
            </p:contentPart>
          </mc:Choice>
          <mc:Fallback>
            <p:pic>
              <p:nvPicPr>
                <p:cNvPr id="80" name="Ink 79">
                  <a:extLst>
                    <a:ext uri="{FF2B5EF4-FFF2-40B4-BE49-F238E27FC236}">
                      <a16:creationId xmlns:a16="http://schemas.microsoft.com/office/drawing/2014/main" id="{8A695DB2-2061-4A47-BDC6-8D4ABCDB4831}"/>
                    </a:ext>
                  </a:extLst>
                </p:cNvPr>
                <p:cNvPicPr/>
                <p:nvPr/>
              </p:nvPicPr>
              <p:blipFill>
                <a:blip r:embed="rId15"/>
                <a:stretch>
                  <a:fillRect/>
                </a:stretch>
              </p:blipFill>
              <p:spPr>
                <a:xfrm>
                  <a:off x="805390" y="2156503"/>
                  <a:ext cx="948240" cy="483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1" name="Ink 80">
                  <a:extLst>
                    <a:ext uri="{FF2B5EF4-FFF2-40B4-BE49-F238E27FC236}">
                      <a16:creationId xmlns:a16="http://schemas.microsoft.com/office/drawing/2014/main" id="{5AF49736-B8DE-714C-9437-51E008A480F4}"/>
                    </a:ext>
                  </a:extLst>
                </p14:cNvPr>
                <p14:cNvContentPartPr/>
                <p14:nvPr/>
              </p14:nvContentPartPr>
              <p14:xfrm>
                <a:off x="794230" y="2186023"/>
                <a:ext cx="989640" cy="520560"/>
              </p14:xfrm>
            </p:contentPart>
          </mc:Choice>
          <mc:Fallback>
            <p:pic>
              <p:nvPicPr>
                <p:cNvPr id="81" name="Ink 80">
                  <a:extLst>
                    <a:ext uri="{FF2B5EF4-FFF2-40B4-BE49-F238E27FC236}">
                      <a16:creationId xmlns:a16="http://schemas.microsoft.com/office/drawing/2014/main" id="{5AF49736-B8DE-714C-9437-51E008A480F4}"/>
                    </a:ext>
                  </a:extLst>
                </p:cNvPr>
                <p:cNvPicPr/>
                <p:nvPr/>
              </p:nvPicPr>
              <p:blipFill>
                <a:blip r:embed="rId17"/>
                <a:stretch>
                  <a:fillRect/>
                </a:stretch>
              </p:blipFill>
              <p:spPr>
                <a:xfrm>
                  <a:off x="763630" y="2155063"/>
                  <a:ext cx="1051200" cy="582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3" name="Ink 82">
                  <a:extLst>
                    <a:ext uri="{FF2B5EF4-FFF2-40B4-BE49-F238E27FC236}">
                      <a16:creationId xmlns:a16="http://schemas.microsoft.com/office/drawing/2014/main" id="{59623391-BCB7-3041-BCF6-8951FA28CB33}"/>
                    </a:ext>
                  </a:extLst>
                </p14:cNvPr>
                <p14:cNvContentPartPr/>
                <p14:nvPr/>
              </p14:nvContentPartPr>
              <p14:xfrm>
                <a:off x="790990" y="2885863"/>
                <a:ext cx="401040" cy="55800"/>
              </p14:xfrm>
            </p:contentPart>
          </mc:Choice>
          <mc:Fallback>
            <p:pic>
              <p:nvPicPr>
                <p:cNvPr id="83" name="Ink 82">
                  <a:extLst>
                    <a:ext uri="{FF2B5EF4-FFF2-40B4-BE49-F238E27FC236}">
                      <a16:creationId xmlns:a16="http://schemas.microsoft.com/office/drawing/2014/main" id="{59623391-BCB7-3041-BCF6-8951FA28CB33}"/>
                    </a:ext>
                  </a:extLst>
                </p:cNvPr>
                <p:cNvPicPr/>
                <p:nvPr/>
              </p:nvPicPr>
              <p:blipFill>
                <a:blip r:embed="rId19"/>
                <a:stretch>
                  <a:fillRect/>
                </a:stretch>
              </p:blipFill>
              <p:spPr>
                <a:xfrm>
                  <a:off x="760390" y="2855263"/>
                  <a:ext cx="4622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4" name="Ink 83">
                  <a:extLst>
                    <a:ext uri="{FF2B5EF4-FFF2-40B4-BE49-F238E27FC236}">
                      <a16:creationId xmlns:a16="http://schemas.microsoft.com/office/drawing/2014/main" id="{E214BF4F-0376-5C4A-B151-7233179B5720}"/>
                    </a:ext>
                  </a:extLst>
                </p14:cNvPr>
                <p14:cNvContentPartPr/>
                <p14:nvPr/>
              </p14:nvContentPartPr>
              <p14:xfrm>
                <a:off x="696670" y="2705143"/>
                <a:ext cx="312120" cy="410400"/>
              </p14:xfrm>
            </p:contentPart>
          </mc:Choice>
          <mc:Fallback>
            <p:pic>
              <p:nvPicPr>
                <p:cNvPr id="84" name="Ink 83">
                  <a:extLst>
                    <a:ext uri="{FF2B5EF4-FFF2-40B4-BE49-F238E27FC236}">
                      <a16:creationId xmlns:a16="http://schemas.microsoft.com/office/drawing/2014/main" id="{E214BF4F-0376-5C4A-B151-7233179B5720}"/>
                    </a:ext>
                  </a:extLst>
                </p:cNvPr>
                <p:cNvPicPr/>
                <p:nvPr/>
              </p:nvPicPr>
              <p:blipFill>
                <a:blip r:embed="rId21"/>
                <a:stretch>
                  <a:fillRect/>
                </a:stretch>
              </p:blipFill>
              <p:spPr>
                <a:xfrm>
                  <a:off x="666070" y="2674543"/>
                  <a:ext cx="373320" cy="471600"/>
                </a:xfrm>
                <a:prstGeom prst="rect">
                  <a:avLst/>
                </a:prstGeom>
              </p:spPr>
            </p:pic>
          </mc:Fallback>
        </mc:AlternateContent>
      </p:grpSp>
      <p:grpSp>
        <p:nvGrpSpPr>
          <p:cNvPr id="87" name="Group 86">
            <a:extLst>
              <a:ext uri="{FF2B5EF4-FFF2-40B4-BE49-F238E27FC236}">
                <a16:creationId xmlns:a16="http://schemas.microsoft.com/office/drawing/2014/main" id="{169B9B72-C9BB-E145-9245-80F4B325AFD1}"/>
              </a:ext>
            </a:extLst>
          </p:cNvPr>
          <p:cNvGrpSpPr/>
          <p:nvPr/>
        </p:nvGrpSpPr>
        <p:grpSpPr>
          <a:xfrm>
            <a:off x="3453190" y="147343"/>
            <a:ext cx="8760240" cy="3349080"/>
            <a:chOff x="3453190" y="147343"/>
            <a:chExt cx="8760240" cy="3349080"/>
          </a:xfrm>
        </p:grpSpPr>
        <mc:AlternateContent xmlns:mc="http://schemas.openxmlformats.org/markup-compatibility/2006">
          <mc:Choice xmlns:p14="http://schemas.microsoft.com/office/powerpoint/2010/main" Requires="p14">
            <p:contentPart p14:bwMode="auto" r:id="rId22">
              <p14:nvContentPartPr>
                <p14:cNvPr id="7" name="Ink 6">
                  <a:extLst>
                    <a:ext uri="{FF2B5EF4-FFF2-40B4-BE49-F238E27FC236}">
                      <a16:creationId xmlns:a16="http://schemas.microsoft.com/office/drawing/2014/main" id="{49869D91-CA84-B142-BE48-A50BDDFCF4B0}"/>
                    </a:ext>
                  </a:extLst>
                </p14:cNvPr>
                <p14:cNvContentPartPr/>
                <p14:nvPr/>
              </p14:nvContentPartPr>
              <p14:xfrm>
                <a:off x="3527710" y="2800903"/>
                <a:ext cx="8640" cy="275040"/>
              </p14:xfrm>
            </p:contentPart>
          </mc:Choice>
          <mc:Fallback>
            <p:pic>
              <p:nvPicPr>
                <p:cNvPr id="7" name="Ink 6">
                  <a:extLst>
                    <a:ext uri="{FF2B5EF4-FFF2-40B4-BE49-F238E27FC236}">
                      <a16:creationId xmlns:a16="http://schemas.microsoft.com/office/drawing/2014/main" id="{49869D91-CA84-B142-BE48-A50BDDFCF4B0}"/>
                    </a:ext>
                  </a:extLst>
                </p:cNvPr>
                <p:cNvPicPr/>
                <p:nvPr/>
              </p:nvPicPr>
              <p:blipFill>
                <a:blip r:embed="rId23"/>
                <a:stretch>
                  <a:fillRect/>
                </a:stretch>
              </p:blipFill>
              <p:spPr>
                <a:xfrm>
                  <a:off x="3497110" y="2770303"/>
                  <a:ext cx="7020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 name="Ink 7">
                  <a:extLst>
                    <a:ext uri="{FF2B5EF4-FFF2-40B4-BE49-F238E27FC236}">
                      <a16:creationId xmlns:a16="http://schemas.microsoft.com/office/drawing/2014/main" id="{43C1207A-F0EE-1349-8B89-1651EC0FF85D}"/>
                    </a:ext>
                  </a:extLst>
                </p14:cNvPr>
                <p14:cNvContentPartPr/>
                <p14:nvPr/>
              </p14:nvContentPartPr>
              <p14:xfrm>
                <a:off x="3453190" y="3276823"/>
                <a:ext cx="9360" cy="153360"/>
              </p14:xfrm>
            </p:contentPart>
          </mc:Choice>
          <mc:Fallback>
            <p:pic>
              <p:nvPicPr>
                <p:cNvPr id="8" name="Ink 7">
                  <a:extLst>
                    <a:ext uri="{FF2B5EF4-FFF2-40B4-BE49-F238E27FC236}">
                      <a16:creationId xmlns:a16="http://schemas.microsoft.com/office/drawing/2014/main" id="{43C1207A-F0EE-1349-8B89-1651EC0FF85D}"/>
                    </a:ext>
                  </a:extLst>
                </p:cNvPr>
                <p:cNvPicPr/>
                <p:nvPr/>
              </p:nvPicPr>
              <p:blipFill>
                <a:blip r:embed="rId25"/>
                <a:stretch>
                  <a:fillRect/>
                </a:stretch>
              </p:blipFill>
              <p:spPr>
                <a:xfrm>
                  <a:off x="3422590" y="3246223"/>
                  <a:ext cx="7056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 name="Ink 8">
                  <a:extLst>
                    <a:ext uri="{FF2B5EF4-FFF2-40B4-BE49-F238E27FC236}">
                      <a16:creationId xmlns:a16="http://schemas.microsoft.com/office/drawing/2014/main" id="{E6491C5D-2C60-3A43-8D21-A853A5B8AD63}"/>
                    </a:ext>
                  </a:extLst>
                </p14:cNvPr>
                <p14:cNvContentPartPr/>
                <p14:nvPr/>
              </p14:nvContentPartPr>
              <p14:xfrm>
                <a:off x="3563710" y="3251983"/>
                <a:ext cx="126720" cy="166680"/>
              </p14:xfrm>
            </p:contentPart>
          </mc:Choice>
          <mc:Fallback>
            <p:pic>
              <p:nvPicPr>
                <p:cNvPr id="9" name="Ink 8">
                  <a:extLst>
                    <a:ext uri="{FF2B5EF4-FFF2-40B4-BE49-F238E27FC236}">
                      <a16:creationId xmlns:a16="http://schemas.microsoft.com/office/drawing/2014/main" id="{E6491C5D-2C60-3A43-8D21-A853A5B8AD63}"/>
                    </a:ext>
                  </a:extLst>
                </p:cNvPr>
                <p:cNvPicPr/>
                <p:nvPr/>
              </p:nvPicPr>
              <p:blipFill>
                <a:blip r:embed="rId27"/>
                <a:stretch>
                  <a:fillRect/>
                </a:stretch>
              </p:blipFill>
              <p:spPr>
                <a:xfrm>
                  <a:off x="3533110" y="3221383"/>
                  <a:ext cx="18828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1" name="Ink 10">
                  <a:extLst>
                    <a:ext uri="{FF2B5EF4-FFF2-40B4-BE49-F238E27FC236}">
                      <a16:creationId xmlns:a16="http://schemas.microsoft.com/office/drawing/2014/main" id="{EB42B5F1-75CD-7E42-BCE0-D5EB7B14692A}"/>
                    </a:ext>
                  </a:extLst>
                </p14:cNvPr>
                <p14:cNvContentPartPr/>
                <p14:nvPr/>
              </p14:nvContentPartPr>
              <p14:xfrm>
                <a:off x="4352470" y="2776063"/>
                <a:ext cx="16560" cy="261360"/>
              </p14:xfrm>
            </p:contentPart>
          </mc:Choice>
          <mc:Fallback>
            <p:pic>
              <p:nvPicPr>
                <p:cNvPr id="11" name="Ink 10">
                  <a:extLst>
                    <a:ext uri="{FF2B5EF4-FFF2-40B4-BE49-F238E27FC236}">
                      <a16:creationId xmlns:a16="http://schemas.microsoft.com/office/drawing/2014/main" id="{EB42B5F1-75CD-7E42-BCE0-D5EB7B14692A}"/>
                    </a:ext>
                  </a:extLst>
                </p:cNvPr>
                <p:cNvPicPr/>
                <p:nvPr/>
              </p:nvPicPr>
              <p:blipFill>
                <a:blip r:embed="rId29"/>
                <a:stretch>
                  <a:fillRect/>
                </a:stretch>
              </p:blipFill>
              <p:spPr>
                <a:xfrm>
                  <a:off x="4321870" y="2745103"/>
                  <a:ext cx="7776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2" name="Ink 11">
                  <a:extLst>
                    <a:ext uri="{FF2B5EF4-FFF2-40B4-BE49-F238E27FC236}">
                      <a16:creationId xmlns:a16="http://schemas.microsoft.com/office/drawing/2014/main" id="{91AA0BDA-682E-A448-AD75-C6BD7A3FA0CA}"/>
                    </a:ext>
                  </a:extLst>
                </p14:cNvPr>
                <p14:cNvContentPartPr/>
                <p14:nvPr/>
              </p14:nvContentPartPr>
              <p14:xfrm>
                <a:off x="4240150" y="3222103"/>
                <a:ext cx="4320" cy="182880"/>
              </p14:xfrm>
            </p:contentPart>
          </mc:Choice>
          <mc:Fallback>
            <p:pic>
              <p:nvPicPr>
                <p:cNvPr id="12" name="Ink 11">
                  <a:extLst>
                    <a:ext uri="{FF2B5EF4-FFF2-40B4-BE49-F238E27FC236}">
                      <a16:creationId xmlns:a16="http://schemas.microsoft.com/office/drawing/2014/main" id="{91AA0BDA-682E-A448-AD75-C6BD7A3FA0CA}"/>
                    </a:ext>
                  </a:extLst>
                </p:cNvPr>
                <p:cNvPicPr/>
                <p:nvPr/>
              </p:nvPicPr>
              <p:blipFill>
                <a:blip r:embed="rId31"/>
                <a:stretch>
                  <a:fillRect/>
                </a:stretch>
              </p:blipFill>
              <p:spPr>
                <a:xfrm>
                  <a:off x="4209550" y="3191503"/>
                  <a:ext cx="6588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3" name="Ink 12">
                  <a:extLst>
                    <a:ext uri="{FF2B5EF4-FFF2-40B4-BE49-F238E27FC236}">
                      <a16:creationId xmlns:a16="http://schemas.microsoft.com/office/drawing/2014/main" id="{C872A48D-6132-774F-8AC3-E2D161470F63}"/>
                    </a:ext>
                  </a:extLst>
                </p14:cNvPr>
                <p14:cNvContentPartPr/>
                <p14:nvPr/>
              </p14:nvContentPartPr>
              <p14:xfrm>
                <a:off x="4351030" y="3205183"/>
                <a:ext cx="175680" cy="214200"/>
              </p14:xfrm>
            </p:contentPart>
          </mc:Choice>
          <mc:Fallback>
            <p:pic>
              <p:nvPicPr>
                <p:cNvPr id="13" name="Ink 12">
                  <a:extLst>
                    <a:ext uri="{FF2B5EF4-FFF2-40B4-BE49-F238E27FC236}">
                      <a16:creationId xmlns:a16="http://schemas.microsoft.com/office/drawing/2014/main" id="{C872A48D-6132-774F-8AC3-E2D161470F63}"/>
                    </a:ext>
                  </a:extLst>
                </p:cNvPr>
                <p:cNvPicPr/>
                <p:nvPr/>
              </p:nvPicPr>
              <p:blipFill>
                <a:blip r:embed="rId33"/>
                <a:stretch>
                  <a:fillRect/>
                </a:stretch>
              </p:blipFill>
              <p:spPr>
                <a:xfrm>
                  <a:off x="4320070" y="3174583"/>
                  <a:ext cx="23688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 name="Ink 16">
                  <a:extLst>
                    <a:ext uri="{FF2B5EF4-FFF2-40B4-BE49-F238E27FC236}">
                      <a16:creationId xmlns:a16="http://schemas.microsoft.com/office/drawing/2014/main" id="{F9243F58-3953-4A48-8670-80C27E3C7804}"/>
                    </a:ext>
                  </a:extLst>
                </p14:cNvPr>
                <p14:cNvContentPartPr/>
                <p14:nvPr/>
              </p14:nvContentPartPr>
              <p14:xfrm>
                <a:off x="5997670" y="2765623"/>
                <a:ext cx="13680" cy="244800"/>
              </p14:xfrm>
            </p:contentPart>
          </mc:Choice>
          <mc:Fallback>
            <p:pic>
              <p:nvPicPr>
                <p:cNvPr id="17" name="Ink 16">
                  <a:extLst>
                    <a:ext uri="{FF2B5EF4-FFF2-40B4-BE49-F238E27FC236}">
                      <a16:creationId xmlns:a16="http://schemas.microsoft.com/office/drawing/2014/main" id="{F9243F58-3953-4A48-8670-80C27E3C7804}"/>
                    </a:ext>
                  </a:extLst>
                </p:cNvPr>
                <p:cNvPicPr/>
                <p:nvPr/>
              </p:nvPicPr>
              <p:blipFill>
                <a:blip r:embed="rId35"/>
                <a:stretch>
                  <a:fillRect/>
                </a:stretch>
              </p:blipFill>
              <p:spPr>
                <a:xfrm>
                  <a:off x="5967070" y="2735023"/>
                  <a:ext cx="7488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8" name="Ink 17">
                  <a:extLst>
                    <a:ext uri="{FF2B5EF4-FFF2-40B4-BE49-F238E27FC236}">
                      <a16:creationId xmlns:a16="http://schemas.microsoft.com/office/drawing/2014/main" id="{CB16C848-AEA6-8045-BE9C-A851AEB0A917}"/>
                    </a:ext>
                  </a:extLst>
                </p14:cNvPr>
                <p14:cNvContentPartPr/>
                <p14:nvPr/>
              </p14:nvContentPartPr>
              <p14:xfrm>
                <a:off x="5870230" y="3241543"/>
                <a:ext cx="22680" cy="155160"/>
              </p14:xfrm>
            </p:contentPart>
          </mc:Choice>
          <mc:Fallback>
            <p:pic>
              <p:nvPicPr>
                <p:cNvPr id="18" name="Ink 17">
                  <a:extLst>
                    <a:ext uri="{FF2B5EF4-FFF2-40B4-BE49-F238E27FC236}">
                      <a16:creationId xmlns:a16="http://schemas.microsoft.com/office/drawing/2014/main" id="{CB16C848-AEA6-8045-BE9C-A851AEB0A917}"/>
                    </a:ext>
                  </a:extLst>
                </p:cNvPr>
                <p:cNvPicPr/>
                <p:nvPr/>
              </p:nvPicPr>
              <p:blipFill>
                <a:blip r:embed="rId37"/>
                <a:stretch>
                  <a:fillRect/>
                </a:stretch>
              </p:blipFill>
              <p:spPr>
                <a:xfrm>
                  <a:off x="5839630" y="3210943"/>
                  <a:ext cx="8424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9" name="Ink 18">
                  <a:extLst>
                    <a:ext uri="{FF2B5EF4-FFF2-40B4-BE49-F238E27FC236}">
                      <a16:creationId xmlns:a16="http://schemas.microsoft.com/office/drawing/2014/main" id="{ED0BD535-0505-4046-A4DF-EDACA0167911}"/>
                    </a:ext>
                  </a:extLst>
                </p14:cNvPr>
                <p14:cNvContentPartPr/>
                <p14:nvPr/>
              </p14:nvContentPartPr>
              <p14:xfrm>
                <a:off x="6085870" y="3257743"/>
                <a:ext cx="106200" cy="165960"/>
              </p14:xfrm>
            </p:contentPart>
          </mc:Choice>
          <mc:Fallback>
            <p:pic>
              <p:nvPicPr>
                <p:cNvPr id="19" name="Ink 18">
                  <a:extLst>
                    <a:ext uri="{FF2B5EF4-FFF2-40B4-BE49-F238E27FC236}">
                      <a16:creationId xmlns:a16="http://schemas.microsoft.com/office/drawing/2014/main" id="{ED0BD535-0505-4046-A4DF-EDACA0167911}"/>
                    </a:ext>
                  </a:extLst>
                </p:cNvPr>
                <p:cNvPicPr/>
                <p:nvPr/>
              </p:nvPicPr>
              <p:blipFill>
                <a:blip r:embed="rId39"/>
                <a:stretch>
                  <a:fillRect/>
                </a:stretch>
              </p:blipFill>
              <p:spPr>
                <a:xfrm>
                  <a:off x="6055270" y="3226783"/>
                  <a:ext cx="16776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0" name="Ink 19">
                  <a:extLst>
                    <a:ext uri="{FF2B5EF4-FFF2-40B4-BE49-F238E27FC236}">
                      <a16:creationId xmlns:a16="http://schemas.microsoft.com/office/drawing/2014/main" id="{ADF69F74-984D-EC4E-8A3A-B0C698B6993D}"/>
                    </a:ext>
                  </a:extLst>
                </p14:cNvPr>
                <p14:cNvContentPartPr/>
                <p14:nvPr/>
              </p14:nvContentPartPr>
              <p14:xfrm>
                <a:off x="6921790" y="2661223"/>
                <a:ext cx="18720" cy="303840"/>
              </p14:xfrm>
            </p:contentPart>
          </mc:Choice>
          <mc:Fallback>
            <p:pic>
              <p:nvPicPr>
                <p:cNvPr id="20" name="Ink 19">
                  <a:extLst>
                    <a:ext uri="{FF2B5EF4-FFF2-40B4-BE49-F238E27FC236}">
                      <a16:creationId xmlns:a16="http://schemas.microsoft.com/office/drawing/2014/main" id="{ADF69F74-984D-EC4E-8A3A-B0C698B6993D}"/>
                    </a:ext>
                  </a:extLst>
                </p:cNvPr>
                <p:cNvPicPr/>
                <p:nvPr/>
              </p:nvPicPr>
              <p:blipFill>
                <a:blip r:embed="rId41"/>
                <a:stretch>
                  <a:fillRect/>
                </a:stretch>
              </p:blipFill>
              <p:spPr>
                <a:xfrm>
                  <a:off x="6891190" y="2630263"/>
                  <a:ext cx="7992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1" name="Ink 20">
                  <a:extLst>
                    <a:ext uri="{FF2B5EF4-FFF2-40B4-BE49-F238E27FC236}">
                      <a16:creationId xmlns:a16="http://schemas.microsoft.com/office/drawing/2014/main" id="{A95DD8F6-97D9-554D-BBBA-083569D24EC1}"/>
                    </a:ext>
                  </a:extLst>
                </p14:cNvPr>
                <p14:cNvContentPartPr/>
                <p14:nvPr/>
              </p14:nvContentPartPr>
              <p14:xfrm>
                <a:off x="6734950" y="3193663"/>
                <a:ext cx="233280" cy="132480"/>
              </p14:xfrm>
            </p:contentPart>
          </mc:Choice>
          <mc:Fallback>
            <p:pic>
              <p:nvPicPr>
                <p:cNvPr id="21" name="Ink 20">
                  <a:extLst>
                    <a:ext uri="{FF2B5EF4-FFF2-40B4-BE49-F238E27FC236}">
                      <a16:creationId xmlns:a16="http://schemas.microsoft.com/office/drawing/2014/main" id="{A95DD8F6-97D9-554D-BBBA-083569D24EC1}"/>
                    </a:ext>
                  </a:extLst>
                </p:cNvPr>
                <p:cNvPicPr/>
                <p:nvPr/>
              </p:nvPicPr>
              <p:blipFill>
                <a:blip r:embed="rId43"/>
                <a:stretch>
                  <a:fillRect/>
                </a:stretch>
              </p:blipFill>
              <p:spPr>
                <a:xfrm>
                  <a:off x="6704350" y="3163063"/>
                  <a:ext cx="29448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2" name="Ink 21">
                  <a:extLst>
                    <a:ext uri="{FF2B5EF4-FFF2-40B4-BE49-F238E27FC236}">
                      <a16:creationId xmlns:a16="http://schemas.microsoft.com/office/drawing/2014/main" id="{5090EEDC-45C2-6E4B-9AB6-839B5040A6CA}"/>
                    </a:ext>
                  </a:extLst>
                </p14:cNvPr>
                <p14:cNvContentPartPr/>
                <p14:nvPr/>
              </p14:nvContentPartPr>
              <p14:xfrm>
                <a:off x="7086670" y="3164143"/>
                <a:ext cx="219600" cy="136440"/>
              </p14:xfrm>
            </p:contentPart>
          </mc:Choice>
          <mc:Fallback>
            <p:pic>
              <p:nvPicPr>
                <p:cNvPr id="22" name="Ink 21">
                  <a:extLst>
                    <a:ext uri="{FF2B5EF4-FFF2-40B4-BE49-F238E27FC236}">
                      <a16:creationId xmlns:a16="http://schemas.microsoft.com/office/drawing/2014/main" id="{5090EEDC-45C2-6E4B-9AB6-839B5040A6CA}"/>
                    </a:ext>
                  </a:extLst>
                </p:cNvPr>
                <p:cNvPicPr/>
                <p:nvPr/>
              </p:nvPicPr>
              <p:blipFill>
                <a:blip r:embed="rId45"/>
                <a:stretch>
                  <a:fillRect/>
                </a:stretch>
              </p:blipFill>
              <p:spPr>
                <a:xfrm>
                  <a:off x="7056070" y="3133543"/>
                  <a:ext cx="28080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3" name="Ink 22">
                  <a:extLst>
                    <a:ext uri="{FF2B5EF4-FFF2-40B4-BE49-F238E27FC236}">
                      <a16:creationId xmlns:a16="http://schemas.microsoft.com/office/drawing/2014/main" id="{97BA0969-5339-3649-BAFC-C6160E7AEAB0}"/>
                    </a:ext>
                  </a:extLst>
                </p14:cNvPr>
                <p14:cNvContentPartPr/>
                <p14:nvPr/>
              </p14:nvContentPartPr>
              <p14:xfrm>
                <a:off x="8034550" y="2561863"/>
                <a:ext cx="56160" cy="336960"/>
              </p14:xfrm>
            </p:contentPart>
          </mc:Choice>
          <mc:Fallback>
            <p:pic>
              <p:nvPicPr>
                <p:cNvPr id="23" name="Ink 22">
                  <a:extLst>
                    <a:ext uri="{FF2B5EF4-FFF2-40B4-BE49-F238E27FC236}">
                      <a16:creationId xmlns:a16="http://schemas.microsoft.com/office/drawing/2014/main" id="{97BA0969-5339-3649-BAFC-C6160E7AEAB0}"/>
                    </a:ext>
                  </a:extLst>
                </p:cNvPr>
                <p:cNvPicPr/>
                <p:nvPr/>
              </p:nvPicPr>
              <p:blipFill>
                <a:blip r:embed="rId47"/>
                <a:stretch>
                  <a:fillRect/>
                </a:stretch>
              </p:blipFill>
              <p:spPr>
                <a:xfrm>
                  <a:off x="8003590" y="2531263"/>
                  <a:ext cx="11736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4" name="Ink 23">
                  <a:extLst>
                    <a:ext uri="{FF2B5EF4-FFF2-40B4-BE49-F238E27FC236}">
                      <a16:creationId xmlns:a16="http://schemas.microsoft.com/office/drawing/2014/main" id="{E7EE781B-28D7-2C4A-91FA-D89FAE930ED5}"/>
                    </a:ext>
                  </a:extLst>
                </p14:cNvPr>
                <p14:cNvContentPartPr/>
                <p14:nvPr/>
              </p14:nvContentPartPr>
              <p14:xfrm>
                <a:off x="7827910" y="3173503"/>
                <a:ext cx="178920" cy="126360"/>
              </p14:xfrm>
            </p:contentPart>
          </mc:Choice>
          <mc:Fallback>
            <p:pic>
              <p:nvPicPr>
                <p:cNvPr id="24" name="Ink 23">
                  <a:extLst>
                    <a:ext uri="{FF2B5EF4-FFF2-40B4-BE49-F238E27FC236}">
                      <a16:creationId xmlns:a16="http://schemas.microsoft.com/office/drawing/2014/main" id="{E7EE781B-28D7-2C4A-91FA-D89FAE930ED5}"/>
                    </a:ext>
                  </a:extLst>
                </p:cNvPr>
                <p:cNvPicPr/>
                <p:nvPr/>
              </p:nvPicPr>
              <p:blipFill>
                <a:blip r:embed="rId49"/>
                <a:stretch>
                  <a:fillRect/>
                </a:stretch>
              </p:blipFill>
              <p:spPr>
                <a:xfrm>
                  <a:off x="7796950" y="3142903"/>
                  <a:ext cx="24012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5" name="Ink 24">
                  <a:extLst>
                    <a:ext uri="{FF2B5EF4-FFF2-40B4-BE49-F238E27FC236}">
                      <a16:creationId xmlns:a16="http://schemas.microsoft.com/office/drawing/2014/main" id="{AD6D6612-8EDA-F145-9174-EBAA4186B185}"/>
                    </a:ext>
                  </a:extLst>
                </p14:cNvPr>
                <p14:cNvContentPartPr/>
                <p14:nvPr/>
              </p14:nvContentPartPr>
              <p14:xfrm>
                <a:off x="8089630" y="3147583"/>
                <a:ext cx="96840" cy="231480"/>
              </p14:xfrm>
            </p:contentPart>
          </mc:Choice>
          <mc:Fallback>
            <p:pic>
              <p:nvPicPr>
                <p:cNvPr id="25" name="Ink 24">
                  <a:extLst>
                    <a:ext uri="{FF2B5EF4-FFF2-40B4-BE49-F238E27FC236}">
                      <a16:creationId xmlns:a16="http://schemas.microsoft.com/office/drawing/2014/main" id="{AD6D6612-8EDA-F145-9174-EBAA4186B185}"/>
                    </a:ext>
                  </a:extLst>
                </p:cNvPr>
                <p:cNvPicPr/>
                <p:nvPr/>
              </p:nvPicPr>
              <p:blipFill>
                <a:blip r:embed="rId51"/>
                <a:stretch>
                  <a:fillRect/>
                </a:stretch>
              </p:blipFill>
              <p:spPr>
                <a:xfrm>
                  <a:off x="8059030" y="3116623"/>
                  <a:ext cx="15840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6" name="Ink 25">
                  <a:extLst>
                    <a:ext uri="{FF2B5EF4-FFF2-40B4-BE49-F238E27FC236}">
                      <a16:creationId xmlns:a16="http://schemas.microsoft.com/office/drawing/2014/main" id="{1383533A-8A68-DE4D-B71A-01E08AF7E26D}"/>
                    </a:ext>
                  </a:extLst>
                </p14:cNvPr>
                <p14:cNvContentPartPr/>
                <p14:nvPr/>
              </p14:nvContentPartPr>
              <p14:xfrm>
                <a:off x="8115910" y="3084943"/>
                <a:ext cx="183960" cy="43200"/>
              </p14:xfrm>
            </p:contentPart>
          </mc:Choice>
          <mc:Fallback>
            <p:pic>
              <p:nvPicPr>
                <p:cNvPr id="26" name="Ink 25">
                  <a:extLst>
                    <a:ext uri="{FF2B5EF4-FFF2-40B4-BE49-F238E27FC236}">
                      <a16:creationId xmlns:a16="http://schemas.microsoft.com/office/drawing/2014/main" id="{1383533A-8A68-DE4D-B71A-01E08AF7E26D}"/>
                    </a:ext>
                  </a:extLst>
                </p:cNvPr>
                <p:cNvPicPr/>
                <p:nvPr/>
              </p:nvPicPr>
              <p:blipFill>
                <a:blip r:embed="rId53"/>
                <a:stretch>
                  <a:fillRect/>
                </a:stretch>
              </p:blipFill>
              <p:spPr>
                <a:xfrm>
                  <a:off x="8085310" y="3054343"/>
                  <a:ext cx="24552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7" name="Ink 26">
                  <a:extLst>
                    <a:ext uri="{FF2B5EF4-FFF2-40B4-BE49-F238E27FC236}">
                      <a16:creationId xmlns:a16="http://schemas.microsoft.com/office/drawing/2014/main" id="{F8B02178-1EE9-9E48-BA73-FA3E9D181DF9}"/>
                    </a:ext>
                  </a:extLst>
                </p14:cNvPr>
                <p14:cNvContentPartPr/>
                <p14:nvPr/>
              </p14:nvContentPartPr>
              <p14:xfrm>
                <a:off x="8912230" y="2586703"/>
                <a:ext cx="73800" cy="284760"/>
              </p14:xfrm>
            </p:contentPart>
          </mc:Choice>
          <mc:Fallback>
            <p:pic>
              <p:nvPicPr>
                <p:cNvPr id="27" name="Ink 26">
                  <a:extLst>
                    <a:ext uri="{FF2B5EF4-FFF2-40B4-BE49-F238E27FC236}">
                      <a16:creationId xmlns:a16="http://schemas.microsoft.com/office/drawing/2014/main" id="{F8B02178-1EE9-9E48-BA73-FA3E9D181DF9}"/>
                    </a:ext>
                  </a:extLst>
                </p:cNvPr>
                <p:cNvPicPr/>
                <p:nvPr/>
              </p:nvPicPr>
              <p:blipFill>
                <a:blip r:embed="rId55"/>
                <a:stretch>
                  <a:fillRect/>
                </a:stretch>
              </p:blipFill>
              <p:spPr>
                <a:xfrm>
                  <a:off x="8881630" y="2556103"/>
                  <a:ext cx="13536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8" name="Ink 27">
                  <a:extLst>
                    <a:ext uri="{FF2B5EF4-FFF2-40B4-BE49-F238E27FC236}">
                      <a16:creationId xmlns:a16="http://schemas.microsoft.com/office/drawing/2014/main" id="{ECE944F4-74C6-FA44-BB95-0ACE10996F29}"/>
                    </a:ext>
                  </a:extLst>
                </p14:cNvPr>
                <p14:cNvContentPartPr/>
                <p14:nvPr/>
              </p14:nvContentPartPr>
              <p14:xfrm>
                <a:off x="8741590" y="3158743"/>
                <a:ext cx="208440" cy="129600"/>
              </p14:xfrm>
            </p:contentPart>
          </mc:Choice>
          <mc:Fallback>
            <p:pic>
              <p:nvPicPr>
                <p:cNvPr id="28" name="Ink 27">
                  <a:extLst>
                    <a:ext uri="{FF2B5EF4-FFF2-40B4-BE49-F238E27FC236}">
                      <a16:creationId xmlns:a16="http://schemas.microsoft.com/office/drawing/2014/main" id="{ECE944F4-74C6-FA44-BB95-0ACE10996F29}"/>
                    </a:ext>
                  </a:extLst>
                </p:cNvPr>
                <p:cNvPicPr/>
                <p:nvPr/>
              </p:nvPicPr>
              <p:blipFill>
                <a:blip r:embed="rId57"/>
                <a:stretch>
                  <a:fillRect/>
                </a:stretch>
              </p:blipFill>
              <p:spPr>
                <a:xfrm>
                  <a:off x="8710990" y="3128143"/>
                  <a:ext cx="27000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9" name="Ink 28">
                  <a:extLst>
                    <a:ext uri="{FF2B5EF4-FFF2-40B4-BE49-F238E27FC236}">
                      <a16:creationId xmlns:a16="http://schemas.microsoft.com/office/drawing/2014/main" id="{6724F3F7-3FED-4742-B2EA-ACFB5AE9B8D2}"/>
                    </a:ext>
                  </a:extLst>
                </p14:cNvPr>
                <p14:cNvContentPartPr/>
                <p14:nvPr/>
              </p14:nvContentPartPr>
              <p14:xfrm>
                <a:off x="9046510" y="3120943"/>
                <a:ext cx="86760" cy="228240"/>
              </p14:xfrm>
            </p:contentPart>
          </mc:Choice>
          <mc:Fallback>
            <p:pic>
              <p:nvPicPr>
                <p:cNvPr id="29" name="Ink 28">
                  <a:extLst>
                    <a:ext uri="{FF2B5EF4-FFF2-40B4-BE49-F238E27FC236}">
                      <a16:creationId xmlns:a16="http://schemas.microsoft.com/office/drawing/2014/main" id="{6724F3F7-3FED-4742-B2EA-ACFB5AE9B8D2}"/>
                    </a:ext>
                  </a:extLst>
                </p:cNvPr>
                <p:cNvPicPr/>
                <p:nvPr/>
              </p:nvPicPr>
              <p:blipFill>
                <a:blip r:embed="rId59"/>
                <a:stretch>
                  <a:fillRect/>
                </a:stretch>
              </p:blipFill>
              <p:spPr>
                <a:xfrm>
                  <a:off x="9015910" y="3090343"/>
                  <a:ext cx="14832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5" name="Ink 34">
                  <a:extLst>
                    <a:ext uri="{FF2B5EF4-FFF2-40B4-BE49-F238E27FC236}">
                      <a16:creationId xmlns:a16="http://schemas.microsoft.com/office/drawing/2014/main" id="{59704381-7986-A240-A0A5-C29BBBCA5C5F}"/>
                    </a:ext>
                  </a:extLst>
                </p14:cNvPr>
                <p14:cNvContentPartPr/>
                <p14:nvPr/>
              </p14:nvContentPartPr>
              <p14:xfrm>
                <a:off x="9637990" y="3107623"/>
                <a:ext cx="171720" cy="201240"/>
              </p14:xfrm>
            </p:contentPart>
          </mc:Choice>
          <mc:Fallback>
            <p:pic>
              <p:nvPicPr>
                <p:cNvPr id="35" name="Ink 34">
                  <a:extLst>
                    <a:ext uri="{FF2B5EF4-FFF2-40B4-BE49-F238E27FC236}">
                      <a16:creationId xmlns:a16="http://schemas.microsoft.com/office/drawing/2014/main" id="{59704381-7986-A240-A0A5-C29BBBCA5C5F}"/>
                    </a:ext>
                  </a:extLst>
                </p:cNvPr>
                <p:cNvPicPr/>
                <p:nvPr/>
              </p:nvPicPr>
              <p:blipFill>
                <a:blip r:embed="rId61"/>
                <a:stretch>
                  <a:fillRect/>
                </a:stretch>
              </p:blipFill>
              <p:spPr>
                <a:xfrm>
                  <a:off x="9607390" y="3077023"/>
                  <a:ext cx="23292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77E976C9-B8A5-1D48-AAFE-BAE8F98C259D}"/>
                    </a:ext>
                  </a:extLst>
                </p14:cNvPr>
                <p14:cNvContentPartPr/>
                <p14:nvPr/>
              </p14:nvContentPartPr>
              <p14:xfrm>
                <a:off x="9989350" y="3139663"/>
                <a:ext cx="21960" cy="136440"/>
              </p14:xfrm>
            </p:contentPart>
          </mc:Choice>
          <mc:Fallback>
            <p:pic>
              <p:nvPicPr>
                <p:cNvPr id="36" name="Ink 35">
                  <a:extLst>
                    <a:ext uri="{FF2B5EF4-FFF2-40B4-BE49-F238E27FC236}">
                      <a16:creationId xmlns:a16="http://schemas.microsoft.com/office/drawing/2014/main" id="{77E976C9-B8A5-1D48-AAFE-BAE8F98C259D}"/>
                    </a:ext>
                  </a:extLst>
                </p:cNvPr>
                <p:cNvPicPr/>
                <p:nvPr/>
              </p:nvPicPr>
              <p:blipFill>
                <a:blip r:embed="rId63"/>
                <a:stretch>
                  <a:fillRect/>
                </a:stretch>
              </p:blipFill>
              <p:spPr>
                <a:xfrm>
                  <a:off x="9958750" y="3109063"/>
                  <a:ext cx="8352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4" name="Ink 33">
                  <a:extLst>
                    <a:ext uri="{FF2B5EF4-FFF2-40B4-BE49-F238E27FC236}">
                      <a16:creationId xmlns:a16="http://schemas.microsoft.com/office/drawing/2014/main" id="{5E0EC946-BA00-2B4F-84FE-DE7E986EA608}"/>
                    </a:ext>
                  </a:extLst>
                </p14:cNvPr>
                <p14:cNvContentPartPr/>
                <p14:nvPr/>
              </p14:nvContentPartPr>
              <p14:xfrm>
                <a:off x="9768670" y="2641063"/>
                <a:ext cx="56880" cy="251280"/>
              </p14:xfrm>
            </p:contentPart>
          </mc:Choice>
          <mc:Fallback>
            <p:pic>
              <p:nvPicPr>
                <p:cNvPr id="34" name="Ink 33">
                  <a:extLst>
                    <a:ext uri="{FF2B5EF4-FFF2-40B4-BE49-F238E27FC236}">
                      <a16:creationId xmlns:a16="http://schemas.microsoft.com/office/drawing/2014/main" id="{5E0EC946-BA00-2B4F-84FE-DE7E986EA608}"/>
                    </a:ext>
                  </a:extLst>
                </p:cNvPr>
                <p:cNvPicPr/>
                <p:nvPr/>
              </p:nvPicPr>
              <p:blipFill>
                <a:blip r:embed="rId65"/>
                <a:stretch>
                  <a:fillRect/>
                </a:stretch>
              </p:blipFill>
              <p:spPr>
                <a:xfrm>
                  <a:off x="9738070" y="2610463"/>
                  <a:ext cx="11808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7" name="Ink 36">
                  <a:extLst>
                    <a:ext uri="{FF2B5EF4-FFF2-40B4-BE49-F238E27FC236}">
                      <a16:creationId xmlns:a16="http://schemas.microsoft.com/office/drawing/2014/main" id="{593D48C4-390D-3849-849C-1EE84921BF03}"/>
                    </a:ext>
                  </a:extLst>
                </p14:cNvPr>
                <p14:cNvContentPartPr/>
                <p14:nvPr/>
              </p14:nvContentPartPr>
              <p14:xfrm>
                <a:off x="9880270" y="2601463"/>
                <a:ext cx="1192680" cy="192240"/>
              </p14:xfrm>
            </p:contentPart>
          </mc:Choice>
          <mc:Fallback>
            <p:pic>
              <p:nvPicPr>
                <p:cNvPr id="37" name="Ink 36">
                  <a:extLst>
                    <a:ext uri="{FF2B5EF4-FFF2-40B4-BE49-F238E27FC236}">
                      <a16:creationId xmlns:a16="http://schemas.microsoft.com/office/drawing/2014/main" id="{593D48C4-390D-3849-849C-1EE84921BF03}"/>
                    </a:ext>
                  </a:extLst>
                </p:cNvPr>
                <p:cNvPicPr/>
                <p:nvPr/>
              </p:nvPicPr>
              <p:blipFill>
                <a:blip r:embed="rId67"/>
                <a:stretch>
                  <a:fillRect/>
                </a:stretch>
              </p:blipFill>
              <p:spPr>
                <a:xfrm>
                  <a:off x="9849670" y="2570863"/>
                  <a:ext cx="125424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4" name="Ink 13">
                  <a:extLst>
                    <a:ext uri="{FF2B5EF4-FFF2-40B4-BE49-F238E27FC236}">
                      <a16:creationId xmlns:a16="http://schemas.microsoft.com/office/drawing/2014/main" id="{42C9116A-A073-5544-AC29-EEA2273E0F0A}"/>
                    </a:ext>
                  </a:extLst>
                </p14:cNvPr>
                <p14:cNvContentPartPr/>
                <p14:nvPr/>
              </p14:nvContentPartPr>
              <p14:xfrm>
                <a:off x="5114950" y="2781103"/>
                <a:ext cx="10080" cy="237960"/>
              </p14:xfrm>
            </p:contentPart>
          </mc:Choice>
          <mc:Fallback>
            <p:pic>
              <p:nvPicPr>
                <p:cNvPr id="14" name="Ink 13">
                  <a:extLst>
                    <a:ext uri="{FF2B5EF4-FFF2-40B4-BE49-F238E27FC236}">
                      <a16:creationId xmlns:a16="http://schemas.microsoft.com/office/drawing/2014/main" id="{42C9116A-A073-5544-AC29-EEA2273E0F0A}"/>
                    </a:ext>
                  </a:extLst>
                </p:cNvPr>
                <p:cNvPicPr/>
                <p:nvPr/>
              </p:nvPicPr>
              <p:blipFill>
                <a:blip r:embed="rId69"/>
                <a:stretch>
                  <a:fillRect/>
                </a:stretch>
              </p:blipFill>
              <p:spPr>
                <a:xfrm>
                  <a:off x="5084350" y="2750503"/>
                  <a:ext cx="7128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5" name="Ink 14">
                  <a:extLst>
                    <a:ext uri="{FF2B5EF4-FFF2-40B4-BE49-F238E27FC236}">
                      <a16:creationId xmlns:a16="http://schemas.microsoft.com/office/drawing/2014/main" id="{DA256EAE-334F-5B4B-B903-B7D61C930185}"/>
                    </a:ext>
                  </a:extLst>
                </p14:cNvPr>
                <p14:cNvContentPartPr/>
                <p14:nvPr/>
              </p14:nvContentPartPr>
              <p14:xfrm>
                <a:off x="4983910" y="3305983"/>
                <a:ext cx="29520" cy="133200"/>
              </p14:xfrm>
            </p:contentPart>
          </mc:Choice>
          <mc:Fallback>
            <p:pic>
              <p:nvPicPr>
                <p:cNvPr id="15" name="Ink 14">
                  <a:extLst>
                    <a:ext uri="{FF2B5EF4-FFF2-40B4-BE49-F238E27FC236}">
                      <a16:creationId xmlns:a16="http://schemas.microsoft.com/office/drawing/2014/main" id="{DA256EAE-334F-5B4B-B903-B7D61C930185}"/>
                    </a:ext>
                  </a:extLst>
                </p:cNvPr>
                <p:cNvPicPr/>
                <p:nvPr/>
              </p:nvPicPr>
              <p:blipFill>
                <a:blip r:embed="rId71"/>
                <a:stretch>
                  <a:fillRect/>
                </a:stretch>
              </p:blipFill>
              <p:spPr>
                <a:xfrm>
                  <a:off x="4953310" y="3275383"/>
                  <a:ext cx="9072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6" name="Ink 15">
                  <a:extLst>
                    <a:ext uri="{FF2B5EF4-FFF2-40B4-BE49-F238E27FC236}">
                      <a16:creationId xmlns:a16="http://schemas.microsoft.com/office/drawing/2014/main" id="{10F90093-15F6-DF4B-B108-77FE930D119C}"/>
                    </a:ext>
                  </a:extLst>
                </p14:cNvPr>
                <p14:cNvContentPartPr/>
                <p14:nvPr/>
              </p14:nvContentPartPr>
              <p14:xfrm>
                <a:off x="5273710" y="3262063"/>
                <a:ext cx="55080" cy="173520"/>
              </p14:xfrm>
            </p:contentPart>
          </mc:Choice>
          <mc:Fallback>
            <p:pic>
              <p:nvPicPr>
                <p:cNvPr id="16" name="Ink 15">
                  <a:extLst>
                    <a:ext uri="{FF2B5EF4-FFF2-40B4-BE49-F238E27FC236}">
                      <a16:creationId xmlns:a16="http://schemas.microsoft.com/office/drawing/2014/main" id="{10F90093-15F6-DF4B-B108-77FE930D119C}"/>
                    </a:ext>
                  </a:extLst>
                </p:cNvPr>
                <p:cNvPicPr/>
                <p:nvPr/>
              </p:nvPicPr>
              <p:blipFill>
                <a:blip r:embed="rId73"/>
                <a:stretch>
                  <a:fillRect/>
                </a:stretch>
              </p:blipFill>
              <p:spPr>
                <a:xfrm>
                  <a:off x="5242750" y="3231103"/>
                  <a:ext cx="1162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Ink 42">
                  <a:extLst>
                    <a:ext uri="{FF2B5EF4-FFF2-40B4-BE49-F238E27FC236}">
                      <a16:creationId xmlns:a16="http://schemas.microsoft.com/office/drawing/2014/main" id="{EB274283-3E2C-7A4C-A18E-69B1DA7F62D2}"/>
                    </a:ext>
                  </a:extLst>
                </p14:cNvPr>
                <p14:cNvContentPartPr/>
                <p14:nvPr/>
              </p14:nvContentPartPr>
              <p14:xfrm>
                <a:off x="6008470" y="1175503"/>
                <a:ext cx="6084720" cy="1126440"/>
              </p14:xfrm>
            </p:contentPart>
          </mc:Choice>
          <mc:Fallback>
            <p:pic>
              <p:nvPicPr>
                <p:cNvPr id="43" name="Ink 42">
                  <a:extLst>
                    <a:ext uri="{FF2B5EF4-FFF2-40B4-BE49-F238E27FC236}">
                      <a16:creationId xmlns:a16="http://schemas.microsoft.com/office/drawing/2014/main" id="{EB274283-3E2C-7A4C-A18E-69B1DA7F62D2}"/>
                    </a:ext>
                  </a:extLst>
                </p:cNvPr>
                <p:cNvPicPr/>
                <p:nvPr/>
              </p:nvPicPr>
              <p:blipFill>
                <a:blip r:embed="rId75"/>
                <a:stretch>
                  <a:fillRect/>
                </a:stretch>
              </p:blipFill>
              <p:spPr>
                <a:xfrm>
                  <a:off x="5977870" y="1144903"/>
                  <a:ext cx="6145920" cy="11876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4" name="Ink 43">
                  <a:extLst>
                    <a:ext uri="{FF2B5EF4-FFF2-40B4-BE49-F238E27FC236}">
                      <a16:creationId xmlns:a16="http://schemas.microsoft.com/office/drawing/2014/main" id="{74797E11-DE8F-8247-AEFA-1BD05C88E8F7}"/>
                    </a:ext>
                  </a:extLst>
                </p14:cNvPr>
                <p14:cNvContentPartPr/>
                <p14:nvPr/>
              </p14:nvContentPartPr>
              <p14:xfrm>
                <a:off x="10837510" y="2639263"/>
                <a:ext cx="1187640" cy="26280"/>
              </p14:xfrm>
            </p:contentPart>
          </mc:Choice>
          <mc:Fallback>
            <p:pic>
              <p:nvPicPr>
                <p:cNvPr id="44" name="Ink 43">
                  <a:extLst>
                    <a:ext uri="{FF2B5EF4-FFF2-40B4-BE49-F238E27FC236}">
                      <a16:creationId xmlns:a16="http://schemas.microsoft.com/office/drawing/2014/main" id="{74797E11-DE8F-8247-AEFA-1BD05C88E8F7}"/>
                    </a:ext>
                  </a:extLst>
                </p:cNvPr>
                <p:cNvPicPr/>
                <p:nvPr/>
              </p:nvPicPr>
              <p:blipFill>
                <a:blip r:embed="rId77"/>
                <a:stretch>
                  <a:fillRect/>
                </a:stretch>
              </p:blipFill>
              <p:spPr>
                <a:xfrm>
                  <a:off x="10806550" y="2608663"/>
                  <a:ext cx="124920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5" name="Ink 44">
                  <a:extLst>
                    <a:ext uri="{FF2B5EF4-FFF2-40B4-BE49-F238E27FC236}">
                      <a16:creationId xmlns:a16="http://schemas.microsoft.com/office/drawing/2014/main" id="{361A5CDF-A966-0443-B47D-1D86AD67A2C5}"/>
                    </a:ext>
                  </a:extLst>
                </p14:cNvPr>
                <p14:cNvContentPartPr/>
                <p14:nvPr/>
              </p14:nvContentPartPr>
              <p14:xfrm>
                <a:off x="11700070" y="2531263"/>
                <a:ext cx="30600" cy="341640"/>
              </p14:xfrm>
            </p:contentPart>
          </mc:Choice>
          <mc:Fallback>
            <p:pic>
              <p:nvPicPr>
                <p:cNvPr id="45" name="Ink 44">
                  <a:extLst>
                    <a:ext uri="{FF2B5EF4-FFF2-40B4-BE49-F238E27FC236}">
                      <a16:creationId xmlns:a16="http://schemas.microsoft.com/office/drawing/2014/main" id="{361A5CDF-A966-0443-B47D-1D86AD67A2C5}"/>
                    </a:ext>
                  </a:extLst>
                </p:cNvPr>
                <p:cNvPicPr/>
                <p:nvPr/>
              </p:nvPicPr>
              <p:blipFill>
                <a:blip r:embed="rId79"/>
                <a:stretch>
                  <a:fillRect/>
                </a:stretch>
              </p:blipFill>
              <p:spPr>
                <a:xfrm>
                  <a:off x="11669470" y="2500663"/>
                  <a:ext cx="9216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6" name="Ink 45">
                  <a:extLst>
                    <a:ext uri="{FF2B5EF4-FFF2-40B4-BE49-F238E27FC236}">
                      <a16:creationId xmlns:a16="http://schemas.microsoft.com/office/drawing/2014/main" id="{BDAEAEEC-C3CB-1A4C-A326-B8F205582E12}"/>
                    </a:ext>
                  </a:extLst>
                </p14:cNvPr>
                <p14:cNvContentPartPr/>
                <p14:nvPr/>
              </p14:nvContentPartPr>
              <p14:xfrm>
                <a:off x="11719870" y="2975863"/>
                <a:ext cx="135000" cy="255240"/>
              </p14:xfrm>
            </p:contentPart>
          </mc:Choice>
          <mc:Fallback>
            <p:pic>
              <p:nvPicPr>
                <p:cNvPr id="46" name="Ink 45">
                  <a:extLst>
                    <a:ext uri="{FF2B5EF4-FFF2-40B4-BE49-F238E27FC236}">
                      <a16:creationId xmlns:a16="http://schemas.microsoft.com/office/drawing/2014/main" id="{BDAEAEEC-C3CB-1A4C-A326-B8F205582E12}"/>
                    </a:ext>
                  </a:extLst>
                </p:cNvPr>
                <p:cNvPicPr/>
                <p:nvPr/>
              </p:nvPicPr>
              <p:blipFill>
                <a:blip r:embed="rId81"/>
                <a:stretch>
                  <a:fillRect/>
                </a:stretch>
              </p:blipFill>
              <p:spPr>
                <a:xfrm>
                  <a:off x="11689270" y="2945263"/>
                  <a:ext cx="19620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7" name="Ink 46">
                  <a:extLst>
                    <a:ext uri="{FF2B5EF4-FFF2-40B4-BE49-F238E27FC236}">
                      <a16:creationId xmlns:a16="http://schemas.microsoft.com/office/drawing/2014/main" id="{FBF2C0D0-D1C8-AE49-8091-834AFADC6D24}"/>
                    </a:ext>
                  </a:extLst>
                </p14:cNvPr>
                <p14:cNvContentPartPr/>
                <p14:nvPr/>
              </p14:nvContentPartPr>
              <p14:xfrm>
                <a:off x="11807350" y="3002503"/>
                <a:ext cx="234000" cy="180000"/>
              </p14:xfrm>
            </p:contentPart>
          </mc:Choice>
          <mc:Fallback>
            <p:pic>
              <p:nvPicPr>
                <p:cNvPr id="47" name="Ink 46">
                  <a:extLst>
                    <a:ext uri="{FF2B5EF4-FFF2-40B4-BE49-F238E27FC236}">
                      <a16:creationId xmlns:a16="http://schemas.microsoft.com/office/drawing/2014/main" id="{FBF2C0D0-D1C8-AE49-8091-834AFADC6D24}"/>
                    </a:ext>
                  </a:extLst>
                </p:cNvPr>
                <p:cNvPicPr/>
                <p:nvPr/>
              </p:nvPicPr>
              <p:blipFill>
                <a:blip r:embed="rId83"/>
                <a:stretch>
                  <a:fillRect/>
                </a:stretch>
              </p:blipFill>
              <p:spPr>
                <a:xfrm>
                  <a:off x="11776750" y="2971903"/>
                  <a:ext cx="29520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id="{51C36139-7D80-EF43-9C13-91BAD60CF507}"/>
                    </a:ext>
                  </a:extLst>
                </p14:cNvPr>
                <p14:cNvContentPartPr/>
                <p14:nvPr/>
              </p14:nvContentPartPr>
              <p14:xfrm>
                <a:off x="4219270" y="1007743"/>
                <a:ext cx="896040" cy="152640"/>
              </p14:xfrm>
            </p:contentPart>
          </mc:Choice>
          <mc:Fallback>
            <p:pic>
              <p:nvPicPr>
                <p:cNvPr id="49" name="Ink 48">
                  <a:extLst>
                    <a:ext uri="{FF2B5EF4-FFF2-40B4-BE49-F238E27FC236}">
                      <a16:creationId xmlns:a16="http://schemas.microsoft.com/office/drawing/2014/main" id="{51C36139-7D80-EF43-9C13-91BAD60CF507}"/>
                    </a:ext>
                  </a:extLst>
                </p:cNvPr>
                <p:cNvPicPr/>
                <p:nvPr/>
              </p:nvPicPr>
              <p:blipFill>
                <a:blip r:embed="rId85"/>
                <a:stretch>
                  <a:fillRect/>
                </a:stretch>
              </p:blipFill>
              <p:spPr>
                <a:xfrm>
                  <a:off x="4188670" y="977143"/>
                  <a:ext cx="95724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0" name="Ink 49">
                  <a:extLst>
                    <a:ext uri="{FF2B5EF4-FFF2-40B4-BE49-F238E27FC236}">
                      <a16:creationId xmlns:a16="http://schemas.microsoft.com/office/drawing/2014/main" id="{0E0B21D3-B905-B546-8310-75481C0173CD}"/>
                    </a:ext>
                  </a:extLst>
                </p14:cNvPr>
                <p14:cNvContentPartPr/>
                <p14:nvPr/>
              </p14:nvContentPartPr>
              <p14:xfrm>
                <a:off x="3830110" y="1377103"/>
                <a:ext cx="1120320" cy="80280"/>
              </p14:xfrm>
            </p:contentPart>
          </mc:Choice>
          <mc:Fallback>
            <p:pic>
              <p:nvPicPr>
                <p:cNvPr id="50" name="Ink 49">
                  <a:extLst>
                    <a:ext uri="{FF2B5EF4-FFF2-40B4-BE49-F238E27FC236}">
                      <a16:creationId xmlns:a16="http://schemas.microsoft.com/office/drawing/2014/main" id="{0E0B21D3-B905-B546-8310-75481C0173CD}"/>
                    </a:ext>
                  </a:extLst>
                </p:cNvPr>
                <p:cNvPicPr/>
                <p:nvPr/>
              </p:nvPicPr>
              <p:blipFill>
                <a:blip r:embed="rId87"/>
                <a:stretch>
                  <a:fillRect/>
                </a:stretch>
              </p:blipFill>
              <p:spPr>
                <a:xfrm>
                  <a:off x="3799510" y="1346143"/>
                  <a:ext cx="118188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1" name="Ink 50">
                  <a:extLst>
                    <a:ext uri="{FF2B5EF4-FFF2-40B4-BE49-F238E27FC236}">
                      <a16:creationId xmlns:a16="http://schemas.microsoft.com/office/drawing/2014/main" id="{6A691797-B775-E94C-913E-67AD5606136A}"/>
                    </a:ext>
                  </a:extLst>
                </p14:cNvPr>
                <p14:cNvContentPartPr/>
                <p14:nvPr/>
              </p14:nvContentPartPr>
              <p14:xfrm>
                <a:off x="3687910" y="1564303"/>
                <a:ext cx="1168920" cy="185040"/>
              </p14:xfrm>
            </p:contentPart>
          </mc:Choice>
          <mc:Fallback>
            <p:pic>
              <p:nvPicPr>
                <p:cNvPr id="51" name="Ink 50">
                  <a:extLst>
                    <a:ext uri="{FF2B5EF4-FFF2-40B4-BE49-F238E27FC236}">
                      <a16:creationId xmlns:a16="http://schemas.microsoft.com/office/drawing/2014/main" id="{6A691797-B775-E94C-913E-67AD5606136A}"/>
                    </a:ext>
                  </a:extLst>
                </p:cNvPr>
                <p:cNvPicPr/>
                <p:nvPr/>
              </p:nvPicPr>
              <p:blipFill>
                <a:blip r:embed="rId89"/>
                <a:stretch>
                  <a:fillRect/>
                </a:stretch>
              </p:blipFill>
              <p:spPr>
                <a:xfrm>
                  <a:off x="3657310" y="1533703"/>
                  <a:ext cx="123048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2" name="Ink 51">
                  <a:extLst>
                    <a:ext uri="{FF2B5EF4-FFF2-40B4-BE49-F238E27FC236}">
                      <a16:creationId xmlns:a16="http://schemas.microsoft.com/office/drawing/2014/main" id="{44BC1F8E-C2C7-2D46-9C7A-98120DB5071F}"/>
                    </a:ext>
                  </a:extLst>
                </p14:cNvPr>
                <p14:cNvContentPartPr/>
                <p14:nvPr/>
              </p14:nvContentPartPr>
              <p14:xfrm>
                <a:off x="3637510" y="1815943"/>
                <a:ext cx="1214640" cy="252720"/>
              </p14:xfrm>
            </p:contentPart>
          </mc:Choice>
          <mc:Fallback>
            <p:pic>
              <p:nvPicPr>
                <p:cNvPr id="52" name="Ink 51">
                  <a:extLst>
                    <a:ext uri="{FF2B5EF4-FFF2-40B4-BE49-F238E27FC236}">
                      <a16:creationId xmlns:a16="http://schemas.microsoft.com/office/drawing/2014/main" id="{44BC1F8E-C2C7-2D46-9C7A-98120DB5071F}"/>
                    </a:ext>
                  </a:extLst>
                </p:cNvPr>
                <p:cNvPicPr/>
                <p:nvPr/>
              </p:nvPicPr>
              <p:blipFill>
                <a:blip r:embed="rId91"/>
                <a:stretch>
                  <a:fillRect/>
                </a:stretch>
              </p:blipFill>
              <p:spPr>
                <a:xfrm>
                  <a:off x="3606910" y="1785343"/>
                  <a:ext cx="127584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3" name="Ink 52">
                  <a:extLst>
                    <a:ext uri="{FF2B5EF4-FFF2-40B4-BE49-F238E27FC236}">
                      <a16:creationId xmlns:a16="http://schemas.microsoft.com/office/drawing/2014/main" id="{BDD98281-4452-7F42-AEB2-5C421D8F0B03}"/>
                    </a:ext>
                  </a:extLst>
                </p14:cNvPr>
                <p14:cNvContentPartPr/>
                <p14:nvPr/>
              </p14:nvContentPartPr>
              <p14:xfrm>
                <a:off x="3560830" y="2009623"/>
                <a:ext cx="1181880" cy="211680"/>
              </p14:xfrm>
            </p:contentPart>
          </mc:Choice>
          <mc:Fallback>
            <p:pic>
              <p:nvPicPr>
                <p:cNvPr id="53" name="Ink 52">
                  <a:extLst>
                    <a:ext uri="{FF2B5EF4-FFF2-40B4-BE49-F238E27FC236}">
                      <a16:creationId xmlns:a16="http://schemas.microsoft.com/office/drawing/2014/main" id="{BDD98281-4452-7F42-AEB2-5C421D8F0B03}"/>
                    </a:ext>
                  </a:extLst>
                </p:cNvPr>
                <p:cNvPicPr/>
                <p:nvPr/>
              </p:nvPicPr>
              <p:blipFill>
                <a:blip r:embed="rId93"/>
                <a:stretch>
                  <a:fillRect/>
                </a:stretch>
              </p:blipFill>
              <p:spPr>
                <a:xfrm>
                  <a:off x="3530230" y="1979023"/>
                  <a:ext cx="124308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4" name="Ink 53">
                  <a:extLst>
                    <a:ext uri="{FF2B5EF4-FFF2-40B4-BE49-F238E27FC236}">
                      <a16:creationId xmlns:a16="http://schemas.microsoft.com/office/drawing/2014/main" id="{BA158E7E-6EDF-284A-B18F-C366FC96C88D}"/>
                    </a:ext>
                  </a:extLst>
                </p14:cNvPr>
                <p14:cNvContentPartPr/>
                <p14:nvPr/>
              </p14:nvContentPartPr>
              <p14:xfrm>
                <a:off x="3632470" y="2321383"/>
                <a:ext cx="1213920" cy="279720"/>
              </p14:xfrm>
            </p:contentPart>
          </mc:Choice>
          <mc:Fallback>
            <p:pic>
              <p:nvPicPr>
                <p:cNvPr id="54" name="Ink 53">
                  <a:extLst>
                    <a:ext uri="{FF2B5EF4-FFF2-40B4-BE49-F238E27FC236}">
                      <a16:creationId xmlns:a16="http://schemas.microsoft.com/office/drawing/2014/main" id="{BA158E7E-6EDF-284A-B18F-C366FC96C88D}"/>
                    </a:ext>
                  </a:extLst>
                </p:cNvPr>
                <p:cNvPicPr/>
                <p:nvPr/>
              </p:nvPicPr>
              <p:blipFill>
                <a:blip r:embed="rId95"/>
                <a:stretch>
                  <a:fillRect/>
                </a:stretch>
              </p:blipFill>
              <p:spPr>
                <a:xfrm>
                  <a:off x="3601870" y="2290423"/>
                  <a:ext cx="127512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5" name="Ink 54">
                  <a:extLst>
                    <a:ext uri="{FF2B5EF4-FFF2-40B4-BE49-F238E27FC236}">
                      <a16:creationId xmlns:a16="http://schemas.microsoft.com/office/drawing/2014/main" id="{CC60F9B3-01CF-7B48-B710-951CE587421E}"/>
                    </a:ext>
                  </a:extLst>
                </p14:cNvPr>
                <p14:cNvContentPartPr/>
                <p14:nvPr/>
              </p14:nvContentPartPr>
              <p14:xfrm>
                <a:off x="4806070" y="755023"/>
                <a:ext cx="721800" cy="752760"/>
              </p14:xfrm>
            </p:contentPart>
          </mc:Choice>
          <mc:Fallback>
            <p:pic>
              <p:nvPicPr>
                <p:cNvPr id="55" name="Ink 54">
                  <a:extLst>
                    <a:ext uri="{FF2B5EF4-FFF2-40B4-BE49-F238E27FC236}">
                      <a16:creationId xmlns:a16="http://schemas.microsoft.com/office/drawing/2014/main" id="{CC60F9B3-01CF-7B48-B710-951CE587421E}"/>
                    </a:ext>
                  </a:extLst>
                </p:cNvPr>
                <p:cNvPicPr/>
                <p:nvPr/>
              </p:nvPicPr>
              <p:blipFill>
                <a:blip r:embed="rId97"/>
                <a:stretch>
                  <a:fillRect/>
                </a:stretch>
              </p:blipFill>
              <p:spPr>
                <a:xfrm>
                  <a:off x="4775470" y="724423"/>
                  <a:ext cx="783360" cy="8139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6" name="Ink 55">
                  <a:extLst>
                    <a:ext uri="{FF2B5EF4-FFF2-40B4-BE49-F238E27FC236}">
                      <a16:creationId xmlns:a16="http://schemas.microsoft.com/office/drawing/2014/main" id="{1C6760C7-EBDB-7747-9535-78377FDC95A3}"/>
                    </a:ext>
                  </a:extLst>
                </p14:cNvPr>
                <p14:cNvContentPartPr/>
                <p14:nvPr/>
              </p14:nvContentPartPr>
              <p14:xfrm>
                <a:off x="4839550" y="1106383"/>
                <a:ext cx="781560" cy="660240"/>
              </p14:xfrm>
            </p:contentPart>
          </mc:Choice>
          <mc:Fallback>
            <p:pic>
              <p:nvPicPr>
                <p:cNvPr id="56" name="Ink 55">
                  <a:extLst>
                    <a:ext uri="{FF2B5EF4-FFF2-40B4-BE49-F238E27FC236}">
                      <a16:creationId xmlns:a16="http://schemas.microsoft.com/office/drawing/2014/main" id="{1C6760C7-EBDB-7747-9535-78377FDC95A3}"/>
                    </a:ext>
                  </a:extLst>
                </p:cNvPr>
                <p:cNvPicPr/>
                <p:nvPr/>
              </p:nvPicPr>
              <p:blipFill>
                <a:blip r:embed="rId99"/>
                <a:stretch>
                  <a:fillRect/>
                </a:stretch>
              </p:blipFill>
              <p:spPr>
                <a:xfrm>
                  <a:off x="4808950" y="1075783"/>
                  <a:ext cx="842760" cy="7218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7" name="Ink 56">
                  <a:extLst>
                    <a:ext uri="{FF2B5EF4-FFF2-40B4-BE49-F238E27FC236}">
                      <a16:creationId xmlns:a16="http://schemas.microsoft.com/office/drawing/2014/main" id="{C7CBCCE8-E235-DD4E-88EC-51269B07DE00}"/>
                    </a:ext>
                  </a:extLst>
                </p14:cNvPr>
                <p14:cNvContentPartPr/>
                <p14:nvPr/>
              </p14:nvContentPartPr>
              <p14:xfrm>
                <a:off x="4818310" y="1238503"/>
                <a:ext cx="1074960" cy="835560"/>
              </p14:xfrm>
            </p:contentPart>
          </mc:Choice>
          <mc:Fallback>
            <p:pic>
              <p:nvPicPr>
                <p:cNvPr id="57" name="Ink 56">
                  <a:extLst>
                    <a:ext uri="{FF2B5EF4-FFF2-40B4-BE49-F238E27FC236}">
                      <a16:creationId xmlns:a16="http://schemas.microsoft.com/office/drawing/2014/main" id="{C7CBCCE8-E235-DD4E-88EC-51269B07DE00}"/>
                    </a:ext>
                  </a:extLst>
                </p:cNvPr>
                <p:cNvPicPr/>
                <p:nvPr/>
              </p:nvPicPr>
              <p:blipFill>
                <a:blip r:embed="rId101"/>
                <a:stretch>
                  <a:fillRect/>
                </a:stretch>
              </p:blipFill>
              <p:spPr>
                <a:xfrm>
                  <a:off x="4787350" y="1207543"/>
                  <a:ext cx="1136520" cy="8967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8" name="Ink 57">
                  <a:extLst>
                    <a:ext uri="{FF2B5EF4-FFF2-40B4-BE49-F238E27FC236}">
                      <a16:creationId xmlns:a16="http://schemas.microsoft.com/office/drawing/2014/main" id="{96D32804-DF1D-2948-97B0-699B19252DAC}"/>
                    </a:ext>
                  </a:extLst>
                </p14:cNvPr>
                <p14:cNvContentPartPr/>
                <p14:nvPr/>
              </p14:nvContentPartPr>
              <p14:xfrm>
                <a:off x="4945030" y="1526143"/>
                <a:ext cx="1106640" cy="791280"/>
              </p14:xfrm>
            </p:contentPart>
          </mc:Choice>
          <mc:Fallback>
            <p:pic>
              <p:nvPicPr>
                <p:cNvPr id="58" name="Ink 57">
                  <a:extLst>
                    <a:ext uri="{FF2B5EF4-FFF2-40B4-BE49-F238E27FC236}">
                      <a16:creationId xmlns:a16="http://schemas.microsoft.com/office/drawing/2014/main" id="{96D32804-DF1D-2948-97B0-699B19252DAC}"/>
                    </a:ext>
                  </a:extLst>
                </p:cNvPr>
                <p:cNvPicPr/>
                <p:nvPr/>
              </p:nvPicPr>
              <p:blipFill>
                <a:blip r:embed="rId103"/>
                <a:stretch>
                  <a:fillRect/>
                </a:stretch>
              </p:blipFill>
              <p:spPr>
                <a:xfrm>
                  <a:off x="4914430" y="1495543"/>
                  <a:ext cx="1167840" cy="8524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9" name="Ink 58">
                  <a:extLst>
                    <a:ext uri="{FF2B5EF4-FFF2-40B4-BE49-F238E27FC236}">
                      <a16:creationId xmlns:a16="http://schemas.microsoft.com/office/drawing/2014/main" id="{8BA15829-8EFB-584E-92B0-E5AF38BA8194}"/>
                    </a:ext>
                  </a:extLst>
                </p14:cNvPr>
                <p14:cNvContentPartPr/>
                <p14:nvPr/>
              </p14:nvContentPartPr>
              <p14:xfrm>
                <a:off x="5033950" y="1567183"/>
                <a:ext cx="1467000" cy="1036080"/>
              </p14:xfrm>
            </p:contentPart>
          </mc:Choice>
          <mc:Fallback>
            <p:pic>
              <p:nvPicPr>
                <p:cNvPr id="59" name="Ink 58">
                  <a:extLst>
                    <a:ext uri="{FF2B5EF4-FFF2-40B4-BE49-F238E27FC236}">
                      <a16:creationId xmlns:a16="http://schemas.microsoft.com/office/drawing/2014/main" id="{8BA15829-8EFB-584E-92B0-E5AF38BA8194}"/>
                    </a:ext>
                  </a:extLst>
                </p:cNvPr>
                <p:cNvPicPr/>
                <p:nvPr/>
              </p:nvPicPr>
              <p:blipFill>
                <a:blip r:embed="rId105"/>
                <a:stretch>
                  <a:fillRect/>
                </a:stretch>
              </p:blipFill>
              <p:spPr>
                <a:xfrm>
                  <a:off x="5003350" y="1536583"/>
                  <a:ext cx="1528200" cy="10972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0" name="Ink 59">
                  <a:extLst>
                    <a:ext uri="{FF2B5EF4-FFF2-40B4-BE49-F238E27FC236}">
                      <a16:creationId xmlns:a16="http://schemas.microsoft.com/office/drawing/2014/main" id="{84D5CF12-F177-DA49-BA23-52913F0FE3AD}"/>
                    </a:ext>
                  </a:extLst>
                </p14:cNvPr>
                <p14:cNvContentPartPr/>
                <p14:nvPr/>
              </p14:nvContentPartPr>
              <p14:xfrm>
                <a:off x="5273710" y="1875343"/>
                <a:ext cx="1410840" cy="824040"/>
              </p14:xfrm>
            </p:contentPart>
          </mc:Choice>
          <mc:Fallback>
            <p:pic>
              <p:nvPicPr>
                <p:cNvPr id="60" name="Ink 59">
                  <a:extLst>
                    <a:ext uri="{FF2B5EF4-FFF2-40B4-BE49-F238E27FC236}">
                      <a16:creationId xmlns:a16="http://schemas.microsoft.com/office/drawing/2014/main" id="{84D5CF12-F177-DA49-BA23-52913F0FE3AD}"/>
                    </a:ext>
                  </a:extLst>
                </p:cNvPr>
                <p:cNvPicPr/>
                <p:nvPr/>
              </p:nvPicPr>
              <p:blipFill>
                <a:blip r:embed="rId107"/>
                <a:stretch>
                  <a:fillRect/>
                </a:stretch>
              </p:blipFill>
              <p:spPr>
                <a:xfrm>
                  <a:off x="5243110" y="1844743"/>
                  <a:ext cx="1472400" cy="8856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1" name="Ink 60">
                  <a:extLst>
                    <a:ext uri="{FF2B5EF4-FFF2-40B4-BE49-F238E27FC236}">
                      <a16:creationId xmlns:a16="http://schemas.microsoft.com/office/drawing/2014/main" id="{E0849DAD-1DF7-004E-A6E6-146B186A1F56}"/>
                    </a:ext>
                  </a:extLst>
                </p14:cNvPr>
                <p14:cNvContentPartPr/>
                <p14:nvPr/>
              </p14:nvContentPartPr>
              <p14:xfrm>
                <a:off x="5979310" y="1876423"/>
                <a:ext cx="1170720" cy="822240"/>
              </p14:xfrm>
            </p:contentPart>
          </mc:Choice>
          <mc:Fallback>
            <p:pic>
              <p:nvPicPr>
                <p:cNvPr id="61" name="Ink 60">
                  <a:extLst>
                    <a:ext uri="{FF2B5EF4-FFF2-40B4-BE49-F238E27FC236}">
                      <a16:creationId xmlns:a16="http://schemas.microsoft.com/office/drawing/2014/main" id="{E0849DAD-1DF7-004E-A6E6-146B186A1F56}"/>
                    </a:ext>
                  </a:extLst>
                </p:cNvPr>
                <p:cNvPicPr/>
                <p:nvPr/>
              </p:nvPicPr>
              <p:blipFill>
                <a:blip r:embed="rId109"/>
                <a:stretch>
                  <a:fillRect/>
                </a:stretch>
              </p:blipFill>
              <p:spPr>
                <a:xfrm>
                  <a:off x="5948710" y="1845823"/>
                  <a:ext cx="1231920" cy="8834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2" name="Ink 61">
                  <a:extLst>
                    <a:ext uri="{FF2B5EF4-FFF2-40B4-BE49-F238E27FC236}">
                      <a16:creationId xmlns:a16="http://schemas.microsoft.com/office/drawing/2014/main" id="{A2084859-EEBF-5540-820F-51238CB7177A}"/>
                    </a:ext>
                  </a:extLst>
                </p14:cNvPr>
                <p14:cNvContentPartPr/>
                <p14:nvPr/>
              </p14:nvContentPartPr>
              <p14:xfrm>
                <a:off x="6661510" y="2070823"/>
                <a:ext cx="1009080" cy="711720"/>
              </p14:xfrm>
            </p:contentPart>
          </mc:Choice>
          <mc:Fallback>
            <p:pic>
              <p:nvPicPr>
                <p:cNvPr id="62" name="Ink 61">
                  <a:extLst>
                    <a:ext uri="{FF2B5EF4-FFF2-40B4-BE49-F238E27FC236}">
                      <a16:creationId xmlns:a16="http://schemas.microsoft.com/office/drawing/2014/main" id="{A2084859-EEBF-5540-820F-51238CB7177A}"/>
                    </a:ext>
                  </a:extLst>
                </p:cNvPr>
                <p:cNvPicPr/>
                <p:nvPr/>
              </p:nvPicPr>
              <p:blipFill>
                <a:blip r:embed="rId111"/>
                <a:stretch>
                  <a:fillRect/>
                </a:stretch>
              </p:blipFill>
              <p:spPr>
                <a:xfrm>
                  <a:off x="6630910" y="2040223"/>
                  <a:ext cx="1070640" cy="7729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3" name="Ink 62">
                  <a:extLst>
                    <a:ext uri="{FF2B5EF4-FFF2-40B4-BE49-F238E27FC236}">
                      <a16:creationId xmlns:a16="http://schemas.microsoft.com/office/drawing/2014/main" id="{EE995469-A4A9-F44F-9CE2-392B265E3E01}"/>
                    </a:ext>
                  </a:extLst>
                </p14:cNvPr>
                <p14:cNvContentPartPr/>
                <p14:nvPr/>
              </p14:nvContentPartPr>
              <p14:xfrm>
                <a:off x="7651870" y="2145703"/>
                <a:ext cx="734760" cy="611640"/>
              </p14:xfrm>
            </p:contentPart>
          </mc:Choice>
          <mc:Fallback>
            <p:pic>
              <p:nvPicPr>
                <p:cNvPr id="63" name="Ink 62">
                  <a:extLst>
                    <a:ext uri="{FF2B5EF4-FFF2-40B4-BE49-F238E27FC236}">
                      <a16:creationId xmlns:a16="http://schemas.microsoft.com/office/drawing/2014/main" id="{EE995469-A4A9-F44F-9CE2-392B265E3E01}"/>
                    </a:ext>
                  </a:extLst>
                </p:cNvPr>
                <p:cNvPicPr/>
                <p:nvPr/>
              </p:nvPicPr>
              <p:blipFill>
                <a:blip r:embed="rId113"/>
                <a:stretch>
                  <a:fillRect/>
                </a:stretch>
              </p:blipFill>
              <p:spPr>
                <a:xfrm>
                  <a:off x="7621270" y="2115103"/>
                  <a:ext cx="795960" cy="6732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4" name="Ink 63">
                  <a:extLst>
                    <a:ext uri="{FF2B5EF4-FFF2-40B4-BE49-F238E27FC236}">
                      <a16:creationId xmlns:a16="http://schemas.microsoft.com/office/drawing/2014/main" id="{5B17E839-D401-AC40-9FBC-B13F8E72677C}"/>
                    </a:ext>
                  </a:extLst>
                </p14:cNvPr>
                <p14:cNvContentPartPr/>
                <p14:nvPr/>
              </p14:nvContentPartPr>
              <p14:xfrm>
                <a:off x="8086030" y="2094583"/>
                <a:ext cx="861840" cy="598680"/>
              </p14:xfrm>
            </p:contentPart>
          </mc:Choice>
          <mc:Fallback>
            <p:pic>
              <p:nvPicPr>
                <p:cNvPr id="64" name="Ink 63">
                  <a:extLst>
                    <a:ext uri="{FF2B5EF4-FFF2-40B4-BE49-F238E27FC236}">
                      <a16:creationId xmlns:a16="http://schemas.microsoft.com/office/drawing/2014/main" id="{5B17E839-D401-AC40-9FBC-B13F8E72677C}"/>
                    </a:ext>
                  </a:extLst>
                </p:cNvPr>
                <p:cNvPicPr/>
                <p:nvPr/>
              </p:nvPicPr>
              <p:blipFill>
                <a:blip r:embed="rId115"/>
                <a:stretch>
                  <a:fillRect/>
                </a:stretch>
              </p:blipFill>
              <p:spPr>
                <a:xfrm>
                  <a:off x="8055430" y="2063983"/>
                  <a:ext cx="923400" cy="6602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5" name="Ink 64">
                  <a:extLst>
                    <a:ext uri="{FF2B5EF4-FFF2-40B4-BE49-F238E27FC236}">
                      <a16:creationId xmlns:a16="http://schemas.microsoft.com/office/drawing/2014/main" id="{2D7DD51B-D515-A649-AF7D-836A5EE0B348}"/>
                    </a:ext>
                  </a:extLst>
                </p14:cNvPr>
                <p14:cNvContentPartPr/>
                <p14:nvPr/>
              </p14:nvContentPartPr>
              <p14:xfrm>
                <a:off x="8812510" y="2211223"/>
                <a:ext cx="701280" cy="489600"/>
              </p14:xfrm>
            </p:contentPart>
          </mc:Choice>
          <mc:Fallback>
            <p:pic>
              <p:nvPicPr>
                <p:cNvPr id="65" name="Ink 64">
                  <a:extLst>
                    <a:ext uri="{FF2B5EF4-FFF2-40B4-BE49-F238E27FC236}">
                      <a16:creationId xmlns:a16="http://schemas.microsoft.com/office/drawing/2014/main" id="{2D7DD51B-D515-A649-AF7D-836A5EE0B348}"/>
                    </a:ext>
                  </a:extLst>
                </p:cNvPr>
                <p:cNvPicPr/>
                <p:nvPr/>
              </p:nvPicPr>
              <p:blipFill>
                <a:blip r:embed="rId117"/>
                <a:stretch>
                  <a:fillRect/>
                </a:stretch>
              </p:blipFill>
              <p:spPr>
                <a:xfrm>
                  <a:off x="8781910" y="2180623"/>
                  <a:ext cx="762480" cy="5511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6" name="Ink 65">
                  <a:extLst>
                    <a:ext uri="{FF2B5EF4-FFF2-40B4-BE49-F238E27FC236}">
                      <a16:creationId xmlns:a16="http://schemas.microsoft.com/office/drawing/2014/main" id="{39943FA1-C0B4-724C-A3B3-15856EE60C49}"/>
                    </a:ext>
                  </a:extLst>
                </p14:cNvPr>
                <p14:cNvContentPartPr/>
                <p14:nvPr/>
              </p14:nvContentPartPr>
              <p14:xfrm>
                <a:off x="9212110" y="2227423"/>
                <a:ext cx="788040" cy="549720"/>
              </p14:xfrm>
            </p:contentPart>
          </mc:Choice>
          <mc:Fallback>
            <p:pic>
              <p:nvPicPr>
                <p:cNvPr id="66" name="Ink 65">
                  <a:extLst>
                    <a:ext uri="{FF2B5EF4-FFF2-40B4-BE49-F238E27FC236}">
                      <a16:creationId xmlns:a16="http://schemas.microsoft.com/office/drawing/2014/main" id="{39943FA1-C0B4-724C-A3B3-15856EE60C49}"/>
                    </a:ext>
                  </a:extLst>
                </p:cNvPr>
                <p:cNvPicPr/>
                <p:nvPr/>
              </p:nvPicPr>
              <p:blipFill>
                <a:blip r:embed="rId119"/>
                <a:stretch>
                  <a:fillRect/>
                </a:stretch>
              </p:blipFill>
              <p:spPr>
                <a:xfrm>
                  <a:off x="9181510" y="2196823"/>
                  <a:ext cx="849600" cy="6112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7" name="Ink 66">
                  <a:extLst>
                    <a:ext uri="{FF2B5EF4-FFF2-40B4-BE49-F238E27FC236}">
                      <a16:creationId xmlns:a16="http://schemas.microsoft.com/office/drawing/2014/main" id="{345563F0-4B96-FD4D-894B-D5E8485FC535}"/>
                    </a:ext>
                  </a:extLst>
                </p14:cNvPr>
                <p14:cNvContentPartPr/>
                <p14:nvPr/>
              </p14:nvContentPartPr>
              <p14:xfrm>
                <a:off x="9857230" y="2205103"/>
                <a:ext cx="695520" cy="489240"/>
              </p14:xfrm>
            </p:contentPart>
          </mc:Choice>
          <mc:Fallback>
            <p:pic>
              <p:nvPicPr>
                <p:cNvPr id="67" name="Ink 66">
                  <a:extLst>
                    <a:ext uri="{FF2B5EF4-FFF2-40B4-BE49-F238E27FC236}">
                      <a16:creationId xmlns:a16="http://schemas.microsoft.com/office/drawing/2014/main" id="{345563F0-4B96-FD4D-894B-D5E8485FC535}"/>
                    </a:ext>
                  </a:extLst>
                </p:cNvPr>
                <p:cNvPicPr/>
                <p:nvPr/>
              </p:nvPicPr>
              <p:blipFill>
                <a:blip r:embed="rId121"/>
                <a:stretch>
                  <a:fillRect/>
                </a:stretch>
              </p:blipFill>
              <p:spPr>
                <a:xfrm>
                  <a:off x="9826630" y="2174503"/>
                  <a:ext cx="756720" cy="5508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8" name="Ink 67">
                  <a:extLst>
                    <a:ext uri="{FF2B5EF4-FFF2-40B4-BE49-F238E27FC236}">
                      <a16:creationId xmlns:a16="http://schemas.microsoft.com/office/drawing/2014/main" id="{8DFACB6D-0791-554A-AD49-D2FA2459D60A}"/>
                    </a:ext>
                  </a:extLst>
                </p14:cNvPr>
                <p14:cNvContentPartPr/>
                <p14:nvPr/>
              </p14:nvContentPartPr>
              <p14:xfrm>
                <a:off x="10543390" y="2361343"/>
                <a:ext cx="521640" cy="297000"/>
              </p14:xfrm>
            </p:contentPart>
          </mc:Choice>
          <mc:Fallback>
            <p:pic>
              <p:nvPicPr>
                <p:cNvPr id="68" name="Ink 67">
                  <a:extLst>
                    <a:ext uri="{FF2B5EF4-FFF2-40B4-BE49-F238E27FC236}">
                      <a16:creationId xmlns:a16="http://schemas.microsoft.com/office/drawing/2014/main" id="{8DFACB6D-0791-554A-AD49-D2FA2459D60A}"/>
                    </a:ext>
                  </a:extLst>
                </p:cNvPr>
                <p:cNvPicPr/>
                <p:nvPr/>
              </p:nvPicPr>
              <p:blipFill>
                <a:blip r:embed="rId123"/>
                <a:stretch>
                  <a:fillRect/>
                </a:stretch>
              </p:blipFill>
              <p:spPr>
                <a:xfrm>
                  <a:off x="10512790" y="2330743"/>
                  <a:ext cx="58320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9" name="Ink 68">
                  <a:extLst>
                    <a:ext uri="{FF2B5EF4-FFF2-40B4-BE49-F238E27FC236}">
                      <a16:creationId xmlns:a16="http://schemas.microsoft.com/office/drawing/2014/main" id="{475E0FBE-855B-2B48-AFD8-641D06611066}"/>
                    </a:ext>
                  </a:extLst>
                </p14:cNvPr>
                <p14:cNvContentPartPr/>
                <p14:nvPr/>
              </p14:nvContentPartPr>
              <p14:xfrm>
                <a:off x="10541590" y="1685263"/>
                <a:ext cx="1671840" cy="1811160"/>
              </p14:xfrm>
            </p:contentPart>
          </mc:Choice>
          <mc:Fallback>
            <p:pic>
              <p:nvPicPr>
                <p:cNvPr id="69" name="Ink 68">
                  <a:extLst>
                    <a:ext uri="{FF2B5EF4-FFF2-40B4-BE49-F238E27FC236}">
                      <a16:creationId xmlns:a16="http://schemas.microsoft.com/office/drawing/2014/main" id="{475E0FBE-855B-2B48-AFD8-641D06611066}"/>
                    </a:ext>
                  </a:extLst>
                </p:cNvPr>
                <p:cNvPicPr/>
                <p:nvPr/>
              </p:nvPicPr>
              <p:blipFill>
                <a:blip r:embed="rId125"/>
                <a:stretch>
                  <a:fillRect/>
                </a:stretch>
              </p:blipFill>
              <p:spPr>
                <a:xfrm>
                  <a:off x="10510990" y="1654663"/>
                  <a:ext cx="1733040" cy="18723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0" name="Ink 69">
                  <a:extLst>
                    <a:ext uri="{FF2B5EF4-FFF2-40B4-BE49-F238E27FC236}">
                      <a16:creationId xmlns:a16="http://schemas.microsoft.com/office/drawing/2014/main" id="{A8ABC93C-042E-FA40-BAC1-1B254BF3A16B}"/>
                    </a:ext>
                  </a:extLst>
                </p14:cNvPr>
                <p14:cNvContentPartPr/>
                <p14:nvPr/>
              </p14:nvContentPartPr>
              <p14:xfrm>
                <a:off x="10748590" y="875263"/>
                <a:ext cx="380160" cy="740520"/>
              </p14:xfrm>
            </p:contentPart>
          </mc:Choice>
          <mc:Fallback>
            <p:pic>
              <p:nvPicPr>
                <p:cNvPr id="70" name="Ink 69">
                  <a:extLst>
                    <a:ext uri="{FF2B5EF4-FFF2-40B4-BE49-F238E27FC236}">
                      <a16:creationId xmlns:a16="http://schemas.microsoft.com/office/drawing/2014/main" id="{A8ABC93C-042E-FA40-BAC1-1B254BF3A16B}"/>
                    </a:ext>
                  </a:extLst>
                </p:cNvPr>
                <p:cNvPicPr/>
                <p:nvPr/>
              </p:nvPicPr>
              <p:blipFill>
                <a:blip r:embed="rId127"/>
                <a:stretch>
                  <a:fillRect/>
                </a:stretch>
              </p:blipFill>
              <p:spPr>
                <a:xfrm>
                  <a:off x="10717990" y="844663"/>
                  <a:ext cx="441360" cy="8020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1" name="Ink 70">
                  <a:extLst>
                    <a:ext uri="{FF2B5EF4-FFF2-40B4-BE49-F238E27FC236}">
                      <a16:creationId xmlns:a16="http://schemas.microsoft.com/office/drawing/2014/main" id="{075070F5-A757-2643-AF3D-041D77875F9E}"/>
                    </a:ext>
                  </a:extLst>
                </p14:cNvPr>
                <p14:cNvContentPartPr/>
                <p14:nvPr/>
              </p14:nvContentPartPr>
              <p14:xfrm>
                <a:off x="9335950" y="472063"/>
                <a:ext cx="421920" cy="461520"/>
              </p14:xfrm>
            </p:contentPart>
          </mc:Choice>
          <mc:Fallback>
            <p:pic>
              <p:nvPicPr>
                <p:cNvPr id="71" name="Ink 70">
                  <a:extLst>
                    <a:ext uri="{FF2B5EF4-FFF2-40B4-BE49-F238E27FC236}">
                      <a16:creationId xmlns:a16="http://schemas.microsoft.com/office/drawing/2014/main" id="{075070F5-A757-2643-AF3D-041D77875F9E}"/>
                    </a:ext>
                  </a:extLst>
                </p:cNvPr>
                <p:cNvPicPr/>
                <p:nvPr/>
              </p:nvPicPr>
              <p:blipFill>
                <a:blip r:embed="rId129"/>
                <a:stretch>
                  <a:fillRect/>
                </a:stretch>
              </p:blipFill>
              <p:spPr>
                <a:xfrm>
                  <a:off x="9304990" y="441463"/>
                  <a:ext cx="483480" cy="5227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2" name="Ink 71">
                  <a:extLst>
                    <a:ext uri="{FF2B5EF4-FFF2-40B4-BE49-F238E27FC236}">
                      <a16:creationId xmlns:a16="http://schemas.microsoft.com/office/drawing/2014/main" id="{AB09AE35-3F35-5848-B740-ABC067B6D0A5}"/>
                    </a:ext>
                  </a:extLst>
                </p14:cNvPr>
                <p14:cNvContentPartPr/>
                <p14:nvPr/>
              </p14:nvContentPartPr>
              <p14:xfrm>
                <a:off x="9634390" y="526063"/>
                <a:ext cx="180000" cy="77040"/>
              </p14:xfrm>
            </p:contentPart>
          </mc:Choice>
          <mc:Fallback>
            <p:pic>
              <p:nvPicPr>
                <p:cNvPr id="72" name="Ink 71">
                  <a:extLst>
                    <a:ext uri="{FF2B5EF4-FFF2-40B4-BE49-F238E27FC236}">
                      <a16:creationId xmlns:a16="http://schemas.microsoft.com/office/drawing/2014/main" id="{AB09AE35-3F35-5848-B740-ABC067B6D0A5}"/>
                    </a:ext>
                  </a:extLst>
                </p:cNvPr>
                <p:cNvPicPr/>
                <p:nvPr/>
              </p:nvPicPr>
              <p:blipFill>
                <a:blip r:embed="rId131"/>
                <a:stretch>
                  <a:fillRect/>
                </a:stretch>
              </p:blipFill>
              <p:spPr>
                <a:xfrm>
                  <a:off x="9603790" y="495463"/>
                  <a:ext cx="24120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3" name="Ink 72">
                  <a:extLst>
                    <a:ext uri="{FF2B5EF4-FFF2-40B4-BE49-F238E27FC236}">
                      <a16:creationId xmlns:a16="http://schemas.microsoft.com/office/drawing/2014/main" id="{20EC3DEA-664A-E845-ADA6-E39A5C6C3832}"/>
                    </a:ext>
                  </a:extLst>
                </p14:cNvPr>
                <p14:cNvContentPartPr/>
                <p14:nvPr/>
              </p14:nvContentPartPr>
              <p14:xfrm>
                <a:off x="9879190" y="305023"/>
                <a:ext cx="246600" cy="347760"/>
              </p14:xfrm>
            </p:contentPart>
          </mc:Choice>
          <mc:Fallback>
            <p:pic>
              <p:nvPicPr>
                <p:cNvPr id="73" name="Ink 72">
                  <a:extLst>
                    <a:ext uri="{FF2B5EF4-FFF2-40B4-BE49-F238E27FC236}">
                      <a16:creationId xmlns:a16="http://schemas.microsoft.com/office/drawing/2014/main" id="{20EC3DEA-664A-E845-ADA6-E39A5C6C3832}"/>
                    </a:ext>
                  </a:extLst>
                </p:cNvPr>
                <p:cNvPicPr/>
                <p:nvPr/>
              </p:nvPicPr>
              <p:blipFill>
                <a:blip r:embed="rId133"/>
                <a:stretch>
                  <a:fillRect/>
                </a:stretch>
              </p:blipFill>
              <p:spPr>
                <a:xfrm>
                  <a:off x="9848590" y="274423"/>
                  <a:ext cx="308160" cy="4089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4" name="Ink 73">
                  <a:extLst>
                    <a:ext uri="{FF2B5EF4-FFF2-40B4-BE49-F238E27FC236}">
                      <a16:creationId xmlns:a16="http://schemas.microsoft.com/office/drawing/2014/main" id="{619C9602-1D9B-D54B-A93B-D3DC2D720F82}"/>
                    </a:ext>
                  </a:extLst>
                </p14:cNvPr>
                <p14:cNvContentPartPr/>
                <p14:nvPr/>
              </p14:nvContentPartPr>
              <p14:xfrm>
                <a:off x="10160350" y="294943"/>
                <a:ext cx="3960" cy="8640"/>
              </p14:xfrm>
            </p:contentPart>
          </mc:Choice>
          <mc:Fallback>
            <p:pic>
              <p:nvPicPr>
                <p:cNvPr id="74" name="Ink 73">
                  <a:extLst>
                    <a:ext uri="{FF2B5EF4-FFF2-40B4-BE49-F238E27FC236}">
                      <a16:creationId xmlns:a16="http://schemas.microsoft.com/office/drawing/2014/main" id="{619C9602-1D9B-D54B-A93B-D3DC2D720F82}"/>
                    </a:ext>
                  </a:extLst>
                </p:cNvPr>
                <p:cNvPicPr/>
                <p:nvPr/>
              </p:nvPicPr>
              <p:blipFill>
                <a:blip r:embed="rId135"/>
                <a:stretch>
                  <a:fillRect/>
                </a:stretch>
              </p:blipFill>
              <p:spPr>
                <a:xfrm>
                  <a:off x="10129750" y="263983"/>
                  <a:ext cx="655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5" name="Ink 74">
                  <a:extLst>
                    <a:ext uri="{FF2B5EF4-FFF2-40B4-BE49-F238E27FC236}">
                      <a16:creationId xmlns:a16="http://schemas.microsoft.com/office/drawing/2014/main" id="{A3FA0E2A-8FD2-8A4A-9817-023F56C3B2E0}"/>
                    </a:ext>
                  </a:extLst>
                </p14:cNvPr>
                <p14:cNvContentPartPr/>
                <p14:nvPr/>
              </p14:nvContentPartPr>
              <p14:xfrm>
                <a:off x="10230550" y="147343"/>
                <a:ext cx="759240" cy="400680"/>
              </p14:xfrm>
            </p:contentPart>
          </mc:Choice>
          <mc:Fallback>
            <p:pic>
              <p:nvPicPr>
                <p:cNvPr id="75" name="Ink 74">
                  <a:extLst>
                    <a:ext uri="{FF2B5EF4-FFF2-40B4-BE49-F238E27FC236}">
                      <a16:creationId xmlns:a16="http://schemas.microsoft.com/office/drawing/2014/main" id="{A3FA0E2A-8FD2-8A4A-9817-023F56C3B2E0}"/>
                    </a:ext>
                  </a:extLst>
                </p:cNvPr>
                <p:cNvPicPr/>
                <p:nvPr/>
              </p:nvPicPr>
              <p:blipFill>
                <a:blip r:embed="rId137"/>
                <a:stretch>
                  <a:fillRect/>
                </a:stretch>
              </p:blipFill>
              <p:spPr>
                <a:xfrm>
                  <a:off x="10199590" y="116383"/>
                  <a:ext cx="820440" cy="4622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6" name="Ink 75">
                  <a:extLst>
                    <a:ext uri="{FF2B5EF4-FFF2-40B4-BE49-F238E27FC236}">
                      <a16:creationId xmlns:a16="http://schemas.microsoft.com/office/drawing/2014/main" id="{8BD957F5-E877-D449-9AB8-5233CCDDA705}"/>
                    </a:ext>
                  </a:extLst>
                </p14:cNvPr>
                <p14:cNvContentPartPr/>
                <p14:nvPr/>
              </p14:nvContentPartPr>
              <p14:xfrm>
                <a:off x="11149990" y="461983"/>
                <a:ext cx="25560" cy="26640"/>
              </p14:xfrm>
            </p:contentPart>
          </mc:Choice>
          <mc:Fallback>
            <p:pic>
              <p:nvPicPr>
                <p:cNvPr id="76" name="Ink 75">
                  <a:extLst>
                    <a:ext uri="{FF2B5EF4-FFF2-40B4-BE49-F238E27FC236}">
                      <a16:creationId xmlns:a16="http://schemas.microsoft.com/office/drawing/2014/main" id="{8BD957F5-E877-D449-9AB8-5233CCDDA705}"/>
                    </a:ext>
                  </a:extLst>
                </p:cNvPr>
                <p:cNvPicPr/>
                <p:nvPr/>
              </p:nvPicPr>
              <p:blipFill>
                <a:blip r:embed="rId139"/>
                <a:stretch>
                  <a:fillRect/>
                </a:stretch>
              </p:blipFill>
              <p:spPr>
                <a:xfrm>
                  <a:off x="11119390" y="431383"/>
                  <a:ext cx="8676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7" name="Ink 76">
                  <a:extLst>
                    <a:ext uri="{FF2B5EF4-FFF2-40B4-BE49-F238E27FC236}">
                      <a16:creationId xmlns:a16="http://schemas.microsoft.com/office/drawing/2014/main" id="{82229F5D-08AD-FD48-A78B-FC2F62AD92CE}"/>
                    </a:ext>
                  </a:extLst>
                </p14:cNvPr>
                <p14:cNvContentPartPr/>
                <p14:nvPr/>
              </p14:nvContentPartPr>
              <p14:xfrm>
                <a:off x="8943550" y="473143"/>
                <a:ext cx="2743200" cy="825120"/>
              </p14:xfrm>
            </p:contentPart>
          </mc:Choice>
          <mc:Fallback>
            <p:pic>
              <p:nvPicPr>
                <p:cNvPr id="77" name="Ink 76">
                  <a:extLst>
                    <a:ext uri="{FF2B5EF4-FFF2-40B4-BE49-F238E27FC236}">
                      <a16:creationId xmlns:a16="http://schemas.microsoft.com/office/drawing/2014/main" id="{82229F5D-08AD-FD48-A78B-FC2F62AD92CE}"/>
                    </a:ext>
                  </a:extLst>
                </p:cNvPr>
                <p:cNvPicPr/>
                <p:nvPr/>
              </p:nvPicPr>
              <p:blipFill>
                <a:blip r:embed="rId141"/>
                <a:stretch>
                  <a:fillRect/>
                </a:stretch>
              </p:blipFill>
              <p:spPr>
                <a:xfrm>
                  <a:off x="8912950" y="442543"/>
                  <a:ext cx="2804760" cy="8866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6" name="Ink 85">
                  <a:extLst>
                    <a:ext uri="{FF2B5EF4-FFF2-40B4-BE49-F238E27FC236}">
                      <a16:creationId xmlns:a16="http://schemas.microsoft.com/office/drawing/2014/main" id="{BA6F67E0-6248-084B-9F12-5B84B14DF910}"/>
                    </a:ext>
                  </a:extLst>
                </p14:cNvPr>
                <p14:cNvContentPartPr/>
                <p14:nvPr/>
              </p14:nvContentPartPr>
              <p14:xfrm>
                <a:off x="11650390" y="2397703"/>
                <a:ext cx="496800" cy="207360"/>
              </p14:xfrm>
            </p:contentPart>
          </mc:Choice>
          <mc:Fallback>
            <p:pic>
              <p:nvPicPr>
                <p:cNvPr id="86" name="Ink 85">
                  <a:extLst>
                    <a:ext uri="{FF2B5EF4-FFF2-40B4-BE49-F238E27FC236}">
                      <a16:creationId xmlns:a16="http://schemas.microsoft.com/office/drawing/2014/main" id="{BA6F67E0-6248-084B-9F12-5B84B14DF910}"/>
                    </a:ext>
                  </a:extLst>
                </p:cNvPr>
                <p:cNvPicPr/>
                <p:nvPr/>
              </p:nvPicPr>
              <p:blipFill>
                <a:blip r:embed="rId143"/>
                <a:stretch>
                  <a:fillRect/>
                </a:stretch>
              </p:blipFill>
              <p:spPr>
                <a:xfrm>
                  <a:off x="11619790" y="2366743"/>
                  <a:ext cx="558000" cy="268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4">
            <p14:nvContentPartPr>
              <p14:cNvPr id="88" name="Ink 87">
                <a:extLst>
                  <a:ext uri="{FF2B5EF4-FFF2-40B4-BE49-F238E27FC236}">
                    <a16:creationId xmlns:a16="http://schemas.microsoft.com/office/drawing/2014/main" id="{B5F464CC-8072-3C4C-8701-BD6434D4958D}"/>
                  </a:ext>
                </a:extLst>
              </p14:cNvPr>
              <p14:cNvContentPartPr/>
              <p14:nvPr/>
            </p14:nvContentPartPr>
            <p14:xfrm>
              <a:off x="3421510" y="3831223"/>
              <a:ext cx="3356280" cy="1694880"/>
            </p14:xfrm>
          </p:contentPart>
        </mc:Choice>
        <mc:Fallback>
          <p:pic>
            <p:nvPicPr>
              <p:cNvPr id="88" name="Ink 87">
                <a:extLst>
                  <a:ext uri="{FF2B5EF4-FFF2-40B4-BE49-F238E27FC236}">
                    <a16:creationId xmlns:a16="http://schemas.microsoft.com/office/drawing/2014/main" id="{B5F464CC-8072-3C4C-8701-BD6434D4958D}"/>
                  </a:ext>
                </a:extLst>
              </p:cNvPr>
              <p:cNvPicPr/>
              <p:nvPr/>
            </p:nvPicPr>
            <p:blipFill>
              <a:blip r:embed="rId145"/>
              <a:stretch>
                <a:fillRect/>
              </a:stretch>
            </p:blipFill>
            <p:spPr>
              <a:xfrm>
                <a:off x="3390910" y="3800623"/>
                <a:ext cx="3417840" cy="1756440"/>
              </a:xfrm>
              <a:prstGeom prst="rect">
                <a:avLst/>
              </a:prstGeom>
            </p:spPr>
          </p:pic>
        </mc:Fallback>
      </mc:AlternateContent>
      <p:grpSp>
        <p:nvGrpSpPr>
          <p:cNvPr id="101" name="Group 100">
            <a:extLst>
              <a:ext uri="{FF2B5EF4-FFF2-40B4-BE49-F238E27FC236}">
                <a16:creationId xmlns:a16="http://schemas.microsoft.com/office/drawing/2014/main" id="{92C1C519-8160-F64F-8786-F28CF602151A}"/>
              </a:ext>
            </a:extLst>
          </p:cNvPr>
          <p:cNvGrpSpPr/>
          <p:nvPr/>
        </p:nvGrpSpPr>
        <p:grpSpPr>
          <a:xfrm>
            <a:off x="2798710" y="4205263"/>
            <a:ext cx="4896720" cy="1673640"/>
            <a:chOff x="2798710" y="4205263"/>
            <a:chExt cx="4896720" cy="1673640"/>
          </a:xfrm>
        </p:grpSpPr>
        <mc:AlternateContent xmlns:mc="http://schemas.openxmlformats.org/markup-compatibility/2006">
          <mc:Choice xmlns:p14="http://schemas.microsoft.com/office/powerpoint/2010/main" Requires="p14">
            <p:contentPart p14:bwMode="auto" r:id="rId146">
              <p14:nvContentPartPr>
                <p14:cNvPr id="89" name="Ink 88">
                  <a:extLst>
                    <a:ext uri="{FF2B5EF4-FFF2-40B4-BE49-F238E27FC236}">
                      <a16:creationId xmlns:a16="http://schemas.microsoft.com/office/drawing/2014/main" id="{CB2787E5-1CA1-FC42-A54A-CC26AD9CE51A}"/>
                    </a:ext>
                  </a:extLst>
                </p14:cNvPr>
                <p14:cNvContentPartPr/>
                <p14:nvPr/>
              </p14:nvContentPartPr>
              <p14:xfrm>
                <a:off x="3463270" y="4205263"/>
                <a:ext cx="3746520" cy="959760"/>
              </p14:xfrm>
            </p:contentPart>
          </mc:Choice>
          <mc:Fallback>
            <p:pic>
              <p:nvPicPr>
                <p:cNvPr id="89" name="Ink 88">
                  <a:extLst>
                    <a:ext uri="{FF2B5EF4-FFF2-40B4-BE49-F238E27FC236}">
                      <a16:creationId xmlns:a16="http://schemas.microsoft.com/office/drawing/2014/main" id="{CB2787E5-1CA1-FC42-A54A-CC26AD9CE51A}"/>
                    </a:ext>
                  </a:extLst>
                </p:cNvPr>
                <p:cNvPicPr/>
                <p:nvPr/>
              </p:nvPicPr>
              <p:blipFill>
                <a:blip r:embed="rId147"/>
                <a:stretch>
                  <a:fillRect/>
                </a:stretch>
              </p:blipFill>
              <p:spPr>
                <a:xfrm>
                  <a:off x="3432310" y="4174663"/>
                  <a:ext cx="3808080" cy="10213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0" name="Ink 89">
                  <a:extLst>
                    <a:ext uri="{FF2B5EF4-FFF2-40B4-BE49-F238E27FC236}">
                      <a16:creationId xmlns:a16="http://schemas.microsoft.com/office/drawing/2014/main" id="{29734DB5-4267-7C43-92A9-A3A1D5C43FBF}"/>
                    </a:ext>
                  </a:extLst>
                </p14:cNvPr>
                <p14:cNvContentPartPr/>
                <p14:nvPr/>
              </p14:nvContentPartPr>
              <p14:xfrm>
                <a:off x="2868190" y="5318023"/>
                <a:ext cx="4827240" cy="560880"/>
              </p14:xfrm>
            </p:contentPart>
          </mc:Choice>
          <mc:Fallback>
            <p:pic>
              <p:nvPicPr>
                <p:cNvPr id="90" name="Ink 89">
                  <a:extLst>
                    <a:ext uri="{FF2B5EF4-FFF2-40B4-BE49-F238E27FC236}">
                      <a16:creationId xmlns:a16="http://schemas.microsoft.com/office/drawing/2014/main" id="{29734DB5-4267-7C43-92A9-A3A1D5C43FBF}"/>
                    </a:ext>
                  </a:extLst>
                </p:cNvPr>
                <p:cNvPicPr/>
                <p:nvPr/>
              </p:nvPicPr>
              <p:blipFill>
                <a:blip r:embed="rId149"/>
                <a:stretch>
                  <a:fillRect/>
                </a:stretch>
              </p:blipFill>
              <p:spPr>
                <a:xfrm>
                  <a:off x="2837590" y="5287063"/>
                  <a:ext cx="4888440" cy="6224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2" name="Ink 91">
                  <a:extLst>
                    <a:ext uri="{FF2B5EF4-FFF2-40B4-BE49-F238E27FC236}">
                      <a16:creationId xmlns:a16="http://schemas.microsoft.com/office/drawing/2014/main" id="{B2DE093A-B29F-7743-A6EC-74B82E44D285}"/>
                    </a:ext>
                  </a:extLst>
                </p14:cNvPr>
                <p14:cNvContentPartPr/>
                <p14:nvPr/>
              </p14:nvContentPartPr>
              <p14:xfrm>
                <a:off x="3324310" y="5493343"/>
                <a:ext cx="273600" cy="253080"/>
              </p14:xfrm>
            </p:contentPart>
          </mc:Choice>
          <mc:Fallback>
            <p:pic>
              <p:nvPicPr>
                <p:cNvPr id="92" name="Ink 91">
                  <a:extLst>
                    <a:ext uri="{FF2B5EF4-FFF2-40B4-BE49-F238E27FC236}">
                      <a16:creationId xmlns:a16="http://schemas.microsoft.com/office/drawing/2014/main" id="{B2DE093A-B29F-7743-A6EC-74B82E44D285}"/>
                    </a:ext>
                  </a:extLst>
                </p:cNvPr>
                <p:cNvPicPr/>
                <p:nvPr/>
              </p:nvPicPr>
              <p:blipFill>
                <a:blip r:embed="rId151"/>
                <a:stretch>
                  <a:fillRect/>
                </a:stretch>
              </p:blipFill>
              <p:spPr>
                <a:xfrm>
                  <a:off x="3293710" y="5462743"/>
                  <a:ext cx="33480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3" name="Ink 92">
                  <a:extLst>
                    <a:ext uri="{FF2B5EF4-FFF2-40B4-BE49-F238E27FC236}">
                      <a16:creationId xmlns:a16="http://schemas.microsoft.com/office/drawing/2014/main" id="{665670A5-3FA3-1943-A736-8A910BE850FB}"/>
                    </a:ext>
                  </a:extLst>
                </p14:cNvPr>
                <p14:cNvContentPartPr/>
                <p14:nvPr/>
              </p14:nvContentPartPr>
              <p14:xfrm>
                <a:off x="3419710" y="5543743"/>
                <a:ext cx="274680" cy="225360"/>
              </p14:xfrm>
            </p:contentPart>
          </mc:Choice>
          <mc:Fallback>
            <p:pic>
              <p:nvPicPr>
                <p:cNvPr id="93" name="Ink 92">
                  <a:extLst>
                    <a:ext uri="{FF2B5EF4-FFF2-40B4-BE49-F238E27FC236}">
                      <a16:creationId xmlns:a16="http://schemas.microsoft.com/office/drawing/2014/main" id="{665670A5-3FA3-1943-A736-8A910BE850FB}"/>
                    </a:ext>
                  </a:extLst>
                </p:cNvPr>
                <p:cNvPicPr/>
                <p:nvPr/>
              </p:nvPicPr>
              <p:blipFill>
                <a:blip r:embed="rId153"/>
                <a:stretch>
                  <a:fillRect/>
                </a:stretch>
              </p:blipFill>
              <p:spPr>
                <a:xfrm>
                  <a:off x="3389110" y="5513143"/>
                  <a:ext cx="33624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4" name="Ink 93">
                  <a:extLst>
                    <a:ext uri="{FF2B5EF4-FFF2-40B4-BE49-F238E27FC236}">
                      <a16:creationId xmlns:a16="http://schemas.microsoft.com/office/drawing/2014/main" id="{3499D090-D872-0B41-9F5E-21EF946B4491}"/>
                    </a:ext>
                  </a:extLst>
                </p14:cNvPr>
                <p14:cNvContentPartPr/>
                <p14:nvPr/>
              </p14:nvContentPartPr>
              <p14:xfrm>
                <a:off x="3496030" y="5581543"/>
                <a:ext cx="273240" cy="217080"/>
              </p14:xfrm>
            </p:contentPart>
          </mc:Choice>
          <mc:Fallback>
            <p:pic>
              <p:nvPicPr>
                <p:cNvPr id="94" name="Ink 93">
                  <a:extLst>
                    <a:ext uri="{FF2B5EF4-FFF2-40B4-BE49-F238E27FC236}">
                      <a16:creationId xmlns:a16="http://schemas.microsoft.com/office/drawing/2014/main" id="{3499D090-D872-0B41-9F5E-21EF946B4491}"/>
                    </a:ext>
                  </a:extLst>
                </p:cNvPr>
                <p:cNvPicPr/>
                <p:nvPr/>
              </p:nvPicPr>
              <p:blipFill>
                <a:blip r:embed="rId155"/>
                <a:stretch>
                  <a:fillRect/>
                </a:stretch>
              </p:blipFill>
              <p:spPr>
                <a:xfrm>
                  <a:off x="3465430" y="5550943"/>
                  <a:ext cx="33444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5" name="Ink 94">
                  <a:extLst>
                    <a:ext uri="{FF2B5EF4-FFF2-40B4-BE49-F238E27FC236}">
                      <a16:creationId xmlns:a16="http://schemas.microsoft.com/office/drawing/2014/main" id="{558E415E-9934-524B-9755-EAFE9FA01F4C}"/>
                    </a:ext>
                  </a:extLst>
                </p14:cNvPr>
                <p14:cNvContentPartPr/>
                <p14:nvPr/>
              </p14:nvContentPartPr>
              <p14:xfrm>
                <a:off x="3651910" y="5527183"/>
                <a:ext cx="349200" cy="261360"/>
              </p14:xfrm>
            </p:contentPart>
          </mc:Choice>
          <mc:Fallback>
            <p:pic>
              <p:nvPicPr>
                <p:cNvPr id="95" name="Ink 94">
                  <a:extLst>
                    <a:ext uri="{FF2B5EF4-FFF2-40B4-BE49-F238E27FC236}">
                      <a16:creationId xmlns:a16="http://schemas.microsoft.com/office/drawing/2014/main" id="{558E415E-9934-524B-9755-EAFE9FA01F4C}"/>
                    </a:ext>
                  </a:extLst>
                </p:cNvPr>
                <p:cNvPicPr/>
                <p:nvPr/>
              </p:nvPicPr>
              <p:blipFill>
                <a:blip r:embed="rId157"/>
                <a:stretch>
                  <a:fillRect/>
                </a:stretch>
              </p:blipFill>
              <p:spPr>
                <a:xfrm>
                  <a:off x="3621310" y="5496223"/>
                  <a:ext cx="41076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6" name="Ink 95">
                  <a:extLst>
                    <a:ext uri="{FF2B5EF4-FFF2-40B4-BE49-F238E27FC236}">
                      <a16:creationId xmlns:a16="http://schemas.microsoft.com/office/drawing/2014/main" id="{3F72BC46-BA56-544F-917F-8529EEF82E36}"/>
                    </a:ext>
                  </a:extLst>
                </p14:cNvPr>
                <p14:cNvContentPartPr/>
                <p14:nvPr/>
              </p14:nvContentPartPr>
              <p14:xfrm>
                <a:off x="3813190" y="5599543"/>
                <a:ext cx="239400" cy="163800"/>
              </p14:xfrm>
            </p:contentPart>
          </mc:Choice>
          <mc:Fallback>
            <p:pic>
              <p:nvPicPr>
                <p:cNvPr id="96" name="Ink 95">
                  <a:extLst>
                    <a:ext uri="{FF2B5EF4-FFF2-40B4-BE49-F238E27FC236}">
                      <a16:creationId xmlns:a16="http://schemas.microsoft.com/office/drawing/2014/main" id="{3F72BC46-BA56-544F-917F-8529EEF82E36}"/>
                    </a:ext>
                  </a:extLst>
                </p:cNvPr>
                <p:cNvPicPr/>
                <p:nvPr/>
              </p:nvPicPr>
              <p:blipFill>
                <a:blip r:embed="rId159"/>
                <a:stretch>
                  <a:fillRect/>
                </a:stretch>
              </p:blipFill>
              <p:spPr>
                <a:xfrm>
                  <a:off x="3782590" y="5568583"/>
                  <a:ext cx="30060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7" name="Ink 96">
                  <a:extLst>
                    <a:ext uri="{FF2B5EF4-FFF2-40B4-BE49-F238E27FC236}">
                      <a16:creationId xmlns:a16="http://schemas.microsoft.com/office/drawing/2014/main" id="{BE45F6F6-CA4B-A74F-8D34-0DD5557C36C7}"/>
                    </a:ext>
                  </a:extLst>
                </p14:cNvPr>
                <p14:cNvContentPartPr/>
                <p14:nvPr/>
              </p14:nvContentPartPr>
              <p14:xfrm>
                <a:off x="4006870" y="5544103"/>
                <a:ext cx="167400" cy="140760"/>
              </p14:xfrm>
            </p:contentPart>
          </mc:Choice>
          <mc:Fallback>
            <p:pic>
              <p:nvPicPr>
                <p:cNvPr id="97" name="Ink 96">
                  <a:extLst>
                    <a:ext uri="{FF2B5EF4-FFF2-40B4-BE49-F238E27FC236}">
                      <a16:creationId xmlns:a16="http://schemas.microsoft.com/office/drawing/2014/main" id="{BE45F6F6-CA4B-A74F-8D34-0DD5557C36C7}"/>
                    </a:ext>
                  </a:extLst>
                </p:cNvPr>
                <p:cNvPicPr/>
                <p:nvPr/>
              </p:nvPicPr>
              <p:blipFill>
                <a:blip r:embed="rId161"/>
                <a:stretch>
                  <a:fillRect/>
                </a:stretch>
              </p:blipFill>
              <p:spPr>
                <a:xfrm>
                  <a:off x="3976270" y="5513503"/>
                  <a:ext cx="22860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8" name="Ink 97">
                  <a:extLst>
                    <a:ext uri="{FF2B5EF4-FFF2-40B4-BE49-F238E27FC236}">
                      <a16:creationId xmlns:a16="http://schemas.microsoft.com/office/drawing/2014/main" id="{FCCB3866-222A-7343-9682-5C37079E958B}"/>
                    </a:ext>
                  </a:extLst>
                </p14:cNvPr>
                <p14:cNvContentPartPr/>
                <p14:nvPr/>
              </p14:nvContentPartPr>
              <p14:xfrm>
                <a:off x="2798710" y="5568223"/>
                <a:ext cx="770400" cy="120240"/>
              </p14:xfrm>
            </p:contentPart>
          </mc:Choice>
          <mc:Fallback>
            <p:pic>
              <p:nvPicPr>
                <p:cNvPr id="98" name="Ink 97">
                  <a:extLst>
                    <a:ext uri="{FF2B5EF4-FFF2-40B4-BE49-F238E27FC236}">
                      <a16:creationId xmlns:a16="http://schemas.microsoft.com/office/drawing/2014/main" id="{FCCB3866-222A-7343-9682-5C37079E958B}"/>
                    </a:ext>
                  </a:extLst>
                </p:cNvPr>
                <p:cNvPicPr/>
                <p:nvPr/>
              </p:nvPicPr>
              <p:blipFill>
                <a:blip r:embed="rId163"/>
                <a:stretch>
                  <a:fillRect/>
                </a:stretch>
              </p:blipFill>
              <p:spPr>
                <a:xfrm>
                  <a:off x="2768110" y="5537623"/>
                  <a:ext cx="83160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0" name="Ink 99">
                  <a:extLst>
                    <a:ext uri="{FF2B5EF4-FFF2-40B4-BE49-F238E27FC236}">
                      <a16:creationId xmlns:a16="http://schemas.microsoft.com/office/drawing/2014/main" id="{ECDA2CC3-32EB-9745-BFAE-903548FAA2B5}"/>
                    </a:ext>
                  </a:extLst>
                </p14:cNvPr>
                <p14:cNvContentPartPr/>
                <p14:nvPr/>
              </p14:nvContentPartPr>
              <p14:xfrm>
                <a:off x="3600430" y="4530343"/>
                <a:ext cx="311760" cy="636480"/>
              </p14:xfrm>
            </p:contentPart>
          </mc:Choice>
          <mc:Fallback>
            <p:pic>
              <p:nvPicPr>
                <p:cNvPr id="100" name="Ink 99">
                  <a:extLst>
                    <a:ext uri="{FF2B5EF4-FFF2-40B4-BE49-F238E27FC236}">
                      <a16:creationId xmlns:a16="http://schemas.microsoft.com/office/drawing/2014/main" id="{ECDA2CC3-32EB-9745-BFAE-903548FAA2B5}"/>
                    </a:ext>
                  </a:extLst>
                </p:cNvPr>
                <p:cNvPicPr/>
                <p:nvPr/>
              </p:nvPicPr>
              <p:blipFill>
                <a:blip r:embed="rId165"/>
                <a:stretch>
                  <a:fillRect/>
                </a:stretch>
              </p:blipFill>
              <p:spPr>
                <a:xfrm>
                  <a:off x="3569830" y="4499383"/>
                  <a:ext cx="373320" cy="697680"/>
                </a:xfrm>
                <a:prstGeom prst="rect">
                  <a:avLst/>
                </a:prstGeom>
              </p:spPr>
            </p:pic>
          </mc:Fallback>
        </mc:AlternateContent>
      </p:grpSp>
    </p:spTree>
    <p:extLst>
      <p:ext uri="{BB962C8B-B14F-4D97-AF65-F5344CB8AC3E}">
        <p14:creationId xmlns:p14="http://schemas.microsoft.com/office/powerpoint/2010/main" val="4030661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7C78FE-1FF3-674B-BCFD-3F2FB5F03E03}"/>
              </a:ext>
            </a:extLst>
          </p:cNvPr>
          <p:cNvSpPr/>
          <p:nvPr/>
        </p:nvSpPr>
        <p:spPr>
          <a:xfrm>
            <a:off x="914400" y="156117"/>
            <a:ext cx="11084312" cy="6555641"/>
          </a:xfrm>
          <a:prstGeom prst="rect">
            <a:avLst/>
          </a:prstGeom>
        </p:spPr>
        <p:txBody>
          <a:bodyPr wrap="square">
            <a:spAutoFit/>
          </a:bodyPr>
          <a:lstStyle/>
          <a:p>
            <a:r>
              <a:rPr lang="en-GB" sz="2800" b="1" u="sng" dirty="0"/>
              <a:t>Developing Statistical Thinking</a:t>
            </a:r>
          </a:p>
          <a:p>
            <a:endParaRPr lang="en-GB" dirty="0"/>
          </a:p>
          <a:p>
            <a:endParaRPr lang="en-GB" dirty="0"/>
          </a:p>
          <a:p>
            <a:r>
              <a:rPr lang="en-GB" dirty="0"/>
              <a:t>Statistics include numerical facts and figures. For instance: </a:t>
            </a:r>
          </a:p>
          <a:p>
            <a:endParaRPr lang="en-GB" dirty="0"/>
          </a:p>
          <a:p>
            <a:r>
              <a:rPr lang="en-GB" dirty="0"/>
              <a:t>• The largest earthquake measured 9.2 on the Richter scale. </a:t>
            </a:r>
          </a:p>
          <a:p>
            <a:r>
              <a:rPr lang="en-GB" dirty="0"/>
              <a:t>• Men are at least 10 times more likely than women to commit murder. </a:t>
            </a:r>
          </a:p>
          <a:p>
            <a:r>
              <a:rPr lang="en-GB" dirty="0"/>
              <a:t>• One in every 8 Americans is </a:t>
            </a:r>
            <a:r>
              <a:rPr lang="en-GB" b="1" dirty="0"/>
              <a:t>COVID</a:t>
            </a:r>
            <a:r>
              <a:rPr lang="en-GB" dirty="0"/>
              <a:t> </a:t>
            </a:r>
            <a:r>
              <a:rPr lang="en-GB" b="1" dirty="0"/>
              <a:t>positive</a:t>
            </a:r>
            <a:r>
              <a:rPr lang="en-GB" dirty="0"/>
              <a:t>. </a:t>
            </a:r>
            <a:endParaRPr lang="en-US" dirty="0"/>
          </a:p>
          <a:p>
            <a:endParaRPr lang="en-US" dirty="0"/>
          </a:p>
          <a:p>
            <a:endParaRPr lang="en-US" dirty="0"/>
          </a:p>
          <a:p>
            <a:endParaRPr lang="en-US" dirty="0"/>
          </a:p>
          <a:p>
            <a:r>
              <a:rPr lang="en-GB" dirty="0"/>
              <a:t>The study of statistics involves math and relies upon calculations of numbers. But it also relies heavily on how the numbers are chosen and how the statistics are interpreted. For example, consider some scenarios and the interpretations based upon the presented statistics. </a:t>
            </a:r>
          </a:p>
          <a:p>
            <a:endParaRPr lang="en-GB" dirty="0"/>
          </a:p>
          <a:p>
            <a:r>
              <a:rPr lang="en-GB" dirty="0"/>
              <a:t>1. A new advertisement for Amul’s ice cream introduced in late May of last year resulted in a 30% increase in ice cream sales for the following three months. Thus, the advertisement was effective.</a:t>
            </a:r>
          </a:p>
          <a:p>
            <a:endParaRPr lang="en-GB" dirty="0"/>
          </a:p>
          <a:p>
            <a:r>
              <a:rPr lang="en-GB" dirty="0"/>
              <a:t>2. The more liquor shop in a city, the more crime there is. Thus, liquor shops lead to crime.</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019258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0E6DEC2-8305-F646-B000-D777B1010E83}"/>
                  </a:ext>
                </a:extLst>
              </p14:cNvPr>
              <p14:cNvContentPartPr/>
              <p14:nvPr/>
            </p14:nvContentPartPr>
            <p14:xfrm>
              <a:off x="3031990" y="1017103"/>
              <a:ext cx="72000" cy="98280"/>
            </p14:xfrm>
          </p:contentPart>
        </mc:Choice>
        <mc:Fallback>
          <p:pic>
            <p:nvPicPr>
              <p:cNvPr id="2" name="Ink 1">
                <a:extLst>
                  <a:ext uri="{FF2B5EF4-FFF2-40B4-BE49-F238E27FC236}">
                    <a16:creationId xmlns:a16="http://schemas.microsoft.com/office/drawing/2014/main" id="{20E6DEC2-8305-F646-B000-D777B1010E83}"/>
                  </a:ext>
                </a:extLst>
              </p:cNvPr>
              <p:cNvPicPr/>
              <p:nvPr/>
            </p:nvPicPr>
            <p:blipFill>
              <a:blip r:embed="rId3"/>
              <a:stretch>
                <a:fillRect/>
              </a:stretch>
            </p:blipFill>
            <p:spPr>
              <a:xfrm>
                <a:off x="3001390" y="986503"/>
                <a:ext cx="13320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ECB65F73-0EA1-844B-A259-6FE160909EB0}"/>
                  </a:ext>
                </a:extLst>
              </p14:cNvPr>
              <p14:cNvContentPartPr/>
              <p14:nvPr/>
            </p14:nvContentPartPr>
            <p14:xfrm>
              <a:off x="9130030" y="891103"/>
              <a:ext cx="82800" cy="103680"/>
            </p14:xfrm>
          </p:contentPart>
        </mc:Choice>
        <mc:Fallback>
          <p:pic>
            <p:nvPicPr>
              <p:cNvPr id="3" name="Ink 2">
                <a:extLst>
                  <a:ext uri="{FF2B5EF4-FFF2-40B4-BE49-F238E27FC236}">
                    <a16:creationId xmlns:a16="http://schemas.microsoft.com/office/drawing/2014/main" id="{ECB65F73-0EA1-844B-A259-6FE160909EB0}"/>
                  </a:ext>
                </a:extLst>
              </p:cNvPr>
              <p:cNvPicPr/>
              <p:nvPr/>
            </p:nvPicPr>
            <p:blipFill>
              <a:blip r:embed="rId5"/>
              <a:stretch>
                <a:fillRect/>
              </a:stretch>
            </p:blipFill>
            <p:spPr>
              <a:xfrm>
                <a:off x="9099430" y="860143"/>
                <a:ext cx="14400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8" name="Ink 47">
                <a:extLst>
                  <a:ext uri="{FF2B5EF4-FFF2-40B4-BE49-F238E27FC236}">
                    <a16:creationId xmlns:a16="http://schemas.microsoft.com/office/drawing/2014/main" id="{9D041407-21D3-404E-8432-0C8086EBC38C}"/>
                  </a:ext>
                </a:extLst>
              </p14:cNvPr>
              <p14:cNvContentPartPr/>
              <p14:nvPr/>
            </p14:nvContentPartPr>
            <p14:xfrm>
              <a:off x="2251150" y="4326943"/>
              <a:ext cx="254160" cy="491040"/>
            </p14:xfrm>
          </p:contentPart>
        </mc:Choice>
        <mc:Fallback>
          <p:pic>
            <p:nvPicPr>
              <p:cNvPr id="48" name="Ink 47">
                <a:extLst>
                  <a:ext uri="{FF2B5EF4-FFF2-40B4-BE49-F238E27FC236}">
                    <a16:creationId xmlns:a16="http://schemas.microsoft.com/office/drawing/2014/main" id="{9D041407-21D3-404E-8432-0C8086EBC38C}"/>
                  </a:ext>
                </a:extLst>
              </p:cNvPr>
              <p:cNvPicPr/>
              <p:nvPr/>
            </p:nvPicPr>
            <p:blipFill>
              <a:blip r:embed="rId7"/>
              <a:stretch>
                <a:fillRect/>
              </a:stretch>
            </p:blipFill>
            <p:spPr>
              <a:xfrm>
                <a:off x="2220550" y="4296343"/>
                <a:ext cx="315720" cy="552240"/>
              </a:xfrm>
              <a:prstGeom prst="rect">
                <a:avLst/>
              </a:prstGeom>
            </p:spPr>
          </p:pic>
        </mc:Fallback>
      </mc:AlternateContent>
      <p:grpSp>
        <p:nvGrpSpPr>
          <p:cNvPr id="95" name="Group 94">
            <a:extLst>
              <a:ext uri="{FF2B5EF4-FFF2-40B4-BE49-F238E27FC236}">
                <a16:creationId xmlns:a16="http://schemas.microsoft.com/office/drawing/2014/main" id="{B2A03BF7-F12E-FC4A-B060-B00E0FBBA08E}"/>
              </a:ext>
            </a:extLst>
          </p:cNvPr>
          <p:cNvGrpSpPr/>
          <p:nvPr/>
        </p:nvGrpSpPr>
        <p:grpSpPr>
          <a:xfrm>
            <a:off x="1692790" y="1732063"/>
            <a:ext cx="10443960" cy="5101560"/>
            <a:chOff x="1692790" y="1732063"/>
            <a:chExt cx="10443960" cy="5101560"/>
          </a:xfrm>
        </p:grpSpPr>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FC0D2471-AAB4-BB47-BB66-622F95BE2056}"/>
                    </a:ext>
                  </a:extLst>
                </p14:cNvPr>
                <p14:cNvContentPartPr/>
                <p14:nvPr/>
              </p14:nvContentPartPr>
              <p14:xfrm>
                <a:off x="2452750" y="1762303"/>
                <a:ext cx="3189240" cy="1168920"/>
              </p14:xfrm>
            </p:contentPart>
          </mc:Choice>
          <mc:Fallback>
            <p:pic>
              <p:nvPicPr>
                <p:cNvPr id="4" name="Ink 3">
                  <a:extLst>
                    <a:ext uri="{FF2B5EF4-FFF2-40B4-BE49-F238E27FC236}">
                      <a16:creationId xmlns:a16="http://schemas.microsoft.com/office/drawing/2014/main" id="{FC0D2471-AAB4-BB47-BB66-622F95BE2056}"/>
                    </a:ext>
                  </a:extLst>
                </p:cNvPr>
                <p:cNvPicPr/>
                <p:nvPr/>
              </p:nvPicPr>
              <p:blipFill>
                <a:blip r:embed="rId9"/>
                <a:stretch>
                  <a:fillRect/>
                </a:stretch>
              </p:blipFill>
              <p:spPr>
                <a:xfrm>
                  <a:off x="2422150" y="1731343"/>
                  <a:ext cx="3250440" cy="1230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316D2E2D-8F16-E94A-A0B9-2A43C52140B2}"/>
                    </a:ext>
                  </a:extLst>
                </p14:cNvPr>
                <p14:cNvContentPartPr/>
                <p14:nvPr/>
              </p14:nvContentPartPr>
              <p14:xfrm>
                <a:off x="2047390" y="3227503"/>
                <a:ext cx="235080" cy="360360"/>
              </p14:xfrm>
            </p:contentPart>
          </mc:Choice>
          <mc:Fallback>
            <p:pic>
              <p:nvPicPr>
                <p:cNvPr id="5" name="Ink 4">
                  <a:extLst>
                    <a:ext uri="{FF2B5EF4-FFF2-40B4-BE49-F238E27FC236}">
                      <a16:creationId xmlns:a16="http://schemas.microsoft.com/office/drawing/2014/main" id="{316D2E2D-8F16-E94A-A0B9-2A43C52140B2}"/>
                    </a:ext>
                  </a:extLst>
                </p:cNvPr>
                <p:cNvPicPr/>
                <p:nvPr/>
              </p:nvPicPr>
              <p:blipFill>
                <a:blip r:embed="rId11"/>
                <a:stretch>
                  <a:fillRect/>
                </a:stretch>
              </p:blipFill>
              <p:spPr>
                <a:xfrm>
                  <a:off x="2016790" y="3196903"/>
                  <a:ext cx="296280" cy="421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F46BB9FC-87CB-C946-8AD2-B826679FE475}"/>
                    </a:ext>
                  </a:extLst>
                </p14:cNvPr>
                <p14:cNvContentPartPr/>
                <p14:nvPr/>
              </p14:nvContentPartPr>
              <p14:xfrm>
                <a:off x="2379670" y="3200143"/>
                <a:ext cx="283680" cy="351360"/>
              </p14:xfrm>
            </p:contentPart>
          </mc:Choice>
          <mc:Fallback>
            <p:pic>
              <p:nvPicPr>
                <p:cNvPr id="6" name="Ink 5">
                  <a:extLst>
                    <a:ext uri="{FF2B5EF4-FFF2-40B4-BE49-F238E27FC236}">
                      <a16:creationId xmlns:a16="http://schemas.microsoft.com/office/drawing/2014/main" id="{F46BB9FC-87CB-C946-8AD2-B826679FE475}"/>
                    </a:ext>
                  </a:extLst>
                </p:cNvPr>
                <p:cNvPicPr/>
                <p:nvPr/>
              </p:nvPicPr>
              <p:blipFill>
                <a:blip r:embed="rId13"/>
                <a:stretch>
                  <a:fillRect/>
                </a:stretch>
              </p:blipFill>
              <p:spPr>
                <a:xfrm>
                  <a:off x="2349070" y="3169543"/>
                  <a:ext cx="34524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Ink 6">
                  <a:extLst>
                    <a:ext uri="{FF2B5EF4-FFF2-40B4-BE49-F238E27FC236}">
                      <a16:creationId xmlns:a16="http://schemas.microsoft.com/office/drawing/2014/main" id="{93650EF7-D51C-1A40-ABF5-8BC3B0776887}"/>
                    </a:ext>
                  </a:extLst>
                </p14:cNvPr>
                <p14:cNvContentPartPr/>
                <p14:nvPr/>
              </p14:nvContentPartPr>
              <p14:xfrm>
                <a:off x="2890150" y="3139663"/>
                <a:ext cx="164880" cy="406800"/>
              </p14:xfrm>
            </p:contentPart>
          </mc:Choice>
          <mc:Fallback>
            <p:pic>
              <p:nvPicPr>
                <p:cNvPr id="7" name="Ink 6">
                  <a:extLst>
                    <a:ext uri="{FF2B5EF4-FFF2-40B4-BE49-F238E27FC236}">
                      <a16:creationId xmlns:a16="http://schemas.microsoft.com/office/drawing/2014/main" id="{93650EF7-D51C-1A40-ABF5-8BC3B0776887}"/>
                    </a:ext>
                  </a:extLst>
                </p:cNvPr>
                <p:cNvPicPr/>
                <p:nvPr/>
              </p:nvPicPr>
              <p:blipFill>
                <a:blip r:embed="rId15"/>
                <a:stretch>
                  <a:fillRect/>
                </a:stretch>
              </p:blipFill>
              <p:spPr>
                <a:xfrm>
                  <a:off x="2859550" y="3109063"/>
                  <a:ext cx="22608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Ink 7">
                  <a:extLst>
                    <a:ext uri="{FF2B5EF4-FFF2-40B4-BE49-F238E27FC236}">
                      <a16:creationId xmlns:a16="http://schemas.microsoft.com/office/drawing/2014/main" id="{70018852-0247-5B46-9268-4FC3BCDBF093}"/>
                    </a:ext>
                  </a:extLst>
                </p14:cNvPr>
                <p14:cNvContentPartPr/>
                <p14:nvPr/>
              </p14:nvContentPartPr>
              <p14:xfrm>
                <a:off x="2742550" y="3267103"/>
                <a:ext cx="87120" cy="61920"/>
              </p14:xfrm>
            </p:contentPart>
          </mc:Choice>
          <mc:Fallback>
            <p:pic>
              <p:nvPicPr>
                <p:cNvPr id="8" name="Ink 7">
                  <a:extLst>
                    <a:ext uri="{FF2B5EF4-FFF2-40B4-BE49-F238E27FC236}">
                      <a16:creationId xmlns:a16="http://schemas.microsoft.com/office/drawing/2014/main" id="{70018852-0247-5B46-9268-4FC3BCDBF093}"/>
                    </a:ext>
                  </a:extLst>
                </p:cNvPr>
                <p:cNvPicPr/>
                <p:nvPr/>
              </p:nvPicPr>
              <p:blipFill>
                <a:blip r:embed="rId17"/>
                <a:stretch>
                  <a:fillRect/>
                </a:stretch>
              </p:blipFill>
              <p:spPr>
                <a:xfrm>
                  <a:off x="2711590" y="3236503"/>
                  <a:ext cx="1483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 name="Ink 8">
                  <a:extLst>
                    <a:ext uri="{FF2B5EF4-FFF2-40B4-BE49-F238E27FC236}">
                      <a16:creationId xmlns:a16="http://schemas.microsoft.com/office/drawing/2014/main" id="{29AE5211-5742-AC42-A8DC-1F2C5B614644}"/>
                    </a:ext>
                  </a:extLst>
                </p14:cNvPr>
                <p14:cNvContentPartPr/>
                <p14:nvPr/>
              </p14:nvContentPartPr>
              <p14:xfrm>
                <a:off x="3097870" y="3341263"/>
                <a:ext cx="15480" cy="17640"/>
              </p14:xfrm>
            </p:contentPart>
          </mc:Choice>
          <mc:Fallback>
            <p:pic>
              <p:nvPicPr>
                <p:cNvPr id="9" name="Ink 8">
                  <a:extLst>
                    <a:ext uri="{FF2B5EF4-FFF2-40B4-BE49-F238E27FC236}">
                      <a16:creationId xmlns:a16="http://schemas.microsoft.com/office/drawing/2014/main" id="{29AE5211-5742-AC42-A8DC-1F2C5B614644}"/>
                    </a:ext>
                  </a:extLst>
                </p:cNvPr>
                <p:cNvPicPr/>
                <p:nvPr/>
              </p:nvPicPr>
              <p:blipFill>
                <a:blip r:embed="rId19"/>
                <a:stretch>
                  <a:fillRect/>
                </a:stretch>
              </p:blipFill>
              <p:spPr>
                <a:xfrm>
                  <a:off x="3067270" y="3310663"/>
                  <a:ext cx="7668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 name="Ink 9">
                  <a:extLst>
                    <a:ext uri="{FF2B5EF4-FFF2-40B4-BE49-F238E27FC236}">
                      <a16:creationId xmlns:a16="http://schemas.microsoft.com/office/drawing/2014/main" id="{5AEEA741-E24D-8646-B348-BE0F8DFDCAC1}"/>
                    </a:ext>
                  </a:extLst>
                </p14:cNvPr>
                <p14:cNvContentPartPr/>
                <p14:nvPr/>
              </p14:nvContentPartPr>
              <p14:xfrm>
                <a:off x="5512390" y="1732063"/>
                <a:ext cx="4667760" cy="828000"/>
              </p14:xfrm>
            </p:contentPart>
          </mc:Choice>
          <mc:Fallback>
            <p:pic>
              <p:nvPicPr>
                <p:cNvPr id="10" name="Ink 9">
                  <a:extLst>
                    <a:ext uri="{FF2B5EF4-FFF2-40B4-BE49-F238E27FC236}">
                      <a16:creationId xmlns:a16="http://schemas.microsoft.com/office/drawing/2014/main" id="{5AEEA741-E24D-8646-B348-BE0F8DFDCAC1}"/>
                    </a:ext>
                  </a:extLst>
                </p:cNvPr>
                <p:cNvPicPr/>
                <p:nvPr/>
              </p:nvPicPr>
              <p:blipFill>
                <a:blip r:embed="rId21"/>
                <a:stretch>
                  <a:fillRect/>
                </a:stretch>
              </p:blipFill>
              <p:spPr>
                <a:xfrm>
                  <a:off x="5481430" y="1701103"/>
                  <a:ext cx="4729320" cy="889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Ink 18">
                  <a:extLst>
                    <a:ext uri="{FF2B5EF4-FFF2-40B4-BE49-F238E27FC236}">
                      <a16:creationId xmlns:a16="http://schemas.microsoft.com/office/drawing/2014/main" id="{F193F3AA-01C0-A741-8D07-1DEE9A2EF84C}"/>
                    </a:ext>
                  </a:extLst>
                </p14:cNvPr>
                <p14:cNvContentPartPr/>
                <p14:nvPr/>
              </p14:nvContentPartPr>
              <p14:xfrm>
                <a:off x="1951990" y="3664543"/>
                <a:ext cx="1374480" cy="300960"/>
              </p14:xfrm>
            </p:contentPart>
          </mc:Choice>
          <mc:Fallback>
            <p:pic>
              <p:nvPicPr>
                <p:cNvPr id="19" name="Ink 18">
                  <a:extLst>
                    <a:ext uri="{FF2B5EF4-FFF2-40B4-BE49-F238E27FC236}">
                      <a16:creationId xmlns:a16="http://schemas.microsoft.com/office/drawing/2014/main" id="{F193F3AA-01C0-A741-8D07-1DEE9A2EF84C}"/>
                    </a:ext>
                  </a:extLst>
                </p:cNvPr>
                <p:cNvPicPr/>
                <p:nvPr/>
              </p:nvPicPr>
              <p:blipFill>
                <a:blip r:embed="rId23"/>
                <a:stretch>
                  <a:fillRect/>
                </a:stretch>
              </p:blipFill>
              <p:spPr>
                <a:xfrm>
                  <a:off x="1921030" y="3633943"/>
                  <a:ext cx="143604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Ink 19">
                  <a:extLst>
                    <a:ext uri="{FF2B5EF4-FFF2-40B4-BE49-F238E27FC236}">
                      <a16:creationId xmlns:a16="http://schemas.microsoft.com/office/drawing/2014/main" id="{A2C728CA-D36D-DC4F-B9A7-C668ECCEB130}"/>
                    </a:ext>
                  </a:extLst>
                </p14:cNvPr>
                <p14:cNvContentPartPr/>
                <p14:nvPr/>
              </p14:nvContentPartPr>
              <p14:xfrm>
                <a:off x="1882870" y="3674623"/>
                <a:ext cx="1713240" cy="446400"/>
              </p14:xfrm>
            </p:contentPart>
          </mc:Choice>
          <mc:Fallback>
            <p:pic>
              <p:nvPicPr>
                <p:cNvPr id="20" name="Ink 19">
                  <a:extLst>
                    <a:ext uri="{FF2B5EF4-FFF2-40B4-BE49-F238E27FC236}">
                      <a16:creationId xmlns:a16="http://schemas.microsoft.com/office/drawing/2014/main" id="{A2C728CA-D36D-DC4F-B9A7-C668ECCEB130}"/>
                    </a:ext>
                  </a:extLst>
                </p:cNvPr>
                <p:cNvPicPr/>
                <p:nvPr/>
              </p:nvPicPr>
              <p:blipFill>
                <a:blip r:embed="rId25"/>
                <a:stretch>
                  <a:fillRect/>
                </a:stretch>
              </p:blipFill>
              <p:spPr>
                <a:xfrm>
                  <a:off x="1852270" y="3643663"/>
                  <a:ext cx="1774440" cy="5079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9" name="Ink 48">
                  <a:extLst>
                    <a:ext uri="{FF2B5EF4-FFF2-40B4-BE49-F238E27FC236}">
                      <a16:creationId xmlns:a16="http://schemas.microsoft.com/office/drawing/2014/main" id="{2F7A7374-271B-694A-96CB-8F9E3B90B681}"/>
                    </a:ext>
                  </a:extLst>
                </p14:cNvPr>
                <p14:cNvContentPartPr/>
                <p14:nvPr/>
              </p14:nvContentPartPr>
              <p14:xfrm>
                <a:off x="2627710" y="4191583"/>
                <a:ext cx="197280" cy="442080"/>
              </p14:xfrm>
            </p:contentPart>
          </mc:Choice>
          <mc:Fallback>
            <p:pic>
              <p:nvPicPr>
                <p:cNvPr id="49" name="Ink 48">
                  <a:extLst>
                    <a:ext uri="{FF2B5EF4-FFF2-40B4-BE49-F238E27FC236}">
                      <a16:creationId xmlns:a16="http://schemas.microsoft.com/office/drawing/2014/main" id="{2F7A7374-271B-694A-96CB-8F9E3B90B681}"/>
                    </a:ext>
                  </a:extLst>
                </p:cNvPr>
                <p:cNvPicPr/>
                <p:nvPr/>
              </p:nvPicPr>
              <p:blipFill>
                <a:blip r:embed="rId27"/>
                <a:stretch>
                  <a:fillRect/>
                </a:stretch>
              </p:blipFill>
              <p:spPr>
                <a:xfrm>
                  <a:off x="2597110" y="4160983"/>
                  <a:ext cx="258480" cy="503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0" name="Ink 49">
                  <a:extLst>
                    <a:ext uri="{FF2B5EF4-FFF2-40B4-BE49-F238E27FC236}">
                      <a16:creationId xmlns:a16="http://schemas.microsoft.com/office/drawing/2014/main" id="{72ABA86B-9128-164D-AB1E-FCF4262DDC5B}"/>
                    </a:ext>
                  </a:extLst>
                </p14:cNvPr>
                <p14:cNvContentPartPr/>
                <p14:nvPr/>
              </p14:nvContentPartPr>
              <p14:xfrm>
                <a:off x="2535190" y="5026063"/>
                <a:ext cx="196560" cy="271440"/>
              </p14:xfrm>
            </p:contentPart>
          </mc:Choice>
          <mc:Fallback>
            <p:pic>
              <p:nvPicPr>
                <p:cNvPr id="50" name="Ink 49">
                  <a:extLst>
                    <a:ext uri="{FF2B5EF4-FFF2-40B4-BE49-F238E27FC236}">
                      <a16:creationId xmlns:a16="http://schemas.microsoft.com/office/drawing/2014/main" id="{72ABA86B-9128-164D-AB1E-FCF4262DDC5B}"/>
                    </a:ext>
                  </a:extLst>
                </p:cNvPr>
                <p:cNvPicPr/>
                <p:nvPr/>
              </p:nvPicPr>
              <p:blipFill>
                <a:blip r:embed="rId29"/>
                <a:stretch>
                  <a:fillRect/>
                </a:stretch>
              </p:blipFill>
              <p:spPr>
                <a:xfrm>
                  <a:off x="2504590" y="4995463"/>
                  <a:ext cx="25776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1" name="Ink 50">
                  <a:extLst>
                    <a:ext uri="{FF2B5EF4-FFF2-40B4-BE49-F238E27FC236}">
                      <a16:creationId xmlns:a16="http://schemas.microsoft.com/office/drawing/2014/main" id="{A85F61F9-AFAD-FB44-A435-B40C4D78D269}"/>
                    </a:ext>
                  </a:extLst>
                </p14:cNvPr>
                <p14:cNvContentPartPr/>
                <p14:nvPr/>
              </p14:nvContentPartPr>
              <p14:xfrm>
                <a:off x="2849470" y="4961263"/>
                <a:ext cx="198000" cy="304200"/>
              </p14:xfrm>
            </p:contentPart>
          </mc:Choice>
          <mc:Fallback>
            <p:pic>
              <p:nvPicPr>
                <p:cNvPr id="51" name="Ink 50">
                  <a:extLst>
                    <a:ext uri="{FF2B5EF4-FFF2-40B4-BE49-F238E27FC236}">
                      <a16:creationId xmlns:a16="http://schemas.microsoft.com/office/drawing/2014/main" id="{A85F61F9-AFAD-FB44-A435-B40C4D78D269}"/>
                    </a:ext>
                  </a:extLst>
                </p:cNvPr>
                <p:cNvPicPr/>
                <p:nvPr/>
              </p:nvPicPr>
              <p:blipFill>
                <a:blip r:embed="rId31"/>
                <a:stretch>
                  <a:fillRect/>
                </a:stretch>
              </p:blipFill>
              <p:spPr>
                <a:xfrm>
                  <a:off x="2818870" y="4930663"/>
                  <a:ext cx="25956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2" name="Ink 51">
                  <a:extLst>
                    <a:ext uri="{FF2B5EF4-FFF2-40B4-BE49-F238E27FC236}">
                      <a16:creationId xmlns:a16="http://schemas.microsoft.com/office/drawing/2014/main" id="{84921428-1D7A-F541-BAEA-8113AEAB4A33}"/>
                    </a:ext>
                  </a:extLst>
                </p14:cNvPr>
                <p14:cNvContentPartPr/>
                <p14:nvPr/>
              </p14:nvContentPartPr>
              <p14:xfrm>
                <a:off x="2837950" y="4852903"/>
                <a:ext cx="116640" cy="146520"/>
              </p14:xfrm>
            </p:contentPart>
          </mc:Choice>
          <mc:Fallback>
            <p:pic>
              <p:nvPicPr>
                <p:cNvPr id="52" name="Ink 51">
                  <a:extLst>
                    <a:ext uri="{FF2B5EF4-FFF2-40B4-BE49-F238E27FC236}">
                      <a16:creationId xmlns:a16="http://schemas.microsoft.com/office/drawing/2014/main" id="{84921428-1D7A-F541-BAEA-8113AEAB4A33}"/>
                    </a:ext>
                  </a:extLst>
                </p:cNvPr>
                <p:cNvPicPr/>
                <p:nvPr/>
              </p:nvPicPr>
              <p:blipFill>
                <a:blip r:embed="rId33"/>
                <a:stretch>
                  <a:fillRect/>
                </a:stretch>
              </p:blipFill>
              <p:spPr>
                <a:xfrm>
                  <a:off x="2807350" y="4821943"/>
                  <a:ext cx="17820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3" name="Ink 52">
                  <a:extLst>
                    <a:ext uri="{FF2B5EF4-FFF2-40B4-BE49-F238E27FC236}">
                      <a16:creationId xmlns:a16="http://schemas.microsoft.com/office/drawing/2014/main" id="{B2ACA32B-76E4-8943-9D63-E6111D9FC28B}"/>
                    </a:ext>
                  </a:extLst>
                </p14:cNvPr>
                <p14:cNvContentPartPr/>
                <p14:nvPr/>
              </p14:nvContentPartPr>
              <p14:xfrm>
                <a:off x="2746870" y="5563543"/>
                <a:ext cx="176760" cy="332640"/>
              </p14:xfrm>
            </p:contentPart>
          </mc:Choice>
          <mc:Fallback>
            <p:pic>
              <p:nvPicPr>
                <p:cNvPr id="53" name="Ink 52">
                  <a:extLst>
                    <a:ext uri="{FF2B5EF4-FFF2-40B4-BE49-F238E27FC236}">
                      <a16:creationId xmlns:a16="http://schemas.microsoft.com/office/drawing/2014/main" id="{B2ACA32B-76E4-8943-9D63-E6111D9FC28B}"/>
                    </a:ext>
                  </a:extLst>
                </p:cNvPr>
                <p:cNvPicPr/>
                <p:nvPr/>
              </p:nvPicPr>
              <p:blipFill>
                <a:blip r:embed="rId35"/>
                <a:stretch>
                  <a:fillRect/>
                </a:stretch>
              </p:blipFill>
              <p:spPr>
                <a:xfrm>
                  <a:off x="2716270" y="5532583"/>
                  <a:ext cx="23832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4" name="Ink 53">
                  <a:extLst>
                    <a:ext uri="{FF2B5EF4-FFF2-40B4-BE49-F238E27FC236}">
                      <a16:creationId xmlns:a16="http://schemas.microsoft.com/office/drawing/2014/main" id="{2E2D6833-A6FA-1C49-AACF-D74A11D1F4D7}"/>
                    </a:ext>
                  </a:extLst>
                </p14:cNvPr>
                <p14:cNvContentPartPr/>
                <p14:nvPr/>
              </p14:nvContentPartPr>
              <p14:xfrm>
                <a:off x="2979430" y="5439703"/>
                <a:ext cx="171720" cy="393480"/>
              </p14:xfrm>
            </p:contentPart>
          </mc:Choice>
          <mc:Fallback>
            <p:pic>
              <p:nvPicPr>
                <p:cNvPr id="54" name="Ink 53">
                  <a:extLst>
                    <a:ext uri="{FF2B5EF4-FFF2-40B4-BE49-F238E27FC236}">
                      <a16:creationId xmlns:a16="http://schemas.microsoft.com/office/drawing/2014/main" id="{2E2D6833-A6FA-1C49-AACF-D74A11D1F4D7}"/>
                    </a:ext>
                  </a:extLst>
                </p:cNvPr>
                <p:cNvPicPr/>
                <p:nvPr/>
              </p:nvPicPr>
              <p:blipFill>
                <a:blip r:embed="rId37"/>
                <a:stretch>
                  <a:fillRect/>
                </a:stretch>
              </p:blipFill>
              <p:spPr>
                <a:xfrm>
                  <a:off x="2948830" y="5409103"/>
                  <a:ext cx="233280" cy="455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6" name="Ink 55">
                  <a:extLst>
                    <a:ext uri="{FF2B5EF4-FFF2-40B4-BE49-F238E27FC236}">
                      <a16:creationId xmlns:a16="http://schemas.microsoft.com/office/drawing/2014/main" id="{B193F06C-00B8-7545-A789-9C8B83C63364}"/>
                    </a:ext>
                  </a:extLst>
                </p14:cNvPr>
                <p14:cNvContentPartPr/>
                <p14:nvPr/>
              </p14:nvContentPartPr>
              <p14:xfrm>
                <a:off x="2835070" y="6173743"/>
                <a:ext cx="161280" cy="294120"/>
              </p14:xfrm>
            </p:contentPart>
          </mc:Choice>
          <mc:Fallback>
            <p:pic>
              <p:nvPicPr>
                <p:cNvPr id="56" name="Ink 55">
                  <a:extLst>
                    <a:ext uri="{FF2B5EF4-FFF2-40B4-BE49-F238E27FC236}">
                      <a16:creationId xmlns:a16="http://schemas.microsoft.com/office/drawing/2014/main" id="{B193F06C-00B8-7545-A789-9C8B83C63364}"/>
                    </a:ext>
                  </a:extLst>
                </p:cNvPr>
                <p:cNvPicPr/>
                <p:nvPr/>
              </p:nvPicPr>
              <p:blipFill>
                <a:blip r:embed="rId39"/>
                <a:stretch>
                  <a:fillRect/>
                </a:stretch>
              </p:blipFill>
              <p:spPr>
                <a:xfrm>
                  <a:off x="2804470" y="6143143"/>
                  <a:ext cx="22248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7" name="Ink 56">
                  <a:extLst>
                    <a:ext uri="{FF2B5EF4-FFF2-40B4-BE49-F238E27FC236}">
                      <a16:creationId xmlns:a16="http://schemas.microsoft.com/office/drawing/2014/main" id="{17E5E945-7F20-5B4F-9AC9-8CC243049270}"/>
                    </a:ext>
                  </a:extLst>
                </p14:cNvPr>
                <p14:cNvContentPartPr/>
                <p14:nvPr/>
              </p14:nvContentPartPr>
              <p14:xfrm>
                <a:off x="3066910" y="6060703"/>
                <a:ext cx="191880" cy="300240"/>
              </p14:xfrm>
            </p:contentPart>
          </mc:Choice>
          <mc:Fallback>
            <p:pic>
              <p:nvPicPr>
                <p:cNvPr id="57" name="Ink 56">
                  <a:extLst>
                    <a:ext uri="{FF2B5EF4-FFF2-40B4-BE49-F238E27FC236}">
                      <a16:creationId xmlns:a16="http://schemas.microsoft.com/office/drawing/2014/main" id="{17E5E945-7F20-5B4F-9AC9-8CC243049270}"/>
                    </a:ext>
                  </a:extLst>
                </p:cNvPr>
                <p:cNvPicPr/>
                <p:nvPr/>
              </p:nvPicPr>
              <p:blipFill>
                <a:blip r:embed="rId41"/>
                <a:stretch>
                  <a:fillRect/>
                </a:stretch>
              </p:blipFill>
              <p:spPr>
                <a:xfrm>
                  <a:off x="3036310" y="6029743"/>
                  <a:ext cx="25308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8" name="Ink 57">
                  <a:extLst>
                    <a:ext uri="{FF2B5EF4-FFF2-40B4-BE49-F238E27FC236}">
                      <a16:creationId xmlns:a16="http://schemas.microsoft.com/office/drawing/2014/main" id="{A168CF89-0BAB-3444-9D99-3610A4132378}"/>
                    </a:ext>
                  </a:extLst>
                </p14:cNvPr>
                <p14:cNvContentPartPr/>
                <p14:nvPr/>
              </p14:nvContentPartPr>
              <p14:xfrm>
                <a:off x="3145750" y="6512503"/>
                <a:ext cx="209160" cy="244440"/>
              </p14:xfrm>
            </p:contentPart>
          </mc:Choice>
          <mc:Fallback>
            <p:pic>
              <p:nvPicPr>
                <p:cNvPr id="58" name="Ink 57">
                  <a:extLst>
                    <a:ext uri="{FF2B5EF4-FFF2-40B4-BE49-F238E27FC236}">
                      <a16:creationId xmlns:a16="http://schemas.microsoft.com/office/drawing/2014/main" id="{A168CF89-0BAB-3444-9D99-3610A4132378}"/>
                    </a:ext>
                  </a:extLst>
                </p:cNvPr>
                <p:cNvPicPr/>
                <p:nvPr/>
              </p:nvPicPr>
              <p:blipFill>
                <a:blip r:embed="rId43"/>
                <a:stretch>
                  <a:fillRect/>
                </a:stretch>
              </p:blipFill>
              <p:spPr>
                <a:xfrm>
                  <a:off x="3114790" y="6481903"/>
                  <a:ext cx="27072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9" name="Ink 58">
                  <a:extLst>
                    <a:ext uri="{FF2B5EF4-FFF2-40B4-BE49-F238E27FC236}">
                      <a16:creationId xmlns:a16="http://schemas.microsoft.com/office/drawing/2014/main" id="{C29D444A-DC69-7E4F-871D-A721C4D543F3}"/>
                    </a:ext>
                  </a:extLst>
                </p14:cNvPr>
                <p14:cNvContentPartPr/>
                <p14:nvPr/>
              </p14:nvContentPartPr>
              <p14:xfrm>
                <a:off x="3461470" y="6464983"/>
                <a:ext cx="155880" cy="248040"/>
              </p14:xfrm>
            </p:contentPart>
          </mc:Choice>
          <mc:Fallback>
            <p:pic>
              <p:nvPicPr>
                <p:cNvPr id="59" name="Ink 58">
                  <a:extLst>
                    <a:ext uri="{FF2B5EF4-FFF2-40B4-BE49-F238E27FC236}">
                      <a16:creationId xmlns:a16="http://schemas.microsoft.com/office/drawing/2014/main" id="{C29D444A-DC69-7E4F-871D-A721C4D543F3}"/>
                    </a:ext>
                  </a:extLst>
                </p:cNvPr>
                <p:cNvPicPr/>
                <p:nvPr/>
              </p:nvPicPr>
              <p:blipFill>
                <a:blip r:embed="rId45"/>
                <a:stretch>
                  <a:fillRect/>
                </a:stretch>
              </p:blipFill>
              <p:spPr>
                <a:xfrm>
                  <a:off x="3430870" y="6434383"/>
                  <a:ext cx="21708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60" name="Ink 59">
                  <a:extLst>
                    <a:ext uri="{FF2B5EF4-FFF2-40B4-BE49-F238E27FC236}">
                      <a16:creationId xmlns:a16="http://schemas.microsoft.com/office/drawing/2014/main" id="{A1BA06AD-D4B7-9C41-8B38-63A6C66BDAB9}"/>
                    </a:ext>
                  </a:extLst>
                </p14:cNvPr>
                <p14:cNvContentPartPr/>
                <p14:nvPr/>
              </p14:nvContentPartPr>
              <p14:xfrm>
                <a:off x="3487030" y="6388303"/>
                <a:ext cx="36360" cy="50760"/>
              </p14:xfrm>
            </p:contentPart>
          </mc:Choice>
          <mc:Fallback>
            <p:pic>
              <p:nvPicPr>
                <p:cNvPr id="60" name="Ink 59">
                  <a:extLst>
                    <a:ext uri="{FF2B5EF4-FFF2-40B4-BE49-F238E27FC236}">
                      <a16:creationId xmlns:a16="http://schemas.microsoft.com/office/drawing/2014/main" id="{A1BA06AD-D4B7-9C41-8B38-63A6C66BDAB9}"/>
                    </a:ext>
                  </a:extLst>
                </p:cNvPr>
                <p:cNvPicPr/>
                <p:nvPr/>
              </p:nvPicPr>
              <p:blipFill>
                <a:blip r:embed="rId47"/>
                <a:stretch>
                  <a:fillRect/>
                </a:stretch>
              </p:blipFill>
              <p:spPr>
                <a:xfrm>
                  <a:off x="3456430" y="6357703"/>
                  <a:ext cx="975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62" name="Ink 61">
                  <a:extLst>
                    <a:ext uri="{FF2B5EF4-FFF2-40B4-BE49-F238E27FC236}">
                      <a16:creationId xmlns:a16="http://schemas.microsoft.com/office/drawing/2014/main" id="{B94C5C29-64F4-3A4D-A4FC-AFB5D2F6D75A}"/>
                    </a:ext>
                  </a:extLst>
                </p14:cNvPr>
                <p14:cNvContentPartPr/>
                <p14:nvPr/>
              </p14:nvContentPartPr>
              <p14:xfrm>
                <a:off x="1692790" y="2673103"/>
                <a:ext cx="1938240" cy="1330560"/>
              </p14:xfrm>
            </p:contentPart>
          </mc:Choice>
          <mc:Fallback>
            <p:pic>
              <p:nvPicPr>
                <p:cNvPr id="62" name="Ink 61">
                  <a:extLst>
                    <a:ext uri="{FF2B5EF4-FFF2-40B4-BE49-F238E27FC236}">
                      <a16:creationId xmlns:a16="http://schemas.microsoft.com/office/drawing/2014/main" id="{B94C5C29-64F4-3A4D-A4FC-AFB5D2F6D75A}"/>
                    </a:ext>
                  </a:extLst>
                </p:cNvPr>
                <p:cNvPicPr/>
                <p:nvPr/>
              </p:nvPicPr>
              <p:blipFill>
                <a:blip r:embed="rId49"/>
                <a:stretch>
                  <a:fillRect/>
                </a:stretch>
              </p:blipFill>
              <p:spPr>
                <a:xfrm>
                  <a:off x="1661830" y="2642143"/>
                  <a:ext cx="1999800" cy="1392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4" name="Ink 63">
                  <a:extLst>
                    <a:ext uri="{FF2B5EF4-FFF2-40B4-BE49-F238E27FC236}">
                      <a16:creationId xmlns:a16="http://schemas.microsoft.com/office/drawing/2014/main" id="{4963A3F1-5FD3-6642-8B4E-1CA8550E4282}"/>
                    </a:ext>
                  </a:extLst>
                </p14:cNvPr>
                <p14:cNvContentPartPr/>
                <p14:nvPr/>
              </p14:nvContentPartPr>
              <p14:xfrm>
                <a:off x="2224150" y="3200863"/>
                <a:ext cx="44640" cy="264240"/>
              </p14:xfrm>
            </p:contentPart>
          </mc:Choice>
          <mc:Fallback>
            <p:pic>
              <p:nvPicPr>
                <p:cNvPr id="64" name="Ink 63">
                  <a:extLst>
                    <a:ext uri="{FF2B5EF4-FFF2-40B4-BE49-F238E27FC236}">
                      <a16:creationId xmlns:a16="http://schemas.microsoft.com/office/drawing/2014/main" id="{4963A3F1-5FD3-6642-8B4E-1CA8550E4282}"/>
                    </a:ext>
                  </a:extLst>
                </p:cNvPr>
                <p:cNvPicPr/>
                <p:nvPr/>
              </p:nvPicPr>
              <p:blipFill>
                <a:blip r:embed="rId51"/>
                <a:stretch>
                  <a:fillRect/>
                </a:stretch>
              </p:blipFill>
              <p:spPr>
                <a:xfrm>
                  <a:off x="2193550" y="3170263"/>
                  <a:ext cx="10620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6" name="Ink 65">
                  <a:extLst>
                    <a:ext uri="{FF2B5EF4-FFF2-40B4-BE49-F238E27FC236}">
                      <a16:creationId xmlns:a16="http://schemas.microsoft.com/office/drawing/2014/main" id="{E3EFC157-4A45-E641-B4FE-672AEBD58F8C}"/>
                    </a:ext>
                  </a:extLst>
                </p14:cNvPr>
                <p14:cNvContentPartPr/>
                <p14:nvPr/>
              </p14:nvContentPartPr>
              <p14:xfrm>
                <a:off x="2087710" y="4005103"/>
                <a:ext cx="1703520" cy="2721960"/>
              </p14:xfrm>
            </p:contentPart>
          </mc:Choice>
          <mc:Fallback>
            <p:pic>
              <p:nvPicPr>
                <p:cNvPr id="66" name="Ink 65">
                  <a:extLst>
                    <a:ext uri="{FF2B5EF4-FFF2-40B4-BE49-F238E27FC236}">
                      <a16:creationId xmlns:a16="http://schemas.microsoft.com/office/drawing/2014/main" id="{E3EFC157-4A45-E641-B4FE-672AEBD58F8C}"/>
                    </a:ext>
                  </a:extLst>
                </p:cNvPr>
                <p:cNvPicPr/>
                <p:nvPr/>
              </p:nvPicPr>
              <p:blipFill>
                <a:blip r:embed="rId53"/>
                <a:stretch>
                  <a:fillRect/>
                </a:stretch>
              </p:blipFill>
              <p:spPr>
                <a:xfrm>
                  <a:off x="2057110" y="3974143"/>
                  <a:ext cx="1765080" cy="27831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8" name="Ink 67">
                  <a:extLst>
                    <a:ext uri="{FF2B5EF4-FFF2-40B4-BE49-F238E27FC236}">
                      <a16:creationId xmlns:a16="http://schemas.microsoft.com/office/drawing/2014/main" id="{B4A2A8ED-8698-9648-87DA-AF75D43FFA13}"/>
                    </a:ext>
                  </a:extLst>
                </p14:cNvPr>
                <p14:cNvContentPartPr/>
                <p14:nvPr/>
              </p14:nvContentPartPr>
              <p14:xfrm>
                <a:off x="4358230" y="4356103"/>
                <a:ext cx="678960" cy="469800"/>
              </p14:xfrm>
            </p:contentPart>
          </mc:Choice>
          <mc:Fallback>
            <p:pic>
              <p:nvPicPr>
                <p:cNvPr id="68" name="Ink 67">
                  <a:extLst>
                    <a:ext uri="{FF2B5EF4-FFF2-40B4-BE49-F238E27FC236}">
                      <a16:creationId xmlns:a16="http://schemas.microsoft.com/office/drawing/2014/main" id="{B4A2A8ED-8698-9648-87DA-AF75D43FFA13}"/>
                    </a:ext>
                  </a:extLst>
                </p:cNvPr>
                <p:cNvPicPr/>
                <p:nvPr/>
              </p:nvPicPr>
              <p:blipFill>
                <a:blip r:embed="rId55"/>
                <a:stretch>
                  <a:fillRect/>
                </a:stretch>
              </p:blipFill>
              <p:spPr>
                <a:xfrm>
                  <a:off x="4327630" y="4325143"/>
                  <a:ext cx="740160" cy="531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9" name="Ink 68">
                  <a:extLst>
                    <a:ext uri="{FF2B5EF4-FFF2-40B4-BE49-F238E27FC236}">
                      <a16:creationId xmlns:a16="http://schemas.microsoft.com/office/drawing/2014/main" id="{7241EAEB-665D-4E4F-AC57-3015B64D5896}"/>
                    </a:ext>
                  </a:extLst>
                </p14:cNvPr>
                <p14:cNvContentPartPr/>
                <p14:nvPr/>
              </p14:nvContentPartPr>
              <p14:xfrm>
                <a:off x="4354990" y="4995463"/>
                <a:ext cx="263160" cy="276840"/>
              </p14:xfrm>
            </p:contentPart>
          </mc:Choice>
          <mc:Fallback>
            <p:pic>
              <p:nvPicPr>
                <p:cNvPr id="69" name="Ink 68">
                  <a:extLst>
                    <a:ext uri="{FF2B5EF4-FFF2-40B4-BE49-F238E27FC236}">
                      <a16:creationId xmlns:a16="http://schemas.microsoft.com/office/drawing/2014/main" id="{7241EAEB-665D-4E4F-AC57-3015B64D5896}"/>
                    </a:ext>
                  </a:extLst>
                </p:cNvPr>
                <p:cNvPicPr/>
                <p:nvPr/>
              </p:nvPicPr>
              <p:blipFill>
                <a:blip r:embed="rId57"/>
                <a:stretch>
                  <a:fillRect/>
                </a:stretch>
              </p:blipFill>
              <p:spPr>
                <a:xfrm>
                  <a:off x="4324390" y="4964863"/>
                  <a:ext cx="32436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70" name="Ink 69">
                  <a:extLst>
                    <a:ext uri="{FF2B5EF4-FFF2-40B4-BE49-F238E27FC236}">
                      <a16:creationId xmlns:a16="http://schemas.microsoft.com/office/drawing/2014/main" id="{2C20345A-ECC3-804C-8630-98362DDF1905}"/>
                    </a:ext>
                  </a:extLst>
                </p14:cNvPr>
                <p14:cNvContentPartPr/>
                <p14:nvPr/>
              </p14:nvContentPartPr>
              <p14:xfrm>
                <a:off x="4255270" y="4878823"/>
                <a:ext cx="10800" cy="57960"/>
              </p14:xfrm>
            </p:contentPart>
          </mc:Choice>
          <mc:Fallback>
            <p:pic>
              <p:nvPicPr>
                <p:cNvPr id="70" name="Ink 69">
                  <a:extLst>
                    <a:ext uri="{FF2B5EF4-FFF2-40B4-BE49-F238E27FC236}">
                      <a16:creationId xmlns:a16="http://schemas.microsoft.com/office/drawing/2014/main" id="{2C20345A-ECC3-804C-8630-98362DDF1905}"/>
                    </a:ext>
                  </a:extLst>
                </p:cNvPr>
                <p:cNvPicPr/>
                <p:nvPr/>
              </p:nvPicPr>
              <p:blipFill>
                <a:blip r:embed="rId59"/>
                <a:stretch>
                  <a:fillRect/>
                </a:stretch>
              </p:blipFill>
              <p:spPr>
                <a:xfrm>
                  <a:off x="4224670" y="4848223"/>
                  <a:ext cx="7200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1" name="Ink 70">
                  <a:extLst>
                    <a:ext uri="{FF2B5EF4-FFF2-40B4-BE49-F238E27FC236}">
                      <a16:creationId xmlns:a16="http://schemas.microsoft.com/office/drawing/2014/main" id="{060A0171-67F7-5549-9562-03E281449CFA}"/>
                    </a:ext>
                  </a:extLst>
                </p14:cNvPr>
                <p14:cNvContentPartPr/>
                <p14:nvPr/>
              </p14:nvContentPartPr>
              <p14:xfrm>
                <a:off x="4174270" y="5446543"/>
                <a:ext cx="568800" cy="443160"/>
              </p14:xfrm>
            </p:contentPart>
          </mc:Choice>
          <mc:Fallback>
            <p:pic>
              <p:nvPicPr>
                <p:cNvPr id="71" name="Ink 70">
                  <a:extLst>
                    <a:ext uri="{FF2B5EF4-FFF2-40B4-BE49-F238E27FC236}">
                      <a16:creationId xmlns:a16="http://schemas.microsoft.com/office/drawing/2014/main" id="{060A0171-67F7-5549-9562-03E281449CFA}"/>
                    </a:ext>
                  </a:extLst>
                </p:cNvPr>
                <p:cNvPicPr/>
                <p:nvPr/>
              </p:nvPicPr>
              <p:blipFill>
                <a:blip r:embed="rId61"/>
                <a:stretch>
                  <a:fillRect/>
                </a:stretch>
              </p:blipFill>
              <p:spPr>
                <a:xfrm>
                  <a:off x="4143310" y="5415583"/>
                  <a:ext cx="630000" cy="504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72" name="Ink 71">
                  <a:extLst>
                    <a:ext uri="{FF2B5EF4-FFF2-40B4-BE49-F238E27FC236}">
                      <a16:creationId xmlns:a16="http://schemas.microsoft.com/office/drawing/2014/main" id="{9E85FA81-F518-2D44-A347-DAAA6F2CAC30}"/>
                    </a:ext>
                  </a:extLst>
                </p14:cNvPr>
                <p14:cNvContentPartPr/>
                <p14:nvPr/>
              </p14:nvContentPartPr>
              <p14:xfrm>
                <a:off x="5045110" y="5456623"/>
                <a:ext cx="5400" cy="13320"/>
              </p14:xfrm>
            </p:contentPart>
          </mc:Choice>
          <mc:Fallback>
            <p:pic>
              <p:nvPicPr>
                <p:cNvPr id="72" name="Ink 71">
                  <a:extLst>
                    <a:ext uri="{FF2B5EF4-FFF2-40B4-BE49-F238E27FC236}">
                      <a16:creationId xmlns:a16="http://schemas.microsoft.com/office/drawing/2014/main" id="{9E85FA81-F518-2D44-A347-DAAA6F2CAC30}"/>
                    </a:ext>
                  </a:extLst>
                </p:cNvPr>
                <p:cNvPicPr/>
                <p:nvPr/>
              </p:nvPicPr>
              <p:blipFill>
                <a:blip r:embed="rId63"/>
                <a:stretch>
                  <a:fillRect/>
                </a:stretch>
              </p:blipFill>
              <p:spPr>
                <a:xfrm>
                  <a:off x="5014510" y="5425663"/>
                  <a:ext cx="6696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1" name="Ink 10">
                  <a:extLst>
                    <a:ext uri="{FF2B5EF4-FFF2-40B4-BE49-F238E27FC236}">
                      <a16:creationId xmlns:a16="http://schemas.microsoft.com/office/drawing/2014/main" id="{3F0894D8-31A0-A646-ADBE-5F5205DE1919}"/>
                    </a:ext>
                  </a:extLst>
                </p14:cNvPr>
                <p14:cNvContentPartPr/>
                <p14:nvPr/>
              </p14:nvContentPartPr>
              <p14:xfrm>
                <a:off x="9683710" y="2853103"/>
                <a:ext cx="149760" cy="310320"/>
              </p14:xfrm>
            </p:contentPart>
          </mc:Choice>
          <mc:Fallback>
            <p:pic>
              <p:nvPicPr>
                <p:cNvPr id="11" name="Ink 10">
                  <a:extLst>
                    <a:ext uri="{FF2B5EF4-FFF2-40B4-BE49-F238E27FC236}">
                      <a16:creationId xmlns:a16="http://schemas.microsoft.com/office/drawing/2014/main" id="{3F0894D8-31A0-A646-ADBE-5F5205DE1919}"/>
                    </a:ext>
                  </a:extLst>
                </p:cNvPr>
                <p:cNvPicPr/>
                <p:nvPr/>
              </p:nvPicPr>
              <p:blipFill>
                <a:blip r:embed="rId65"/>
                <a:stretch>
                  <a:fillRect/>
                </a:stretch>
              </p:blipFill>
              <p:spPr>
                <a:xfrm>
                  <a:off x="9653110" y="2822503"/>
                  <a:ext cx="21132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2" name="Ink 11">
                  <a:extLst>
                    <a:ext uri="{FF2B5EF4-FFF2-40B4-BE49-F238E27FC236}">
                      <a16:creationId xmlns:a16="http://schemas.microsoft.com/office/drawing/2014/main" id="{248E400C-26F0-CF4D-9F71-FE1DFA419EEB}"/>
                    </a:ext>
                  </a:extLst>
                </p14:cNvPr>
                <p14:cNvContentPartPr/>
                <p14:nvPr/>
              </p14:nvContentPartPr>
              <p14:xfrm>
                <a:off x="9975310" y="2831863"/>
                <a:ext cx="153720" cy="410400"/>
              </p14:xfrm>
            </p:contentPart>
          </mc:Choice>
          <mc:Fallback>
            <p:pic>
              <p:nvPicPr>
                <p:cNvPr id="12" name="Ink 11">
                  <a:extLst>
                    <a:ext uri="{FF2B5EF4-FFF2-40B4-BE49-F238E27FC236}">
                      <a16:creationId xmlns:a16="http://schemas.microsoft.com/office/drawing/2014/main" id="{248E400C-26F0-CF4D-9F71-FE1DFA419EEB}"/>
                    </a:ext>
                  </a:extLst>
                </p:cNvPr>
                <p:cNvPicPr/>
                <p:nvPr/>
              </p:nvPicPr>
              <p:blipFill>
                <a:blip r:embed="rId67"/>
                <a:stretch>
                  <a:fillRect/>
                </a:stretch>
              </p:blipFill>
              <p:spPr>
                <a:xfrm>
                  <a:off x="9944710" y="2801263"/>
                  <a:ext cx="215280" cy="4716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3" name="Ink 12">
                  <a:extLst>
                    <a:ext uri="{FF2B5EF4-FFF2-40B4-BE49-F238E27FC236}">
                      <a16:creationId xmlns:a16="http://schemas.microsoft.com/office/drawing/2014/main" id="{3814131A-0963-7444-9DBA-E1E1FEAACF0D}"/>
                    </a:ext>
                  </a:extLst>
                </p14:cNvPr>
                <p14:cNvContentPartPr/>
                <p14:nvPr/>
              </p14:nvContentPartPr>
              <p14:xfrm>
                <a:off x="10418470" y="2882263"/>
                <a:ext cx="149760" cy="318240"/>
              </p14:xfrm>
            </p:contentPart>
          </mc:Choice>
          <mc:Fallback>
            <p:pic>
              <p:nvPicPr>
                <p:cNvPr id="13" name="Ink 12">
                  <a:extLst>
                    <a:ext uri="{FF2B5EF4-FFF2-40B4-BE49-F238E27FC236}">
                      <a16:creationId xmlns:a16="http://schemas.microsoft.com/office/drawing/2014/main" id="{3814131A-0963-7444-9DBA-E1E1FEAACF0D}"/>
                    </a:ext>
                  </a:extLst>
                </p:cNvPr>
                <p:cNvPicPr/>
                <p:nvPr/>
              </p:nvPicPr>
              <p:blipFill>
                <a:blip r:embed="rId69"/>
                <a:stretch>
                  <a:fillRect/>
                </a:stretch>
              </p:blipFill>
              <p:spPr>
                <a:xfrm>
                  <a:off x="10387510" y="2851663"/>
                  <a:ext cx="21096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4" name="Ink 13">
                  <a:extLst>
                    <a:ext uri="{FF2B5EF4-FFF2-40B4-BE49-F238E27FC236}">
                      <a16:creationId xmlns:a16="http://schemas.microsoft.com/office/drawing/2014/main" id="{61E5D308-C3A8-894A-8D5A-066F1F1EE4E1}"/>
                    </a:ext>
                  </a:extLst>
                </p14:cNvPr>
                <p14:cNvContentPartPr/>
                <p14:nvPr/>
              </p14:nvContentPartPr>
              <p14:xfrm>
                <a:off x="10337470" y="2877943"/>
                <a:ext cx="85320" cy="63360"/>
              </p14:xfrm>
            </p:contentPart>
          </mc:Choice>
          <mc:Fallback>
            <p:pic>
              <p:nvPicPr>
                <p:cNvPr id="14" name="Ink 13">
                  <a:extLst>
                    <a:ext uri="{FF2B5EF4-FFF2-40B4-BE49-F238E27FC236}">
                      <a16:creationId xmlns:a16="http://schemas.microsoft.com/office/drawing/2014/main" id="{61E5D308-C3A8-894A-8D5A-066F1F1EE4E1}"/>
                    </a:ext>
                  </a:extLst>
                </p:cNvPr>
                <p:cNvPicPr/>
                <p:nvPr/>
              </p:nvPicPr>
              <p:blipFill>
                <a:blip r:embed="rId71"/>
                <a:stretch>
                  <a:fillRect/>
                </a:stretch>
              </p:blipFill>
              <p:spPr>
                <a:xfrm>
                  <a:off x="10306510" y="2847343"/>
                  <a:ext cx="14688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5" name="Ink 14">
                  <a:extLst>
                    <a:ext uri="{FF2B5EF4-FFF2-40B4-BE49-F238E27FC236}">
                      <a16:creationId xmlns:a16="http://schemas.microsoft.com/office/drawing/2014/main" id="{5D56FCCE-D7B4-9041-8558-0F682389ECE4}"/>
                    </a:ext>
                  </a:extLst>
                </p14:cNvPr>
                <p14:cNvContentPartPr/>
                <p14:nvPr/>
              </p14:nvContentPartPr>
              <p14:xfrm>
                <a:off x="10630870" y="3050023"/>
                <a:ext cx="7560" cy="9000"/>
              </p14:xfrm>
            </p:contentPart>
          </mc:Choice>
          <mc:Fallback>
            <p:pic>
              <p:nvPicPr>
                <p:cNvPr id="15" name="Ink 14">
                  <a:extLst>
                    <a:ext uri="{FF2B5EF4-FFF2-40B4-BE49-F238E27FC236}">
                      <a16:creationId xmlns:a16="http://schemas.microsoft.com/office/drawing/2014/main" id="{5D56FCCE-D7B4-9041-8558-0F682389ECE4}"/>
                    </a:ext>
                  </a:extLst>
                </p:cNvPr>
                <p:cNvPicPr/>
                <p:nvPr/>
              </p:nvPicPr>
              <p:blipFill>
                <a:blip r:embed="rId73"/>
                <a:stretch>
                  <a:fillRect/>
                </a:stretch>
              </p:blipFill>
              <p:spPr>
                <a:xfrm>
                  <a:off x="10599910" y="3019063"/>
                  <a:ext cx="6876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2" name="Ink 21">
                  <a:extLst>
                    <a:ext uri="{FF2B5EF4-FFF2-40B4-BE49-F238E27FC236}">
                      <a16:creationId xmlns:a16="http://schemas.microsoft.com/office/drawing/2014/main" id="{C502F34B-6607-684A-9EEF-805B3A253DBC}"/>
                    </a:ext>
                  </a:extLst>
                </p14:cNvPr>
                <p14:cNvContentPartPr/>
                <p14:nvPr/>
              </p14:nvContentPartPr>
              <p14:xfrm>
                <a:off x="8938150" y="3245863"/>
                <a:ext cx="1713960" cy="241920"/>
              </p14:xfrm>
            </p:contentPart>
          </mc:Choice>
          <mc:Fallback>
            <p:pic>
              <p:nvPicPr>
                <p:cNvPr id="22" name="Ink 21">
                  <a:extLst>
                    <a:ext uri="{FF2B5EF4-FFF2-40B4-BE49-F238E27FC236}">
                      <a16:creationId xmlns:a16="http://schemas.microsoft.com/office/drawing/2014/main" id="{C502F34B-6607-684A-9EEF-805B3A253DBC}"/>
                    </a:ext>
                  </a:extLst>
                </p:cNvPr>
                <p:cNvPicPr/>
                <p:nvPr/>
              </p:nvPicPr>
              <p:blipFill>
                <a:blip r:embed="rId75"/>
                <a:stretch>
                  <a:fillRect/>
                </a:stretch>
              </p:blipFill>
              <p:spPr>
                <a:xfrm>
                  <a:off x="8907190" y="3215263"/>
                  <a:ext cx="177516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3" name="Ink 22">
                  <a:extLst>
                    <a:ext uri="{FF2B5EF4-FFF2-40B4-BE49-F238E27FC236}">
                      <a16:creationId xmlns:a16="http://schemas.microsoft.com/office/drawing/2014/main" id="{175DAA4F-6FB3-8845-9243-202F32A8C68D}"/>
                    </a:ext>
                  </a:extLst>
                </p14:cNvPr>
                <p14:cNvContentPartPr/>
                <p14:nvPr/>
              </p14:nvContentPartPr>
              <p14:xfrm>
                <a:off x="8650150" y="3309943"/>
                <a:ext cx="1819440" cy="301680"/>
              </p14:xfrm>
            </p:contentPart>
          </mc:Choice>
          <mc:Fallback>
            <p:pic>
              <p:nvPicPr>
                <p:cNvPr id="23" name="Ink 22">
                  <a:extLst>
                    <a:ext uri="{FF2B5EF4-FFF2-40B4-BE49-F238E27FC236}">
                      <a16:creationId xmlns:a16="http://schemas.microsoft.com/office/drawing/2014/main" id="{175DAA4F-6FB3-8845-9243-202F32A8C68D}"/>
                    </a:ext>
                  </a:extLst>
                </p:cNvPr>
                <p:cNvPicPr/>
                <p:nvPr/>
              </p:nvPicPr>
              <p:blipFill>
                <a:blip r:embed="rId77"/>
                <a:stretch>
                  <a:fillRect/>
                </a:stretch>
              </p:blipFill>
              <p:spPr>
                <a:xfrm>
                  <a:off x="8619550" y="3278983"/>
                  <a:ext cx="188100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4" name="Ink 23">
                  <a:extLst>
                    <a:ext uri="{FF2B5EF4-FFF2-40B4-BE49-F238E27FC236}">
                      <a16:creationId xmlns:a16="http://schemas.microsoft.com/office/drawing/2014/main" id="{2FFDEEF4-F8E6-FF48-A9D5-8FC40B724B2C}"/>
                    </a:ext>
                  </a:extLst>
                </p14:cNvPr>
                <p14:cNvContentPartPr/>
                <p14:nvPr/>
              </p14:nvContentPartPr>
              <p14:xfrm>
                <a:off x="9919870" y="3400663"/>
                <a:ext cx="19080" cy="24480"/>
              </p14:xfrm>
            </p:contentPart>
          </mc:Choice>
          <mc:Fallback>
            <p:pic>
              <p:nvPicPr>
                <p:cNvPr id="24" name="Ink 23">
                  <a:extLst>
                    <a:ext uri="{FF2B5EF4-FFF2-40B4-BE49-F238E27FC236}">
                      <a16:creationId xmlns:a16="http://schemas.microsoft.com/office/drawing/2014/main" id="{2FFDEEF4-F8E6-FF48-A9D5-8FC40B724B2C}"/>
                    </a:ext>
                  </a:extLst>
                </p:cNvPr>
                <p:cNvPicPr/>
                <p:nvPr/>
              </p:nvPicPr>
              <p:blipFill>
                <a:blip r:embed="rId79"/>
                <a:stretch>
                  <a:fillRect/>
                </a:stretch>
              </p:blipFill>
              <p:spPr>
                <a:xfrm>
                  <a:off x="9889270" y="3370063"/>
                  <a:ext cx="8028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5" name="Ink 24">
                  <a:extLst>
                    <a:ext uri="{FF2B5EF4-FFF2-40B4-BE49-F238E27FC236}">
                      <a16:creationId xmlns:a16="http://schemas.microsoft.com/office/drawing/2014/main" id="{20630BE8-3F83-5A4F-8F0A-501F3007CD01}"/>
                    </a:ext>
                  </a:extLst>
                </p14:cNvPr>
                <p14:cNvContentPartPr/>
                <p14:nvPr/>
              </p14:nvContentPartPr>
              <p14:xfrm>
                <a:off x="9673630" y="3397063"/>
                <a:ext cx="341280" cy="469800"/>
              </p14:xfrm>
            </p:contentPart>
          </mc:Choice>
          <mc:Fallback>
            <p:pic>
              <p:nvPicPr>
                <p:cNvPr id="25" name="Ink 24">
                  <a:extLst>
                    <a:ext uri="{FF2B5EF4-FFF2-40B4-BE49-F238E27FC236}">
                      <a16:creationId xmlns:a16="http://schemas.microsoft.com/office/drawing/2014/main" id="{20630BE8-3F83-5A4F-8F0A-501F3007CD01}"/>
                    </a:ext>
                  </a:extLst>
                </p:cNvPr>
                <p:cNvPicPr/>
                <p:nvPr/>
              </p:nvPicPr>
              <p:blipFill>
                <a:blip r:embed="rId81"/>
                <a:stretch>
                  <a:fillRect/>
                </a:stretch>
              </p:blipFill>
              <p:spPr>
                <a:xfrm>
                  <a:off x="9643030" y="3366463"/>
                  <a:ext cx="402840" cy="531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6" name="Ink 25">
                  <a:extLst>
                    <a:ext uri="{FF2B5EF4-FFF2-40B4-BE49-F238E27FC236}">
                      <a16:creationId xmlns:a16="http://schemas.microsoft.com/office/drawing/2014/main" id="{2E9DB4B6-5B83-F045-B086-A4949742D7CD}"/>
                    </a:ext>
                  </a:extLst>
                </p14:cNvPr>
                <p14:cNvContentPartPr/>
                <p14:nvPr/>
              </p14:nvContentPartPr>
              <p14:xfrm>
                <a:off x="9793150" y="3747703"/>
                <a:ext cx="173160" cy="102960"/>
              </p14:xfrm>
            </p:contentPart>
          </mc:Choice>
          <mc:Fallback>
            <p:pic>
              <p:nvPicPr>
                <p:cNvPr id="26" name="Ink 25">
                  <a:extLst>
                    <a:ext uri="{FF2B5EF4-FFF2-40B4-BE49-F238E27FC236}">
                      <a16:creationId xmlns:a16="http://schemas.microsoft.com/office/drawing/2014/main" id="{2E9DB4B6-5B83-F045-B086-A4949742D7CD}"/>
                    </a:ext>
                  </a:extLst>
                </p:cNvPr>
                <p:cNvPicPr/>
                <p:nvPr/>
              </p:nvPicPr>
              <p:blipFill>
                <a:blip r:embed="rId83"/>
                <a:stretch>
                  <a:fillRect/>
                </a:stretch>
              </p:blipFill>
              <p:spPr>
                <a:xfrm>
                  <a:off x="9762550" y="3717103"/>
                  <a:ext cx="23436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7" name="Ink 26">
                  <a:extLst>
                    <a:ext uri="{FF2B5EF4-FFF2-40B4-BE49-F238E27FC236}">
                      <a16:creationId xmlns:a16="http://schemas.microsoft.com/office/drawing/2014/main" id="{2C3777D8-F011-9548-97E6-F57FDA48DB41}"/>
                    </a:ext>
                  </a:extLst>
                </p14:cNvPr>
                <p14:cNvContentPartPr/>
                <p14:nvPr/>
              </p14:nvContentPartPr>
              <p14:xfrm>
                <a:off x="9983230" y="3621703"/>
                <a:ext cx="209160" cy="302760"/>
              </p14:xfrm>
            </p:contentPart>
          </mc:Choice>
          <mc:Fallback>
            <p:pic>
              <p:nvPicPr>
                <p:cNvPr id="27" name="Ink 26">
                  <a:extLst>
                    <a:ext uri="{FF2B5EF4-FFF2-40B4-BE49-F238E27FC236}">
                      <a16:creationId xmlns:a16="http://schemas.microsoft.com/office/drawing/2014/main" id="{2C3777D8-F011-9548-97E6-F57FDA48DB41}"/>
                    </a:ext>
                  </a:extLst>
                </p:cNvPr>
                <p:cNvPicPr/>
                <p:nvPr/>
              </p:nvPicPr>
              <p:blipFill>
                <a:blip r:embed="rId85"/>
                <a:stretch>
                  <a:fillRect/>
                </a:stretch>
              </p:blipFill>
              <p:spPr>
                <a:xfrm>
                  <a:off x="9952270" y="3591103"/>
                  <a:ext cx="270360" cy="3639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8" name="Ink 27">
                  <a:extLst>
                    <a:ext uri="{FF2B5EF4-FFF2-40B4-BE49-F238E27FC236}">
                      <a16:creationId xmlns:a16="http://schemas.microsoft.com/office/drawing/2014/main" id="{BC86CEDD-B824-6241-B0D5-1648169473B6}"/>
                    </a:ext>
                  </a:extLst>
                </p14:cNvPr>
                <p14:cNvContentPartPr/>
                <p14:nvPr/>
              </p14:nvContentPartPr>
              <p14:xfrm>
                <a:off x="8965150" y="4442143"/>
                <a:ext cx="535320" cy="243720"/>
              </p14:xfrm>
            </p:contentPart>
          </mc:Choice>
          <mc:Fallback>
            <p:pic>
              <p:nvPicPr>
                <p:cNvPr id="28" name="Ink 27">
                  <a:extLst>
                    <a:ext uri="{FF2B5EF4-FFF2-40B4-BE49-F238E27FC236}">
                      <a16:creationId xmlns:a16="http://schemas.microsoft.com/office/drawing/2014/main" id="{BC86CEDD-B824-6241-B0D5-1648169473B6}"/>
                    </a:ext>
                  </a:extLst>
                </p:cNvPr>
                <p:cNvPicPr/>
                <p:nvPr/>
              </p:nvPicPr>
              <p:blipFill>
                <a:blip r:embed="rId87"/>
                <a:stretch>
                  <a:fillRect/>
                </a:stretch>
              </p:blipFill>
              <p:spPr>
                <a:xfrm>
                  <a:off x="8934190" y="4411543"/>
                  <a:ext cx="59652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9" name="Ink 28">
                  <a:extLst>
                    <a:ext uri="{FF2B5EF4-FFF2-40B4-BE49-F238E27FC236}">
                      <a16:creationId xmlns:a16="http://schemas.microsoft.com/office/drawing/2014/main" id="{511A8D08-6DFC-1342-9C5C-3ADDD18CD304}"/>
                    </a:ext>
                  </a:extLst>
                </p14:cNvPr>
                <p14:cNvContentPartPr/>
                <p14:nvPr/>
              </p14:nvContentPartPr>
              <p14:xfrm>
                <a:off x="9644110" y="4120303"/>
                <a:ext cx="714600" cy="502200"/>
              </p14:xfrm>
            </p:contentPart>
          </mc:Choice>
          <mc:Fallback>
            <p:pic>
              <p:nvPicPr>
                <p:cNvPr id="29" name="Ink 28">
                  <a:extLst>
                    <a:ext uri="{FF2B5EF4-FFF2-40B4-BE49-F238E27FC236}">
                      <a16:creationId xmlns:a16="http://schemas.microsoft.com/office/drawing/2014/main" id="{511A8D08-6DFC-1342-9C5C-3ADDD18CD304}"/>
                    </a:ext>
                  </a:extLst>
                </p:cNvPr>
                <p:cNvPicPr/>
                <p:nvPr/>
              </p:nvPicPr>
              <p:blipFill>
                <a:blip r:embed="rId89"/>
                <a:stretch>
                  <a:fillRect/>
                </a:stretch>
              </p:blipFill>
              <p:spPr>
                <a:xfrm>
                  <a:off x="9613510" y="4089703"/>
                  <a:ext cx="775800" cy="5634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0" name="Ink 29">
                  <a:extLst>
                    <a:ext uri="{FF2B5EF4-FFF2-40B4-BE49-F238E27FC236}">
                      <a16:creationId xmlns:a16="http://schemas.microsoft.com/office/drawing/2014/main" id="{C85528A2-4347-2547-BF88-E244BB29F9D5}"/>
                    </a:ext>
                  </a:extLst>
                </p14:cNvPr>
                <p14:cNvContentPartPr/>
                <p14:nvPr/>
              </p14:nvContentPartPr>
              <p14:xfrm>
                <a:off x="9871630" y="4812223"/>
                <a:ext cx="43200" cy="476280"/>
              </p14:xfrm>
            </p:contentPart>
          </mc:Choice>
          <mc:Fallback>
            <p:pic>
              <p:nvPicPr>
                <p:cNvPr id="30" name="Ink 29">
                  <a:extLst>
                    <a:ext uri="{FF2B5EF4-FFF2-40B4-BE49-F238E27FC236}">
                      <a16:creationId xmlns:a16="http://schemas.microsoft.com/office/drawing/2014/main" id="{C85528A2-4347-2547-BF88-E244BB29F9D5}"/>
                    </a:ext>
                  </a:extLst>
                </p:cNvPr>
                <p:cNvPicPr/>
                <p:nvPr/>
              </p:nvPicPr>
              <p:blipFill>
                <a:blip r:embed="rId91"/>
                <a:stretch>
                  <a:fillRect/>
                </a:stretch>
              </p:blipFill>
              <p:spPr>
                <a:xfrm>
                  <a:off x="9841030" y="4781263"/>
                  <a:ext cx="104400" cy="5378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1" name="Ink 30">
                  <a:extLst>
                    <a:ext uri="{FF2B5EF4-FFF2-40B4-BE49-F238E27FC236}">
                      <a16:creationId xmlns:a16="http://schemas.microsoft.com/office/drawing/2014/main" id="{57D6A45A-9A5B-A14D-8D92-F7787F6ADF33}"/>
                    </a:ext>
                  </a:extLst>
                </p14:cNvPr>
                <p14:cNvContentPartPr/>
                <p14:nvPr/>
              </p14:nvContentPartPr>
              <p14:xfrm>
                <a:off x="10007350" y="4794223"/>
                <a:ext cx="298800" cy="390960"/>
              </p14:xfrm>
            </p:contentPart>
          </mc:Choice>
          <mc:Fallback>
            <p:pic>
              <p:nvPicPr>
                <p:cNvPr id="31" name="Ink 30">
                  <a:extLst>
                    <a:ext uri="{FF2B5EF4-FFF2-40B4-BE49-F238E27FC236}">
                      <a16:creationId xmlns:a16="http://schemas.microsoft.com/office/drawing/2014/main" id="{57D6A45A-9A5B-A14D-8D92-F7787F6ADF33}"/>
                    </a:ext>
                  </a:extLst>
                </p:cNvPr>
                <p:cNvPicPr/>
                <p:nvPr/>
              </p:nvPicPr>
              <p:blipFill>
                <a:blip r:embed="rId93"/>
                <a:stretch>
                  <a:fillRect/>
                </a:stretch>
              </p:blipFill>
              <p:spPr>
                <a:xfrm>
                  <a:off x="9976750" y="4763623"/>
                  <a:ext cx="360000" cy="4525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4" name="Ink 33">
                  <a:extLst>
                    <a:ext uri="{FF2B5EF4-FFF2-40B4-BE49-F238E27FC236}">
                      <a16:creationId xmlns:a16="http://schemas.microsoft.com/office/drawing/2014/main" id="{C18BD930-A4DE-D945-B529-3FF7A4A8E2DE}"/>
                    </a:ext>
                  </a:extLst>
                </p14:cNvPr>
                <p14:cNvContentPartPr/>
                <p14:nvPr/>
              </p14:nvContentPartPr>
              <p14:xfrm>
                <a:off x="9949030" y="5474983"/>
                <a:ext cx="16200" cy="207000"/>
              </p14:xfrm>
            </p:contentPart>
          </mc:Choice>
          <mc:Fallback>
            <p:pic>
              <p:nvPicPr>
                <p:cNvPr id="34" name="Ink 33">
                  <a:extLst>
                    <a:ext uri="{FF2B5EF4-FFF2-40B4-BE49-F238E27FC236}">
                      <a16:creationId xmlns:a16="http://schemas.microsoft.com/office/drawing/2014/main" id="{C18BD930-A4DE-D945-B529-3FF7A4A8E2DE}"/>
                    </a:ext>
                  </a:extLst>
                </p:cNvPr>
                <p:cNvPicPr/>
                <p:nvPr/>
              </p:nvPicPr>
              <p:blipFill>
                <a:blip r:embed="rId95"/>
                <a:stretch>
                  <a:fillRect/>
                </a:stretch>
              </p:blipFill>
              <p:spPr>
                <a:xfrm>
                  <a:off x="9918430" y="5444383"/>
                  <a:ext cx="7776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5" name="Ink 34">
                  <a:extLst>
                    <a:ext uri="{FF2B5EF4-FFF2-40B4-BE49-F238E27FC236}">
                      <a16:creationId xmlns:a16="http://schemas.microsoft.com/office/drawing/2014/main" id="{95AF8D3F-59BE-674A-9C80-CBB5C4F0319E}"/>
                    </a:ext>
                  </a:extLst>
                </p14:cNvPr>
                <p14:cNvContentPartPr/>
                <p14:nvPr/>
              </p14:nvContentPartPr>
              <p14:xfrm>
                <a:off x="10113910" y="5348623"/>
                <a:ext cx="390960" cy="239400"/>
              </p14:xfrm>
            </p:contentPart>
          </mc:Choice>
          <mc:Fallback>
            <p:pic>
              <p:nvPicPr>
                <p:cNvPr id="35" name="Ink 34">
                  <a:extLst>
                    <a:ext uri="{FF2B5EF4-FFF2-40B4-BE49-F238E27FC236}">
                      <a16:creationId xmlns:a16="http://schemas.microsoft.com/office/drawing/2014/main" id="{95AF8D3F-59BE-674A-9C80-CBB5C4F0319E}"/>
                    </a:ext>
                  </a:extLst>
                </p:cNvPr>
                <p:cNvPicPr/>
                <p:nvPr/>
              </p:nvPicPr>
              <p:blipFill>
                <a:blip r:embed="rId97"/>
                <a:stretch>
                  <a:fillRect/>
                </a:stretch>
              </p:blipFill>
              <p:spPr>
                <a:xfrm>
                  <a:off x="10083310" y="5318023"/>
                  <a:ext cx="45252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7" name="Ink 36">
                  <a:extLst>
                    <a:ext uri="{FF2B5EF4-FFF2-40B4-BE49-F238E27FC236}">
                      <a16:creationId xmlns:a16="http://schemas.microsoft.com/office/drawing/2014/main" id="{15638E6B-F25B-604F-B23C-58B5943B8F5F}"/>
                    </a:ext>
                  </a:extLst>
                </p14:cNvPr>
                <p14:cNvContentPartPr/>
                <p14:nvPr/>
              </p14:nvContentPartPr>
              <p14:xfrm>
                <a:off x="10021030" y="6043783"/>
                <a:ext cx="179280" cy="723960"/>
              </p14:xfrm>
            </p:contentPart>
          </mc:Choice>
          <mc:Fallback>
            <p:pic>
              <p:nvPicPr>
                <p:cNvPr id="37" name="Ink 36">
                  <a:extLst>
                    <a:ext uri="{FF2B5EF4-FFF2-40B4-BE49-F238E27FC236}">
                      <a16:creationId xmlns:a16="http://schemas.microsoft.com/office/drawing/2014/main" id="{15638E6B-F25B-604F-B23C-58B5943B8F5F}"/>
                    </a:ext>
                  </a:extLst>
                </p:cNvPr>
                <p:cNvPicPr/>
                <p:nvPr/>
              </p:nvPicPr>
              <p:blipFill>
                <a:blip r:embed="rId99"/>
                <a:stretch>
                  <a:fillRect/>
                </a:stretch>
              </p:blipFill>
              <p:spPr>
                <a:xfrm>
                  <a:off x="9990430" y="6012823"/>
                  <a:ext cx="240840" cy="7851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8" name="Ink 37">
                  <a:extLst>
                    <a:ext uri="{FF2B5EF4-FFF2-40B4-BE49-F238E27FC236}">
                      <a16:creationId xmlns:a16="http://schemas.microsoft.com/office/drawing/2014/main" id="{824352CD-4779-184B-9E90-75F536C1E62B}"/>
                    </a:ext>
                  </a:extLst>
                </p14:cNvPr>
                <p14:cNvContentPartPr/>
                <p14:nvPr/>
              </p14:nvContentPartPr>
              <p14:xfrm>
                <a:off x="9916630" y="5733463"/>
                <a:ext cx="1077480" cy="1100160"/>
              </p14:xfrm>
            </p:contentPart>
          </mc:Choice>
          <mc:Fallback>
            <p:pic>
              <p:nvPicPr>
                <p:cNvPr id="38" name="Ink 37">
                  <a:extLst>
                    <a:ext uri="{FF2B5EF4-FFF2-40B4-BE49-F238E27FC236}">
                      <a16:creationId xmlns:a16="http://schemas.microsoft.com/office/drawing/2014/main" id="{824352CD-4779-184B-9E90-75F536C1E62B}"/>
                    </a:ext>
                  </a:extLst>
                </p:cNvPr>
                <p:cNvPicPr/>
                <p:nvPr/>
              </p:nvPicPr>
              <p:blipFill>
                <a:blip r:embed="rId101"/>
                <a:stretch>
                  <a:fillRect/>
                </a:stretch>
              </p:blipFill>
              <p:spPr>
                <a:xfrm>
                  <a:off x="9886030" y="5702503"/>
                  <a:ext cx="1139040" cy="11617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0" name="Ink 39">
                  <a:extLst>
                    <a:ext uri="{FF2B5EF4-FFF2-40B4-BE49-F238E27FC236}">
                      <a16:creationId xmlns:a16="http://schemas.microsoft.com/office/drawing/2014/main" id="{1935B128-D69D-EF4F-9DCC-70AE1BC92A76}"/>
                    </a:ext>
                  </a:extLst>
                </p14:cNvPr>
                <p14:cNvContentPartPr/>
                <p14:nvPr/>
              </p14:nvContentPartPr>
              <p14:xfrm>
                <a:off x="11116870" y="4951183"/>
                <a:ext cx="223920" cy="384840"/>
              </p14:xfrm>
            </p:contentPart>
          </mc:Choice>
          <mc:Fallback>
            <p:pic>
              <p:nvPicPr>
                <p:cNvPr id="40" name="Ink 39">
                  <a:extLst>
                    <a:ext uri="{FF2B5EF4-FFF2-40B4-BE49-F238E27FC236}">
                      <a16:creationId xmlns:a16="http://schemas.microsoft.com/office/drawing/2014/main" id="{1935B128-D69D-EF4F-9DCC-70AE1BC92A76}"/>
                    </a:ext>
                  </a:extLst>
                </p:cNvPr>
                <p:cNvPicPr/>
                <p:nvPr/>
              </p:nvPicPr>
              <p:blipFill>
                <a:blip r:embed="rId103"/>
                <a:stretch>
                  <a:fillRect/>
                </a:stretch>
              </p:blipFill>
              <p:spPr>
                <a:xfrm>
                  <a:off x="11086270" y="4920583"/>
                  <a:ext cx="28512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1" name="Ink 40">
                  <a:extLst>
                    <a:ext uri="{FF2B5EF4-FFF2-40B4-BE49-F238E27FC236}">
                      <a16:creationId xmlns:a16="http://schemas.microsoft.com/office/drawing/2014/main" id="{00070313-2FF6-D84C-B6CD-786D13FA7328}"/>
                    </a:ext>
                  </a:extLst>
                </p14:cNvPr>
                <p14:cNvContentPartPr/>
                <p14:nvPr/>
              </p14:nvContentPartPr>
              <p14:xfrm>
                <a:off x="11385790" y="4847503"/>
                <a:ext cx="219600" cy="390960"/>
              </p14:xfrm>
            </p:contentPart>
          </mc:Choice>
          <mc:Fallback>
            <p:pic>
              <p:nvPicPr>
                <p:cNvPr id="41" name="Ink 40">
                  <a:extLst>
                    <a:ext uri="{FF2B5EF4-FFF2-40B4-BE49-F238E27FC236}">
                      <a16:creationId xmlns:a16="http://schemas.microsoft.com/office/drawing/2014/main" id="{00070313-2FF6-D84C-B6CD-786D13FA7328}"/>
                    </a:ext>
                  </a:extLst>
                </p:cNvPr>
                <p:cNvPicPr/>
                <p:nvPr/>
              </p:nvPicPr>
              <p:blipFill>
                <a:blip r:embed="rId105"/>
                <a:stretch>
                  <a:fillRect/>
                </a:stretch>
              </p:blipFill>
              <p:spPr>
                <a:xfrm>
                  <a:off x="11354830" y="4816543"/>
                  <a:ext cx="281160" cy="4521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42" name="Ink 41">
                  <a:extLst>
                    <a:ext uri="{FF2B5EF4-FFF2-40B4-BE49-F238E27FC236}">
                      <a16:creationId xmlns:a16="http://schemas.microsoft.com/office/drawing/2014/main" id="{83E0A61F-DEBF-C942-9224-A0CABA1320CA}"/>
                    </a:ext>
                  </a:extLst>
                </p14:cNvPr>
                <p14:cNvContentPartPr/>
                <p14:nvPr/>
              </p14:nvContentPartPr>
              <p14:xfrm>
                <a:off x="11759110" y="4807903"/>
                <a:ext cx="124200" cy="329760"/>
              </p14:xfrm>
            </p:contentPart>
          </mc:Choice>
          <mc:Fallback>
            <p:pic>
              <p:nvPicPr>
                <p:cNvPr id="42" name="Ink 41">
                  <a:extLst>
                    <a:ext uri="{FF2B5EF4-FFF2-40B4-BE49-F238E27FC236}">
                      <a16:creationId xmlns:a16="http://schemas.microsoft.com/office/drawing/2014/main" id="{83E0A61F-DEBF-C942-9224-A0CABA1320CA}"/>
                    </a:ext>
                  </a:extLst>
                </p:cNvPr>
                <p:cNvPicPr/>
                <p:nvPr/>
              </p:nvPicPr>
              <p:blipFill>
                <a:blip r:embed="rId107"/>
                <a:stretch>
                  <a:fillRect/>
                </a:stretch>
              </p:blipFill>
              <p:spPr>
                <a:xfrm>
                  <a:off x="11728150" y="4776943"/>
                  <a:ext cx="18540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3" name="Ink 42">
                  <a:extLst>
                    <a:ext uri="{FF2B5EF4-FFF2-40B4-BE49-F238E27FC236}">
                      <a16:creationId xmlns:a16="http://schemas.microsoft.com/office/drawing/2014/main" id="{D088AD62-3CBF-8E4A-A06A-0CA69A6C30B1}"/>
                    </a:ext>
                  </a:extLst>
                </p14:cNvPr>
                <p14:cNvContentPartPr/>
                <p14:nvPr/>
              </p14:nvContentPartPr>
              <p14:xfrm>
                <a:off x="11699710" y="4883503"/>
                <a:ext cx="51480" cy="28440"/>
              </p14:xfrm>
            </p:contentPart>
          </mc:Choice>
          <mc:Fallback>
            <p:pic>
              <p:nvPicPr>
                <p:cNvPr id="43" name="Ink 42">
                  <a:extLst>
                    <a:ext uri="{FF2B5EF4-FFF2-40B4-BE49-F238E27FC236}">
                      <a16:creationId xmlns:a16="http://schemas.microsoft.com/office/drawing/2014/main" id="{D088AD62-3CBF-8E4A-A06A-0CA69A6C30B1}"/>
                    </a:ext>
                  </a:extLst>
                </p:cNvPr>
                <p:cNvPicPr/>
                <p:nvPr/>
              </p:nvPicPr>
              <p:blipFill>
                <a:blip r:embed="rId109"/>
                <a:stretch>
                  <a:fillRect/>
                </a:stretch>
              </p:blipFill>
              <p:spPr>
                <a:xfrm>
                  <a:off x="11669110" y="4852543"/>
                  <a:ext cx="11268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4" name="Ink 43">
                  <a:extLst>
                    <a:ext uri="{FF2B5EF4-FFF2-40B4-BE49-F238E27FC236}">
                      <a16:creationId xmlns:a16="http://schemas.microsoft.com/office/drawing/2014/main" id="{BF214889-43C4-F645-AB03-18A1E477FB7A}"/>
                    </a:ext>
                  </a:extLst>
                </p14:cNvPr>
                <p14:cNvContentPartPr/>
                <p14:nvPr/>
              </p14:nvContentPartPr>
              <p14:xfrm>
                <a:off x="11937310" y="5002663"/>
                <a:ext cx="37800" cy="12600"/>
              </p14:xfrm>
            </p:contentPart>
          </mc:Choice>
          <mc:Fallback>
            <p:pic>
              <p:nvPicPr>
                <p:cNvPr id="44" name="Ink 43">
                  <a:extLst>
                    <a:ext uri="{FF2B5EF4-FFF2-40B4-BE49-F238E27FC236}">
                      <a16:creationId xmlns:a16="http://schemas.microsoft.com/office/drawing/2014/main" id="{BF214889-43C4-F645-AB03-18A1E477FB7A}"/>
                    </a:ext>
                  </a:extLst>
                </p:cNvPr>
                <p:cNvPicPr/>
                <p:nvPr/>
              </p:nvPicPr>
              <p:blipFill>
                <a:blip r:embed="rId111"/>
                <a:stretch>
                  <a:fillRect/>
                </a:stretch>
              </p:blipFill>
              <p:spPr>
                <a:xfrm>
                  <a:off x="11906710" y="4972063"/>
                  <a:ext cx="9936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5" name="Ink 44">
                  <a:extLst>
                    <a:ext uri="{FF2B5EF4-FFF2-40B4-BE49-F238E27FC236}">
                      <a16:creationId xmlns:a16="http://schemas.microsoft.com/office/drawing/2014/main" id="{B426F33C-E208-8049-8028-6D8CDE93C0F8}"/>
                    </a:ext>
                  </a:extLst>
                </p14:cNvPr>
                <p14:cNvContentPartPr/>
                <p14:nvPr/>
              </p14:nvContentPartPr>
              <p14:xfrm>
                <a:off x="11247550" y="5255743"/>
                <a:ext cx="646560" cy="269640"/>
              </p14:xfrm>
            </p:contentPart>
          </mc:Choice>
          <mc:Fallback>
            <p:pic>
              <p:nvPicPr>
                <p:cNvPr id="45" name="Ink 44">
                  <a:extLst>
                    <a:ext uri="{FF2B5EF4-FFF2-40B4-BE49-F238E27FC236}">
                      <a16:creationId xmlns:a16="http://schemas.microsoft.com/office/drawing/2014/main" id="{B426F33C-E208-8049-8028-6D8CDE93C0F8}"/>
                    </a:ext>
                  </a:extLst>
                </p:cNvPr>
                <p:cNvPicPr/>
                <p:nvPr/>
              </p:nvPicPr>
              <p:blipFill>
                <a:blip r:embed="rId113"/>
                <a:stretch>
                  <a:fillRect/>
                </a:stretch>
              </p:blipFill>
              <p:spPr>
                <a:xfrm>
                  <a:off x="11216950" y="5224783"/>
                  <a:ext cx="70776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6" name="Ink 45">
                  <a:extLst>
                    <a:ext uri="{FF2B5EF4-FFF2-40B4-BE49-F238E27FC236}">
                      <a16:creationId xmlns:a16="http://schemas.microsoft.com/office/drawing/2014/main" id="{1A731ACE-1BF0-8044-8FF7-BEB12DB8CDD7}"/>
                    </a:ext>
                  </a:extLst>
                </p14:cNvPr>
                <p14:cNvContentPartPr/>
                <p14:nvPr/>
              </p14:nvContentPartPr>
              <p14:xfrm>
                <a:off x="11363470" y="5302903"/>
                <a:ext cx="600120" cy="258840"/>
              </p14:xfrm>
            </p:contentPart>
          </mc:Choice>
          <mc:Fallback>
            <p:pic>
              <p:nvPicPr>
                <p:cNvPr id="46" name="Ink 45">
                  <a:extLst>
                    <a:ext uri="{FF2B5EF4-FFF2-40B4-BE49-F238E27FC236}">
                      <a16:creationId xmlns:a16="http://schemas.microsoft.com/office/drawing/2014/main" id="{1A731ACE-1BF0-8044-8FF7-BEB12DB8CDD7}"/>
                    </a:ext>
                  </a:extLst>
                </p:cNvPr>
                <p:cNvPicPr/>
                <p:nvPr/>
              </p:nvPicPr>
              <p:blipFill>
                <a:blip r:embed="rId115"/>
                <a:stretch>
                  <a:fillRect/>
                </a:stretch>
              </p:blipFill>
              <p:spPr>
                <a:xfrm>
                  <a:off x="11332870" y="5272303"/>
                  <a:ext cx="66132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4" name="Ink 73">
                  <a:extLst>
                    <a:ext uri="{FF2B5EF4-FFF2-40B4-BE49-F238E27FC236}">
                      <a16:creationId xmlns:a16="http://schemas.microsoft.com/office/drawing/2014/main" id="{FD136874-34C8-7F4D-A0E9-523406DB50CC}"/>
                    </a:ext>
                  </a:extLst>
                </p14:cNvPr>
                <p14:cNvContentPartPr/>
                <p14:nvPr/>
              </p14:nvContentPartPr>
              <p14:xfrm>
                <a:off x="9616750" y="4483543"/>
                <a:ext cx="2520000" cy="1959840"/>
              </p14:xfrm>
            </p:contentPart>
          </mc:Choice>
          <mc:Fallback>
            <p:pic>
              <p:nvPicPr>
                <p:cNvPr id="74" name="Ink 73">
                  <a:extLst>
                    <a:ext uri="{FF2B5EF4-FFF2-40B4-BE49-F238E27FC236}">
                      <a16:creationId xmlns:a16="http://schemas.microsoft.com/office/drawing/2014/main" id="{FD136874-34C8-7F4D-A0E9-523406DB50CC}"/>
                    </a:ext>
                  </a:extLst>
                </p:cNvPr>
                <p:cNvPicPr/>
                <p:nvPr/>
              </p:nvPicPr>
              <p:blipFill>
                <a:blip r:embed="rId117"/>
                <a:stretch>
                  <a:fillRect/>
                </a:stretch>
              </p:blipFill>
              <p:spPr>
                <a:xfrm>
                  <a:off x="9586150" y="4452943"/>
                  <a:ext cx="2581200" cy="20210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9" name="Ink 78">
                  <a:extLst>
                    <a:ext uri="{FF2B5EF4-FFF2-40B4-BE49-F238E27FC236}">
                      <a16:creationId xmlns:a16="http://schemas.microsoft.com/office/drawing/2014/main" id="{4933BB93-0FE7-E044-AC2A-DE012510D143}"/>
                    </a:ext>
                  </a:extLst>
                </p14:cNvPr>
                <p14:cNvContentPartPr/>
                <p14:nvPr/>
              </p14:nvContentPartPr>
              <p14:xfrm>
                <a:off x="3687190" y="2672383"/>
                <a:ext cx="739440" cy="736920"/>
              </p14:xfrm>
            </p:contentPart>
          </mc:Choice>
          <mc:Fallback>
            <p:pic>
              <p:nvPicPr>
                <p:cNvPr id="79" name="Ink 78">
                  <a:extLst>
                    <a:ext uri="{FF2B5EF4-FFF2-40B4-BE49-F238E27FC236}">
                      <a16:creationId xmlns:a16="http://schemas.microsoft.com/office/drawing/2014/main" id="{4933BB93-0FE7-E044-AC2A-DE012510D143}"/>
                    </a:ext>
                  </a:extLst>
                </p:cNvPr>
                <p:cNvPicPr/>
                <p:nvPr/>
              </p:nvPicPr>
              <p:blipFill>
                <a:blip r:embed="rId119"/>
                <a:stretch>
                  <a:fillRect/>
                </a:stretch>
              </p:blipFill>
              <p:spPr>
                <a:xfrm>
                  <a:off x="3656230" y="2641783"/>
                  <a:ext cx="801000" cy="7981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0" name="Ink 79">
                  <a:extLst>
                    <a:ext uri="{FF2B5EF4-FFF2-40B4-BE49-F238E27FC236}">
                      <a16:creationId xmlns:a16="http://schemas.microsoft.com/office/drawing/2014/main" id="{C0B450E7-F7E9-444B-8ED6-2743BF17A620}"/>
                    </a:ext>
                  </a:extLst>
                </p14:cNvPr>
                <p14:cNvContentPartPr/>
                <p14:nvPr/>
              </p14:nvContentPartPr>
              <p14:xfrm>
                <a:off x="3887350" y="2760583"/>
                <a:ext cx="572760" cy="583560"/>
              </p14:xfrm>
            </p:contentPart>
          </mc:Choice>
          <mc:Fallback>
            <p:pic>
              <p:nvPicPr>
                <p:cNvPr id="80" name="Ink 79">
                  <a:extLst>
                    <a:ext uri="{FF2B5EF4-FFF2-40B4-BE49-F238E27FC236}">
                      <a16:creationId xmlns:a16="http://schemas.microsoft.com/office/drawing/2014/main" id="{C0B450E7-F7E9-444B-8ED6-2743BF17A620}"/>
                    </a:ext>
                  </a:extLst>
                </p:cNvPr>
                <p:cNvPicPr/>
                <p:nvPr/>
              </p:nvPicPr>
              <p:blipFill>
                <a:blip r:embed="rId121"/>
                <a:stretch>
                  <a:fillRect/>
                </a:stretch>
              </p:blipFill>
              <p:spPr>
                <a:xfrm>
                  <a:off x="3856750" y="2729983"/>
                  <a:ext cx="634320" cy="6447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2" name="Ink 81">
                  <a:extLst>
                    <a:ext uri="{FF2B5EF4-FFF2-40B4-BE49-F238E27FC236}">
                      <a16:creationId xmlns:a16="http://schemas.microsoft.com/office/drawing/2014/main" id="{C35762FA-E031-E142-B748-42B451B2BA39}"/>
                    </a:ext>
                  </a:extLst>
                </p14:cNvPr>
                <p14:cNvContentPartPr/>
                <p14:nvPr/>
              </p14:nvContentPartPr>
              <p14:xfrm>
                <a:off x="10949470" y="2489863"/>
                <a:ext cx="558000" cy="527760"/>
              </p14:xfrm>
            </p:contentPart>
          </mc:Choice>
          <mc:Fallback>
            <p:pic>
              <p:nvPicPr>
                <p:cNvPr id="82" name="Ink 81">
                  <a:extLst>
                    <a:ext uri="{FF2B5EF4-FFF2-40B4-BE49-F238E27FC236}">
                      <a16:creationId xmlns:a16="http://schemas.microsoft.com/office/drawing/2014/main" id="{C35762FA-E031-E142-B748-42B451B2BA39}"/>
                    </a:ext>
                  </a:extLst>
                </p:cNvPr>
                <p:cNvPicPr/>
                <p:nvPr/>
              </p:nvPicPr>
              <p:blipFill>
                <a:blip r:embed="rId123"/>
                <a:stretch>
                  <a:fillRect/>
                </a:stretch>
              </p:blipFill>
              <p:spPr>
                <a:xfrm>
                  <a:off x="10918870" y="2459263"/>
                  <a:ext cx="619560" cy="5889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3" name="Ink 82">
                  <a:extLst>
                    <a:ext uri="{FF2B5EF4-FFF2-40B4-BE49-F238E27FC236}">
                      <a16:creationId xmlns:a16="http://schemas.microsoft.com/office/drawing/2014/main" id="{3E970C27-94C1-2140-BADD-A594C8561641}"/>
                    </a:ext>
                  </a:extLst>
                </p14:cNvPr>
                <p14:cNvContentPartPr/>
                <p14:nvPr/>
              </p14:nvContentPartPr>
              <p14:xfrm>
                <a:off x="11204350" y="2466103"/>
                <a:ext cx="583920" cy="533160"/>
              </p14:xfrm>
            </p:contentPart>
          </mc:Choice>
          <mc:Fallback>
            <p:pic>
              <p:nvPicPr>
                <p:cNvPr id="83" name="Ink 82">
                  <a:extLst>
                    <a:ext uri="{FF2B5EF4-FFF2-40B4-BE49-F238E27FC236}">
                      <a16:creationId xmlns:a16="http://schemas.microsoft.com/office/drawing/2014/main" id="{3E970C27-94C1-2140-BADD-A594C8561641}"/>
                    </a:ext>
                  </a:extLst>
                </p:cNvPr>
                <p:cNvPicPr/>
                <p:nvPr/>
              </p:nvPicPr>
              <p:blipFill>
                <a:blip r:embed="rId125"/>
                <a:stretch>
                  <a:fillRect/>
                </a:stretch>
              </p:blipFill>
              <p:spPr>
                <a:xfrm>
                  <a:off x="11173390" y="2435143"/>
                  <a:ext cx="645120" cy="5947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6" name="Ink 75">
                  <a:extLst>
                    <a:ext uri="{FF2B5EF4-FFF2-40B4-BE49-F238E27FC236}">
                      <a16:creationId xmlns:a16="http://schemas.microsoft.com/office/drawing/2014/main" id="{BC4861B3-16A8-7244-B0A3-5EAF5F4FF762}"/>
                    </a:ext>
                  </a:extLst>
                </p14:cNvPr>
                <p14:cNvContentPartPr/>
                <p14:nvPr/>
              </p14:nvContentPartPr>
              <p14:xfrm>
                <a:off x="7452070" y="5260423"/>
                <a:ext cx="803880" cy="501120"/>
              </p14:xfrm>
            </p:contentPart>
          </mc:Choice>
          <mc:Fallback>
            <p:pic>
              <p:nvPicPr>
                <p:cNvPr id="76" name="Ink 75">
                  <a:extLst>
                    <a:ext uri="{FF2B5EF4-FFF2-40B4-BE49-F238E27FC236}">
                      <a16:creationId xmlns:a16="http://schemas.microsoft.com/office/drawing/2014/main" id="{BC4861B3-16A8-7244-B0A3-5EAF5F4FF762}"/>
                    </a:ext>
                  </a:extLst>
                </p:cNvPr>
                <p:cNvPicPr/>
                <p:nvPr/>
              </p:nvPicPr>
              <p:blipFill>
                <a:blip r:embed="rId127"/>
                <a:stretch>
                  <a:fillRect/>
                </a:stretch>
              </p:blipFill>
              <p:spPr>
                <a:xfrm>
                  <a:off x="7421470" y="5229823"/>
                  <a:ext cx="865440" cy="5626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7" name="Ink 76">
                  <a:extLst>
                    <a:ext uri="{FF2B5EF4-FFF2-40B4-BE49-F238E27FC236}">
                      <a16:creationId xmlns:a16="http://schemas.microsoft.com/office/drawing/2014/main" id="{8CE98669-3DAA-2B4E-889A-DF64CE51A57F}"/>
                    </a:ext>
                  </a:extLst>
                </p14:cNvPr>
                <p14:cNvContentPartPr/>
                <p14:nvPr/>
              </p14:nvContentPartPr>
              <p14:xfrm>
                <a:off x="8386990" y="4924543"/>
                <a:ext cx="286560" cy="716760"/>
              </p14:xfrm>
            </p:contentPart>
          </mc:Choice>
          <mc:Fallback>
            <p:pic>
              <p:nvPicPr>
                <p:cNvPr id="77" name="Ink 76">
                  <a:extLst>
                    <a:ext uri="{FF2B5EF4-FFF2-40B4-BE49-F238E27FC236}">
                      <a16:creationId xmlns:a16="http://schemas.microsoft.com/office/drawing/2014/main" id="{8CE98669-3DAA-2B4E-889A-DF64CE51A57F}"/>
                    </a:ext>
                  </a:extLst>
                </p:cNvPr>
                <p:cNvPicPr/>
                <p:nvPr/>
              </p:nvPicPr>
              <p:blipFill>
                <a:blip r:embed="rId129"/>
                <a:stretch>
                  <a:fillRect/>
                </a:stretch>
              </p:blipFill>
              <p:spPr>
                <a:xfrm>
                  <a:off x="8356390" y="4893583"/>
                  <a:ext cx="347760" cy="7779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4" name="Ink 83">
                  <a:extLst>
                    <a:ext uri="{FF2B5EF4-FFF2-40B4-BE49-F238E27FC236}">
                      <a16:creationId xmlns:a16="http://schemas.microsoft.com/office/drawing/2014/main" id="{34CBE4E9-D3C5-FB48-88E2-05A7F414CE4F}"/>
                    </a:ext>
                  </a:extLst>
                </p14:cNvPr>
                <p14:cNvContentPartPr/>
                <p14:nvPr/>
              </p14:nvContentPartPr>
              <p14:xfrm>
                <a:off x="6232750" y="3816463"/>
                <a:ext cx="366120" cy="1140840"/>
              </p14:xfrm>
            </p:contentPart>
          </mc:Choice>
          <mc:Fallback>
            <p:pic>
              <p:nvPicPr>
                <p:cNvPr id="84" name="Ink 83">
                  <a:extLst>
                    <a:ext uri="{FF2B5EF4-FFF2-40B4-BE49-F238E27FC236}">
                      <a16:creationId xmlns:a16="http://schemas.microsoft.com/office/drawing/2014/main" id="{34CBE4E9-D3C5-FB48-88E2-05A7F414CE4F}"/>
                    </a:ext>
                  </a:extLst>
                </p:cNvPr>
                <p:cNvPicPr/>
                <p:nvPr/>
              </p:nvPicPr>
              <p:blipFill>
                <a:blip r:embed="rId131"/>
                <a:stretch>
                  <a:fillRect/>
                </a:stretch>
              </p:blipFill>
              <p:spPr>
                <a:xfrm>
                  <a:off x="6202150" y="3785863"/>
                  <a:ext cx="427680" cy="12020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5" name="Ink 84">
                  <a:extLst>
                    <a:ext uri="{FF2B5EF4-FFF2-40B4-BE49-F238E27FC236}">
                      <a16:creationId xmlns:a16="http://schemas.microsoft.com/office/drawing/2014/main" id="{721089DB-6847-9C49-BC75-998B46FF6DD1}"/>
                    </a:ext>
                  </a:extLst>
                </p14:cNvPr>
                <p14:cNvContentPartPr/>
                <p14:nvPr/>
              </p14:nvContentPartPr>
              <p14:xfrm>
                <a:off x="7031230" y="4668943"/>
                <a:ext cx="1936440" cy="1650600"/>
              </p14:xfrm>
            </p:contentPart>
          </mc:Choice>
          <mc:Fallback>
            <p:pic>
              <p:nvPicPr>
                <p:cNvPr id="85" name="Ink 84">
                  <a:extLst>
                    <a:ext uri="{FF2B5EF4-FFF2-40B4-BE49-F238E27FC236}">
                      <a16:creationId xmlns:a16="http://schemas.microsoft.com/office/drawing/2014/main" id="{721089DB-6847-9C49-BC75-998B46FF6DD1}"/>
                    </a:ext>
                  </a:extLst>
                </p:cNvPr>
                <p:cNvPicPr/>
                <p:nvPr/>
              </p:nvPicPr>
              <p:blipFill>
                <a:blip r:embed="rId133"/>
                <a:stretch>
                  <a:fillRect/>
                </a:stretch>
              </p:blipFill>
              <p:spPr>
                <a:xfrm>
                  <a:off x="7000630" y="4638343"/>
                  <a:ext cx="1997640" cy="17118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8" name="Ink 87">
                  <a:extLst>
                    <a:ext uri="{FF2B5EF4-FFF2-40B4-BE49-F238E27FC236}">
                      <a16:creationId xmlns:a16="http://schemas.microsoft.com/office/drawing/2014/main" id="{275CD325-9828-814F-9111-0FAF64AC3722}"/>
                    </a:ext>
                  </a:extLst>
                </p14:cNvPr>
                <p14:cNvContentPartPr/>
                <p14:nvPr/>
              </p14:nvContentPartPr>
              <p14:xfrm>
                <a:off x="8176390" y="6040543"/>
                <a:ext cx="724320" cy="574200"/>
              </p14:xfrm>
            </p:contentPart>
          </mc:Choice>
          <mc:Fallback>
            <p:pic>
              <p:nvPicPr>
                <p:cNvPr id="88" name="Ink 87">
                  <a:extLst>
                    <a:ext uri="{FF2B5EF4-FFF2-40B4-BE49-F238E27FC236}">
                      <a16:creationId xmlns:a16="http://schemas.microsoft.com/office/drawing/2014/main" id="{275CD325-9828-814F-9111-0FAF64AC3722}"/>
                    </a:ext>
                  </a:extLst>
                </p:cNvPr>
                <p:cNvPicPr/>
                <p:nvPr/>
              </p:nvPicPr>
              <p:blipFill>
                <a:blip r:embed="rId135"/>
                <a:stretch>
                  <a:fillRect/>
                </a:stretch>
              </p:blipFill>
              <p:spPr>
                <a:xfrm>
                  <a:off x="8145790" y="6009943"/>
                  <a:ext cx="785880" cy="6354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9" name="Ink 88">
                  <a:extLst>
                    <a:ext uri="{FF2B5EF4-FFF2-40B4-BE49-F238E27FC236}">
                      <a16:creationId xmlns:a16="http://schemas.microsoft.com/office/drawing/2014/main" id="{C383D268-4DBE-2D46-B1BD-16A980A537D1}"/>
                    </a:ext>
                  </a:extLst>
                </p14:cNvPr>
                <p14:cNvContentPartPr/>
                <p14:nvPr/>
              </p14:nvContentPartPr>
              <p14:xfrm>
                <a:off x="8425150" y="6010663"/>
                <a:ext cx="720000" cy="556920"/>
              </p14:xfrm>
            </p:contentPart>
          </mc:Choice>
          <mc:Fallback>
            <p:pic>
              <p:nvPicPr>
                <p:cNvPr id="89" name="Ink 88">
                  <a:extLst>
                    <a:ext uri="{FF2B5EF4-FFF2-40B4-BE49-F238E27FC236}">
                      <a16:creationId xmlns:a16="http://schemas.microsoft.com/office/drawing/2014/main" id="{C383D268-4DBE-2D46-B1BD-16A980A537D1}"/>
                    </a:ext>
                  </a:extLst>
                </p:cNvPr>
                <p:cNvPicPr/>
                <p:nvPr/>
              </p:nvPicPr>
              <p:blipFill>
                <a:blip r:embed="rId137"/>
                <a:stretch>
                  <a:fillRect/>
                </a:stretch>
              </p:blipFill>
              <p:spPr>
                <a:xfrm>
                  <a:off x="8394550" y="5980063"/>
                  <a:ext cx="781560" cy="6184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0" name="Ink 89">
                  <a:extLst>
                    <a:ext uri="{FF2B5EF4-FFF2-40B4-BE49-F238E27FC236}">
                      <a16:creationId xmlns:a16="http://schemas.microsoft.com/office/drawing/2014/main" id="{EC71C08E-8316-F244-975C-6F93AB8B8C43}"/>
                    </a:ext>
                  </a:extLst>
                </p14:cNvPr>
                <p14:cNvContentPartPr/>
                <p14:nvPr/>
              </p14:nvContentPartPr>
              <p14:xfrm>
                <a:off x="4259230" y="6036943"/>
                <a:ext cx="479880" cy="473040"/>
              </p14:xfrm>
            </p:contentPart>
          </mc:Choice>
          <mc:Fallback>
            <p:pic>
              <p:nvPicPr>
                <p:cNvPr id="90" name="Ink 89">
                  <a:extLst>
                    <a:ext uri="{FF2B5EF4-FFF2-40B4-BE49-F238E27FC236}">
                      <a16:creationId xmlns:a16="http://schemas.microsoft.com/office/drawing/2014/main" id="{EC71C08E-8316-F244-975C-6F93AB8B8C43}"/>
                    </a:ext>
                  </a:extLst>
                </p:cNvPr>
                <p:cNvPicPr/>
                <p:nvPr/>
              </p:nvPicPr>
              <p:blipFill>
                <a:blip r:embed="rId139"/>
                <a:stretch>
                  <a:fillRect/>
                </a:stretch>
              </p:blipFill>
              <p:spPr>
                <a:xfrm>
                  <a:off x="4228630" y="6006343"/>
                  <a:ext cx="541440" cy="5346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1" name="Ink 90">
                  <a:extLst>
                    <a:ext uri="{FF2B5EF4-FFF2-40B4-BE49-F238E27FC236}">
                      <a16:creationId xmlns:a16="http://schemas.microsoft.com/office/drawing/2014/main" id="{BCB2A3C4-8324-7C43-81E9-E9F2DB2F27AB}"/>
                    </a:ext>
                  </a:extLst>
                </p14:cNvPr>
                <p14:cNvContentPartPr/>
                <p14:nvPr/>
              </p14:nvContentPartPr>
              <p14:xfrm>
                <a:off x="4464070" y="5921023"/>
                <a:ext cx="533520" cy="501120"/>
              </p14:xfrm>
            </p:contentPart>
          </mc:Choice>
          <mc:Fallback>
            <p:pic>
              <p:nvPicPr>
                <p:cNvPr id="91" name="Ink 90">
                  <a:extLst>
                    <a:ext uri="{FF2B5EF4-FFF2-40B4-BE49-F238E27FC236}">
                      <a16:creationId xmlns:a16="http://schemas.microsoft.com/office/drawing/2014/main" id="{BCB2A3C4-8324-7C43-81E9-E9F2DB2F27AB}"/>
                    </a:ext>
                  </a:extLst>
                </p:cNvPr>
                <p:cNvPicPr/>
                <p:nvPr/>
              </p:nvPicPr>
              <p:blipFill>
                <a:blip r:embed="rId141"/>
                <a:stretch>
                  <a:fillRect/>
                </a:stretch>
              </p:blipFill>
              <p:spPr>
                <a:xfrm>
                  <a:off x="4433470" y="5890423"/>
                  <a:ext cx="594720" cy="5623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4" name="Ink 93">
                  <a:extLst>
                    <a:ext uri="{FF2B5EF4-FFF2-40B4-BE49-F238E27FC236}">
                      <a16:creationId xmlns:a16="http://schemas.microsoft.com/office/drawing/2014/main" id="{22262A3C-ADD1-E74A-BA9B-ADFD11078D5D}"/>
                    </a:ext>
                  </a:extLst>
                </p14:cNvPr>
                <p14:cNvContentPartPr/>
                <p14:nvPr/>
              </p14:nvContentPartPr>
              <p14:xfrm>
                <a:off x="9424150" y="2477623"/>
                <a:ext cx="1407600" cy="1088640"/>
              </p14:xfrm>
            </p:contentPart>
          </mc:Choice>
          <mc:Fallback>
            <p:pic>
              <p:nvPicPr>
                <p:cNvPr id="94" name="Ink 93">
                  <a:extLst>
                    <a:ext uri="{FF2B5EF4-FFF2-40B4-BE49-F238E27FC236}">
                      <a16:creationId xmlns:a16="http://schemas.microsoft.com/office/drawing/2014/main" id="{22262A3C-ADD1-E74A-BA9B-ADFD11078D5D}"/>
                    </a:ext>
                  </a:extLst>
                </p:cNvPr>
                <p:cNvPicPr/>
                <p:nvPr/>
              </p:nvPicPr>
              <p:blipFill>
                <a:blip r:embed="rId143"/>
                <a:stretch>
                  <a:fillRect/>
                </a:stretch>
              </p:blipFill>
              <p:spPr>
                <a:xfrm>
                  <a:off x="9393550" y="2447023"/>
                  <a:ext cx="1469160" cy="1150200"/>
                </a:xfrm>
                <a:prstGeom prst="rect">
                  <a:avLst/>
                </a:prstGeom>
              </p:spPr>
            </p:pic>
          </mc:Fallback>
        </mc:AlternateContent>
      </p:grpSp>
    </p:spTree>
    <p:extLst>
      <p:ext uri="{BB962C8B-B14F-4D97-AF65-F5344CB8AC3E}">
        <p14:creationId xmlns:p14="http://schemas.microsoft.com/office/powerpoint/2010/main" val="1510801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2B58B64-2264-5644-A5B8-CAD7D8EE5844}"/>
              </a:ext>
            </a:extLst>
          </p:cNvPr>
          <p:cNvGrpSpPr/>
          <p:nvPr/>
        </p:nvGrpSpPr>
        <p:grpSpPr>
          <a:xfrm>
            <a:off x="1534750" y="180463"/>
            <a:ext cx="4131000" cy="689760"/>
            <a:chOff x="1534750" y="180463"/>
            <a:chExt cx="4131000" cy="68976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42F7A3D4-7944-994C-A6F3-36FD3B64603F}"/>
                    </a:ext>
                  </a:extLst>
                </p14:cNvPr>
                <p14:cNvContentPartPr/>
                <p14:nvPr/>
              </p14:nvContentPartPr>
              <p14:xfrm>
                <a:off x="1534750" y="326623"/>
                <a:ext cx="985320" cy="390240"/>
              </p14:xfrm>
            </p:contentPart>
          </mc:Choice>
          <mc:Fallback>
            <p:pic>
              <p:nvPicPr>
                <p:cNvPr id="2" name="Ink 1">
                  <a:extLst>
                    <a:ext uri="{FF2B5EF4-FFF2-40B4-BE49-F238E27FC236}">
                      <a16:creationId xmlns:a16="http://schemas.microsoft.com/office/drawing/2014/main" id="{42F7A3D4-7944-994C-A6F3-36FD3B64603F}"/>
                    </a:ext>
                  </a:extLst>
                </p:cNvPr>
                <p:cNvPicPr/>
                <p:nvPr/>
              </p:nvPicPr>
              <p:blipFill>
                <a:blip r:embed="rId3"/>
                <a:stretch>
                  <a:fillRect/>
                </a:stretch>
              </p:blipFill>
              <p:spPr>
                <a:xfrm>
                  <a:off x="1503790" y="296023"/>
                  <a:ext cx="104688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2E97A0B-DD42-7B48-A631-9750A053D46D}"/>
                    </a:ext>
                  </a:extLst>
                </p14:cNvPr>
                <p14:cNvContentPartPr/>
                <p14:nvPr/>
              </p14:nvContentPartPr>
              <p14:xfrm>
                <a:off x="2415670" y="180463"/>
                <a:ext cx="320760" cy="689760"/>
              </p14:xfrm>
            </p:contentPart>
          </mc:Choice>
          <mc:Fallback>
            <p:pic>
              <p:nvPicPr>
                <p:cNvPr id="3" name="Ink 2">
                  <a:extLst>
                    <a:ext uri="{FF2B5EF4-FFF2-40B4-BE49-F238E27FC236}">
                      <a16:creationId xmlns:a16="http://schemas.microsoft.com/office/drawing/2014/main" id="{12E97A0B-DD42-7B48-A631-9750A053D46D}"/>
                    </a:ext>
                  </a:extLst>
                </p:cNvPr>
                <p:cNvPicPr/>
                <p:nvPr/>
              </p:nvPicPr>
              <p:blipFill>
                <a:blip r:embed="rId5"/>
                <a:stretch>
                  <a:fillRect/>
                </a:stretch>
              </p:blipFill>
              <p:spPr>
                <a:xfrm>
                  <a:off x="2385070" y="149503"/>
                  <a:ext cx="382320" cy="750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DF6CD145-71FD-1E46-8FBD-2F40204972DA}"/>
                    </a:ext>
                  </a:extLst>
                </p14:cNvPr>
                <p14:cNvContentPartPr/>
                <p14:nvPr/>
              </p14:nvContentPartPr>
              <p14:xfrm>
                <a:off x="2788270" y="219343"/>
                <a:ext cx="189720" cy="412560"/>
              </p14:xfrm>
            </p:contentPart>
          </mc:Choice>
          <mc:Fallback>
            <p:pic>
              <p:nvPicPr>
                <p:cNvPr id="4" name="Ink 3">
                  <a:extLst>
                    <a:ext uri="{FF2B5EF4-FFF2-40B4-BE49-F238E27FC236}">
                      <a16:creationId xmlns:a16="http://schemas.microsoft.com/office/drawing/2014/main" id="{DF6CD145-71FD-1E46-8FBD-2F40204972DA}"/>
                    </a:ext>
                  </a:extLst>
                </p:cNvPr>
                <p:cNvPicPr/>
                <p:nvPr/>
              </p:nvPicPr>
              <p:blipFill>
                <a:blip r:embed="rId7"/>
                <a:stretch>
                  <a:fillRect/>
                </a:stretch>
              </p:blipFill>
              <p:spPr>
                <a:xfrm>
                  <a:off x="2757670" y="188383"/>
                  <a:ext cx="251280" cy="473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EC9F7912-19E8-9240-8619-68024EA741A8}"/>
                    </a:ext>
                  </a:extLst>
                </p14:cNvPr>
                <p14:cNvContentPartPr/>
                <p14:nvPr/>
              </p14:nvContentPartPr>
              <p14:xfrm>
                <a:off x="2744710" y="387823"/>
                <a:ext cx="436680" cy="224640"/>
              </p14:xfrm>
            </p:contentPart>
          </mc:Choice>
          <mc:Fallback>
            <p:pic>
              <p:nvPicPr>
                <p:cNvPr id="5" name="Ink 4">
                  <a:extLst>
                    <a:ext uri="{FF2B5EF4-FFF2-40B4-BE49-F238E27FC236}">
                      <a16:creationId xmlns:a16="http://schemas.microsoft.com/office/drawing/2014/main" id="{EC9F7912-19E8-9240-8619-68024EA741A8}"/>
                    </a:ext>
                  </a:extLst>
                </p:cNvPr>
                <p:cNvPicPr/>
                <p:nvPr/>
              </p:nvPicPr>
              <p:blipFill>
                <a:blip r:embed="rId9"/>
                <a:stretch>
                  <a:fillRect/>
                </a:stretch>
              </p:blipFill>
              <p:spPr>
                <a:xfrm>
                  <a:off x="2713750" y="357223"/>
                  <a:ext cx="49788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F3FE5537-E35A-344B-9E6C-E20E9BD1D30B}"/>
                    </a:ext>
                  </a:extLst>
                </p14:cNvPr>
                <p14:cNvContentPartPr/>
                <p14:nvPr/>
              </p14:nvContentPartPr>
              <p14:xfrm>
                <a:off x="3193990" y="352903"/>
                <a:ext cx="138960" cy="376200"/>
              </p14:xfrm>
            </p:contentPart>
          </mc:Choice>
          <mc:Fallback>
            <p:pic>
              <p:nvPicPr>
                <p:cNvPr id="6" name="Ink 5">
                  <a:extLst>
                    <a:ext uri="{FF2B5EF4-FFF2-40B4-BE49-F238E27FC236}">
                      <a16:creationId xmlns:a16="http://schemas.microsoft.com/office/drawing/2014/main" id="{F3FE5537-E35A-344B-9E6C-E20E9BD1D30B}"/>
                    </a:ext>
                  </a:extLst>
                </p:cNvPr>
                <p:cNvPicPr/>
                <p:nvPr/>
              </p:nvPicPr>
              <p:blipFill>
                <a:blip r:embed="rId11"/>
                <a:stretch>
                  <a:fillRect/>
                </a:stretch>
              </p:blipFill>
              <p:spPr>
                <a:xfrm>
                  <a:off x="3163390" y="322303"/>
                  <a:ext cx="200520" cy="437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2839AAF5-BB99-C249-8A33-81B6487107A1}"/>
                    </a:ext>
                  </a:extLst>
                </p14:cNvPr>
                <p14:cNvContentPartPr/>
                <p14:nvPr/>
              </p14:nvContentPartPr>
              <p14:xfrm>
                <a:off x="3527710" y="435703"/>
                <a:ext cx="8640" cy="68040"/>
              </p14:xfrm>
            </p:contentPart>
          </mc:Choice>
          <mc:Fallback>
            <p:pic>
              <p:nvPicPr>
                <p:cNvPr id="7" name="Ink 6">
                  <a:extLst>
                    <a:ext uri="{FF2B5EF4-FFF2-40B4-BE49-F238E27FC236}">
                      <a16:creationId xmlns:a16="http://schemas.microsoft.com/office/drawing/2014/main" id="{2839AAF5-BB99-C249-8A33-81B6487107A1}"/>
                    </a:ext>
                  </a:extLst>
                </p:cNvPr>
                <p:cNvPicPr/>
                <p:nvPr/>
              </p:nvPicPr>
              <p:blipFill>
                <a:blip r:embed="rId13"/>
                <a:stretch>
                  <a:fillRect/>
                </a:stretch>
              </p:blipFill>
              <p:spPr>
                <a:xfrm>
                  <a:off x="3497110" y="405103"/>
                  <a:ext cx="7020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55BFF729-D6A3-D945-B60E-4199D7EA5F61}"/>
                    </a:ext>
                  </a:extLst>
                </p14:cNvPr>
                <p14:cNvContentPartPr/>
                <p14:nvPr/>
              </p14:nvContentPartPr>
              <p14:xfrm>
                <a:off x="4031350" y="297103"/>
                <a:ext cx="1634400" cy="359640"/>
              </p14:xfrm>
            </p:contentPart>
          </mc:Choice>
          <mc:Fallback>
            <p:pic>
              <p:nvPicPr>
                <p:cNvPr id="8" name="Ink 7">
                  <a:extLst>
                    <a:ext uri="{FF2B5EF4-FFF2-40B4-BE49-F238E27FC236}">
                      <a16:creationId xmlns:a16="http://schemas.microsoft.com/office/drawing/2014/main" id="{55BFF729-D6A3-D945-B60E-4199D7EA5F61}"/>
                    </a:ext>
                  </a:extLst>
                </p:cNvPr>
                <p:cNvPicPr/>
                <p:nvPr/>
              </p:nvPicPr>
              <p:blipFill>
                <a:blip r:embed="rId15"/>
                <a:stretch>
                  <a:fillRect/>
                </a:stretch>
              </p:blipFill>
              <p:spPr>
                <a:xfrm>
                  <a:off x="4000750" y="266503"/>
                  <a:ext cx="1695960" cy="420840"/>
                </a:xfrm>
                <a:prstGeom prst="rect">
                  <a:avLst/>
                </a:prstGeom>
              </p:spPr>
            </p:pic>
          </mc:Fallback>
        </mc:AlternateContent>
      </p:grpSp>
      <p:grpSp>
        <p:nvGrpSpPr>
          <p:cNvPr id="20" name="Group 19">
            <a:extLst>
              <a:ext uri="{FF2B5EF4-FFF2-40B4-BE49-F238E27FC236}">
                <a16:creationId xmlns:a16="http://schemas.microsoft.com/office/drawing/2014/main" id="{E90F536D-8D3A-F44F-A3C1-3EBB00C1F4C0}"/>
              </a:ext>
            </a:extLst>
          </p:cNvPr>
          <p:cNvGrpSpPr/>
          <p:nvPr/>
        </p:nvGrpSpPr>
        <p:grpSpPr>
          <a:xfrm>
            <a:off x="1581550" y="3884143"/>
            <a:ext cx="1505160" cy="567000"/>
            <a:chOff x="1581550" y="3884143"/>
            <a:chExt cx="1505160" cy="567000"/>
          </a:xfrm>
        </p:grpSpPr>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B68B79C6-4340-AA4F-9E59-63D24387900D}"/>
                    </a:ext>
                  </a:extLst>
                </p14:cNvPr>
                <p14:cNvContentPartPr/>
                <p14:nvPr/>
              </p14:nvContentPartPr>
              <p14:xfrm>
                <a:off x="1581550" y="4105903"/>
                <a:ext cx="617040" cy="345240"/>
              </p14:xfrm>
            </p:contentPart>
          </mc:Choice>
          <mc:Fallback>
            <p:pic>
              <p:nvPicPr>
                <p:cNvPr id="14" name="Ink 13">
                  <a:extLst>
                    <a:ext uri="{FF2B5EF4-FFF2-40B4-BE49-F238E27FC236}">
                      <a16:creationId xmlns:a16="http://schemas.microsoft.com/office/drawing/2014/main" id="{B68B79C6-4340-AA4F-9E59-63D24387900D}"/>
                    </a:ext>
                  </a:extLst>
                </p:cNvPr>
                <p:cNvPicPr/>
                <p:nvPr/>
              </p:nvPicPr>
              <p:blipFill>
                <a:blip r:embed="rId17"/>
                <a:stretch>
                  <a:fillRect/>
                </a:stretch>
              </p:blipFill>
              <p:spPr>
                <a:xfrm>
                  <a:off x="1550950" y="4075303"/>
                  <a:ext cx="67824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Ink 14">
                  <a:extLst>
                    <a:ext uri="{FF2B5EF4-FFF2-40B4-BE49-F238E27FC236}">
                      <a16:creationId xmlns:a16="http://schemas.microsoft.com/office/drawing/2014/main" id="{71AE29E4-90B5-E040-84B6-745D13BF753E}"/>
                    </a:ext>
                  </a:extLst>
                </p14:cNvPr>
                <p14:cNvContentPartPr/>
                <p14:nvPr/>
              </p14:nvContentPartPr>
              <p14:xfrm>
                <a:off x="2286790" y="3964423"/>
                <a:ext cx="487080" cy="379080"/>
              </p14:xfrm>
            </p:contentPart>
          </mc:Choice>
          <mc:Fallback>
            <p:pic>
              <p:nvPicPr>
                <p:cNvPr id="15" name="Ink 14">
                  <a:extLst>
                    <a:ext uri="{FF2B5EF4-FFF2-40B4-BE49-F238E27FC236}">
                      <a16:creationId xmlns:a16="http://schemas.microsoft.com/office/drawing/2014/main" id="{71AE29E4-90B5-E040-84B6-745D13BF753E}"/>
                    </a:ext>
                  </a:extLst>
                </p:cNvPr>
                <p:cNvPicPr/>
                <p:nvPr/>
              </p:nvPicPr>
              <p:blipFill>
                <a:blip r:embed="rId19"/>
                <a:stretch>
                  <a:fillRect/>
                </a:stretch>
              </p:blipFill>
              <p:spPr>
                <a:xfrm>
                  <a:off x="2255830" y="3933823"/>
                  <a:ext cx="548280"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Ink 15">
                  <a:extLst>
                    <a:ext uri="{FF2B5EF4-FFF2-40B4-BE49-F238E27FC236}">
                      <a16:creationId xmlns:a16="http://schemas.microsoft.com/office/drawing/2014/main" id="{EB9C1596-355D-DD4F-BF08-178EC997D342}"/>
                    </a:ext>
                  </a:extLst>
                </p14:cNvPr>
                <p14:cNvContentPartPr/>
                <p14:nvPr/>
              </p14:nvContentPartPr>
              <p14:xfrm>
                <a:off x="3063310" y="4114543"/>
                <a:ext cx="23400" cy="34200"/>
              </p14:xfrm>
            </p:contentPart>
          </mc:Choice>
          <mc:Fallback>
            <p:pic>
              <p:nvPicPr>
                <p:cNvPr id="16" name="Ink 15">
                  <a:extLst>
                    <a:ext uri="{FF2B5EF4-FFF2-40B4-BE49-F238E27FC236}">
                      <a16:creationId xmlns:a16="http://schemas.microsoft.com/office/drawing/2014/main" id="{EB9C1596-355D-DD4F-BF08-178EC997D342}"/>
                    </a:ext>
                  </a:extLst>
                </p:cNvPr>
                <p:cNvPicPr/>
                <p:nvPr/>
              </p:nvPicPr>
              <p:blipFill>
                <a:blip r:embed="rId21"/>
                <a:stretch>
                  <a:fillRect/>
                </a:stretch>
              </p:blipFill>
              <p:spPr>
                <a:xfrm>
                  <a:off x="3032710" y="4083943"/>
                  <a:ext cx="8460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EF8ABE3A-5573-2944-B958-2D0D43239426}"/>
                    </a:ext>
                  </a:extLst>
                </p14:cNvPr>
                <p14:cNvContentPartPr/>
                <p14:nvPr/>
              </p14:nvContentPartPr>
              <p14:xfrm>
                <a:off x="3046390" y="3884143"/>
                <a:ext cx="19440" cy="41040"/>
              </p14:xfrm>
            </p:contentPart>
          </mc:Choice>
          <mc:Fallback>
            <p:pic>
              <p:nvPicPr>
                <p:cNvPr id="17" name="Ink 16">
                  <a:extLst>
                    <a:ext uri="{FF2B5EF4-FFF2-40B4-BE49-F238E27FC236}">
                      <a16:creationId xmlns:a16="http://schemas.microsoft.com/office/drawing/2014/main" id="{EF8ABE3A-5573-2944-B958-2D0D43239426}"/>
                    </a:ext>
                  </a:extLst>
                </p:cNvPr>
                <p:cNvPicPr/>
                <p:nvPr/>
              </p:nvPicPr>
              <p:blipFill>
                <a:blip r:embed="rId23"/>
                <a:stretch>
                  <a:fillRect/>
                </a:stretch>
              </p:blipFill>
              <p:spPr>
                <a:xfrm>
                  <a:off x="3015790" y="3853543"/>
                  <a:ext cx="80640" cy="102240"/>
                </a:xfrm>
                <a:prstGeom prst="rect">
                  <a:avLst/>
                </a:prstGeom>
              </p:spPr>
            </p:pic>
          </mc:Fallback>
        </mc:AlternateContent>
      </p:grpSp>
      <p:grpSp>
        <p:nvGrpSpPr>
          <p:cNvPr id="21" name="Group 20">
            <a:extLst>
              <a:ext uri="{FF2B5EF4-FFF2-40B4-BE49-F238E27FC236}">
                <a16:creationId xmlns:a16="http://schemas.microsoft.com/office/drawing/2014/main" id="{35332A39-A164-A044-B969-ED05A3724775}"/>
              </a:ext>
            </a:extLst>
          </p:cNvPr>
          <p:cNvGrpSpPr/>
          <p:nvPr/>
        </p:nvGrpSpPr>
        <p:grpSpPr>
          <a:xfrm>
            <a:off x="1421710" y="1600303"/>
            <a:ext cx="6122880" cy="972720"/>
            <a:chOff x="1421710" y="1600303"/>
            <a:chExt cx="6122880" cy="972720"/>
          </a:xfrm>
        </p:grpSpPr>
        <mc:AlternateContent xmlns:mc="http://schemas.openxmlformats.org/markup-compatibility/2006">
          <mc:Choice xmlns:p14="http://schemas.microsoft.com/office/powerpoint/2010/main" Requires="p14">
            <p:contentPart p14:bwMode="auto" r:id="rId24">
              <p14:nvContentPartPr>
                <p14:cNvPr id="10" name="Ink 9">
                  <a:extLst>
                    <a:ext uri="{FF2B5EF4-FFF2-40B4-BE49-F238E27FC236}">
                      <a16:creationId xmlns:a16="http://schemas.microsoft.com/office/drawing/2014/main" id="{D7DE17EE-C6A6-534B-BA3A-7AA10E48CB67}"/>
                    </a:ext>
                  </a:extLst>
                </p14:cNvPr>
                <p14:cNvContentPartPr/>
                <p14:nvPr/>
              </p14:nvContentPartPr>
              <p14:xfrm>
                <a:off x="1421710" y="1600303"/>
                <a:ext cx="6122880" cy="107640"/>
              </p14:xfrm>
            </p:contentPart>
          </mc:Choice>
          <mc:Fallback>
            <p:pic>
              <p:nvPicPr>
                <p:cNvPr id="10" name="Ink 9">
                  <a:extLst>
                    <a:ext uri="{FF2B5EF4-FFF2-40B4-BE49-F238E27FC236}">
                      <a16:creationId xmlns:a16="http://schemas.microsoft.com/office/drawing/2014/main" id="{D7DE17EE-C6A6-534B-BA3A-7AA10E48CB67}"/>
                    </a:ext>
                  </a:extLst>
                </p:cNvPr>
                <p:cNvPicPr/>
                <p:nvPr/>
              </p:nvPicPr>
              <p:blipFill>
                <a:blip r:embed="rId25"/>
                <a:stretch>
                  <a:fillRect/>
                </a:stretch>
              </p:blipFill>
              <p:spPr>
                <a:xfrm>
                  <a:off x="1391110" y="1569703"/>
                  <a:ext cx="61840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1" name="Ink 10">
                  <a:extLst>
                    <a:ext uri="{FF2B5EF4-FFF2-40B4-BE49-F238E27FC236}">
                      <a16:creationId xmlns:a16="http://schemas.microsoft.com/office/drawing/2014/main" id="{DFD6FE52-842B-F443-9B36-4F416666F031}"/>
                    </a:ext>
                  </a:extLst>
                </p14:cNvPr>
                <p14:cNvContentPartPr/>
                <p14:nvPr/>
              </p14:nvContentPartPr>
              <p14:xfrm>
                <a:off x="1654990" y="2092423"/>
                <a:ext cx="999000" cy="480600"/>
              </p14:xfrm>
            </p:contentPart>
          </mc:Choice>
          <mc:Fallback>
            <p:pic>
              <p:nvPicPr>
                <p:cNvPr id="11" name="Ink 10">
                  <a:extLst>
                    <a:ext uri="{FF2B5EF4-FFF2-40B4-BE49-F238E27FC236}">
                      <a16:creationId xmlns:a16="http://schemas.microsoft.com/office/drawing/2014/main" id="{DFD6FE52-842B-F443-9B36-4F416666F031}"/>
                    </a:ext>
                  </a:extLst>
                </p:cNvPr>
                <p:cNvPicPr/>
                <p:nvPr/>
              </p:nvPicPr>
              <p:blipFill>
                <a:blip r:embed="rId27"/>
                <a:stretch>
                  <a:fillRect/>
                </a:stretch>
              </p:blipFill>
              <p:spPr>
                <a:xfrm>
                  <a:off x="1624390" y="2061823"/>
                  <a:ext cx="1060200" cy="541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2" name="Ink 11">
                  <a:extLst>
                    <a:ext uri="{FF2B5EF4-FFF2-40B4-BE49-F238E27FC236}">
                      <a16:creationId xmlns:a16="http://schemas.microsoft.com/office/drawing/2014/main" id="{70E97D28-D575-F54E-AF91-001BDDEC5FCB}"/>
                    </a:ext>
                  </a:extLst>
                </p14:cNvPr>
                <p14:cNvContentPartPr/>
                <p14:nvPr/>
              </p14:nvContentPartPr>
              <p14:xfrm>
                <a:off x="2604310" y="1878223"/>
                <a:ext cx="26280" cy="64800"/>
              </p14:xfrm>
            </p:contentPart>
          </mc:Choice>
          <mc:Fallback>
            <p:pic>
              <p:nvPicPr>
                <p:cNvPr id="12" name="Ink 11">
                  <a:extLst>
                    <a:ext uri="{FF2B5EF4-FFF2-40B4-BE49-F238E27FC236}">
                      <a16:creationId xmlns:a16="http://schemas.microsoft.com/office/drawing/2014/main" id="{70E97D28-D575-F54E-AF91-001BDDEC5FCB}"/>
                    </a:ext>
                  </a:extLst>
                </p:cNvPr>
                <p:cNvPicPr/>
                <p:nvPr/>
              </p:nvPicPr>
              <p:blipFill>
                <a:blip r:embed="rId29"/>
                <a:stretch>
                  <a:fillRect/>
                </a:stretch>
              </p:blipFill>
              <p:spPr>
                <a:xfrm>
                  <a:off x="2573350" y="1847623"/>
                  <a:ext cx="8784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3" name="Ink 12">
                  <a:extLst>
                    <a:ext uri="{FF2B5EF4-FFF2-40B4-BE49-F238E27FC236}">
                      <a16:creationId xmlns:a16="http://schemas.microsoft.com/office/drawing/2014/main" id="{46676787-9E0C-C642-88B5-8ACB54A8C90B}"/>
                    </a:ext>
                  </a:extLst>
                </p14:cNvPr>
                <p14:cNvContentPartPr/>
                <p14:nvPr/>
              </p14:nvContentPartPr>
              <p14:xfrm>
                <a:off x="2738590" y="2043463"/>
                <a:ext cx="519480" cy="292320"/>
              </p14:xfrm>
            </p:contentPart>
          </mc:Choice>
          <mc:Fallback>
            <p:pic>
              <p:nvPicPr>
                <p:cNvPr id="13" name="Ink 12">
                  <a:extLst>
                    <a:ext uri="{FF2B5EF4-FFF2-40B4-BE49-F238E27FC236}">
                      <a16:creationId xmlns:a16="http://schemas.microsoft.com/office/drawing/2014/main" id="{46676787-9E0C-C642-88B5-8ACB54A8C90B}"/>
                    </a:ext>
                  </a:extLst>
                </p:cNvPr>
                <p:cNvPicPr/>
                <p:nvPr/>
              </p:nvPicPr>
              <p:blipFill>
                <a:blip r:embed="rId31"/>
                <a:stretch>
                  <a:fillRect/>
                </a:stretch>
              </p:blipFill>
              <p:spPr>
                <a:xfrm>
                  <a:off x="2707990" y="2012503"/>
                  <a:ext cx="58104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174B46C3-458B-2E4E-8FEA-0FB51416D599}"/>
                    </a:ext>
                  </a:extLst>
                </p14:cNvPr>
                <p14:cNvContentPartPr/>
                <p14:nvPr/>
              </p14:nvContentPartPr>
              <p14:xfrm>
                <a:off x="3503590" y="2042743"/>
                <a:ext cx="35280" cy="101880"/>
              </p14:xfrm>
            </p:contentPart>
          </mc:Choice>
          <mc:Fallback>
            <p:pic>
              <p:nvPicPr>
                <p:cNvPr id="18" name="Ink 17">
                  <a:extLst>
                    <a:ext uri="{FF2B5EF4-FFF2-40B4-BE49-F238E27FC236}">
                      <a16:creationId xmlns:a16="http://schemas.microsoft.com/office/drawing/2014/main" id="{174B46C3-458B-2E4E-8FEA-0FB51416D599}"/>
                    </a:ext>
                  </a:extLst>
                </p:cNvPr>
                <p:cNvPicPr/>
                <p:nvPr/>
              </p:nvPicPr>
              <p:blipFill>
                <a:blip r:embed="rId33"/>
                <a:stretch>
                  <a:fillRect/>
                </a:stretch>
              </p:blipFill>
              <p:spPr>
                <a:xfrm>
                  <a:off x="3472990" y="2012143"/>
                  <a:ext cx="968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C8C4FBCF-1717-3845-8E09-5B2DA0DF00E1}"/>
                    </a:ext>
                  </a:extLst>
                </p14:cNvPr>
                <p14:cNvContentPartPr/>
                <p14:nvPr/>
              </p14:nvContentPartPr>
              <p14:xfrm>
                <a:off x="3530590" y="2372503"/>
                <a:ext cx="48600" cy="50040"/>
              </p14:xfrm>
            </p:contentPart>
          </mc:Choice>
          <mc:Fallback>
            <p:pic>
              <p:nvPicPr>
                <p:cNvPr id="19" name="Ink 18">
                  <a:extLst>
                    <a:ext uri="{FF2B5EF4-FFF2-40B4-BE49-F238E27FC236}">
                      <a16:creationId xmlns:a16="http://schemas.microsoft.com/office/drawing/2014/main" id="{C8C4FBCF-1717-3845-8E09-5B2DA0DF00E1}"/>
                    </a:ext>
                  </a:extLst>
                </p:cNvPr>
                <p:cNvPicPr/>
                <p:nvPr/>
              </p:nvPicPr>
              <p:blipFill>
                <a:blip r:embed="rId35"/>
                <a:stretch>
                  <a:fillRect/>
                </a:stretch>
              </p:blipFill>
              <p:spPr>
                <a:xfrm>
                  <a:off x="3499630" y="2341903"/>
                  <a:ext cx="110160" cy="111600"/>
                </a:xfrm>
                <a:prstGeom prst="rect">
                  <a:avLst/>
                </a:prstGeom>
              </p:spPr>
            </p:pic>
          </mc:Fallback>
        </mc:AlternateContent>
      </p:grpSp>
      <p:grpSp>
        <p:nvGrpSpPr>
          <p:cNvPr id="120" name="Group 119">
            <a:extLst>
              <a:ext uri="{FF2B5EF4-FFF2-40B4-BE49-F238E27FC236}">
                <a16:creationId xmlns:a16="http://schemas.microsoft.com/office/drawing/2014/main" id="{EC058C58-BFC0-504A-87B0-85157797FDBD}"/>
              </a:ext>
            </a:extLst>
          </p:cNvPr>
          <p:cNvGrpSpPr/>
          <p:nvPr/>
        </p:nvGrpSpPr>
        <p:grpSpPr>
          <a:xfrm>
            <a:off x="5721910" y="-72617"/>
            <a:ext cx="6251760" cy="5977080"/>
            <a:chOff x="5721910" y="-72617"/>
            <a:chExt cx="6251760" cy="5977080"/>
          </a:xfrm>
        </p:grpSpPr>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7EABC61C-FBB4-A746-882C-909E5E74AECA}"/>
                    </a:ext>
                  </a:extLst>
                </p14:cNvPr>
                <p14:cNvContentPartPr/>
                <p14:nvPr/>
              </p14:nvContentPartPr>
              <p14:xfrm>
                <a:off x="6571870" y="265423"/>
                <a:ext cx="248040" cy="337320"/>
              </p14:xfrm>
            </p:contentPart>
          </mc:Choice>
          <mc:Fallback>
            <p:pic>
              <p:nvPicPr>
                <p:cNvPr id="22" name="Ink 21">
                  <a:extLst>
                    <a:ext uri="{FF2B5EF4-FFF2-40B4-BE49-F238E27FC236}">
                      <a16:creationId xmlns:a16="http://schemas.microsoft.com/office/drawing/2014/main" id="{7EABC61C-FBB4-A746-882C-909E5E74AECA}"/>
                    </a:ext>
                  </a:extLst>
                </p:cNvPr>
                <p:cNvPicPr/>
                <p:nvPr/>
              </p:nvPicPr>
              <p:blipFill>
                <a:blip r:embed="rId37"/>
                <a:stretch>
                  <a:fillRect/>
                </a:stretch>
              </p:blipFill>
              <p:spPr>
                <a:xfrm>
                  <a:off x="6541270" y="234823"/>
                  <a:ext cx="30924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F6C5FC22-C624-D140-961D-2379FF6C9BF7}"/>
                    </a:ext>
                  </a:extLst>
                </p14:cNvPr>
                <p14:cNvContentPartPr/>
                <p14:nvPr/>
              </p14:nvContentPartPr>
              <p14:xfrm>
                <a:off x="6564310" y="377383"/>
                <a:ext cx="477000" cy="135720"/>
              </p14:xfrm>
            </p:contentPart>
          </mc:Choice>
          <mc:Fallback>
            <p:pic>
              <p:nvPicPr>
                <p:cNvPr id="23" name="Ink 22">
                  <a:extLst>
                    <a:ext uri="{FF2B5EF4-FFF2-40B4-BE49-F238E27FC236}">
                      <a16:creationId xmlns:a16="http://schemas.microsoft.com/office/drawing/2014/main" id="{F6C5FC22-C624-D140-961D-2379FF6C9BF7}"/>
                    </a:ext>
                  </a:extLst>
                </p:cNvPr>
                <p:cNvPicPr/>
                <p:nvPr/>
              </p:nvPicPr>
              <p:blipFill>
                <a:blip r:embed="rId39"/>
                <a:stretch>
                  <a:fillRect/>
                </a:stretch>
              </p:blipFill>
              <p:spPr>
                <a:xfrm>
                  <a:off x="6533710" y="346783"/>
                  <a:ext cx="53820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6BBE0865-BF4C-C042-9C28-1DA6880A0AD7}"/>
                    </a:ext>
                  </a:extLst>
                </p14:cNvPr>
                <p14:cNvContentPartPr/>
                <p14:nvPr/>
              </p14:nvContentPartPr>
              <p14:xfrm>
                <a:off x="7142830" y="364783"/>
                <a:ext cx="158760" cy="371520"/>
              </p14:xfrm>
            </p:contentPart>
          </mc:Choice>
          <mc:Fallback>
            <p:pic>
              <p:nvPicPr>
                <p:cNvPr id="24" name="Ink 23">
                  <a:extLst>
                    <a:ext uri="{FF2B5EF4-FFF2-40B4-BE49-F238E27FC236}">
                      <a16:creationId xmlns:a16="http://schemas.microsoft.com/office/drawing/2014/main" id="{6BBE0865-BF4C-C042-9C28-1DA6880A0AD7}"/>
                    </a:ext>
                  </a:extLst>
                </p:cNvPr>
                <p:cNvPicPr/>
                <p:nvPr/>
              </p:nvPicPr>
              <p:blipFill>
                <a:blip r:embed="rId41"/>
                <a:stretch>
                  <a:fillRect/>
                </a:stretch>
              </p:blipFill>
              <p:spPr>
                <a:xfrm>
                  <a:off x="7112230" y="333823"/>
                  <a:ext cx="219960" cy="432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id="{78B7F83F-4634-FA4A-A9A5-8E0891EF16A1}"/>
                    </a:ext>
                  </a:extLst>
                </p14:cNvPr>
                <p14:cNvContentPartPr/>
                <p14:nvPr/>
              </p14:nvContentPartPr>
              <p14:xfrm>
                <a:off x="7422910" y="530023"/>
                <a:ext cx="16560" cy="14040"/>
              </p14:xfrm>
            </p:contentPart>
          </mc:Choice>
          <mc:Fallback>
            <p:pic>
              <p:nvPicPr>
                <p:cNvPr id="25" name="Ink 24">
                  <a:extLst>
                    <a:ext uri="{FF2B5EF4-FFF2-40B4-BE49-F238E27FC236}">
                      <a16:creationId xmlns:a16="http://schemas.microsoft.com/office/drawing/2014/main" id="{78B7F83F-4634-FA4A-A9A5-8E0891EF16A1}"/>
                    </a:ext>
                  </a:extLst>
                </p:cNvPr>
                <p:cNvPicPr/>
                <p:nvPr/>
              </p:nvPicPr>
              <p:blipFill>
                <a:blip r:embed="rId43"/>
                <a:stretch>
                  <a:fillRect/>
                </a:stretch>
              </p:blipFill>
              <p:spPr>
                <a:xfrm>
                  <a:off x="7392310" y="499063"/>
                  <a:ext cx="7776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7096AE59-380E-6340-BEBC-8370D484ABC3}"/>
                    </a:ext>
                  </a:extLst>
                </p14:cNvPr>
                <p14:cNvContentPartPr/>
                <p14:nvPr/>
              </p14:nvContentPartPr>
              <p14:xfrm>
                <a:off x="6391150" y="762223"/>
                <a:ext cx="1064880" cy="162720"/>
              </p14:xfrm>
            </p:contentPart>
          </mc:Choice>
          <mc:Fallback>
            <p:pic>
              <p:nvPicPr>
                <p:cNvPr id="26" name="Ink 25">
                  <a:extLst>
                    <a:ext uri="{FF2B5EF4-FFF2-40B4-BE49-F238E27FC236}">
                      <a16:creationId xmlns:a16="http://schemas.microsoft.com/office/drawing/2014/main" id="{7096AE59-380E-6340-BEBC-8370D484ABC3}"/>
                    </a:ext>
                  </a:extLst>
                </p:cNvPr>
                <p:cNvPicPr/>
                <p:nvPr/>
              </p:nvPicPr>
              <p:blipFill>
                <a:blip r:embed="rId45"/>
                <a:stretch>
                  <a:fillRect/>
                </a:stretch>
              </p:blipFill>
              <p:spPr>
                <a:xfrm>
                  <a:off x="6360550" y="731623"/>
                  <a:ext cx="112608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2EA2E2FC-7D87-C647-A1D2-81A3BE438026}"/>
                    </a:ext>
                  </a:extLst>
                </p14:cNvPr>
                <p14:cNvContentPartPr/>
                <p14:nvPr/>
              </p14:nvContentPartPr>
              <p14:xfrm>
                <a:off x="6394750" y="856903"/>
                <a:ext cx="821880" cy="164880"/>
              </p14:xfrm>
            </p:contentPart>
          </mc:Choice>
          <mc:Fallback>
            <p:pic>
              <p:nvPicPr>
                <p:cNvPr id="27" name="Ink 26">
                  <a:extLst>
                    <a:ext uri="{FF2B5EF4-FFF2-40B4-BE49-F238E27FC236}">
                      <a16:creationId xmlns:a16="http://schemas.microsoft.com/office/drawing/2014/main" id="{2EA2E2FC-7D87-C647-A1D2-81A3BE438026}"/>
                    </a:ext>
                  </a:extLst>
                </p:cNvPr>
                <p:cNvPicPr/>
                <p:nvPr/>
              </p:nvPicPr>
              <p:blipFill>
                <a:blip r:embed="rId47"/>
                <a:stretch>
                  <a:fillRect/>
                </a:stretch>
              </p:blipFill>
              <p:spPr>
                <a:xfrm>
                  <a:off x="6364150" y="825943"/>
                  <a:ext cx="88308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704497DB-5C2B-D346-A09F-69067D212B47}"/>
                    </a:ext>
                  </a:extLst>
                </p14:cNvPr>
                <p14:cNvContentPartPr/>
                <p14:nvPr/>
              </p14:nvContentPartPr>
              <p14:xfrm>
                <a:off x="7876870" y="237703"/>
                <a:ext cx="497160" cy="417600"/>
              </p14:xfrm>
            </p:contentPart>
          </mc:Choice>
          <mc:Fallback>
            <p:pic>
              <p:nvPicPr>
                <p:cNvPr id="29" name="Ink 28">
                  <a:extLst>
                    <a:ext uri="{FF2B5EF4-FFF2-40B4-BE49-F238E27FC236}">
                      <a16:creationId xmlns:a16="http://schemas.microsoft.com/office/drawing/2014/main" id="{704497DB-5C2B-D346-A09F-69067D212B47}"/>
                    </a:ext>
                  </a:extLst>
                </p:cNvPr>
                <p:cNvPicPr/>
                <p:nvPr/>
              </p:nvPicPr>
              <p:blipFill>
                <a:blip r:embed="rId49"/>
                <a:stretch>
                  <a:fillRect/>
                </a:stretch>
              </p:blipFill>
              <p:spPr>
                <a:xfrm>
                  <a:off x="7846270" y="207103"/>
                  <a:ext cx="558720" cy="4788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2C6C9739-B6B3-8746-BCBA-DB0291798DB3}"/>
                    </a:ext>
                  </a:extLst>
                </p14:cNvPr>
                <p14:cNvContentPartPr/>
                <p14:nvPr/>
              </p14:nvContentPartPr>
              <p14:xfrm>
                <a:off x="8541790" y="468463"/>
                <a:ext cx="1440" cy="15840"/>
              </p14:xfrm>
            </p:contentPart>
          </mc:Choice>
          <mc:Fallback>
            <p:pic>
              <p:nvPicPr>
                <p:cNvPr id="30" name="Ink 29">
                  <a:extLst>
                    <a:ext uri="{FF2B5EF4-FFF2-40B4-BE49-F238E27FC236}">
                      <a16:creationId xmlns:a16="http://schemas.microsoft.com/office/drawing/2014/main" id="{2C6C9739-B6B3-8746-BCBA-DB0291798DB3}"/>
                    </a:ext>
                  </a:extLst>
                </p:cNvPr>
                <p:cNvPicPr/>
                <p:nvPr/>
              </p:nvPicPr>
              <p:blipFill>
                <a:blip r:embed="rId51"/>
                <a:stretch>
                  <a:fillRect/>
                </a:stretch>
              </p:blipFill>
              <p:spPr>
                <a:xfrm>
                  <a:off x="8510830" y="437863"/>
                  <a:ext cx="626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7034D57F-B246-D14B-8385-00C5B064AEC7}"/>
                    </a:ext>
                  </a:extLst>
                </p14:cNvPr>
                <p14:cNvContentPartPr/>
                <p14:nvPr/>
              </p14:nvContentPartPr>
              <p14:xfrm>
                <a:off x="8680390" y="143743"/>
                <a:ext cx="324720" cy="482040"/>
              </p14:xfrm>
            </p:contentPart>
          </mc:Choice>
          <mc:Fallback>
            <p:pic>
              <p:nvPicPr>
                <p:cNvPr id="31" name="Ink 30">
                  <a:extLst>
                    <a:ext uri="{FF2B5EF4-FFF2-40B4-BE49-F238E27FC236}">
                      <a16:creationId xmlns:a16="http://schemas.microsoft.com/office/drawing/2014/main" id="{7034D57F-B246-D14B-8385-00C5B064AEC7}"/>
                    </a:ext>
                  </a:extLst>
                </p:cNvPr>
                <p:cNvPicPr/>
                <p:nvPr/>
              </p:nvPicPr>
              <p:blipFill>
                <a:blip r:embed="rId53"/>
                <a:stretch>
                  <a:fillRect/>
                </a:stretch>
              </p:blipFill>
              <p:spPr>
                <a:xfrm>
                  <a:off x="8649790" y="113143"/>
                  <a:ext cx="385920" cy="543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1EF38434-8EB9-C649-9B94-70C99FA2100D}"/>
                    </a:ext>
                  </a:extLst>
                </p14:cNvPr>
                <p14:cNvContentPartPr/>
                <p14:nvPr/>
              </p14:nvContentPartPr>
              <p14:xfrm>
                <a:off x="7557190" y="883543"/>
                <a:ext cx="238680" cy="273240"/>
              </p14:xfrm>
            </p:contentPart>
          </mc:Choice>
          <mc:Fallback>
            <p:pic>
              <p:nvPicPr>
                <p:cNvPr id="32" name="Ink 31">
                  <a:extLst>
                    <a:ext uri="{FF2B5EF4-FFF2-40B4-BE49-F238E27FC236}">
                      <a16:creationId xmlns:a16="http://schemas.microsoft.com/office/drawing/2014/main" id="{1EF38434-8EB9-C649-9B94-70C99FA2100D}"/>
                    </a:ext>
                  </a:extLst>
                </p:cNvPr>
                <p:cNvPicPr/>
                <p:nvPr/>
              </p:nvPicPr>
              <p:blipFill>
                <a:blip r:embed="rId55"/>
                <a:stretch>
                  <a:fillRect/>
                </a:stretch>
              </p:blipFill>
              <p:spPr>
                <a:xfrm>
                  <a:off x="7526590" y="852943"/>
                  <a:ext cx="29988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438B96D6-D165-B345-AF7D-B8D41873608B}"/>
                    </a:ext>
                  </a:extLst>
                </p14:cNvPr>
                <p14:cNvContentPartPr/>
                <p14:nvPr/>
              </p14:nvContentPartPr>
              <p14:xfrm>
                <a:off x="7866430" y="947263"/>
                <a:ext cx="140400" cy="169920"/>
              </p14:xfrm>
            </p:contentPart>
          </mc:Choice>
          <mc:Fallback>
            <p:pic>
              <p:nvPicPr>
                <p:cNvPr id="33" name="Ink 32">
                  <a:extLst>
                    <a:ext uri="{FF2B5EF4-FFF2-40B4-BE49-F238E27FC236}">
                      <a16:creationId xmlns:a16="http://schemas.microsoft.com/office/drawing/2014/main" id="{438B96D6-D165-B345-AF7D-B8D41873608B}"/>
                    </a:ext>
                  </a:extLst>
                </p:cNvPr>
                <p:cNvPicPr/>
                <p:nvPr/>
              </p:nvPicPr>
              <p:blipFill>
                <a:blip r:embed="rId57"/>
                <a:stretch>
                  <a:fillRect/>
                </a:stretch>
              </p:blipFill>
              <p:spPr>
                <a:xfrm>
                  <a:off x="7835830" y="916663"/>
                  <a:ext cx="20160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66B5C89F-6C01-664E-BF94-C604D75A4B20}"/>
                    </a:ext>
                  </a:extLst>
                </p14:cNvPr>
                <p14:cNvContentPartPr/>
                <p14:nvPr/>
              </p14:nvContentPartPr>
              <p14:xfrm>
                <a:off x="7862830" y="896503"/>
                <a:ext cx="145800" cy="230400"/>
              </p14:xfrm>
            </p:contentPart>
          </mc:Choice>
          <mc:Fallback>
            <p:pic>
              <p:nvPicPr>
                <p:cNvPr id="34" name="Ink 33">
                  <a:extLst>
                    <a:ext uri="{FF2B5EF4-FFF2-40B4-BE49-F238E27FC236}">
                      <a16:creationId xmlns:a16="http://schemas.microsoft.com/office/drawing/2014/main" id="{66B5C89F-6C01-664E-BF94-C604D75A4B20}"/>
                    </a:ext>
                  </a:extLst>
                </p:cNvPr>
                <p:cNvPicPr/>
                <p:nvPr/>
              </p:nvPicPr>
              <p:blipFill>
                <a:blip r:embed="rId59"/>
                <a:stretch>
                  <a:fillRect/>
                </a:stretch>
              </p:blipFill>
              <p:spPr>
                <a:xfrm>
                  <a:off x="7832230" y="865903"/>
                  <a:ext cx="20736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5" name="Ink 34">
                  <a:extLst>
                    <a:ext uri="{FF2B5EF4-FFF2-40B4-BE49-F238E27FC236}">
                      <a16:creationId xmlns:a16="http://schemas.microsoft.com/office/drawing/2014/main" id="{1FDB55C9-0398-1F46-9F18-D78EEBE69BF7}"/>
                    </a:ext>
                  </a:extLst>
                </p14:cNvPr>
                <p14:cNvContentPartPr/>
                <p14:nvPr/>
              </p14:nvContentPartPr>
              <p14:xfrm>
                <a:off x="8082070" y="847543"/>
                <a:ext cx="141120" cy="349560"/>
              </p14:xfrm>
            </p:contentPart>
          </mc:Choice>
          <mc:Fallback>
            <p:pic>
              <p:nvPicPr>
                <p:cNvPr id="35" name="Ink 34">
                  <a:extLst>
                    <a:ext uri="{FF2B5EF4-FFF2-40B4-BE49-F238E27FC236}">
                      <a16:creationId xmlns:a16="http://schemas.microsoft.com/office/drawing/2014/main" id="{1FDB55C9-0398-1F46-9F18-D78EEBE69BF7}"/>
                    </a:ext>
                  </a:extLst>
                </p:cNvPr>
                <p:cNvPicPr/>
                <p:nvPr/>
              </p:nvPicPr>
              <p:blipFill>
                <a:blip r:embed="rId61"/>
                <a:stretch>
                  <a:fillRect/>
                </a:stretch>
              </p:blipFill>
              <p:spPr>
                <a:xfrm>
                  <a:off x="8051110" y="816943"/>
                  <a:ext cx="20232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BCE8E645-3024-1847-9D90-E7DBEC222AE2}"/>
                    </a:ext>
                  </a:extLst>
                </p14:cNvPr>
                <p14:cNvContentPartPr/>
                <p14:nvPr/>
              </p14:nvContentPartPr>
              <p14:xfrm>
                <a:off x="8333350" y="908023"/>
                <a:ext cx="35280" cy="38880"/>
              </p14:xfrm>
            </p:contentPart>
          </mc:Choice>
          <mc:Fallback>
            <p:pic>
              <p:nvPicPr>
                <p:cNvPr id="36" name="Ink 35">
                  <a:extLst>
                    <a:ext uri="{FF2B5EF4-FFF2-40B4-BE49-F238E27FC236}">
                      <a16:creationId xmlns:a16="http://schemas.microsoft.com/office/drawing/2014/main" id="{BCE8E645-3024-1847-9D90-E7DBEC222AE2}"/>
                    </a:ext>
                  </a:extLst>
                </p:cNvPr>
                <p:cNvPicPr/>
                <p:nvPr/>
              </p:nvPicPr>
              <p:blipFill>
                <a:blip r:embed="rId63"/>
                <a:stretch>
                  <a:fillRect/>
                </a:stretch>
              </p:blipFill>
              <p:spPr>
                <a:xfrm>
                  <a:off x="8302750" y="877423"/>
                  <a:ext cx="9684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F0075187-BFF2-7A44-9A33-A5C3763666AD}"/>
                    </a:ext>
                  </a:extLst>
                </p14:cNvPr>
                <p14:cNvContentPartPr/>
                <p14:nvPr/>
              </p14:nvContentPartPr>
              <p14:xfrm>
                <a:off x="7312030" y="1257223"/>
                <a:ext cx="1175760" cy="196920"/>
              </p14:xfrm>
            </p:contentPart>
          </mc:Choice>
          <mc:Fallback>
            <p:pic>
              <p:nvPicPr>
                <p:cNvPr id="37" name="Ink 36">
                  <a:extLst>
                    <a:ext uri="{FF2B5EF4-FFF2-40B4-BE49-F238E27FC236}">
                      <a16:creationId xmlns:a16="http://schemas.microsoft.com/office/drawing/2014/main" id="{F0075187-BFF2-7A44-9A33-A5C3763666AD}"/>
                    </a:ext>
                  </a:extLst>
                </p:cNvPr>
                <p:cNvPicPr/>
                <p:nvPr/>
              </p:nvPicPr>
              <p:blipFill>
                <a:blip r:embed="rId65"/>
                <a:stretch>
                  <a:fillRect/>
                </a:stretch>
              </p:blipFill>
              <p:spPr>
                <a:xfrm>
                  <a:off x="7281430" y="1226623"/>
                  <a:ext cx="123696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6AD7C6F7-FEBE-3548-B065-905DAE346377}"/>
                    </a:ext>
                  </a:extLst>
                </p14:cNvPr>
                <p14:cNvContentPartPr/>
                <p14:nvPr/>
              </p14:nvContentPartPr>
              <p14:xfrm>
                <a:off x="7425790" y="1309423"/>
                <a:ext cx="902880" cy="157680"/>
              </p14:xfrm>
            </p:contentPart>
          </mc:Choice>
          <mc:Fallback>
            <p:pic>
              <p:nvPicPr>
                <p:cNvPr id="38" name="Ink 37">
                  <a:extLst>
                    <a:ext uri="{FF2B5EF4-FFF2-40B4-BE49-F238E27FC236}">
                      <a16:creationId xmlns:a16="http://schemas.microsoft.com/office/drawing/2014/main" id="{6AD7C6F7-FEBE-3548-B065-905DAE346377}"/>
                    </a:ext>
                  </a:extLst>
                </p:cNvPr>
                <p:cNvPicPr/>
                <p:nvPr/>
              </p:nvPicPr>
              <p:blipFill>
                <a:blip r:embed="rId67"/>
                <a:stretch>
                  <a:fillRect/>
                </a:stretch>
              </p:blipFill>
              <p:spPr>
                <a:xfrm>
                  <a:off x="7395190" y="1278823"/>
                  <a:ext cx="96408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0" name="Ink 39">
                  <a:extLst>
                    <a:ext uri="{FF2B5EF4-FFF2-40B4-BE49-F238E27FC236}">
                      <a16:creationId xmlns:a16="http://schemas.microsoft.com/office/drawing/2014/main" id="{9ED020E1-185A-CF4F-A25F-5882CAD2CD4F}"/>
                    </a:ext>
                  </a:extLst>
                </p14:cNvPr>
                <p14:cNvContentPartPr/>
                <p14:nvPr/>
              </p14:nvContentPartPr>
              <p14:xfrm>
                <a:off x="6558190" y="-72617"/>
                <a:ext cx="2727720" cy="1740240"/>
              </p14:xfrm>
            </p:contentPart>
          </mc:Choice>
          <mc:Fallback>
            <p:pic>
              <p:nvPicPr>
                <p:cNvPr id="40" name="Ink 39">
                  <a:extLst>
                    <a:ext uri="{FF2B5EF4-FFF2-40B4-BE49-F238E27FC236}">
                      <a16:creationId xmlns:a16="http://schemas.microsoft.com/office/drawing/2014/main" id="{9ED020E1-185A-CF4F-A25F-5882CAD2CD4F}"/>
                    </a:ext>
                  </a:extLst>
                </p:cNvPr>
                <p:cNvPicPr/>
                <p:nvPr/>
              </p:nvPicPr>
              <p:blipFill>
                <a:blip r:embed="rId69"/>
                <a:stretch>
                  <a:fillRect/>
                </a:stretch>
              </p:blipFill>
              <p:spPr>
                <a:xfrm>
                  <a:off x="6527590" y="-103217"/>
                  <a:ext cx="2789280" cy="18014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E98CF082-6B89-9243-A94E-90A3E175CBB9}"/>
                    </a:ext>
                  </a:extLst>
                </p14:cNvPr>
                <p14:cNvContentPartPr/>
                <p14:nvPr/>
              </p14:nvContentPartPr>
              <p14:xfrm>
                <a:off x="10295710" y="293503"/>
                <a:ext cx="348840" cy="320760"/>
              </p14:xfrm>
            </p:contentPart>
          </mc:Choice>
          <mc:Fallback>
            <p:pic>
              <p:nvPicPr>
                <p:cNvPr id="42" name="Ink 41">
                  <a:extLst>
                    <a:ext uri="{FF2B5EF4-FFF2-40B4-BE49-F238E27FC236}">
                      <a16:creationId xmlns:a16="http://schemas.microsoft.com/office/drawing/2014/main" id="{E98CF082-6B89-9243-A94E-90A3E175CBB9}"/>
                    </a:ext>
                  </a:extLst>
                </p:cNvPr>
                <p:cNvPicPr/>
                <p:nvPr/>
              </p:nvPicPr>
              <p:blipFill>
                <a:blip r:embed="rId71"/>
                <a:stretch>
                  <a:fillRect/>
                </a:stretch>
              </p:blipFill>
              <p:spPr>
                <a:xfrm>
                  <a:off x="10265110" y="262543"/>
                  <a:ext cx="41004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B711EC94-239E-2740-A94C-DDE2105158A0}"/>
                    </a:ext>
                  </a:extLst>
                </p14:cNvPr>
                <p14:cNvContentPartPr/>
                <p14:nvPr/>
              </p14:nvContentPartPr>
              <p14:xfrm>
                <a:off x="10675510" y="284143"/>
                <a:ext cx="253800" cy="288720"/>
              </p14:xfrm>
            </p:contentPart>
          </mc:Choice>
          <mc:Fallback>
            <p:pic>
              <p:nvPicPr>
                <p:cNvPr id="43" name="Ink 42">
                  <a:extLst>
                    <a:ext uri="{FF2B5EF4-FFF2-40B4-BE49-F238E27FC236}">
                      <a16:creationId xmlns:a16="http://schemas.microsoft.com/office/drawing/2014/main" id="{B711EC94-239E-2740-A94C-DDE2105158A0}"/>
                    </a:ext>
                  </a:extLst>
                </p:cNvPr>
                <p:cNvPicPr/>
                <p:nvPr/>
              </p:nvPicPr>
              <p:blipFill>
                <a:blip r:embed="rId73"/>
                <a:stretch>
                  <a:fillRect/>
                </a:stretch>
              </p:blipFill>
              <p:spPr>
                <a:xfrm>
                  <a:off x="10644910" y="253183"/>
                  <a:ext cx="31500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3D24DE44-F0D2-CF4B-859D-90A2634649CD}"/>
                    </a:ext>
                  </a:extLst>
                </p14:cNvPr>
                <p14:cNvContentPartPr/>
                <p14:nvPr/>
              </p14:nvContentPartPr>
              <p14:xfrm>
                <a:off x="10069630" y="707503"/>
                <a:ext cx="1597680" cy="145080"/>
              </p14:xfrm>
            </p:contentPart>
          </mc:Choice>
          <mc:Fallback>
            <p:pic>
              <p:nvPicPr>
                <p:cNvPr id="44" name="Ink 43">
                  <a:extLst>
                    <a:ext uri="{FF2B5EF4-FFF2-40B4-BE49-F238E27FC236}">
                      <a16:creationId xmlns:a16="http://schemas.microsoft.com/office/drawing/2014/main" id="{3D24DE44-F0D2-CF4B-859D-90A2634649CD}"/>
                    </a:ext>
                  </a:extLst>
                </p:cNvPr>
                <p:cNvPicPr/>
                <p:nvPr/>
              </p:nvPicPr>
              <p:blipFill>
                <a:blip r:embed="rId75"/>
                <a:stretch>
                  <a:fillRect/>
                </a:stretch>
              </p:blipFill>
              <p:spPr>
                <a:xfrm>
                  <a:off x="10039030" y="676543"/>
                  <a:ext cx="165888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7B955072-CB92-0A47-B4AF-5397C005BDAE}"/>
                    </a:ext>
                  </a:extLst>
                </p14:cNvPr>
                <p14:cNvContentPartPr/>
                <p14:nvPr/>
              </p14:nvContentPartPr>
              <p14:xfrm>
                <a:off x="10090510" y="221143"/>
                <a:ext cx="151200" cy="2059920"/>
              </p14:xfrm>
            </p:contentPart>
          </mc:Choice>
          <mc:Fallback>
            <p:pic>
              <p:nvPicPr>
                <p:cNvPr id="45" name="Ink 44">
                  <a:extLst>
                    <a:ext uri="{FF2B5EF4-FFF2-40B4-BE49-F238E27FC236}">
                      <a16:creationId xmlns:a16="http://schemas.microsoft.com/office/drawing/2014/main" id="{7B955072-CB92-0A47-B4AF-5397C005BDAE}"/>
                    </a:ext>
                  </a:extLst>
                </p:cNvPr>
                <p:cNvPicPr/>
                <p:nvPr/>
              </p:nvPicPr>
              <p:blipFill>
                <a:blip r:embed="rId77"/>
                <a:stretch>
                  <a:fillRect/>
                </a:stretch>
              </p:blipFill>
              <p:spPr>
                <a:xfrm>
                  <a:off x="10059910" y="190543"/>
                  <a:ext cx="212400" cy="21214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Ink 45">
                  <a:extLst>
                    <a:ext uri="{FF2B5EF4-FFF2-40B4-BE49-F238E27FC236}">
                      <a16:creationId xmlns:a16="http://schemas.microsoft.com/office/drawing/2014/main" id="{D55BCF12-54A7-774E-95E8-14B22B93888B}"/>
                    </a:ext>
                  </a:extLst>
                </p14:cNvPr>
                <p14:cNvContentPartPr/>
                <p14:nvPr/>
              </p14:nvContentPartPr>
              <p14:xfrm>
                <a:off x="11072590" y="114583"/>
                <a:ext cx="126720" cy="3695400"/>
              </p14:xfrm>
            </p:contentPart>
          </mc:Choice>
          <mc:Fallback>
            <p:pic>
              <p:nvPicPr>
                <p:cNvPr id="46" name="Ink 45">
                  <a:extLst>
                    <a:ext uri="{FF2B5EF4-FFF2-40B4-BE49-F238E27FC236}">
                      <a16:creationId xmlns:a16="http://schemas.microsoft.com/office/drawing/2014/main" id="{D55BCF12-54A7-774E-95E8-14B22B93888B}"/>
                    </a:ext>
                  </a:extLst>
                </p:cNvPr>
                <p:cNvPicPr/>
                <p:nvPr/>
              </p:nvPicPr>
              <p:blipFill>
                <a:blip r:embed="rId79"/>
                <a:stretch>
                  <a:fillRect/>
                </a:stretch>
              </p:blipFill>
              <p:spPr>
                <a:xfrm>
                  <a:off x="11041990" y="83983"/>
                  <a:ext cx="187920" cy="37566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Ink 46">
                  <a:extLst>
                    <a:ext uri="{FF2B5EF4-FFF2-40B4-BE49-F238E27FC236}">
                      <a16:creationId xmlns:a16="http://schemas.microsoft.com/office/drawing/2014/main" id="{FD4E1D3E-ABD5-9C47-B9EA-6F545E1F2E30}"/>
                    </a:ext>
                  </a:extLst>
                </p14:cNvPr>
                <p14:cNvContentPartPr/>
                <p14:nvPr/>
              </p14:nvContentPartPr>
              <p14:xfrm>
                <a:off x="10075030" y="2072623"/>
                <a:ext cx="65880" cy="1961280"/>
              </p14:xfrm>
            </p:contentPart>
          </mc:Choice>
          <mc:Fallback>
            <p:pic>
              <p:nvPicPr>
                <p:cNvPr id="47" name="Ink 46">
                  <a:extLst>
                    <a:ext uri="{FF2B5EF4-FFF2-40B4-BE49-F238E27FC236}">
                      <a16:creationId xmlns:a16="http://schemas.microsoft.com/office/drawing/2014/main" id="{FD4E1D3E-ABD5-9C47-B9EA-6F545E1F2E30}"/>
                    </a:ext>
                  </a:extLst>
                </p:cNvPr>
                <p:cNvPicPr/>
                <p:nvPr/>
              </p:nvPicPr>
              <p:blipFill>
                <a:blip r:embed="rId81"/>
                <a:stretch>
                  <a:fillRect/>
                </a:stretch>
              </p:blipFill>
              <p:spPr>
                <a:xfrm>
                  <a:off x="10044070" y="2042023"/>
                  <a:ext cx="127440" cy="20224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id="{2F008134-762C-CE4E-B6D8-3C240D9D5C8D}"/>
                    </a:ext>
                  </a:extLst>
                </p14:cNvPr>
                <p14:cNvContentPartPr/>
                <p14:nvPr/>
              </p14:nvContentPartPr>
              <p14:xfrm>
                <a:off x="9553030" y="3560863"/>
                <a:ext cx="2270880" cy="363960"/>
              </p14:xfrm>
            </p:contentPart>
          </mc:Choice>
          <mc:Fallback>
            <p:pic>
              <p:nvPicPr>
                <p:cNvPr id="48" name="Ink 47">
                  <a:extLst>
                    <a:ext uri="{FF2B5EF4-FFF2-40B4-BE49-F238E27FC236}">
                      <a16:creationId xmlns:a16="http://schemas.microsoft.com/office/drawing/2014/main" id="{2F008134-762C-CE4E-B6D8-3C240D9D5C8D}"/>
                    </a:ext>
                  </a:extLst>
                </p:cNvPr>
                <p:cNvPicPr/>
                <p:nvPr/>
              </p:nvPicPr>
              <p:blipFill>
                <a:blip r:embed="rId83"/>
                <a:stretch>
                  <a:fillRect/>
                </a:stretch>
              </p:blipFill>
              <p:spPr>
                <a:xfrm>
                  <a:off x="9522430" y="3530263"/>
                  <a:ext cx="233208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AA8AC62A-8036-324C-8DBB-74DFAB572632}"/>
                    </a:ext>
                  </a:extLst>
                </p14:cNvPr>
                <p14:cNvContentPartPr/>
                <p14:nvPr/>
              </p14:nvContentPartPr>
              <p14:xfrm>
                <a:off x="10028590" y="1195663"/>
                <a:ext cx="1184760" cy="143640"/>
              </p14:xfrm>
            </p:contentPart>
          </mc:Choice>
          <mc:Fallback>
            <p:pic>
              <p:nvPicPr>
                <p:cNvPr id="50" name="Ink 49">
                  <a:extLst>
                    <a:ext uri="{FF2B5EF4-FFF2-40B4-BE49-F238E27FC236}">
                      <a16:creationId xmlns:a16="http://schemas.microsoft.com/office/drawing/2014/main" id="{AA8AC62A-8036-324C-8DBB-74DFAB572632}"/>
                    </a:ext>
                  </a:extLst>
                </p:cNvPr>
                <p:cNvPicPr/>
                <p:nvPr/>
              </p:nvPicPr>
              <p:blipFill>
                <a:blip r:embed="rId85"/>
                <a:stretch>
                  <a:fillRect/>
                </a:stretch>
              </p:blipFill>
              <p:spPr>
                <a:xfrm>
                  <a:off x="9997990" y="1165063"/>
                  <a:ext cx="124632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1" name="Ink 50">
                  <a:extLst>
                    <a:ext uri="{FF2B5EF4-FFF2-40B4-BE49-F238E27FC236}">
                      <a16:creationId xmlns:a16="http://schemas.microsoft.com/office/drawing/2014/main" id="{702B2A46-9D65-0449-BB6F-C6D5556455E2}"/>
                    </a:ext>
                  </a:extLst>
                </p14:cNvPr>
                <p14:cNvContentPartPr/>
                <p14:nvPr/>
              </p14:nvContentPartPr>
              <p14:xfrm>
                <a:off x="9936790" y="1588063"/>
                <a:ext cx="1368720" cy="194400"/>
              </p14:xfrm>
            </p:contentPart>
          </mc:Choice>
          <mc:Fallback>
            <p:pic>
              <p:nvPicPr>
                <p:cNvPr id="51" name="Ink 50">
                  <a:extLst>
                    <a:ext uri="{FF2B5EF4-FFF2-40B4-BE49-F238E27FC236}">
                      <a16:creationId xmlns:a16="http://schemas.microsoft.com/office/drawing/2014/main" id="{702B2A46-9D65-0449-BB6F-C6D5556455E2}"/>
                    </a:ext>
                  </a:extLst>
                </p:cNvPr>
                <p:cNvPicPr/>
                <p:nvPr/>
              </p:nvPicPr>
              <p:blipFill>
                <a:blip r:embed="rId87"/>
                <a:stretch>
                  <a:fillRect/>
                </a:stretch>
              </p:blipFill>
              <p:spPr>
                <a:xfrm>
                  <a:off x="9906190" y="1557463"/>
                  <a:ext cx="142992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2" name="Ink 51">
                  <a:extLst>
                    <a:ext uri="{FF2B5EF4-FFF2-40B4-BE49-F238E27FC236}">
                      <a16:creationId xmlns:a16="http://schemas.microsoft.com/office/drawing/2014/main" id="{12B580A2-3027-5847-9D89-FE07C929938D}"/>
                    </a:ext>
                  </a:extLst>
                </p14:cNvPr>
                <p14:cNvContentPartPr/>
                <p14:nvPr/>
              </p14:nvContentPartPr>
              <p14:xfrm>
                <a:off x="9980350" y="1937623"/>
                <a:ext cx="1330920" cy="184680"/>
              </p14:xfrm>
            </p:contentPart>
          </mc:Choice>
          <mc:Fallback>
            <p:pic>
              <p:nvPicPr>
                <p:cNvPr id="52" name="Ink 51">
                  <a:extLst>
                    <a:ext uri="{FF2B5EF4-FFF2-40B4-BE49-F238E27FC236}">
                      <a16:creationId xmlns:a16="http://schemas.microsoft.com/office/drawing/2014/main" id="{12B580A2-3027-5847-9D89-FE07C929938D}"/>
                    </a:ext>
                  </a:extLst>
                </p:cNvPr>
                <p:cNvPicPr/>
                <p:nvPr/>
              </p:nvPicPr>
              <p:blipFill>
                <a:blip r:embed="rId89"/>
                <a:stretch>
                  <a:fillRect/>
                </a:stretch>
              </p:blipFill>
              <p:spPr>
                <a:xfrm>
                  <a:off x="9949390" y="1907023"/>
                  <a:ext cx="139248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6703A825-D743-374B-8CDE-675D4435DF23}"/>
                    </a:ext>
                  </a:extLst>
                </p14:cNvPr>
                <p14:cNvContentPartPr/>
                <p14:nvPr/>
              </p14:nvContentPartPr>
              <p14:xfrm>
                <a:off x="10032190" y="2290063"/>
                <a:ext cx="1277640" cy="152280"/>
              </p14:xfrm>
            </p:contentPart>
          </mc:Choice>
          <mc:Fallback>
            <p:pic>
              <p:nvPicPr>
                <p:cNvPr id="53" name="Ink 52">
                  <a:extLst>
                    <a:ext uri="{FF2B5EF4-FFF2-40B4-BE49-F238E27FC236}">
                      <a16:creationId xmlns:a16="http://schemas.microsoft.com/office/drawing/2014/main" id="{6703A825-D743-374B-8CDE-675D4435DF23}"/>
                    </a:ext>
                  </a:extLst>
                </p:cNvPr>
                <p:cNvPicPr/>
                <p:nvPr/>
              </p:nvPicPr>
              <p:blipFill>
                <a:blip r:embed="rId91"/>
                <a:stretch>
                  <a:fillRect/>
                </a:stretch>
              </p:blipFill>
              <p:spPr>
                <a:xfrm>
                  <a:off x="10001590" y="2259463"/>
                  <a:ext cx="133884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4" name="Ink 53">
                  <a:extLst>
                    <a:ext uri="{FF2B5EF4-FFF2-40B4-BE49-F238E27FC236}">
                      <a16:creationId xmlns:a16="http://schemas.microsoft.com/office/drawing/2014/main" id="{CE568DA0-7E63-9144-9AA3-50D7BA84B836}"/>
                    </a:ext>
                  </a:extLst>
                </p14:cNvPr>
                <p14:cNvContentPartPr/>
                <p14:nvPr/>
              </p14:nvContentPartPr>
              <p14:xfrm>
                <a:off x="10060990" y="2622343"/>
                <a:ext cx="1115640" cy="123120"/>
              </p14:xfrm>
            </p:contentPart>
          </mc:Choice>
          <mc:Fallback>
            <p:pic>
              <p:nvPicPr>
                <p:cNvPr id="54" name="Ink 53">
                  <a:extLst>
                    <a:ext uri="{FF2B5EF4-FFF2-40B4-BE49-F238E27FC236}">
                      <a16:creationId xmlns:a16="http://schemas.microsoft.com/office/drawing/2014/main" id="{CE568DA0-7E63-9144-9AA3-50D7BA84B836}"/>
                    </a:ext>
                  </a:extLst>
                </p:cNvPr>
                <p:cNvPicPr/>
                <p:nvPr/>
              </p:nvPicPr>
              <p:blipFill>
                <a:blip r:embed="rId93"/>
                <a:stretch>
                  <a:fillRect/>
                </a:stretch>
              </p:blipFill>
              <p:spPr>
                <a:xfrm>
                  <a:off x="10030030" y="2591743"/>
                  <a:ext cx="117684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5" name="Ink 54">
                  <a:extLst>
                    <a:ext uri="{FF2B5EF4-FFF2-40B4-BE49-F238E27FC236}">
                      <a16:creationId xmlns:a16="http://schemas.microsoft.com/office/drawing/2014/main" id="{E28497B9-AC76-024E-9FAC-968181155B70}"/>
                    </a:ext>
                  </a:extLst>
                </p14:cNvPr>
                <p14:cNvContentPartPr/>
                <p14:nvPr/>
              </p14:nvContentPartPr>
              <p14:xfrm>
                <a:off x="9976750" y="2905303"/>
                <a:ext cx="1114200" cy="181800"/>
              </p14:xfrm>
            </p:contentPart>
          </mc:Choice>
          <mc:Fallback>
            <p:pic>
              <p:nvPicPr>
                <p:cNvPr id="55" name="Ink 54">
                  <a:extLst>
                    <a:ext uri="{FF2B5EF4-FFF2-40B4-BE49-F238E27FC236}">
                      <a16:creationId xmlns:a16="http://schemas.microsoft.com/office/drawing/2014/main" id="{E28497B9-AC76-024E-9FAC-968181155B70}"/>
                    </a:ext>
                  </a:extLst>
                </p:cNvPr>
                <p:cNvPicPr/>
                <p:nvPr/>
              </p:nvPicPr>
              <p:blipFill>
                <a:blip r:embed="rId95"/>
                <a:stretch>
                  <a:fillRect/>
                </a:stretch>
              </p:blipFill>
              <p:spPr>
                <a:xfrm>
                  <a:off x="9945790" y="2874703"/>
                  <a:ext cx="117540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7" name="Ink 56">
                  <a:extLst>
                    <a:ext uri="{FF2B5EF4-FFF2-40B4-BE49-F238E27FC236}">
                      <a16:creationId xmlns:a16="http://schemas.microsoft.com/office/drawing/2014/main" id="{2081E880-706A-8E44-9416-717251B72425}"/>
                    </a:ext>
                  </a:extLst>
                </p14:cNvPr>
                <p14:cNvContentPartPr/>
                <p14:nvPr/>
              </p14:nvContentPartPr>
              <p14:xfrm>
                <a:off x="11360230" y="850783"/>
                <a:ext cx="183960" cy="123840"/>
              </p14:xfrm>
            </p:contentPart>
          </mc:Choice>
          <mc:Fallback>
            <p:pic>
              <p:nvPicPr>
                <p:cNvPr id="57" name="Ink 56">
                  <a:extLst>
                    <a:ext uri="{FF2B5EF4-FFF2-40B4-BE49-F238E27FC236}">
                      <a16:creationId xmlns:a16="http://schemas.microsoft.com/office/drawing/2014/main" id="{2081E880-706A-8E44-9416-717251B72425}"/>
                    </a:ext>
                  </a:extLst>
                </p:cNvPr>
                <p:cNvPicPr/>
                <p:nvPr/>
              </p:nvPicPr>
              <p:blipFill>
                <a:blip r:embed="rId97"/>
                <a:stretch>
                  <a:fillRect/>
                </a:stretch>
              </p:blipFill>
              <p:spPr>
                <a:xfrm>
                  <a:off x="11329630" y="820183"/>
                  <a:ext cx="2455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8" name="Ink 57">
                  <a:extLst>
                    <a:ext uri="{FF2B5EF4-FFF2-40B4-BE49-F238E27FC236}">
                      <a16:creationId xmlns:a16="http://schemas.microsoft.com/office/drawing/2014/main" id="{FCAA047F-90F2-B645-A99B-BE3E80DB2B0F}"/>
                    </a:ext>
                  </a:extLst>
                </p14:cNvPr>
                <p14:cNvContentPartPr/>
                <p14:nvPr/>
              </p14:nvContentPartPr>
              <p14:xfrm>
                <a:off x="11326030" y="925663"/>
                <a:ext cx="197640" cy="2117160"/>
              </p14:xfrm>
            </p:contentPart>
          </mc:Choice>
          <mc:Fallback>
            <p:pic>
              <p:nvPicPr>
                <p:cNvPr id="58" name="Ink 57">
                  <a:extLst>
                    <a:ext uri="{FF2B5EF4-FFF2-40B4-BE49-F238E27FC236}">
                      <a16:creationId xmlns:a16="http://schemas.microsoft.com/office/drawing/2014/main" id="{FCAA047F-90F2-B645-A99B-BE3E80DB2B0F}"/>
                    </a:ext>
                  </a:extLst>
                </p:cNvPr>
                <p:cNvPicPr/>
                <p:nvPr/>
              </p:nvPicPr>
              <p:blipFill>
                <a:blip r:embed="rId99"/>
                <a:stretch>
                  <a:fillRect/>
                </a:stretch>
              </p:blipFill>
              <p:spPr>
                <a:xfrm>
                  <a:off x="11295430" y="895063"/>
                  <a:ext cx="259200" cy="21787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9" name="Ink 58">
                  <a:extLst>
                    <a:ext uri="{FF2B5EF4-FFF2-40B4-BE49-F238E27FC236}">
                      <a16:creationId xmlns:a16="http://schemas.microsoft.com/office/drawing/2014/main" id="{34AF3555-0829-364D-B8CC-CA1165FAA2CD}"/>
                    </a:ext>
                  </a:extLst>
                </p14:cNvPr>
                <p14:cNvContentPartPr/>
                <p14:nvPr/>
              </p14:nvContentPartPr>
              <p14:xfrm>
                <a:off x="11591710" y="1819543"/>
                <a:ext cx="17640" cy="304200"/>
              </p14:xfrm>
            </p:contentPart>
          </mc:Choice>
          <mc:Fallback>
            <p:pic>
              <p:nvPicPr>
                <p:cNvPr id="59" name="Ink 58">
                  <a:extLst>
                    <a:ext uri="{FF2B5EF4-FFF2-40B4-BE49-F238E27FC236}">
                      <a16:creationId xmlns:a16="http://schemas.microsoft.com/office/drawing/2014/main" id="{34AF3555-0829-364D-B8CC-CA1165FAA2CD}"/>
                    </a:ext>
                  </a:extLst>
                </p:cNvPr>
                <p:cNvPicPr/>
                <p:nvPr/>
              </p:nvPicPr>
              <p:blipFill>
                <a:blip r:embed="rId101"/>
                <a:stretch>
                  <a:fillRect/>
                </a:stretch>
              </p:blipFill>
              <p:spPr>
                <a:xfrm>
                  <a:off x="11560750" y="1788943"/>
                  <a:ext cx="7884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0" name="Ink 59">
                  <a:extLst>
                    <a:ext uri="{FF2B5EF4-FFF2-40B4-BE49-F238E27FC236}">
                      <a16:creationId xmlns:a16="http://schemas.microsoft.com/office/drawing/2014/main" id="{3C4B0A3D-8246-8D4B-A5BB-18FD770294A7}"/>
                    </a:ext>
                  </a:extLst>
                </p14:cNvPr>
                <p14:cNvContentPartPr/>
                <p14:nvPr/>
              </p14:nvContentPartPr>
              <p14:xfrm>
                <a:off x="11697910" y="1847263"/>
                <a:ext cx="142200" cy="228600"/>
              </p14:xfrm>
            </p:contentPart>
          </mc:Choice>
          <mc:Fallback>
            <p:pic>
              <p:nvPicPr>
                <p:cNvPr id="60" name="Ink 59">
                  <a:extLst>
                    <a:ext uri="{FF2B5EF4-FFF2-40B4-BE49-F238E27FC236}">
                      <a16:creationId xmlns:a16="http://schemas.microsoft.com/office/drawing/2014/main" id="{3C4B0A3D-8246-8D4B-A5BB-18FD770294A7}"/>
                    </a:ext>
                  </a:extLst>
                </p:cNvPr>
                <p:cNvPicPr/>
                <p:nvPr/>
              </p:nvPicPr>
              <p:blipFill>
                <a:blip r:embed="rId103"/>
                <a:stretch>
                  <a:fillRect/>
                </a:stretch>
              </p:blipFill>
              <p:spPr>
                <a:xfrm>
                  <a:off x="11667310" y="1816663"/>
                  <a:ext cx="20376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1" name="Ink 60">
                  <a:extLst>
                    <a:ext uri="{FF2B5EF4-FFF2-40B4-BE49-F238E27FC236}">
                      <a16:creationId xmlns:a16="http://schemas.microsoft.com/office/drawing/2014/main" id="{D1BD30E6-B91F-6A46-B86D-3CFCF4725633}"/>
                    </a:ext>
                  </a:extLst>
                </p14:cNvPr>
                <p14:cNvContentPartPr/>
                <p14:nvPr/>
              </p14:nvContentPartPr>
              <p14:xfrm>
                <a:off x="10521070" y="999823"/>
                <a:ext cx="156960" cy="156960"/>
              </p14:xfrm>
            </p:contentPart>
          </mc:Choice>
          <mc:Fallback>
            <p:pic>
              <p:nvPicPr>
                <p:cNvPr id="61" name="Ink 60">
                  <a:extLst>
                    <a:ext uri="{FF2B5EF4-FFF2-40B4-BE49-F238E27FC236}">
                      <a16:creationId xmlns:a16="http://schemas.microsoft.com/office/drawing/2014/main" id="{D1BD30E6-B91F-6A46-B86D-3CFCF4725633}"/>
                    </a:ext>
                  </a:extLst>
                </p:cNvPr>
                <p:cNvPicPr/>
                <p:nvPr/>
              </p:nvPicPr>
              <p:blipFill>
                <a:blip r:embed="rId105"/>
                <a:stretch>
                  <a:fillRect/>
                </a:stretch>
              </p:blipFill>
              <p:spPr>
                <a:xfrm>
                  <a:off x="10490470" y="969223"/>
                  <a:ext cx="21852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2" name="Ink 61">
                  <a:extLst>
                    <a:ext uri="{FF2B5EF4-FFF2-40B4-BE49-F238E27FC236}">
                      <a16:creationId xmlns:a16="http://schemas.microsoft.com/office/drawing/2014/main" id="{901CEEA2-A8E0-C741-8642-019AA5BD3583}"/>
                    </a:ext>
                  </a:extLst>
                </p14:cNvPr>
                <p14:cNvContentPartPr/>
                <p14:nvPr/>
              </p14:nvContentPartPr>
              <p14:xfrm>
                <a:off x="10572910" y="1333183"/>
                <a:ext cx="125640" cy="158040"/>
              </p14:xfrm>
            </p:contentPart>
          </mc:Choice>
          <mc:Fallback>
            <p:pic>
              <p:nvPicPr>
                <p:cNvPr id="62" name="Ink 61">
                  <a:extLst>
                    <a:ext uri="{FF2B5EF4-FFF2-40B4-BE49-F238E27FC236}">
                      <a16:creationId xmlns:a16="http://schemas.microsoft.com/office/drawing/2014/main" id="{901CEEA2-A8E0-C741-8642-019AA5BD3583}"/>
                    </a:ext>
                  </a:extLst>
                </p:cNvPr>
                <p:cNvPicPr/>
                <p:nvPr/>
              </p:nvPicPr>
              <p:blipFill>
                <a:blip r:embed="rId107"/>
                <a:stretch>
                  <a:fillRect/>
                </a:stretch>
              </p:blipFill>
              <p:spPr>
                <a:xfrm>
                  <a:off x="10542310" y="1302583"/>
                  <a:ext cx="18684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3" name="Ink 62">
                  <a:extLst>
                    <a:ext uri="{FF2B5EF4-FFF2-40B4-BE49-F238E27FC236}">
                      <a16:creationId xmlns:a16="http://schemas.microsoft.com/office/drawing/2014/main" id="{841923CA-927A-D640-A9B7-4BFB3DB526D0}"/>
                    </a:ext>
                  </a:extLst>
                </p14:cNvPr>
                <p14:cNvContentPartPr/>
                <p14:nvPr/>
              </p14:nvContentPartPr>
              <p14:xfrm>
                <a:off x="10564270" y="1754743"/>
                <a:ext cx="108360" cy="118800"/>
              </p14:xfrm>
            </p:contentPart>
          </mc:Choice>
          <mc:Fallback>
            <p:pic>
              <p:nvPicPr>
                <p:cNvPr id="63" name="Ink 62">
                  <a:extLst>
                    <a:ext uri="{FF2B5EF4-FFF2-40B4-BE49-F238E27FC236}">
                      <a16:creationId xmlns:a16="http://schemas.microsoft.com/office/drawing/2014/main" id="{841923CA-927A-D640-A9B7-4BFB3DB526D0}"/>
                    </a:ext>
                  </a:extLst>
                </p:cNvPr>
                <p:cNvPicPr/>
                <p:nvPr/>
              </p:nvPicPr>
              <p:blipFill>
                <a:blip r:embed="rId109"/>
                <a:stretch>
                  <a:fillRect/>
                </a:stretch>
              </p:blipFill>
              <p:spPr>
                <a:xfrm>
                  <a:off x="10533670" y="1724143"/>
                  <a:ext cx="1695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4" name="Ink 63">
                  <a:extLst>
                    <a:ext uri="{FF2B5EF4-FFF2-40B4-BE49-F238E27FC236}">
                      <a16:creationId xmlns:a16="http://schemas.microsoft.com/office/drawing/2014/main" id="{79CE9E8C-C434-8142-9FA2-4185A8A30866}"/>
                    </a:ext>
                  </a:extLst>
                </p14:cNvPr>
                <p14:cNvContentPartPr/>
                <p14:nvPr/>
              </p14:nvContentPartPr>
              <p14:xfrm>
                <a:off x="10568230" y="2113303"/>
                <a:ext cx="133200" cy="114120"/>
              </p14:xfrm>
            </p:contentPart>
          </mc:Choice>
          <mc:Fallback>
            <p:pic>
              <p:nvPicPr>
                <p:cNvPr id="64" name="Ink 63">
                  <a:extLst>
                    <a:ext uri="{FF2B5EF4-FFF2-40B4-BE49-F238E27FC236}">
                      <a16:creationId xmlns:a16="http://schemas.microsoft.com/office/drawing/2014/main" id="{79CE9E8C-C434-8142-9FA2-4185A8A30866}"/>
                    </a:ext>
                  </a:extLst>
                </p:cNvPr>
                <p:cNvPicPr/>
                <p:nvPr/>
              </p:nvPicPr>
              <p:blipFill>
                <a:blip r:embed="rId111"/>
                <a:stretch>
                  <a:fillRect/>
                </a:stretch>
              </p:blipFill>
              <p:spPr>
                <a:xfrm>
                  <a:off x="10537270" y="2082703"/>
                  <a:ext cx="19476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5" name="Ink 64">
                  <a:extLst>
                    <a:ext uri="{FF2B5EF4-FFF2-40B4-BE49-F238E27FC236}">
                      <a16:creationId xmlns:a16="http://schemas.microsoft.com/office/drawing/2014/main" id="{3AD78E27-8908-6143-98F0-BF605CA9DF7B}"/>
                    </a:ext>
                  </a:extLst>
                </p14:cNvPr>
                <p14:cNvContentPartPr/>
                <p14:nvPr/>
              </p14:nvContentPartPr>
              <p14:xfrm>
                <a:off x="10620430" y="2453143"/>
                <a:ext cx="39600" cy="106560"/>
              </p14:xfrm>
            </p:contentPart>
          </mc:Choice>
          <mc:Fallback>
            <p:pic>
              <p:nvPicPr>
                <p:cNvPr id="65" name="Ink 64">
                  <a:extLst>
                    <a:ext uri="{FF2B5EF4-FFF2-40B4-BE49-F238E27FC236}">
                      <a16:creationId xmlns:a16="http://schemas.microsoft.com/office/drawing/2014/main" id="{3AD78E27-8908-6143-98F0-BF605CA9DF7B}"/>
                    </a:ext>
                  </a:extLst>
                </p:cNvPr>
                <p:cNvPicPr/>
                <p:nvPr/>
              </p:nvPicPr>
              <p:blipFill>
                <a:blip r:embed="rId113"/>
                <a:stretch>
                  <a:fillRect/>
                </a:stretch>
              </p:blipFill>
              <p:spPr>
                <a:xfrm>
                  <a:off x="10589470" y="2422543"/>
                  <a:ext cx="10080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6" name="Ink 65">
                  <a:extLst>
                    <a:ext uri="{FF2B5EF4-FFF2-40B4-BE49-F238E27FC236}">
                      <a16:creationId xmlns:a16="http://schemas.microsoft.com/office/drawing/2014/main" id="{8625FE78-AC3B-194D-A062-4C76BBCD4DA2}"/>
                    </a:ext>
                  </a:extLst>
                </p14:cNvPr>
                <p14:cNvContentPartPr/>
                <p14:nvPr/>
              </p14:nvContentPartPr>
              <p14:xfrm>
                <a:off x="10559590" y="2783623"/>
                <a:ext cx="89640" cy="104400"/>
              </p14:xfrm>
            </p:contentPart>
          </mc:Choice>
          <mc:Fallback>
            <p:pic>
              <p:nvPicPr>
                <p:cNvPr id="66" name="Ink 65">
                  <a:extLst>
                    <a:ext uri="{FF2B5EF4-FFF2-40B4-BE49-F238E27FC236}">
                      <a16:creationId xmlns:a16="http://schemas.microsoft.com/office/drawing/2014/main" id="{8625FE78-AC3B-194D-A062-4C76BBCD4DA2}"/>
                    </a:ext>
                  </a:extLst>
                </p:cNvPr>
                <p:cNvPicPr/>
                <p:nvPr/>
              </p:nvPicPr>
              <p:blipFill>
                <a:blip r:embed="rId115"/>
                <a:stretch>
                  <a:fillRect/>
                </a:stretch>
              </p:blipFill>
              <p:spPr>
                <a:xfrm>
                  <a:off x="10528990" y="2752663"/>
                  <a:ext cx="1508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8" name="Ink 67">
                  <a:extLst>
                    <a:ext uri="{FF2B5EF4-FFF2-40B4-BE49-F238E27FC236}">
                      <a16:creationId xmlns:a16="http://schemas.microsoft.com/office/drawing/2014/main" id="{686B4672-239D-5741-AC9E-19D15F76D0F2}"/>
                    </a:ext>
                  </a:extLst>
                </p14:cNvPr>
                <p14:cNvContentPartPr/>
                <p14:nvPr/>
              </p14:nvContentPartPr>
              <p14:xfrm>
                <a:off x="11368510" y="3109063"/>
                <a:ext cx="173880" cy="137520"/>
              </p14:xfrm>
            </p:contentPart>
          </mc:Choice>
          <mc:Fallback>
            <p:pic>
              <p:nvPicPr>
                <p:cNvPr id="68" name="Ink 67">
                  <a:extLst>
                    <a:ext uri="{FF2B5EF4-FFF2-40B4-BE49-F238E27FC236}">
                      <a16:creationId xmlns:a16="http://schemas.microsoft.com/office/drawing/2014/main" id="{686B4672-239D-5741-AC9E-19D15F76D0F2}"/>
                    </a:ext>
                  </a:extLst>
                </p:cNvPr>
                <p:cNvPicPr/>
                <p:nvPr/>
              </p:nvPicPr>
              <p:blipFill>
                <a:blip r:embed="rId117"/>
                <a:stretch>
                  <a:fillRect/>
                </a:stretch>
              </p:blipFill>
              <p:spPr>
                <a:xfrm>
                  <a:off x="11337550" y="3078463"/>
                  <a:ext cx="23544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9" name="Ink 68">
                  <a:extLst>
                    <a:ext uri="{FF2B5EF4-FFF2-40B4-BE49-F238E27FC236}">
                      <a16:creationId xmlns:a16="http://schemas.microsoft.com/office/drawing/2014/main" id="{2A0A1808-17F8-1242-8ED5-84E3D60DCA35}"/>
                    </a:ext>
                  </a:extLst>
                </p14:cNvPr>
                <p14:cNvContentPartPr/>
                <p14:nvPr/>
              </p14:nvContentPartPr>
              <p14:xfrm>
                <a:off x="11322430" y="3142183"/>
                <a:ext cx="150480" cy="508680"/>
              </p14:xfrm>
            </p:contentPart>
          </mc:Choice>
          <mc:Fallback>
            <p:pic>
              <p:nvPicPr>
                <p:cNvPr id="69" name="Ink 68">
                  <a:extLst>
                    <a:ext uri="{FF2B5EF4-FFF2-40B4-BE49-F238E27FC236}">
                      <a16:creationId xmlns:a16="http://schemas.microsoft.com/office/drawing/2014/main" id="{2A0A1808-17F8-1242-8ED5-84E3D60DCA35}"/>
                    </a:ext>
                  </a:extLst>
                </p:cNvPr>
                <p:cNvPicPr/>
                <p:nvPr/>
              </p:nvPicPr>
              <p:blipFill>
                <a:blip r:embed="rId119"/>
                <a:stretch>
                  <a:fillRect/>
                </a:stretch>
              </p:blipFill>
              <p:spPr>
                <a:xfrm>
                  <a:off x="11291830" y="3111583"/>
                  <a:ext cx="211680" cy="5698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0" name="Ink 69">
                  <a:extLst>
                    <a:ext uri="{FF2B5EF4-FFF2-40B4-BE49-F238E27FC236}">
                      <a16:creationId xmlns:a16="http://schemas.microsoft.com/office/drawing/2014/main" id="{B4DE67A7-A598-E649-9CBA-56C055F09419}"/>
                    </a:ext>
                  </a:extLst>
                </p14:cNvPr>
                <p14:cNvContentPartPr/>
                <p14:nvPr/>
              </p14:nvContentPartPr>
              <p14:xfrm>
                <a:off x="11653630" y="3275743"/>
                <a:ext cx="237960" cy="214200"/>
              </p14:xfrm>
            </p:contentPart>
          </mc:Choice>
          <mc:Fallback>
            <p:pic>
              <p:nvPicPr>
                <p:cNvPr id="70" name="Ink 69">
                  <a:extLst>
                    <a:ext uri="{FF2B5EF4-FFF2-40B4-BE49-F238E27FC236}">
                      <a16:creationId xmlns:a16="http://schemas.microsoft.com/office/drawing/2014/main" id="{B4DE67A7-A598-E649-9CBA-56C055F09419}"/>
                    </a:ext>
                  </a:extLst>
                </p:cNvPr>
                <p:cNvPicPr/>
                <p:nvPr/>
              </p:nvPicPr>
              <p:blipFill>
                <a:blip r:embed="rId121"/>
                <a:stretch>
                  <a:fillRect/>
                </a:stretch>
              </p:blipFill>
              <p:spPr>
                <a:xfrm>
                  <a:off x="11623030" y="3244783"/>
                  <a:ext cx="29916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1" name="Ink 70">
                  <a:extLst>
                    <a:ext uri="{FF2B5EF4-FFF2-40B4-BE49-F238E27FC236}">
                      <a16:creationId xmlns:a16="http://schemas.microsoft.com/office/drawing/2014/main" id="{B693C6FF-EBDE-674C-84B2-EDE714962680}"/>
                    </a:ext>
                  </a:extLst>
                </p14:cNvPr>
                <p14:cNvContentPartPr/>
                <p14:nvPr/>
              </p14:nvContentPartPr>
              <p14:xfrm>
                <a:off x="10100950" y="3369703"/>
                <a:ext cx="1131120" cy="167400"/>
              </p14:xfrm>
            </p:contentPart>
          </mc:Choice>
          <mc:Fallback>
            <p:pic>
              <p:nvPicPr>
                <p:cNvPr id="71" name="Ink 70">
                  <a:extLst>
                    <a:ext uri="{FF2B5EF4-FFF2-40B4-BE49-F238E27FC236}">
                      <a16:creationId xmlns:a16="http://schemas.microsoft.com/office/drawing/2014/main" id="{B693C6FF-EBDE-674C-84B2-EDE714962680}"/>
                    </a:ext>
                  </a:extLst>
                </p:cNvPr>
                <p:cNvPicPr/>
                <p:nvPr/>
              </p:nvPicPr>
              <p:blipFill>
                <a:blip r:embed="rId123"/>
                <a:stretch>
                  <a:fillRect/>
                </a:stretch>
              </p:blipFill>
              <p:spPr>
                <a:xfrm>
                  <a:off x="10070350" y="3339103"/>
                  <a:ext cx="119268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3" name="Ink 72">
                  <a:extLst>
                    <a:ext uri="{FF2B5EF4-FFF2-40B4-BE49-F238E27FC236}">
                      <a16:creationId xmlns:a16="http://schemas.microsoft.com/office/drawing/2014/main" id="{FB9EAA1D-B842-1547-9584-109427B0BB5F}"/>
                    </a:ext>
                  </a:extLst>
                </p14:cNvPr>
                <p14:cNvContentPartPr/>
                <p14:nvPr/>
              </p14:nvContentPartPr>
              <p14:xfrm>
                <a:off x="10512790" y="3189703"/>
                <a:ext cx="11880" cy="187920"/>
              </p14:xfrm>
            </p:contentPart>
          </mc:Choice>
          <mc:Fallback>
            <p:pic>
              <p:nvPicPr>
                <p:cNvPr id="73" name="Ink 72">
                  <a:extLst>
                    <a:ext uri="{FF2B5EF4-FFF2-40B4-BE49-F238E27FC236}">
                      <a16:creationId xmlns:a16="http://schemas.microsoft.com/office/drawing/2014/main" id="{FB9EAA1D-B842-1547-9584-109427B0BB5F}"/>
                    </a:ext>
                  </a:extLst>
                </p:cNvPr>
                <p:cNvPicPr/>
                <p:nvPr/>
              </p:nvPicPr>
              <p:blipFill>
                <a:blip r:embed="rId125"/>
                <a:stretch>
                  <a:fillRect/>
                </a:stretch>
              </p:blipFill>
              <p:spPr>
                <a:xfrm>
                  <a:off x="10482190" y="3159103"/>
                  <a:ext cx="7308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4" name="Ink 73">
                  <a:extLst>
                    <a:ext uri="{FF2B5EF4-FFF2-40B4-BE49-F238E27FC236}">
                      <a16:creationId xmlns:a16="http://schemas.microsoft.com/office/drawing/2014/main" id="{65FED3E2-0DEA-944E-A0C9-F0B942747BE2}"/>
                    </a:ext>
                  </a:extLst>
                </p14:cNvPr>
                <p14:cNvContentPartPr/>
                <p14:nvPr/>
              </p14:nvContentPartPr>
              <p14:xfrm>
                <a:off x="10688830" y="3185743"/>
                <a:ext cx="129600" cy="227160"/>
              </p14:xfrm>
            </p:contentPart>
          </mc:Choice>
          <mc:Fallback>
            <p:pic>
              <p:nvPicPr>
                <p:cNvPr id="74" name="Ink 73">
                  <a:extLst>
                    <a:ext uri="{FF2B5EF4-FFF2-40B4-BE49-F238E27FC236}">
                      <a16:creationId xmlns:a16="http://schemas.microsoft.com/office/drawing/2014/main" id="{65FED3E2-0DEA-944E-A0C9-F0B942747BE2}"/>
                    </a:ext>
                  </a:extLst>
                </p:cNvPr>
                <p:cNvPicPr/>
                <p:nvPr/>
              </p:nvPicPr>
              <p:blipFill>
                <a:blip r:embed="rId127"/>
                <a:stretch>
                  <a:fillRect/>
                </a:stretch>
              </p:blipFill>
              <p:spPr>
                <a:xfrm>
                  <a:off x="10658230" y="3155143"/>
                  <a:ext cx="19080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5" name="Ink 74">
                  <a:extLst>
                    <a:ext uri="{FF2B5EF4-FFF2-40B4-BE49-F238E27FC236}">
                      <a16:creationId xmlns:a16="http://schemas.microsoft.com/office/drawing/2014/main" id="{0B8E2C44-4506-3348-98FE-131400A3E40E}"/>
                    </a:ext>
                  </a:extLst>
                </p14:cNvPr>
                <p14:cNvContentPartPr/>
                <p14:nvPr/>
              </p14:nvContentPartPr>
              <p14:xfrm>
                <a:off x="10692790" y="3131023"/>
                <a:ext cx="150120" cy="81720"/>
              </p14:xfrm>
            </p:contentPart>
          </mc:Choice>
          <mc:Fallback>
            <p:pic>
              <p:nvPicPr>
                <p:cNvPr id="75" name="Ink 74">
                  <a:extLst>
                    <a:ext uri="{FF2B5EF4-FFF2-40B4-BE49-F238E27FC236}">
                      <a16:creationId xmlns:a16="http://schemas.microsoft.com/office/drawing/2014/main" id="{0B8E2C44-4506-3348-98FE-131400A3E40E}"/>
                    </a:ext>
                  </a:extLst>
                </p:cNvPr>
                <p:cNvPicPr/>
                <p:nvPr/>
              </p:nvPicPr>
              <p:blipFill>
                <a:blip r:embed="rId129"/>
                <a:stretch>
                  <a:fillRect/>
                </a:stretch>
              </p:blipFill>
              <p:spPr>
                <a:xfrm>
                  <a:off x="10662190" y="3100423"/>
                  <a:ext cx="21132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6" name="Ink 75">
                  <a:extLst>
                    <a:ext uri="{FF2B5EF4-FFF2-40B4-BE49-F238E27FC236}">
                      <a16:creationId xmlns:a16="http://schemas.microsoft.com/office/drawing/2014/main" id="{E7FEA27D-8110-6445-9CDF-E32DF2C687AC}"/>
                    </a:ext>
                  </a:extLst>
                </p14:cNvPr>
                <p14:cNvContentPartPr/>
                <p14:nvPr/>
              </p14:nvContentPartPr>
              <p14:xfrm>
                <a:off x="10583710" y="3586423"/>
                <a:ext cx="14760" cy="128160"/>
              </p14:xfrm>
            </p:contentPart>
          </mc:Choice>
          <mc:Fallback>
            <p:pic>
              <p:nvPicPr>
                <p:cNvPr id="76" name="Ink 75">
                  <a:extLst>
                    <a:ext uri="{FF2B5EF4-FFF2-40B4-BE49-F238E27FC236}">
                      <a16:creationId xmlns:a16="http://schemas.microsoft.com/office/drawing/2014/main" id="{E7FEA27D-8110-6445-9CDF-E32DF2C687AC}"/>
                    </a:ext>
                  </a:extLst>
                </p:cNvPr>
                <p:cNvPicPr/>
                <p:nvPr/>
              </p:nvPicPr>
              <p:blipFill>
                <a:blip r:embed="rId131"/>
                <a:stretch>
                  <a:fillRect/>
                </a:stretch>
              </p:blipFill>
              <p:spPr>
                <a:xfrm>
                  <a:off x="10553110" y="3555823"/>
                  <a:ext cx="7632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7" name="Ink 76">
                  <a:extLst>
                    <a:ext uri="{FF2B5EF4-FFF2-40B4-BE49-F238E27FC236}">
                      <a16:creationId xmlns:a16="http://schemas.microsoft.com/office/drawing/2014/main" id="{153B97B3-97A9-AD4A-A983-FD0765618609}"/>
                    </a:ext>
                  </a:extLst>
                </p14:cNvPr>
                <p14:cNvContentPartPr/>
                <p14:nvPr/>
              </p14:nvContentPartPr>
              <p14:xfrm>
                <a:off x="10755790" y="3546103"/>
                <a:ext cx="111960" cy="203760"/>
              </p14:xfrm>
            </p:contentPart>
          </mc:Choice>
          <mc:Fallback>
            <p:pic>
              <p:nvPicPr>
                <p:cNvPr id="77" name="Ink 76">
                  <a:extLst>
                    <a:ext uri="{FF2B5EF4-FFF2-40B4-BE49-F238E27FC236}">
                      <a16:creationId xmlns:a16="http://schemas.microsoft.com/office/drawing/2014/main" id="{153B97B3-97A9-AD4A-A983-FD0765618609}"/>
                    </a:ext>
                  </a:extLst>
                </p:cNvPr>
                <p:cNvPicPr/>
                <p:nvPr/>
              </p:nvPicPr>
              <p:blipFill>
                <a:blip r:embed="rId133"/>
                <a:stretch>
                  <a:fillRect/>
                </a:stretch>
              </p:blipFill>
              <p:spPr>
                <a:xfrm>
                  <a:off x="10725190" y="3515503"/>
                  <a:ext cx="17316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8" name="Ink 77">
                  <a:extLst>
                    <a:ext uri="{FF2B5EF4-FFF2-40B4-BE49-F238E27FC236}">
                      <a16:creationId xmlns:a16="http://schemas.microsoft.com/office/drawing/2014/main" id="{D07A5BF5-5AD9-9949-A9D8-7D1655793B74}"/>
                    </a:ext>
                  </a:extLst>
                </p14:cNvPr>
                <p14:cNvContentPartPr/>
                <p14:nvPr/>
              </p14:nvContentPartPr>
              <p14:xfrm>
                <a:off x="10785310" y="3491023"/>
                <a:ext cx="164160" cy="89280"/>
              </p14:xfrm>
            </p:contentPart>
          </mc:Choice>
          <mc:Fallback>
            <p:pic>
              <p:nvPicPr>
                <p:cNvPr id="78" name="Ink 77">
                  <a:extLst>
                    <a:ext uri="{FF2B5EF4-FFF2-40B4-BE49-F238E27FC236}">
                      <a16:creationId xmlns:a16="http://schemas.microsoft.com/office/drawing/2014/main" id="{D07A5BF5-5AD9-9949-A9D8-7D1655793B74}"/>
                    </a:ext>
                  </a:extLst>
                </p:cNvPr>
                <p:cNvPicPr/>
                <p:nvPr/>
              </p:nvPicPr>
              <p:blipFill>
                <a:blip r:embed="rId135"/>
                <a:stretch>
                  <a:fillRect/>
                </a:stretch>
              </p:blipFill>
              <p:spPr>
                <a:xfrm>
                  <a:off x="10754350" y="3460423"/>
                  <a:ext cx="2257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0" name="Ink 79">
                  <a:extLst>
                    <a:ext uri="{FF2B5EF4-FFF2-40B4-BE49-F238E27FC236}">
                      <a16:creationId xmlns:a16="http://schemas.microsoft.com/office/drawing/2014/main" id="{3841B7E1-0A22-3446-950C-84A3C1AFF1D8}"/>
                    </a:ext>
                  </a:extLst>
                </p14:cNvPr>
                <p14:cNvContentPartPr/>
                <p14:nvPr/>
              </p14:nvContentPartPr>
              <p14:xfrm>
                <a:off x="11722030" y="3245863"/>
                <a:ext cx="123120" cy="61920"/>
              </p14:xfrm>
            </p:contentPart>
          </mc:Choice>
          <mc:Fallback>
            <p:pic>
              <p:nvPicPr>
                <p:cNvPr id="80" name="Ink 79">
                  <a:extLst>
                    <a:ext uri="{FF2B5EF4-FFF2-40B4-BE49-F238E27FC236}">
                      <a16:creationId xmlns:a16="http://schemas.microsoft.com/office/drawing/2014/main" id="{3841B7E1-0A22-3446-950C-84A3C1AFF1D8}"/>
                    </a:ext>
                  </a:extLst>
                </p:cNvPr>
                <p:cNvPicPr/>
                <p:nvPr/>
              </p:nvPicPr>
              <p:blipFill>
                <a:blip r:embed="rId137"/>
                <a:stretch>
                  <a:fillRect/>
                </a:stretch>
              </p:blipFill>
              <p:spPr>
                <a:xfrm>
                  <a:off x="11691430" y="3215263"/>
                  <a:ext cx="18468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1" name="Ink 80">
                  <a:extLst>
                    <a:ext uri="{FF2B5EF4-FFF2-40B4-BE49-F238E27FC236}">
                      <a16:creationId xmlns:a16="http://schemas.microsoft.com/office/drawing/2014/main" id="{70426FD2-52AF-BA41-8DAE-55E254C49522}"/>
                    </a:ext>
                  </a:extLst>
                </p14:cNvPr>
                <p14:cNvContentPartPr/>
                <p14:nvPr/>
              </p14:nvContentPartPr>
              <p14:xfrm>
                <a:off x="11561830" y="3317863"/>
                <a:ext cx="336960" cy="307800"/>
              </p14:xfrm>
            </p:contentPart>
          </mc:Choice>
          <mc:Fallback>
            <p:pic>
              <p:nvPicPr>
                <p:cNvPr id="81" name="Ink 80">
                  <a:extLst>
                    <a:ext uri="{FF2B5EF4-FFF2-40B4-BE49-F238E27FC236}">
                      <a16:creationId xmlns:a16="http://schemas.microsoft.com/office/drawing/2014/main" id="{70426FD2-52AF-BA41-8DAE-55E254C49522}"/>
                    </a:ext>
                  </a:extLst>
                </p:cNvPr>
                <p:cNvPicPr/>
                <p:nvPr/>
              </p:nvPicPr>
              <p:blipFill>
                <a:blip r:embed="rId139"/>
                <a:stretch>
                  <a:fillRect/>
                </a:stretch>
              </p:blipFill>
              <p:spPr>
                <a:xfrm>
                  <a:off x="11530870" y="3287263"/>
                  <a:ext cx="39852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3" name="Ink 82">
                  <a:extLst>
                    <a:ext uri="{FF2B5EF4-FFF2-40B4-BE49-F238E27FC236}">
                      <a16:creationId xmlns:a16="http://schemas.microsoft.com/office/drawing/2014/main" id="{03511618-554A-544F-9596-732E8A8356C8}"/>
                    </a:ext>
                  </a:extLst>
                </p14:cNvPr>
                <p14:cNvContentPartPr/>
                <p14:nvPr/>
              </p14:nvContentPartPr>
              <p14:xfrm>
                <a:off x="11569030" y="3241903"/>
                <a:ext cx="328680" cy="466920"/>
              </p14:xfrm>
            </p:contentPart>
          </mc:Choice>
          <mc:Fallback>
            <p:pic>
              <p:nvPicPr>
                <p:cNvPr id="83" name="Ink 82">
                  <a:extLst>
                    <a:ext uri="{FF2B5EF4-FFF2-40B4-BE49-F238E27FC236}">
                      <a16:creationId xmlns:a16="http://schemas.microsoft.com/office/drawing/2014/main" id="{03511618-554A-544F-9596-732E8A8356C8}"/>
                    </a:ext>
                  </a:extLst>
                </p:cNvPr>
                <p:cNvPicPr/>
                <p:nvPr/>
              </p:nvPicPr>
              <p:blipFill>
                <a:blip r:embed="rId141"/>
                <a:stretch>
                  <a:fillRect/>
                </a:stretch>
              </p:blipFill>
              <p:spPr>
                <a:xfrm>
                  <a:off x="11538430" y="3211303"/>
                  <a:ext cx="390240" cy="5281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4" name="Ink 83">
                  <a:extLst>
                    <a:ext uri="{FF2B5EF4-FFF2-40B4-BE49-F238E27FC236}">
                      <a16:creationId xmlns:a16="http://schemas.microsoft.com/office/drawing/2014/main" id="{7BE76AD1-CE92-0F42-AB54-027E799A640C}"/>
                    </a:ext>
                  </a:extLst>
                </p14:cNvPr>
                <p14:cNvContentPartPr/>
                <p14:nvPr/>
              </p14:nvContentPartPr>
              <p14:xfrm>
                <a:off x="11597110" y="3267103"/>
                <a:ext cx="265320" cy="433080"/>
              </p14:xfrm>
            </p:contentPart>
          </mc:Choice>
          <mc:Fallback>
            <p:pic>
              <p:nvPicPr>
                <p:cNvPr id="84" name="Ink 83">
                  <a:extLst>
                    <a:ext uri="{FF2B5EF4-FFF2-40B4-BE49-F238E27FC236}">
                      <a16:creationId xmlns:a16="http://schemas.microsoft.com/office/drawing/2014/main" id="{7BE76AD1-CE92-0F42-AB54-027E799A640C}"/>
                    </a:ext>
                  </a:extLst>
                </p:cNvPr>
                <p:cNvPicPr/>
                <p:nvPr/>
              </p:nvPicPr>
              <p:blipFill>
                <a:blip r:embed="rId143"/>
                <a:stretch>
                  <a:fillRect/>
                </a:stretch>
              </p:blipFill>
              <p:spPr>
                <a:xfrm>
                  <a:off x="11566510" y="3236503"/>
                  <a:ext cx="326520" cy="4942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5" name="Ink 84">
                  <a:extLst>
                    <a:ext uri="{FF2B5EF4-FFF2-40B4-BE49-F238E27FC236}">
                      <a16:creationId xmlns:a16="http://schemas.microsoft.com/office/drawing/2014/main" id="{1E577B81-F4DC-C44C-91AF-4F06400B5770}"/>
                    </a:ext>
                  </a:extLst>
                </p14:cNvPr>
                <p14:cNvContentPartPr/>
                <p14:nvPr/>
              </p14:nvContentPartPr>
              <p14:xfrm>
                <a:off x="11594950" y="3257743"/>
                <a:ext cx="285480" cy="410040"/>
              </p14:xfrm>
            </p:contentPart>
          </mc:Choice>
          <mc:Fallback>
            <p:pic>
              <p:nvPicPr>
                <p:cNvPr id="85" name="Ink 84">
                  <a:extLst>
                    <a:ext uri="{FF2B5EF4-FFF2-40B4-BE49-F238E27FC236}">
                      <a16:creationId xmlns:a16="http://schemas.microsoft.com/office/drawing/2014/main" id="{1E577B81-F4DC-C44C-91AF-4F06400B5770}"/>
                    </a:ext>
                  </a:extLst>
                </p:cNvPr>
                <p:cNvPicPr/>
                <p:nvPr/>
              </p:nvPicPr>
              <p:blipFill>
                <a:blip r:embed="rId145"/>
                <a:stretch>
                  <a:fillRect/>
                </a:stretch>
              </p:blipFill>
              <p:spPr>
                <a:xfrm>
                  <a:off x="11564350" y="3226783"/>
                  <a:ext cx="346680" cy="4712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7" name="Ink 86">
                  <a:extLst>
                    <a:ext uri="{FF2B5EF4-FFF2-40B4-BE49-F238E27FC236}">
                      <a16:creationId xmlns:a16="http://schemas.microsoft.com/office/drawing/2014/main" id="{444C4AA7-64E7-1B42-A447-C895FE7F389E}"/>
                    </a:ext>
                  </a:extLst>
                </p14:cNvPr>
                <p14:cNvContentPartPr/>
                <p14:nvPr/>
              </p14:nvContentPartPr>
              <p14:xfrm>
                <a:off x="10451590" y="2783263"/>
                <a:ext cx="26280" cy="202680"/>
              </p14:xfrm>
            </p:contentPart>
          </mc:Choice>
          <mc:Fallback>
            <p:pic>
              <p:nvPicPr>
                <p:cNvPr id="87" name="Ink 86">
                  <a:extLst>
                    <a:ext uri="{FF2B5EF4-FFF2-40B4-BE49-F238E27FC236}">
                      <a16:creationId xmlns:a16="http://schemas.microsoft.com/office/drawing/2014/main" id="{444C4AA7-64E7-1B42-A447-C895FE7F389E}"/>
                    </a:ext>
                  </a:extLst>
                </p:cNvPr>
                <p:cNvPicPr/>
                <p:nvPr/>
              </p:nvPicPr>
              <p:blipFill>
                <a:blip r:embed="rId147"/>
                <a:stretch>
                  <a:fillRect/>
                </a:stretch>
              </p:blipFill>
              <p:spPr>
                <a:xfrm>
                  <a:off x="10420630" y="2752303"/>
                  <a:ext cx="8748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8" name="Ink 87">
                  <a:extLst>
                    <a:ext uri="{FF2B5EF4-FFF2-40B4-BE49-F238E27FC236}">
                      <a16:creationId xmlns:a16="http://schemas.microsoft.com/office/drawing/2014/main" id="{6A13E624-F971-6846-956B-35C0F9241405}"/>
                    </a:ext>
                  </a:extLst>
                </p14:cNvPr>
                <p14:cNvContentPartPr/>
                <p14:nvPr/>
              </p14:nvContentPartPr>
              <p14:xfrm>
                <a:off x="10638070" y="2774263"/>
                <a:ext cx="132840" cy="249840"/>
              </p14:xfrm>
            </p:contentPart>
          </mc:Choice>
          <mc:Fallback>
            <p:pic>
              <p:nvPicPr>
                <p:cNvPr id="88" name="Ink 87">
                  <a:extLst>
                    <a:ext uri="{FF2B5EF4-FFF2-40B4-BE49-F238E27FC236}">
                      <a16:creationId xmlns:a16="http://schemas.microsoft.com/office/drawing/2014/main" id="{6A13E624-F971-6846-956B-35C0F9241405}"/>
                    </a:ext>
                  </a:extLst>
                </p:cNvPr>
                <p:cNvPicPr/>
                <p:nvPr/>
              </p:nvPicPr>
              <p:blipFill>
                <a:blip r:embed="rId149"/>
                <a:stretch>
                  <a:fillRect/>
                </a:stretch>
              </p:blipFill>
              <p:spPr>
                <a:xfrm>
                  <a:off x="10607470" y="2743663"/>
                  <a:ext cx="19404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9" name="Ink 88">
                  <a:extLst>
                    <a:ext uri="{FF2B5EF4-FFF2-40B4-BE49-F238E27FC236}">
                      <a16:creationId xmlns:a16="http://schemas.microsoft.com/office/drawing/2014/main" id="{C55340D1-BB94-914F-8FE6-283E0FF7DA56}"/>
                    </a:ext>
                  </a:extLst>
                </p14:cNvPr>
                <p14:cNvContentPartPr/>
                <p14:nvPr/>
              </p14:nvContentPartPr>
              <p14:xfrm>
                <a:off x="10631230" y="2720623"/>
                <a:ext cx="189360" cy="110880"/>
              </p14:xfrm>
            </p:contentPart>
          </mc:Choice>
          <mc:Fallback>
            <p:pic>
              <p:nvPicPr>
                <p:cNvPr id="89" name="Ink 88">
                  <a:extLst>
                    <a:ext uri="{FF2B5EF4-FFF2-40B4-BE49-F238E27FC236}">
                      <a16:creationId xmlns:a16="http://schemas.microsoft.com/office/drawing/2014/main" id="{C55340D1-BB94-914F-8FE6-283E0FF7DA56}"/>
                    </a:ext>
                  </a:extLst>
                </p:cNvPr>
                <p:cNvPicPr/>
                <p:nvPr/>
              </p:nvPicPr>
              <p:blipFill>
                <a:blip r:embed="rId151"/>
                <a:stretch>
                  <a:fillRect/>
                </a:stretch>
              </p:blipFill>
              <p:spPr>
                <a:xfrm>
                  <a:off x="10600630" y="2690023"/>
                  <a:ext cx="25056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1" name="Ink 90">
                  <a:extLst>
                    <a:ext uri="{FF2B5EF4-FFF2-40B4-BE49-F238E27FC236}">
                      <a16:creationId xmlns:a16="http://schemas.microsoft.com/office/drawing/2014/main" id="{29BA5847-D5C3-3745-8E95-1B14EC08F28D}"/>
                    </a:ext>
                  </a:extLst>
                </p14:cNvPr>
                <p14:cNvContentPartPr/>
                <p14:nvPr/>
              </p14:nvContentPartPr>
              <p14:xfrm>
                <a:off x="10510630" y="3971623"/>
                <a:ext cx="41760" cy="2880"/>
              </p14:xfrm>
            </p:contentPart>
          </mc:Choice>
          <mc:Fallback>
            <p:pic>
              <p:nvPicPr>
                <p:cNvPr id="91" name="Ink 90">
                  <a:extLst>
                    <a:ext uri="{FF2B5EF4-FFF2-40B4-BE49-F238E27FC236}">
                      <a16:creationId xmlns:a16="http://schemas.microsoft.com/office/drawing/2014/main" id="{29BA5847-D5C3-3745-8E95-1B14EC08F28D}"/>
                    </a:ext>
                  </a:extLst>
                </p:cNvPr>
                <p:cNvPicPr/>
                <p:nvPr/>
              </p:nvPicPr>
              <p:blipFill>
                <a:blip r:embed="rId153"/>
                <a:stretch>
                  <a:fillRect/>
                </a:stretch>
              </p:blipFill>
              <p:spPr>
                <a:xfrm>
                  <a:off x="10480030" y="3940663"/>
                  <a:ext cx="10296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3" name="Ink 92">
                  <a:extLst>
                    <a:ext uri="{FF2B5EF4-FFF2-40B4-BE49-F238E27FC236}">
                      <a16:creationId xmlns:a16="http://schemas.microsoft.com/office/drawing/2014/main" id="{AA2A314A-4635-644C-B986-61F36441B382}"/>
                    </a:ext>
                  </a:extLst>
                </p14:cNvPr>
                <p14:cNvContentPartPr/>
                <p14:nvPr/>
              </p14:nvContentPartPr>
              <p14:xfrm>
                <a:off x="10498750" y="3976663"/>
                <a:ext cx="102600" cy="31320"/>
              </p14:xfrm>
            </p:contentPart>
          </mc:Choice>
          <mc:Fallback>
            <p:pic>
              <p:nvPicPr>
                <p:cNvPr id="93" name="Ink 92">
                  <a:extLst>
                    <a:ext uri="{FF2B5EF4-FFF2-40B4-BE49-F238E27FC236}">
                      <a16:creationId xmlns:a16="http://schemas.microsoft.com/office/drawing/2014/main" id="{AA2A314A-4635-644C-B986-61F36441B382}"/>
                    </a:ext>
                  </a:extLst>
                </p:cNvPr>
                <p:cNvPicPr/>
                <p:nvPr/>
              </p:nvPicPr>
              <p:blipFill>
                <a:blip r:embed="rId155"/>
                <a:stretch>
                  <a:fillRect/>
                </a:stretch>
              </p:blipFill>
              <p:spPr>
                <a:xfrm>
                  <a:off x="10468150" y="3946063"/>
                  <a:ext cx="16416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4" name="Ink 93">
                  <a:extLst>
                    <a:ext uri="{FF2B5EF4-FFF2-40B4-BE49-F238E27FC236}">
                      <a16:creationId xmlns:a16="http://schemas.microsoft.com/office/drawing/2014/main" id="{0768CE30-35D5-8E4C-B82E-C868453D3756}"/>
                    </a:ext>
                  </a:extLst>
                </p14:cNvPr>
                <p14:cNvContentPartPr/>
                <p14:nvPr/>
              </p14:nvContentPartPr>
              <p14:xfrm>
                <a:off x="10683430" y="3909343"/>
                <a:ext cx="8640" cy="153000"/>
              </p14:xfrm>
            </p:contentPart>
          </mc:Choice>
          <mc:Fallback>
            <p:pic>
              <p:nvPicPr>
                <p:cNvPr id="94" name="Ink 93">
                  <a:extLst>
                    <a:ext uri="{FF2B5EF4-FFF2-40B4-BE49-F238E27FC236}">
                      <a16:creationId xmlns:a16="http://schemas.microsoft.com/office/drawing/2014/main" id="{0768CE30-35D5-8E4C-B82E-C868453D3756}"/>
                    </a:ext>
                  </a:extLst>
                </p:cNvPr>
                <p:cNvPicPr/>
                <p:nvPr/>
              </p:nvPicPr>
              <p:blipFill>
                <a:blip r:embed="rId157"/>
                <a:stretch>
                  <a:fillRect/>
                </a:stretch>
              </p:blipFill>
              <p:spPr>
                <a:xfrm>
                  <a:off x="10652830" y="3878383"/>
                  <a:ext cx="7020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5" name="Ink 94">
                  <a:extLst>
                    <a:ext uri="{FF2B5EF4-FFF2-40B4-BE49-F238E27FC236}">
                      <a16:creationId xmlns:a16="http://schemas.microsoft.com/office/drawing/2014/main" id="{0D2ABC61-83C3-224B-A82E-082EA2E28382}"/>
                    </a:ext>
                  </a:extLst>
                </p14:cNvPr>
                <p14:cNvContentPartPr/>
                <p14:nvPr/>
              </p14:nvContentPartPr>
              <p14:xfrm>
                <a:off x="10752190" y="3955423"/>
                <a:ext cx="78120" cy="140400"/>
              </p14:xfrm>
            </p:contentPart>
          </mc:Choice>
          <mc:Fallback>
            <p:pic>
              <p:nvPicPr>
                <p:cNvPr id="95" name="Ink 94">
                  <a:extLst>
                    <a:ext uri="{FF2B5EF4-FFF2-40B4-BE49-F238E27FC236}">
                      <a16:creationId xmlns:a16="http://schemas.microsoft.com/office/drawing/2014/main" id="{0D2ABC61-83C3-224B-A82E-082EA2E28382}"/>
                    </a:ext>
                  </a:extLst>
                </p:cNvPr>
                <p:cNvPicPr/>
                <p:nvPr/>
              </p:nvPicPr>
              <p:blipFill>
                <a:blip r:embed="rId159"/>
                <a:stretch>
                  <a:fillRect/>
                </a:stretch>
              </p:blipFill>
              <p:spPr>
                <a:xfrm>
                  <a:off x="10721590" y="3924823"/>
                  <a:ext cx="13968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6" name="Ink 95">
                  <a:extLst>
                    <a:ext uri="{FF2B5EF4-FFF2-40B4-BE49-F238E27FC236}">
                      <a16:creationId xmlns:a16="http://schemas.microsoft.com/office/drawing/2014/main" id="{109B1929-9947-F040-A8EA-71864B3D0CAD}"/>
                    </a:ext>
                  </a:extLst>
                </p14:cNvPr>
                <p14:cNvContentPartPr/>
                <p14:nvPr/>
              </p14:nvContentPartPr>
              <p14:xfrm>
                <a:off x="10964230" y="3929143"/>
                <a:ext cx="147960" cy="9360"/>
              </p14:xfrm>
            </p:contentPart>
          </mc:Choice>
          <mc:Fallback>
            <p:pic>
              <p:nvPicPr>
                <p:cNvPr id="96" name="Ink 95">
                  <a:extLst>
                    <a:ext uri="{FF2B5EF4-FFF2-40B4-BE49-F238E27FC236}">
                      <a16:creationId xmlns:a16="http://schemas.microsoft.com/office/drawing/2014/main" id="{109B1929-9947-F040-A8EA-71864B3D0CAD}"/>
                    </a:ext>
                  </a:extLst>
                </p:cNvPr>
                <p:cNvPicPr/>
                <p:nvPr/>
              </p:nvPicPr>
              <p:blipFill>
                <a:blip r:embed="rId161"/>
                <a:stretch>
                  <a:fillRect/>
                </a:stretch>
              </p:blipFill>
              <p:spPr>
                <a:xfrm>
                  <a:off x="10933630" y="3898543"/>
                  <a:ext cx="20952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7" name="Ink 96">
                  <a:extLst>
                    <a:ext uri="{FF2B5EF4-FFF2-40B4-BE49-F238E27FC236}">
                      <a16:creationId xmlns:a16="http://schemas.microsoft.com/office/drawing/2014/main" id="{7D21F812-C758-8C4C-896C-E12812DFFA25}"/>
                    </a:ext>
                  </a:extLst>
                </p14:cNvPr>
                <p14:cNvContentPartPr/>
                <p14:nvPr/>
              </p14:nvContentPartPr>
              <p14:xfrm>
                <a:off x="11057110" y="3880903"/>
                <a:ext cx="8640" cy="184320"/>
              </p14:xfrm>
            </p:contentPart>
          </mc:Choice>
          <mc:Fallback>
            <p:pic>
              <p:nvPicPr>
                <p:cNvPr id="97" name="Ink 96">
                  <a:extLst>
                    <a:ext uri="{FF2B5EF4-FFF2-40B4-BE49-F238E27FC236}">
                      <a16:creationId xmlns:a16="http://schemas.microsoft.com/office/drawing/2014/main" id="{7D21F812-C758-8C4C-896C-E12812DFFA25}"/>
                    </a:ext>
                  </a:extLst>
                </p:cNvPr>
                <p:cNvPicPr/>
                <p:nvPr/>
              </p:nvPicPr>
              <p:blipFill>
                <a:blip r:embed="rId163"/>
                <a:stretch>
                  <a:fillRect/>
                </a:stretch>
              </p:blipFill>
              <p:spPr>
                <a:xfrm>
                  <a:off x="11026510" y="3850303"/>
                  <a:ext cx="7020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8" name="Ink 97">
                  <a:extLst>
                    <a:ext uri="{FF2B5EF4-FFF2-40B4-BE49-F238E27FC236}">
                      <a16:creationId xmlns:a16="http://schemas.microsoft.com/office/drawing/2014/main" id="{8375EB76-EA0B-7142-843A-026059C05DF4}"/>
                    </a:ext>
                  </a:extLst>
                </p14:cNvPr>
                <p14:cNvContentPartPr/>
                <p14:nvPr/>
              </p14:nvContentPartPr>
              <p14:xfrm>
                <a:off x="11200390" y="3825463"/>
                <a:ext cx="46440" cy="191160"/>
              </p14:xfrm>
            </p:contentPart>
          </mc:Choice>
          <mc:Fallback>
            <p:pic>
              <p:nvPicPr>
                <p:cNvPr id="98" name="Ink 97">
                  <a:extLst>
                    <a:ext uri="{FF2B5EF4-FFF2-40B4-BE49-F238E27FC236}">
                      <a16:creationId xmlns:a16="http://schemas.microsoft.com/office/drawing/2014/main" id="{8375EB76-EA0B-7142-843A-026059C05DF4}"/>
                    </a:ext>
                  </a:extLst>
                </p:cNvPr>
                <p:cNvPicPr/>
                <p:nvPr/>
              </p:nvPicPr>
              <p:blipFill>
                <a:blip r:embed="rId165"/>
                <a:stretch>
                  <a:fillRect/>
                </a:stretch>
              </p:blipFill>
              <p:spPr>
                <a:xfrm>
                  <a:off x="11169790" y="3794863"/>
                  <a:ext cx="10764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9" name="Ink 98">
                  <a:extLst>
                    <a:ext uri="{FF2B5EF4-FFF2-40B4-BE49-F238E27FC236}">
                      <a16:creationId xmlns:a16="http://schemas.microsoft.com/office/drawing/2014/main" id="{13C93250-9867-904A-B896-26DC1A8DAD0E}"/>
                    </a:ext>
                  </a:extLst>
                </p14:cNvPr>
                <p14:cNvContentPartPr/>
                <p14:nvPr/>
              </p14:nvContentPartPr>
              <p14:xfrm>
                <a:off x="11317390" y="3858943"/>
                <a:ext cx="56160" cy="217080"/>
              </p14:xfrm>
            </p:contentPart>
          </mc:Choice>
          <mc:Fallback>
            <p:pic>
              <p:nvPicPr>
                <p:cNvPr id="99" name="Ink 98">
                  <a:extLst>
                    <a:ext uri="{FF2B5EF4-FFF2-40B4-BE49-F238E27FC236}">
                      <a16:creationId xmlns:a16="http://schemas.microsoft.com/office/drawing/2014/main" id="{13C93250-9867-904A-B896-26DC1A8DAD0E}"/>
                    </a:ext>
                  </a:extLst>
                </p:cNvPr>
                <p:cNvPicPr/>
                <p:nvPr/>
              </p:nvPicPr>
              <p:blipFill>
                <a:blip r:embed="rId167"/>
                <a:stretch>
                  <a:fillRect/>
                </a:stretch>
              </p:blipFill>
              <p:spPr>
                <a:xfrm>
                  <a:off x="11286790" y="3828343"/>
                  <a:ext cx="11772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0" name="Ink 99">
                  <a:extLst>
                    <a:ext uri="{FF2B5EF4-FFF2-40B4-BE49-F238E27FC236}">
                      <a16:creationId xmlns:a16="http://schemas.microsoft.com/office/drawing/2014/main" id="{B77D45DB-2926-2441-B86C-0BBF9F029441}"/>
                    </a:ext>
                  </a:extLst>
                </p14:cNvPr>
                <p14:cNvContentPartPr/>
                <p14:nvPr/>
              </p14:nvContentPartPr>
              <p14:xfrm>
                <a:off x="11326750" y="3843463"/>
                <a:ext cx="77760" cy="23040"/>
              </p14:xfrm>
            </p:contentPart>
          </mc:Choice>
          <mc:Fallback>
            <p:pic>
              <p:nvPicPr>
                <p:cNvPr id="100" name="Ink 99">
                  <a:extLst>
                    <a:ext uri="{FF2B5EF4-FFF2-40B4-BE49-F238E27FC236}">
                      <a16:creationId xmlns:a16="http://schemas.microsoft.com/office/drawing/2014/main" id="{B77D45DB-2926-2441-B86C-0BBF9F029441}"/>
                    </a:ext>
                  </a:extLst>
                </p:cNvPr>
                <p:cNvPicPr/>
                <p:nvPr/>
              </p:nvPicPr>
              <p:blipFill>
                <a:blip r:embed="rId169"/>
                <a:stretch>
                  <a:fillRect/>
                </a:stretch>
              </p:blipFill>
              <p:spPr>
                <a:xfrm>
                  <a:off x="11296150" y="3812503"/>
                  <a:ext cx="13896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1" name="Ink 100">
                  <a:extLst>
                    <a:ext uri="{FF2B5EF4-FFF2-40B4-BE49-F238E27FC236}">
                      <a16:creationId xmlns:a16="http://schemas.microsoft.com/office/drawing/2014/main" id="{BC7D1C44-0648-7643-9465-67BA777F5E39}"/>
                    </a:ext>
                  </a:extLst>
                </p14:cNvPr>
                <p14:cNvContentPartPr/>
                <p14:nvPr/>
              </p14:nvContentPartPr>
              <p14:xfrm>
                <a:off x="11525830" y="3895303"/>
                <a:ext cx="177840" cy="34200"/>
              </p14:xfrm>
            </p:contentPart>
          </mc:Choice>
          <mc:Fallback>
            <p:pic>
              <p:nvPicPr>
                <p:cNvPr id="101" name="Ink 100">
                  <a:extLst>
                    <a:ext uri="{FF2B5EF4-FFF2-40B4-BE49-F238E27FC236}">
                      <a16:creationId xmlns:a16="http://schemas.microsoft.com/office/drawing/2014/main" id="{BC7D1C44-0648-7643-9465-67BA777F5E39}"/>
                    </a:ext>
                  </a:extLst>
                </p:cNvPr>
                <p:cNvPicPr/>
                <p:nvPr/>
              </p:nvPicPr>
              <p:blipFill>
                <a:blip r:embed="rId171"/>
                <a:stretch>
                  <a:fillRect/>
                </a:stretch>
              </p:blipFill>
              <p:spPr>
                <a:xfrm>
                  <a:off x="11494870" y="3864343"/>
                  <a:ext cx="2390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2" name="Ink 101">
                  <a:extLst>
                    <a:ext uri="{FF2B5EF4-FFF2-40B4-BE49-F238E27FC236}">
                      <a16:creationId xmlns:a16="http://schemas.microsoft.com/office/drawing/2014/main" id="{57BA74FB-3B8D-D848-A7A2-519D76B6D28C}"/>
                    </a:ext>
                  </a:extLst>
                </p14:cNvPr>
                <p14:cNvContentPartPr/>
                <p14:nvPr/>
              </p14:nvContentPartPr>
              <p14:xfrm>
                <a:off x="11591350" y="3863623"/>
                <a:ext cx="50040" cy="190800"/>
              </p14:xfrm>
            </p:contentPart>
          </mc:Choice>
          <mc:Fallback>
            <p:pic>
              <p:nvPicPr>
                <p:cNvPr id="102" name="Ink 101">
                  <a:extLst>
                    <a:ext uri="{FF2B5EF4-FFF2-40B4-BE49-F238E27FC236}">
                      <a16:creationId xmlns:a16="http://schemas.microsoft.com/office/drawing/2014/main" id="{57BA74FB-3B8D-D848-A7A2-519D76B6D28C}"/>
                    </a:ext>
                  </a:extLst>
                </p:cNvPr>
                <p:cNvPicPr/>
                <p:nvPr/>
              </p:nvPicPr>
              <p:blipFill>
                <a:blip r:embed="rId173"/>
                <a:stretch>
                  <a:fillRect/>
                </a:stretch>
              </p:blipFill>
              <p:spPr>
                <a:xfrm>
                  <a:off x="11560750" y="3833023"/>
                  <a:ext cx="11124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3" name="Ink 102">
                  <a:extLst>
                    <a:ext uri="{FF2B5EF4-FFF2-40B4-BE49-F238E27FC236}">
                      <a16:creationId xmlns:a16="http://schemas.microsoft.com/office/drawing/2014/main" id="{EF620A21-B505-304B-AEC7-2335D7BFEA8F}"/>
                    </a:ext>
                  </a:extLst>
                </p14:cNvPr>
                <p14:cNvContentPartPr/>
                <p14:nvPr/>
              </p14:nvContentPartPr>
              <p14:xfrm>
                <a:off x="11776030" y="3850303"/>
                <a:ext cx="23760" cy="245880"/>
              </p14:xfrm>
            </p:contentPart>
          </mc:Choice>
          <mc:Fallback>
            <p:pic>
              <p:nvPicPr>
                <p:cNvPr id="103" name="Ink 102">
                  <a:extLst>
                    <a:ext uri="{FF2B5EF4-FFF2-40B4-BE49-F238E27FC236}">
                      <a16:creationId xmlns:a16="http://schemas.microsoft.com/office/drawing/2014/main" id="{EF620A21-B505-304B-AEC7-2335D7BFEA8F}"/>
                    </a:ext>
                  </a:extLst>
                </p:cNvPr>
                <p:cNvPicPr/>
                <p:nvPr/>
              </p:nvPicPr>
              <p:blipFill>
                <a:blip r:embed="rId175"/>
                <a:stretch>
                  <a:fillRect/>
                </a:stretch>
              </p:blipFill>
              <p:spPr>
                <a:xfrm>
                  <a:off x="11745430" y="3819343"/>
                  <a:ext cx="8532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4" name="Ink 103">
                  <a:extLst>
                    <a:ext uri="{FF2B5EF4-FFF2-40B4-BE49-F238E27FC236}">
                      <a16:creationId xmlns:a16="http://schemas.microsoft.com/office/drawing/2014/main" id="{1C596F2E-D3EA-B54D-BE8C-69B5C154C12D}"/>
                    </a:ext>
                  </a:extLst>
                </p14:cNvPr>
                <p14:cNvContentPartPr/>
                <p14:nvPr/>
              </p14:nvContentPartPr>
              <p14:xfrm>
                <a:off x="11874670" y="3918703"/>
                <a:ext cx="78480" cy="169560"/>
              </p14:xfrm>
            </p:contentPart>
          </mc:Choice>
          <mc:Fallback>
            <p:pic>
              <p:nvPicPr>
                <p:cNvPr id="104" name="Ink 103">
                  <a:extLst>
                    <a:ext uri="{FF2B5EF4-FFF2-40B4-BE49-F238E27FC236}">
                      <a16:creationId xmlns:a16="http://schemas.microsoft.com/office/drawing/2014/main" id="{1C596F2E-D3EA-B54D-BE8C-69B5C154C12D}"/>
                    </a:ext>
                  </a:extLst>
                </p:cNvPr>
                <p:cNvPicPr/>
                <p:nvPr/>
              </p:nvPicPr>
              <p:blipFill>
                <a:blip r:embed="rId177"/>
                <a:stretch>
                  <a:fillRect/>
                </a:stretch>
              </p:blipFill>
              <p:spPr>
                <a:xfrm>
                  <a:off x="11844070" y="3888103"/>
                  <a:ext cx="13968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5" name="Ink 104">
                  <a:extLst>
                    <a:ext uri="{FF2B5EF4-FFF2-40B4-BE49-F238E27FC236}">
                      <a16:creationId xmlns:a16="http://schemas.microsoft.com/office/drawing/2014/main" id="{01921851-1116-B040-8D85-318A80FFFC6E}"/>
                    </a:ext>
                  </a:extLst>
                </p14:cNvPr>
                <p14:cNvContentPartPr/>
                <p14:nvPr/>
              </p14:nvContentPartPr>
              <p14:xfrm>
                <a:off x="11849110" y="3779383"/>
                <a:ext cx="124560" cy="113400"/>
              </p14:xfrm>
            </p:contentPart>
          </mc:Choice>
          <mc:Fallback>
            <p:pic>
              <p:nvPicPr>
                <p:cNvPr id="105" name="Ink 104">
                  <a:extLst>
                    <a:ext uri="{FF2B5EF4-FFF2-40B4-BE49-F238E27FC236}">
                      <a16:creationId xmlns:a16="http://schemas.microsoft.com/office/drawing/2014/main" id="{01921851-1116-B040-8D85-318A80FFFC6E}"/>
                    </a:ext>
                  </a:extLst>
                </p:cNvPr>
                <p:cNvPicPr/>
                <p:nvPr/>
              </p:nvPicPr>
              <p:blipFill>
                <a:blip r:embed="rId179"/>
                <a:stretch>
                  <a:fillRect/>
                </a:stretch>
              </p:blipFill>
              <p:spPr>
                <a:xfrm>
                  <a:off x="11818510" y="3748783"/>
                  <a:ext cx="1857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7" name="Ink 106">
                  <a:extLst>
                    <a:ext uri="{FF2B5EF4-FFF2-40B4-BE49-F238E27FC236}">
                      <a16:creationId xmlns:a16="http://schemas.microsoft.com/office/drawing/2014/main" id="{7641C9C4-C879-C74F-8AB9-5F12D75C9235}"/>
                    </a:ext>
                  </a:extLst>
                </p14:cNvPr>
                <p14:cNvContentPartPr/>
                <p14:nvPr/>
              </p14:nvContentPartPr>
              <p14:xfrm>
                <a:off x="5721910" y="1559263"/>
                <a:ext cx="5284800" cy="4345200"/>
              </p14:xfrm>
            </p:contentPart>
          </mc:Choice>
          <mc:Fallback>
            <p:pic>
              <p:nvPicPr>
                <p:cNvPr id="107" name="Ink 106">
                  <a:extLst>
                    <a:ext uri="{FF2B5EF4-FFF2-40B4-BE49-F238E27FC236}">
                      <a16:creationId xmlns:a16="http://schemas.microsoft.com/office/drawing/2014/main" id="{7641C9C4-C879-C74F-8AB9-5F12D75C9235}"/>
                    </a:ext>
                  </a:extLst>
                </p:cNvPr>
                <p:cNvPicPr/>
                <p:nvPr/>
              </p:nvPicPr>
              <p:blipFill>
                <a:blip r:embed="rId181"/>
                <a:stretch>
                  <a:fillRect/>
                </a:stretch>
              </p:blipFill>
              <p:spPr>
                <a:xfrm>
                  <a:off x="5691310" y="1528663"/>
                  <a:ext cx="5346000" cy="44067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9" name="Ink 108">
                  <a:extLst>
                    <a:ext uri="{FF2B5EF4-FFF2-40B4-BE49-F238E27FC236}">
                      <a16:creationId xmlns:a16="http://schemas.microsoft.com/office/drawing/2014/main" id="{11BFB796-322C-4E42-9D4E-896847E13683}"/>
                    </a:ext>
                  </a:extLst>
                </p14:cNvPr>
                <p14:cNvContentPartPr/>
                <p14:nvPr/>
              </p14:nvContentPartPr>
              <p14:xfrm>
                <a:off x="9137590" y="1480423"/>
                <a:ext cx="31320" cy="307440"/>
              </p14:xfrm>
            </p:contentPart>
          </mc:Choice>
          <mc:Fallback>
            <p:pic>
              <p:nvPicPr>
                <p:cNvPr id="109" name="Ink 108">
                  <a:extLst>
                    <a:ext uri="{FF2B5EF4-FFF2-40B4-BE49-F238E27FC236}">
                      <a16:creationId xmlns:a16="http://schemas.microsoft.com/office/drawing/2014/main" id="{11BFB796-322C-4E42-9D4E-896847E13683}"/>
                    </a:ext>
                  </a:extLst>
                </p:cNvPr>
                <p:cNvPicPr/>
                <p:nvPr/>
              </p:nvPicPr>
              <p:blipFill>
                <a:blip r:embed="rId183"/>
                <a:stretch>
                  <a:fillRect/>
                </a:stretch>
              </p:blipFill>
              <p:spPr>
                <a:xfrm>
                  <a:off x="9106990" y="1449823"/>
                  <a:ext cx="9252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0" name="Ink 109">
                  <a:extLst>
                    <a:ext uri="{FF2B5EF4-FFF2-40B4-BE49-F238E27FC236}">
                      <a16:creationId xmlns:a16="http://schemas.microsoft.com/office/drawing/2014/main" id="{8F81CE18-1823-3E4A-8E54-2E111ED41208}"/>
                    </a:ext>
                  </a:extLst>
                </p14:cNvPr>
                <p14:cNvContentPartPr/>
                <p14:nvPr/>
              </p14:nvContentPartPr>
              <p14:xfrm>
                <a:off x="9415510" y="1406263"/>
                <a:ext cx="171360" cy="410040"/>
              </p14:xfrm>
            </p:contentPart>
          </mc:Choice>
          <mc:Fallback>
            <p:pic>
              <p:nvPicPr>
                <p:cNvPr id="110" name="Ink 109">
                  <a:extLst>
                    <a:ext uri="{FF2B5EF4-FFF2-40B4-BE49-F238E27FC236}">
                      <a16:creationId xmlns:a16="http://schemas.microsoft.com/office/drawing/2014/main" id="{8F81CE18-1823-3E4A-8E54-2E111ED41208}"/>
                    </a:ext>
                  </a:extLst>
                </p:cNvPr>
                <p:cNvPicPr/>
                <p:nvPr/>
              </p:nvPicPr>
              <p:blipFill>
                <a:blip r:embed="rId185"/>
                <a:stretch>
                  <a:fillRect/>
                </a:stretch>
              </p:blipFill>
              <p:spPr>
                <a:xfrm>
                  <a:off x="9384910" y="1375663"/>
                  <a:ext cx="232560" cy="4712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1" name="Ink 110">
                  <a:extLst>
                    <a:ext uri="{FF2B5EF4-FFF2-40B4-BE49-F238E27FC236}">
                      <a16:creationId xmlns:a16="http://schemas.microsoft.com/office/drawing/2014/main" id="{17E8E8F0-A48A-F44A-B725-1693B35B9FD9}"/>
                    </a:ext>
                  </a:extLst>
                </p14:cNvPr>
                <p14:cNvContentPartPr/>
                <p14:nvPr/>
              </p14:nvContentPartPr>
              <p14:xfrm>
                <a:off x="11705470" y="1808743"/>
                <a:ext cx="205560" cy="435960"/>
              </p14:xfrm>
            </p:contentPart>
          </mc:Choice>
          <mc:Fallback>
            <p:pic>
              <p:nvPicPr>
                <p:cNvPr id="111" name="Ink 110">
                  <a:extLst>
                    <a:ext uri="{FF2B5EF4-FFF2-40B4-BE49-F238E27FC236}">
                      <a16:creationId xmlns:a16="http://schemas.microsoft.com/office/drawing/2014/main" id="{17E8E8F0-A48A-F44A-B725-1693B35B9FD9}"/>
                    </a:ext>
                  </a:extLst>
                </p:cNvPr>
                <p:cNvPicPr/>
                <p:nvPr/>
              </p:nvPicPr>
              <p:blipFill>
                <a:blip r:embed="rId187"/>
                <a:stretch>
                  <a:fillRect/>
                </a:stretch>
              </p:blipFill>
              <p:spPr>
                <a:xfrm>
                  <a:off x="11674870" y="1778143"/>
                  <a:ext cx="267120" cy="4975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2" name="Ink 111">
                  <a:extLst>
                    <a:ext uri="{FF2B5EF4-FFF2-40B4-BE49-F238E27FC236}">
                      <a16:creationId xmlns:a16="http://schemas.microsoft.com/office/drawing/2014/main" id="{200E56D6-20D6-FC40-B7FE-B8942A1E3172}"/>
                    </a:ext>
                  </a:extLst>
                </p14:cNvPr>
                <p14:cNvContentPartPr/>
                <p14:nvPr/>
              </p14:nvContentPartPr>
              <p14:xfrm>
                <a:off x="11752270" y="1864903"/>
                <a:ext cx="199440" cy="422280"/>
              </p14:xfrm>
            </p:contentPart>
          </mc:Choice>
          <mc:Fallback>
            <p:pic>
              <p:nvPicPr>
                <p:cNvPr id="112" name="Ink 111">
                  <a:extLst>
                    <a:ext uri="{FF2B5EF4-FFF2-40B4-BE49-F238E27FC236}">
                      <a16:creationId xmlns:a16="http://schemas.microsoft.com/office/drawing/2014/main" id="{200E56D6-20D6-FC40-B7FE-B8942A1E3172}"/>
                    </a:ext>
                  </a:extLst>
                </p:cNvPr>
                <p:cNvPicPr/>
                <p:nvPr/>
              </p:nvPicPr>
              <p:blipFill>
                <a:blip r:embed="rId189"/>
                <a:stretch>
                  <a:fillRect/>
                </a:stretch>
              </p:blipFill>
              <p:spPr>
                <a:xfrm>
                  <a:off x="11721670" y="1834303"/>
                  <a:ext cx="261000" cy="4838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4" name="Ink 113">
                  <a:extLst>
                    <a:ext uri="{FF2B5EF4-FFF2-40B4-BE49-F238E27FC236}">
                      <a16:creationId xmlns:a16="http://schemas.microsoft.com/office/drawing/2014/main" id="{035B421B-9E72-EA47-85A0-8EF6DAB8154B}"/>
                    </a:ext>
                  </a:extLst>
                </p14:cNvPr>
                <p14:cNvContentPartPr/>
                <p14:nvPr/>
              </p14:nvContentPartPr>
              <p14:xfrm>
                <a:off x="8931310" y="1791823"/>
                <a:ext cx="1032840" cy="168120"/>
              </p14:xfrm>
            </p:contentPart>
          </mc:Choice>
          <mc:Fallback>
            <p:pic>
              <p:nvPicPr>
                <p:cNvPr id="114" name="Ink 113">
                  <a:extLst>
                    <a:ext uri="{FF2B5EF4-FFF2-40B4-BE49-F238E27FC236}">
                      <a16:creationId xmlns:a16="http://schemas.microsoft.com/office/drawing/2014/main" id="{035B421B-9E72-EA47-85A0-8EF6DAB8154B}"/>
                    </a:ext>
                  </a:extLst>
                </p:cNvPr>
                <p:cNvPicPr/>
                <p:nvPr/>
              </p:nvPicPr>
              <p:blipFill>
                <a:blip r:embed="rId191"/>
                <a:stretch>
                  <a:fillRect/>
                </a:stretch>
              </p:blipFill>
              <p:spPr>
                <a:xfrm>
                  <a:off x="8900710" y="1761223"/>
                  <a:ext cx="109404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5" name="Ink 114">
                  <a:extLst>
                    <a:ext uri="{FF2B5EF4-FFF2-40B4-BE49-F238E27FC236}">
                      <a16:creationId xmlns:a16="http://schemas.microsoft.com/office/drawing/2014/main" id="{377F1754-A5E0-5343-9EF6-CB616570A69E}"/>
                    </a:ext>
                  </a:extLst>
                </p14:cNvPr>
                <p14:cNvContentPartPr/>
                <p14:nvPr/>
              </p14:nvContentPartPr>
              <p14:xfrm>
                <a:off x="9049030" y="2090983"/>
                <a:ext cx="176040" cy="310680"/>
              </p14:xfrm>
            </p:contentPart>
          </mc:Choice>
          <mc:Fallback>
            <p:pic>
              <p:nvPicPr>
                <p:cNvPr id="115" name="Ink 114">
                  <a:extLst>
                    <a:ext uri="{FF2B5EF4-FFF2-40B4-BE49-F238E27FC236}">
                      <a16:creationId xmlns:a16="http://schemas.microsoft.com/office/drawing/2014/main" id="{377F1754-A5E0-5343-9EF6-CB616570A69E}"/>
                    </a:ext>
                  </a:extLst>
                </p:cNvPr>
                <p:cNvPicPr/>
                <p:nvPr/>
              </p:nvPicPr>
              <p:blipFill>
                <a:blip r:embed="rId193"/>
                <a:stretch>
                  <a:fillRect/>
                </a:stretch>
              </p:blipFill>
              <p:spPr>
                <a:xfrm>
                  <a:off x="9018430" y="2060383"/>
                  <a:ext cx="23724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7" name="Ink 116">
                  <a:extLst>
                    <a:ext uri="{FF2B5EF4-FFF2-40B4-BE49-F238E27FC236}">
                      <a16:creationId xmlns:a16="http://schemas.microsoft.com/office/drawing/2014/main" id="{6DB72D8D-8769-574C-BC5B-4EC4FBCEC842}"/>
                    </a:ext>
                  </a:extLst>
                </p14:cNvPr>
                <p14:cNvContentPartPr/>
                <p14:nvPr/>
              </p14:nvContentPartPr>
              <p14:xfrm>
                <a:off x="10729870" y="3847423"/>
                <a:ext cx="170280" cy="29880"/>
              </p14:xfrm>
            </p:contentPart>
          </mc:Choice>
          <mc:Fallback>
            <p:pic>
              <p:nvPicPr>
                <p:cNvPr id="117" name="Ink 116">
                  <a:extLst>
                    <a:ext uri="{FF2B5EF4-FFF2-40B4-BE49-F238E27FC236}">
                      <a16:creationId xmlns:a16="http://schemas.microsoft.com/office/drawing/2014/main" id="{6DB72D8D-8769-574C-BC5B-4EC4FBCEC842}"/>
                    </a:ext>
                  </a:extLst>
                </p:cNvPr>
                <p:cNvPicPr/>
                <p:nvPr/>
              </p:nvPicPr>
              <p:blipFill>
                <a:blip r:embed="rId195"/>
                <a:stretch>
                  <a:fillRect/>
                </a:stretch>
              </p:blipFill>
              <p:spPr>
                <a:xfrm>
                  <a:off x="10699270" y="3816823"/>
                  <a:ext cx="23148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9" name="Ink 118">
                  <a:extLst>
                    <a:ext uri="{FF2B5EF4-FFF2-40B4-BE49-F238E27FC236}">
                      <a16:creationId xmlns:a16="http://schemas.microsoft.com/office/drawing/2014/main" id="{FD9AD760-3734-9E40-ACFC-375D6F068C85}"/>
                    </a:ext>
                  </a:extLst>
                </p14:cNvPr>
                <p14:cNvContentPartPr/>
                <p14:nvPr/>
              </p14:nvContentPartPr>
              <p14:xfrm>
                <a:off x="10720870" y="3891703"/>
                <a:ext cx="2520" cy="32400"/>
              </p14:xfrm>
            </p:contentPart>
          </mc:Choice>
          <mc:Fallback>
            <p:pic>
              <p:nvPicPr>
                <p:cNvPr id="119" name="Ink 118">
                  <a:extLst>
                    <a:ext uri="{FF2B5EF4-FFF2-40B4-BE49-F238E27FC236}">
                      <a16:creationId xmlns:a16="http://schemas.microsoft.com/office/drawing/2014/main" id="{FD9AD760-3734-9E40-ACFC-375D6F068C85}"/>
                    </a:ext>
                  </a:extLst>
                </p:cNvPr>
                <p:cNvPicPr/>
                <p:nvPr/>
              </p:nvPicPr>
              <p:blipFill>
                <a:blip r:embed="rId197"/>
                <a:stretch>
                  <a:fillRect/>
                </a:stretch>
              </p:blipFill>
              <p:spPr>
                <a:xfrm>
                  <a:off x="10689910" y="3860743"/>
                  <a:ext cx="64080" cy="93600"/>
                </a:xfrm>
                <a:prstGeom prst="rect">
                  <a:avLst/>
                </a:prstGeom>
              </p:spPr>
            </p:pic>
          </mc:Fallback>
        </mc:AlternateContent>
      </p:grpSp>
      <p:grpSp>
        <p:nvGrpSpPr>
          <p:cNvPr id="126" name="Group 125">
            <a:extLst>
              <a:ext uri="{FF2B5EF4-FFF2-40B4-BE49-F238E27FC236}">
                <a16:creationId xmlns:a16="http://schemas.microsoft.com/office/drawing/2014/main" id="{89CB854B-DBD1-1547-A7D1-D193B9CA1343}"/>
              </a:ext>
            </a:extLst>
          </p:cNvPr>
          <p:cNvGrpSpPr/>
          <p:nvPr/>
        </p:nvGrpSpPr>
        <p:grpSpPr>
          <a:xfrm>
            <a:off x="7475470" y="2340823"/>
            <a:ext cx="1265400" cy="1232640"/>
            <a:chOff x="7475470" y="2340823"/>
            <a:chExt cx="1265400" cy="1232640"/>
          </a:xfrm>
        </p:grpSpPr>
        <mc:AlternateContent xmlns:mc="http://schemas.openxmlformats.org/markup-compatibility/2006">
          <mc:Choice xmlns:p14="http://schemas.microsoft.com/office/powerpoint/2010/main" Requires="p14">
            <p:contentPart p14:bwMode="auto" r:id="rId198">
              <p14:nvContentPartPr>
                <p14:cNvPr id="121" name="Ink 120">
                  <a:extLst>
                    <a:ext uri="{FF2B5EF4-FFF2-40B4-BE49-F238E27FC236}">
                      <a16:creationId xmlns:a16="http://schemas.microsoft.com/office/drawing/2014/main" id="{8F8E7885-B481-A54B-B774-EFAB5E78360C}"/>
                    </a:ext>
                  </a:extLst>
                </p14:cNvPr>
                <p14:cNvContentPartPr/>
                <p14:nvPr/>
              </p14:nvContentPartPr>
              <p14:xfrm>
                <a:off x="7745830" y="2704783"/>
                <a:ext cx="114120" cy="327600"/>
              </p14:xfrm>
            </p:contentPart>
          </mc:Choice>
          <mc:Fallback>
            <p:pic>
              <p:nvPicPr>
                <p:cNvPr id="121" name="Ink 120">
                  <a:extLst>
                    <a:ext uri="{FF2B5EF4-FFF2-40B4-BE49-F238E27FC236}">
                      <a16:creationId xmlns:a16="http://schemas.microsoft.com/office/drawing/2014/main" id="{8F8E7885-B481-A54B-B774-EFAB5E78360C}"/>
                    </a:ext>
                  </a:extLst>
                </p:cNvPr>
                <p:cNvPicPr/>
                <p:nvPr/>
              </p:nvPicPr>
              <p:blipFill>
                <a:blip r:embed="rId199"/>
                <a:stretch>
                  <a:fillRect/>
                </a:stretch>
              </p:blipFill>
              <p:spPr>
                <a:xfrm>
                  <a:off x="7715230" y="2674183"/>
                  <a:ext cx="17532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2" name="Ink 121">
                  <a:extLst>
                    <a:ext uri="{FF2B5EF4-FFF2-40B4-BE49-F238E27FC236}">
                      <a16:creationId xmlns:a16="http://schemas.microsoft.com/office/drawing/2014/main" id="{465CC393-4AC1-A640-807E-6C526B42A5AB}"/>
                    </a:ext>
                  </a:extLst>
                </p14:cNvPr>
                <p14:cNvContentPartPr/>
                <p14:nvPr/>
              </p14:nvContentPartPr>
              <p14:xfrm>
                <a:off x="7966150" y="2869663"/>
                <a:ext cx="3600" cy="27000"/>
              </p14:xfrm>
            </p:contentPart>
          </mc:Choice>
          <mc:Fallback>
            <p:pic>
              <p:nvPicPr>
                <p:cNvPr id="122" name="Ink 121">
                  <a:extLst>
                    <a:ext uri="{FF2B5EF4-FFF2-40B4-BE49-F238E27FC236}">
                      <a16:creationId xmlns:a16="http://schemas.microsoft.com/office/drawing/2014/main" id="{465CC393-4AC1-A640-807E-6C526B42A5AB}"/>
                    </a:ext>
                  </a:extLst>
                </p:cNvPr>
                <p:cNvPicPr/>
                <p:nvPr/>
              </p:nvPicPr>
              <p:blipFill>
                <a:blip r:embed="rId201"/>
                <a:stretch>
                  <a:fillRect/>
                </a:stretch>
              </p:blipFill>
              <p:spPr>
                <a:xfrm>
                  <a:off x="7935550" y="2838703"/>
                  <a:ext cx="6480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3" name="Ink 122">
                  <a:extLst>
                    <a:ext uri="{FF2B5EF4-FFF2-40B4-BE49-F238E27FC236}">
                      <a16:creationId xmlns:a16="http://schemas.microsoft.com/office/drawing/2014/main" id="{316B2F40-A374-2B4B-B6D6-8DFE8E3F1C91}"/>
                    </a:ext>
                  </a:extLst>
                </p14:cNvPr>
                <p14:cNvContentPartPr/>
                <p14:nvPr/>
              </p14:nvContentPartPr>
              <p14:xfrm>
                <a:off x="8118430" y="2747623"/>
                <a:ext cx="129600" cy="281880"/>
              </p14:xfrm>
            </p:contentPart>
          </mc:Choice>
          <mc:Fallback>
            <p:pic>
              <p:nvPicPr>
                <p:cNvPr id="123" name="Ink 122">
                  <a:extLst>
                    <a:ext uri="{FF2B5EF4-FFF2-40B4-BE49-F238E27FC236}">
                      <a16:creationId xmlns:a16="http://schemas.microsoft.com/office/drawing/2014/main" id="{316B2F40-A374-2B4B-B6D6-8DFE8E3F1C91}"/>
                    </a:ext>
                  </a:extLst>
                </p:cNvPr>
                <p:cNvPicPr/>
                <p:nvPr/>
              </p:nvPicPr>
              <p:blipFill>
                <a:blip r:embed="rId203"/>
                <a:stretch>
                  <a:fillRect/>
                </a:stretch>
              </p:blipFill>
              <p:spPr>
                <a:xfrm>
                  <a:off x="8087830" y="2716663"/>
                  <a:ext cx="19080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4" name="Ink 123">
                  <a:extLst>
                    <a:ext uri="{FF2B5EF4-FFF2-40B4-BE49-F238E27FC236}">
                      <a16:creationId xmlns:a16="http://schemas.microsoft.com/office/drawing/2014/main" id="{24993D27-211E-0646-B34C-717E5C401B1E}"/>
                    </a:ext>
                  </a:extLst>
                </p14:cNvPr>
                <p14:cNvContentPartPr/>
                <p14:nvPr/>
              </p14:nvContentPartPr>
              <p14:xfrm>
                <a:off x="8188270" y="2681743"/>
                <a:ext cx="109080" cy="96120"/>
              </p14:xfrm>
            </p:contentPart>
          </mc:Choice>
          <mc:Fallback>
            <p:pic>
              <p:nvPicPr>
                <p:cNvPr id="124" name="Ink 123">
                  <a:extLst>
                    <a:ext uri="{FF2B5EF4-FFF2-40B4-BE49-F238E27FC236}">
                      <a16:creationId xmlns:a16="http://schemas.microsoft.com/office/drawing/2014/main" id="{24993D27-211E-0646-B34C-717E5C401B1E}"/>
                    </a:ext>
                  </a:extLst>
                </p:cNvPr>
                <p:cNvPicPr/>
                <p:nvPr/>
              </p:nvPicPr>
              <p:blipFill>
                <a:blip r:embed="rId205"/>
                <a:stretch>
                  <a:fillRect/>
                </a:stretch>
              </p:blipFill>
              <p:spPr>
                <a:xfrm>
                  <a:off x="8157670" y="2651143"/>
                  <a:ext cx="17028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5" name="Ink 124">
                  <a:extLst>
                    <a:ext uri="{FF2B5EF4-FFF2-40B4-BE49-F238E27FC236}">
                      <a16:creationId xmlns:a16="http://schemas.microsoft.com/office/drawing/2014/main" id="{78D0DD63-7017-4242-B65F-EAB63EFF0AE9}"/>
                    </a:ext>
                  </a:extLst>
                </p14:cNvPr>
                <p14:cNvContentPartPr/>
                <p14:nvPr/>
              </p14:nvContentPartPr>
              <p14:xfrm>
                <a:off x="7475470" y="2340823"/>
                <a:ext cx="1265400" cy="1232640"/>
              </p14:xfrm>
            </p:contentPart>
          </mc:Choice>
          <mc:Fallback>
            <p:pic>
              <p:nvPicPr>
                <p:cNvPr id="125" name="Ink 124">
                  <a:extLst>
                    <a:ext uri="{FF2B5EF4-FFF2-40B4-BE49-F238E27FC236}">
                      <a16:creationId xmlns:a16="http://schemas.microsoft.com/office/drawing/2014/main" id="{78D0DD63-7017-4242-B65F-EAB63EFF0AE9}"/>
                    </a:ext>
                  </a:extLst>
                </p:cNvPr>
                <p:cNvPicPr/>
                <p:nvPr/>
              </p:nvPicPr>
              <p:blipFill>
                <a:blip r:embed="rId207"/>
                <a:stretch>
                  <a:fillRect/>
                </a:stretch>
              </p:blipFill>
              <p:spPr>
                <a:xfrm>
                  <a:off x="7444510" y="2310223"/>
                  <a:ext cx="1326600" cy="1294200"/>
                </a:xfrm>
                <a:prstGeom prst="rect">
                  <a:avLst/>
                </a:prstGeom>
              </p:spPr>
            </p:pic>
          </mc:Fallback>
        </mc:AlternateContent>
      </p:grpSp>
    </p:spTree>
    <p:extLst>
      <p:ext uri="{BB962C8B-B14F-4D97-AF65-F5344CB8AC3E}">
        <p14:creationId xmlns:p14="http://schemas.microsoft.com/office/powerpoint/2010/main" val="1545724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7" name="Ink 26">
                <a:extLst>
                  <a:ext uri="{FF2B5EF4-FFF2-40B4-BE49-F238E27FC236}">
                    <a16:creationId xmlns:a16="http://schemas.microsoft.com/office/drawing/2014/main" id="{9B4A0181-3084-BE48-8256-4E7EE7BDAA54}"/>
                  </a:ext>
                </a:extLst>
              </p14:cNvPr>
              <p14:cNvContentPartPr/>
              <p14:nvPr/>
            </p14:nvContentPartPr>
            <p14:xfrm>
              <a:off x="7315990" y="840343"/>
              <a:ext cx="1739880" cy="478080"/>
            </p14:xfrm>
          </p:contentPart>
        </mc:Choice>
        <mc:Fallback>
          <p:pic>
            <p:nvPicPr>
              <p:cNvPr id="27" name="Ink 26">
                <a:extLst>
                  <a:ext uri="{FF2B5EF4-FFF2-40B4-BE49-F238E27FC236}">
                    <a16:creationId xmlns:a16="http://schemas.microsoft.com/office/drawing/2014/main" id="{9B4A0181-3084-BE48-8256-4E7EE7BDAA54}"/>
                  </a:ext>
                </a:extLst>
              </p:cNvPr>
              <p:cNvPicPr/>
              <p:nvPr/>
            </p:nvPicPr>
            <p:blipFill>
              <a:blip r:embed="rId3"/>
              <a:stretch>
                <a:fillRect/>
              </a:stretch>
            </p:blipFill>
            <p:spPr>
              <a:xfrm>
                <a:off x="7285030" y="809743"/>
                <a:ext cx="1801440" cy="539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3" name="Ink 52">
                <a:extLst>
                  <a:ext uri="{FF2B5EF4-FFF2-40B4-BE49-F238E27FC236}">
                    <a16:creationId xmlns:a16="http://schemas.microsoft.com/office/drawing/2014/main" id="{CF9B3F57-5B16-4C41-8B2B-216FB0DA42AA}"/>
                  </a:ext>
                </a:extLst>
              </p14:cNvPr>
              <p14:cNvContentPartPr/>
              <p14:nvPr/>
            </p14:nvContentPartPr>
            <p14:xfrm>
              <a:off x="7317430" y="2092423"/>
              <a:ext cx="179640" cy="406800"/>
            </p14:xfrm>
          </p:contentPart>
        </mc:Choice>
        <mc:Fallback>
          <p:pic>
            <p:nvPicPr>
              <p:cNvPr id="53" name="Ink 52">
                <a:extLst>
                  <a:ext uri="{FF2B5EF4-FFF2-40B4-BE49-F238E27FC236}">
                    <a16:creationId xmlns:a16="http://schemas.microsoft.com/office/drawing/2014/main" id="{CF9B3F57-5B16-4C41-8B2B-216FB0DA42AA}"/>
                  </a:ext>
                </a:extLst>
              </p:cNvPr>
              <p:cNvPicPr/>
              <p:nvPr/>
            </p:nvPicPr>
            <p:blipFill>
              <a:blip r:embed="rId5"/>
              <a:stretch>
                <a:fillRect/>
              </a:stretch>
            </p:blipFill>
            <p:spPr>
              <a:xfrm>
                <a:off x="7286830" y="2061823"/>
                <a:ext cx="24120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6" name="Ink 75">
                <a:extLst>
                  <a:ext uri="{FF2B5EF4-FFF2-40B4-BE49-F238E27FC236}">
                    <a16:creationId xmlns:a16="http://schemas.microsoft.com/office/drawing/2014/main" id="{8493A34B-3863-F443-8EF0-CF2A42401CFD}"/>
                  </a:ext>
                </a:extLst>
              </p14:cNvPr>
              <p14:cNvContentPartPr/>
              <p14:nvPr/>
            </p14:nvContentPartPr>
            <p14:xfrm>
              <a:off x="6020710" y="1574023"/>
              <a:ext cx="1925280" cy="1870200"/>
            </p14:xfrm>
          </p:contentPart>
        </mc:Choice>
        <mc:Fallback>
          <p:pic>
            <p:nvPicPr>
              <p:cNvPr id="76" name="Ink 75">
                <a:extLst>
                  <a:ext uri="{FF2B5EF4-FFF2-40B4-BE49-F238E27FC236}">
                    <a16:creationId xmlns:a16="http://schemas.microsoft.com/office/drawing/2014/main" id="{8493A34B-3863-F443-8EF0-CF2A42401CFD}"/>
                  </a:ext>
                </a:extLst>
              </p:cNvPr>
              <p:cNvPicPr/>
              <p:nvPr/>
            </p:nvPicPr>
            <p:blipFill>
              <a:blip r:embed="rId7"/>
              <a:stretch>
                <a:fillRect/>
              </a:stretch>
            </p:blipFill>
            <p:spPr>
              <a:xfrm>
                <a:off x="5989750" y="1543423"/>
                <a:ext cx="1986480" cy="1931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9" name="Ink 28">
                <a:extLst>
                  <a:ext uri="{FF2B5EF4-FFF2-40B4-BE49-F238E27FC236}">
                    <a16:creationId xmlns:a16="http://schemas.microsoft.com/office/drawing/2014/main" id="{C48DCDCA-E4FF-F74E-9CD4-279BB9D09DFF}"/>
                  </a:ext>
                </a:extLst>
              </p14:cNvPr>
              <p14:cNvContentPartPr/>
              <p14:nvPr/>
            </p14:nvContentPartPr>
            <p14:xfrm>
              <a:off x="1303630" y="2113663"/>
              <a:ext cx="243720" cy="359640"/>
            </p14:xfrm>
          </p:contentPart>
        </mc:Choice>
        <mc:Fallback>
          <p:pic>
            <p:nvPicPr>
              <p:cNvPr id="29" name="Ink 28">
                <a:extLst>
                  <a:ext uri="{FF2B5EF4-FFF2-40B4-BE49-F238E27FC236}">
                    <a16:creationId xmlns:a16="http://schemas.microsoft.com/office/drawing/2014/main" id="{C48DCDCA-E4FF-F74E-9CD4-279BB9D09DFF}"/>
                  </a:ext>
                </a:extLst>
              </p:cNvPr>
              <p:cNvPicPr/>
              <p:nvPr/>
            </p:nvPicPr>
            <p:blipFill>
              <a:blip r:embed="rId9"/>
              <a:stretch>
                <a:fillRect/>
              </a:stretch>
            </p:blipFill>
            <p:spPr>
              <a:xfrm>
                <a:off x="1273030" y="2083063"/>
                <a:ext cx="30492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0" name="Ink 29">
                <a:extLst>
                  <a:ext uri="{FF2B5EF4-FFF2-40B4-BE49-F238E27FC236}">
                    <a16:creationId xmlns:a16="http://schemas.microsoft.com/office/drawing/2014/main" id="{90C2EE3D-C192-FD4E-BD43-CFDC28929C71}"/>
                  </a:ext>
                </a:extLst>
              </p14:cNvPr>
              <p14:cNvContentPartPr/>
              <p14:nvPr/>
            </p14:nvContentPartPr>
            <p14:xfrm>
              <a:off x="1300390" y="2206543"/>
              <a:ext cx="445680" cy="232560"/>
            </p14:xfrm>
          </p:contentPart>
        </mc:Choice>
        <mc:Fallback>
          <p:pic>
            <p:nvPicPr>
              <p:cNvPr id="30" name="Ink 29">
                <a:extLst>
                  <a:ext uri="{FF2B5EF4-FFF2-40B4-BE49-F238E27FC236}">
                    <a16:creationId xmlns:a16="http://schemas.microsoft.com/office/drawing/2014/main" id="{90C2EE3D-C192-FD4E-BD43-CFDC28929C71}"/>
                  </a:ext>
                </a:extLst>
              </p:cNvPr>
              <p:cNvPicPr/>
              <p:nvPr/>
            </p:nvPicPr>
            <p:blipFill>
              <a:blip r:embed="rId11"/>
              <a:stretch>
                <a:fillRect/>
              </a:stretch>
            </p:blipFill>
            <p:spPr>
              <a:xfrm>
                <a:off x="1269790" y="2175943"/>
                <a:ext cx="50688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1" name="Ink 30">
                <a:extLst>
                  <a:ext uri="{FF2B5EF4-FFF2-40B4-BE49-F238E27FC236}">
                    <a16:creationId xmlns:a16="http://schemas.microsoft.com/office/drawing/2014/main" id="{224A5C07-DBE1-BD4E-BD32-63C995BB4671}"/>
                  </a:ext>
                </a:extLst>
              </p14:cNvPr>
              <p14:cNvContentPartPr/>
              <p14:nvPr/>
            </p14:nvContentPartPr>
            <p14:xfrm>
              <a:off x="1793590" y="2192143"/>
              <a:ext cx="137160" cy="344880"/>
            </p14:xfrm>
          </p:contentPart>
        </mc:Choice>
        <mc:Fallback>
          <p:pic>
            <p:nvPicPr>
              <p:cNvPr id="31" name="Ink 30">
                <a:extLst>
                  <a:ext uri="{FF2B5EF4-FFF2-40B4-BE49-F238E27FC236}">
                    <a16:creationId xmlns:a16="http://schemas.microsoft.com/office/drawing/2014/main" id="{224A5C07-DBE1-BD4E-BD32-63C995BB4671}"/>
                  </a:ext>
                </a:extLst>
              </p:cNvPr>
              <p:cNvPicPr/>
              <p:nvPr/>
            </p:nvPicPr>
            <p:blipFill>
              <a:blip r:embed="rId13"/>
              <a:stretch>
                <a:fillRect/>
              </a:stretch>
            </p:blipFill>
            <p:spPr>
              <a:xfrm>
                <a:off x="1762990" y="2161543"/>
                <a:ext cx="19872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2" name="Ink 31">
                <a:extLst>
                  <a:ext uri="{FF2B5EF4-FFF2-40B4-BE49-F238E27FC236}">
                    <a16:creationId xmlns:a16="http://schemas.microsoft.com/office/drawing/2014/main" id="{25C71FCC-C6B0-124E-89AC-03C090258C1D}"/>
                  </a:ext>
                </a:extLst>
              </p14:cNvPr>
              <p14:cNvContentPartPr/>
              <p14:nvPr/>
            </p14:nvContentPartPr>
            <p14:xfrm>
              <a:off x="2030470" y="2209423"/>
              <a:ext cx="9720" cy="33480"/>
            </p14:xfrm>
          </p:contentPart>
        </mc:Choice>
        <mc:Fallback>
          <p:pic>
            <p:nvPicPr>
              <p:cNvPr id="32" name="Ink 31">
                <a:extLst>
                  <a:ext uri="{FF2B5EF4-FFF2-40B4-BE49-F238E27FC236}">
                    <a16:creationId xmlns:a16="http://schemas.microsoft.com/office/drawing/2014/main" id="{25C71FCC-C6B0-124E-89AC-03C090258C1D}"/>
                  </a:ext>
                </a:extLst>
              </p:cNvPr>
              <p:cNvPicPr/>
              <p:nvPr/>
            </p:nvPicPr>
            <p:blipFill>
              <a:blip r:embed="rId15"/>
              <a:stretch>
                <a:fillRect/>
              </a:stretch>
            </p:blipFill>
            <p:spPr>
              <a:xfrm>
                <a:off x="1999870" y="2178823"/>
                <a:ext cx="7128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3" name="Ink 32">
                <a:extLst>
                  <a:ext uri="{FF2B5EF4-FFF2-40B4-BE49-F238E27FC236}">
                    <a16:creationId xmlns:a16="http://schemas.microsoft.com/office/drawing/2014/main" id="{878CC3E4-4C7A-6C4E-9018-0A461D64716F}"/>
                  </a:ext>
                </a:extLst>
              </p14:cNvPr>
              <p14:cNvContentPartPr/>
              <p14:nvPr/>
            </p14:nvContentPartPr>
            <p14:xfrm>
              <a:off x="2063950" y="2374663"/>
              <a:ext cx="23400" cy="10080"/>
            </p14:xfrm>
          </p:contentPart>
        </mc:Choice>
        <mc:Fallback>
          <p:pic>
            <p:nvPicPr>
              <p:cNvPr id="33" name="Ink 32">
                <a:extLst>
                  <a:ext uri="{FF2B5EF4-FFF2-40B4-BE49-F238E27FC236}">
                    <a16:creationId xmlns:a16="http://schemas.microsoft.com/office/drawing/2014/main" id="{878CC3E4-4C7A-6C4E-9018-0A461D64716F}"/>
                  </a:ext>
                </a:extLst>
              </p:cNvPr>
              <p:cNvPicPr/>
              <p:nvPr/>
            </p:nvPicPr>
            <p:blipFill>
              <a:blip r:embed="rId17"/>
              <a:stretch>
                <a:fillRect/>
              </a:stretch>
            </p:blipFill>
            <p:spPr>
              <a:xfrm>
                <a:off x="2033350" y="2344063"/>
                <a:ext cx="846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4" name="Ink 33">
                <a:extLst>
                  <a:ext uri="{FF2B5EF4-FFF2-40B4-BE49-F238E27FC236}">
                    <a16:creationId xmlns:a16="http://schemas.microsoft.com/office/drawing/2014/main" id="{3D5AC2D1-31BD-E743-9ED8-70882F5528FB}"/>
                  </a:ext>
                </a:extLst>
              </p14:cNvPr>
              <p14:cNvContentPartPr/>
              <p14:nvPr/>
            </p14:nvContentPartPr>
            <p14:xfrm>
              <a:off x="2206150" y="2156503"/>
              <a:ext cx="415080" cy="180000"/>
            </p14:xfrm>
          </p:contentPart>
        </mc:Choice>
        <mc:Fallback>
          <p:pic>
            <p:nvPicPr>
              <p:cNvPr id="34" name="Ink 33">
                <a:extLst>
                  <a:ext uri="{FF2B5EF4-FFF2-40B4-BE49-F238E27FC236}">
                    <a16:creationId xmlns:a16="http://schemas.microsoft.com/office/drawing/2014/main" id="{3D5AC2D1-31BD-E743-9ED8-70882F5528FB}"/>
                  </a:ext>
                </a:extLst>
              </p:cNvPr>
              <p:cNvPicPr/>
              <p:nvPr/>
            </p:nvPicPr>
            <p:blipFill>
              <a:blip r:embed="rId19"/>
              <a:stretch>
                <a:fillRect/>
              </a:stretch>
            </p:blipFill>
            <p:spPr>
              <a:xfrm>
                <a:off x="2175190" y="2125903"/>
                <a:ext cx="47628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6" name="Ink 35">
                <a:extLst>
                  <a:ext uri="{FF2B5EF4-FFF2-40B4-BE49-F238E27FC236}">
                    <a16:creationId xmlns:a16="http://schemas.microsoft.com/office/drawing/2014/main" id="{0257F252-C54E-4D4A-8113-B3F7D870C79E}"/>
                  </a:ext>
                </a:extLst>
              </p14:cNvPr>
              <p14:cNvContentPartPr/>
              <p14:nvPr/>
            </p14:nvContentPartPr>
            <p14:xfrm>
              <a:off x="1878910" y="949423"/>
              <a:ext cx="3700080" cy="516960"/>
            </p14:xfrm>
          </p:contentPart>
        </mc:Choice>
        <mc:Fallback>
          <p:pic>
            <p:nvPicPr>
              <p:cNvPr id="36" name="Ink 35">
                <a:extLst>
                  <a:ext uri="{FF2B5EF4-FFF2-40B4-BE49-F238E27FC236}">
                    <a16:creationId xmlns:a16="http://schemas.microsoft.com/office/drawing/2014/main" id="{0257F252-C54E-4D4A-8113-B3F7D870C79E}"/>
                  </a:ext>
                </a:extLst>
              </p:cNvPr>
              <p:cNvPicPr/>
              <p:nvPr/>
            </p:nvPicPr>
            <p:blipFill>
              <a:blip r:embed="rId21"/>
              <a:stretch>
                <a:fillRect/>
              </a:stretch>
            </p:blipFill>
            <p:spPr>
              <a:xfrm>
                <a:off x="1847950" y="918823"/>
                <a:ext cx="3761640" cy="578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8" name="Ink 37">
                <a:extLst>
                  <a:ext uri="{FF2B5EF4-FFF2-40B4-BE49-F238E27FC236}">
                    <a16:creationId xmlns:a16="http://schemas.microsoft.com/office/drawing/2014/main" id="{BF0158BC-083B-A543-8973-C2465F982D28}"/>
                  </a:ext>
                </a:extLst>
              </p14:cNvPr>
              <p14:cNvContentPartPr/>
              <p14:nvPr/>
            </p14:nvContentPartPr>
            <p14:xfrm>
              <a:off x="3506830" y="1961383"/>
              <a:ext cx="58680" cy="437040"/>
            </p14:xfrm>
          </p:contentPart>
        </mc:Choice>
        <mc:Fallback>
          <p:pic>
            <p:nvPicPr>
              <p:cNvPr id="38" name="Ink 37">
                <a:extLst>
                  <a:ext uri="{FF2B5EF4-FFF2-40B4-BE49-F238E27FC236}">
                    <a16:creationId xmlns:a16="http://schemas.microsoft.com/office/drawing/2014/main" id="{BF0158BC-083B-A543-8973-C2465F982D28}"/>
                  </a:ext>
                </a:extLst>
              </p:cNvPr>
              <p:cNvPicPr/>
              <p:nvPr/>
            </p:nvPicPr>
            <p:blipFill>
              <a:blip r:embed="rId23"/>
              <a:stretch>
                <a:fillRect/>
              </a:stretch>
            </p:blipFill>
            <p:spPr>
              <a:xfrm>
                <a:off x="3476230" y="1930783"/>
                <a:ext cx="119880" cy="498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9" name="Ink 38">
                <a:extLst>
                  <a:ext uri="{FF2B5EF4-FFF2-40B4-BE49-F238E27FC236}">
                    <a16:creationId xmlns:a16="http://schemas.microsoft.com/office/drawing/2014/main" id="{22D73BF2-A476-FE48-9EC7-40C73D25965F}"/>
                  </a:ext>
                </a:extLst>
              </p14:cNvPr>
              <p14:cNvContentPartPr/>
              <p14:nvPr/>
            </p14:nvContentPartPr>
            <p14:xfrm>
              <a:off x="3745510" y="1940863"/>
              <a:ext cx="471600" cy="351000"/>
            </p14:xfrm>
          </p:contentPart>
        </mc:Choice>
        <mc:Fallback>
          <p:pic>
            <p:nvPicPr>
              <p:cNvPr id="39" name="Ink 38">
                <a:extLst>
                  <a:ext uri="{FF2B5EF4-FFF2-40B4-BE49-F238E27FC236}">
                    <a16:creationId xmlns:a16="http://schemas.microsoft.com/office/drawing/2014/main" id="{22D73BF2-A476-FE48-9EC7-40C73D25965F}"/>
                  </a:ext>
                </a:extLst>
              </p:cNvPr>
              <p:cNvPicPr/>
              <p:nvPr/>
            </p:nvPicPr>
            <p:blipFill>
              <a:blip r:embed="rId25"/>
              <a:stretch>
                <a:fillRect/>
              </a:stretch>
            </p:blipFill>
            <p:spPr>
              <a:xfrm>
                <a:off x="3714910" y="1910263"/>
                <a:ext cx="53316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0" name="Ink 39">
                <a:extLst>
                  <a:ext uri="{FF2B5EF4-FFF2-40B4-BE49-F238E27FC236}">
                    <a16:creationId xmlns:a16="http://schemas.microsoft.com/office/drawing/2014/main" id="{3959E638-F89C-5F43-A933-236582C16173}"/>
                  </a:ext>
                </a:extLst>
              </p14:cNvPr>
              <p14:cNvContentPartPr/>
              <p14:nvPr/>
            </p14:nvContentPartPr>
            <p14:xfrm>
              <a:off x="4313950" y="1933663"/>
              <a:ext cx="262800" cy="278280"/>
            </p14:xfrm>
          </p:contentPart>
        </mc:Choice>
        <mc:Fallback>
          <p:pic>
            <p:nvPicPr>
              <p:cNvPr id="40" name="Ink 39">
                <a:extLst>
                  <a:ext uri="{FF2B5EF4-FFF2-40B4-BE49-F238E27FC236}">
                    <a16:creationId xmlns:a16="http://schemas.microsoft.com/office/drawing/2014/main" id="{3959E638-F89C-5F43-A933-236582C16173}"/>
                  </a:ext>
                </a:extLst>
              </p:cNvPr>
              <p:cNvPicPr/>
              <p:nvPr/>
            </p:nvPicPr>
            <p:blipFill>
              <a:blip r:embed="rId27"/>
              <a:stretch>
                <a:fillRect/>
              </a:stretch>
            </p:blipFill>
            <p:spPr>
              <a:xfrm>
                <a:off x="4283350" y="1903063"/>
                <a:ext cx="32400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1" name="Ink 40">
                <a:extLst>
                  <a:ext uri="{FF2B5EF4-FFF2-40B4-BE49-F238E27FC236}">
                    <a16:creationId xmlns:a16="http://schemas.microsoft.com/office/drawing/2014/main" id="{66C3657F-DCD1-0042-A484-559C43669128}"/>
                  </a:ext>
                </a:extLst>
              </p14:cNvPr>
              <p14:cNvContentPartPr/>
              <p14:nvPr/>
            </p14:nvContentPartPr>
            <p14:xfrm>
              <a:off x="4683670" y="1933303"/>
              <a:ext cx="22680" cy="352800"/>
            </p14:xfrm>
          </p:contentPart>
        </mc:Choice>
        <mc:Fallback>
          <p:pic>
            <p:nvPicPr>
              <p:cNvPr id="41" name="Ink 40">
                <a:extLst>
                  <a:ext uri="{FF2B5EF4-FFF2-40B4-BE49-F238E27FC236}">
                    <a16:creationId xmlns:a16="http://schemas.microsoft.com/office/drawing/2014/main" id="{66C3657F-DCD1-0042-A484-559C43669128}"/>
                  </a:ext>
                </a:extLst>
              </p:cNvPr>
              <p:cNvPicPr/>
              <p:nvPr/>
            </p:nvPicPr>
            <p:blipFill>
              <a:blip r:embed="rId29"/>
              <a:stretch>
                <a:fillRect/>
              </a:stretch>
            </p:blipFill>
            <p:spPr>
              <a:xfrm>
                <a:off x="4653070" y="1902703"/>
                <a:ext cx="8424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2" name="Ink 41">
                <a:extLst>
                  <a:ext uri="{FF2B5EF4-FFF2-40B4-BE49-F238E27FC236}">
                    <a16:creationId xmlns:a16="http://schemas.microsoft.com/office/drawing/2014/main" id="{7CE5A770-BC0C-E641-8E81-9B934DFFC3BD}"/>
                  </a:ext>
                </a:extLst>
              </p14:cNvPr>
              <p14:cNvContentPartPr/>
              <p14:nvPr/>
            </p14:nvContentPartPr>
            <p14:xfrm>
              <a:off x="2647870" y="2334343"/>
              <a:ext cx="2715480" cy="604800"/>
            </p14:xfrm>
          </p:contentPart>
        </mc:Choice>
        <mc:Fallback>
          <p:pic>
            <p:nvPicPr>
              <p:cNvPr id="42" name="Ink 41">
                <a:extLst>
                  <a:ext uri="{FF2B5EF4-FFF2-40B4-BE49-F238E27FC236}">
                    <a16:creationId xmlns:a16="http://schemas.microsoft.com/office/drawing/2014/main" id="{7CE5A770-BC0C-E641-8E81-9B934DFFC3BD}"/>
                  </a:ext>
                </a:extLst>
              </p:cNvPr>
              <p:cNvPicPr/>
              <p:nvPr/>
            </p:nvPicPr>
            <p:blipFill>
              <a:blip r:embed="rId31"/>
              <a:stretch>
                <a:fillRect/>
              </a:stretch>
            </p:blipFill>
            <p:spPr>
              <a:xfrm>
                <a:off x="2617270" y="2303383"/>
                <a:ext cx="2777040" cy="666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4" name="Ink 43">
                <a:extLst>
                  <a:ext uri="{FF2B5EF4-FFF2-40B4-BE49-F238E27FC236}">
                    <a16:creationId xmlns:a16="http://schemas.microsoft.com/office/drawing/2014/main" id="{4F35C7E5-06A3-5548-96E5-98AB4D918642}"/>
                  </a:ext>
                </a:extLst>
              </p14:cNvPr>
              <p14:cNvContentPartPr/>
              <p14:nvPr/>
            </p14:nvContentPartPr>
            <p14:xfrm>
              <a:off x="3955750" y="2864623"/>
              <a:ext cx="345960" cy="658800"/>
            </p14:xfrm>
          </p:contentPart>
        </mc:Choice>
        <mc:Fallback>
          <p:pic>
            <p:nvPicPr>
              <p:cNvPr id="44" name="Ink 43">
                <a:extLst>
                  <a:ext uri="{FF2B5EF4-FFF2-40B4-BE49-F238E27FC236}">
                    <a16:creationId xmlns:a16="http://schemas.microsoft.com/office/drawing/2014/main" id="{4F35C7E5-06A3-5548-96E5-98AB4D918642}"/>
                  </a:ext>
                </a:extLst>
              </p:cNvPr>
              <p:cNvPicPr/>
              <p:nvPr/>
            </p:nvPicPr>
            <p:blipFill>
              <a:blip r:embed="rId33"/>
              <a:stretch>
                <a:fillRect/>
              </a:stretch>
            </p:blipFill>
            <p:spPr>
              <a:xfrm>
                <a:off x="3925150" y="2834023"/>
                <a:ext cx="407520" cy="7203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6" name="Ink 45">
                <a:extLst>
                  <a:ext uri="{FF2B5EF4-FFF2-40B4-BE49-F238E27FC236}">
                    <a16:creationId xmlns:a16="http://schemas.microsoft.com/office/drawing/2014/main" id="{8B9D408F-2C69-B74C-93D8-35EDBCC27603}"/>
                  </a:ext>
                </a:extLst>
              </p14:cNvPr>
              <p14:cNvContentPartPr/>
              <p14:nvPr/>
            </p14:nvContentPartPr>
            <p14:xfrm>
              <a:off x="6348670" y="2299783"/>
              <a:ext cx="91080" cy="468000"/>
            </p14:xfrm>
          </p:contentPart>
        </mc:Choice>
        <mc:Fallback>
          <p:pic>
            <p:nvPicPr>
              <p:cNvPr id="46" name="Ink 45">
                <a:extLst>
                  <a:ext uri="{FF2B5EF4-FFF2-40B4-BE49-F238E27FC236}">
                    <a16:creationId xmlns:a16="http://schemas.microsoft.com/office/drawing/2014/main" id="{8B9D408F-2C69-B74C-93D8-35EDBCC27603}"/>
                  </a:ext>
                </a:extLst>
              </p:cNvPr>
              <p:cNvPicPr/>
              <p:nvPr/>
            </p:nvPicPr>
            <p:blipFill>
              <a:blip r:embed="rId35"/>
              <a:stretch>
                <a:fillRect/>
              </a:stretch>
            </p:blipFill>
            <p:spPr>
              <a:xfrm>
                <a:off x="6318070" y="2269183"/>
                <a:ext cx="152640" cy="529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7" name="Ink 46">
                <a:extLst>
                  <a:ext uri="{FF2B5EF4-FFF2-40B4-BE49-F238E27FC236}">
                    <a16:creationId xmlns:a16="http://schemas.microsoft.com/office/drawing/2014/main" id="{94CC91DC-0B3E-624E-8085-1088438F86A1}"/>
                  </a:ext>
                </a:extLst>
              </p14:cNvPr>
              <p14:cNvContentPartPr/>
              <p14:nvPr/>
            </p14:nvContentPartPr>
            <p14:xfrm>
              <a:off x="6606790" y="2201503"/>
              <a:ext cx="257400" cy="506520"/>
            </p14:xfrm>
          </p:contentPart>
        </mc:Choice>
        <mc:Fallback>
          <p:pic>
            <p:nvPicPr>
              <p:cNvPr id="47" name="Ink 46">
                <a:extLst>
                  <a:ext uri="{FF2B5EF4-FFF2-40B4-BE49-F238E27FC236}">
                    <a16:creationId xmlns:a16="http://schemas.microsoft.com/office/drawing/2014/main" id="{94CC91DC-0B3E-624E-8085-1088438F86A1}"/>
                  </a:ext>
                </a:extLst>
              </p:cNvPr>
              <p:cNvPicPr/>
              <p:nvPr/>
            </p:nvPicPr>
            <p:blipFill>
              <a:blip r:embed="rId37"/>
              <a:stretch>
                <a:fillRect/>
              </a:stretch>
            </p:blipFill>
            <p:spPr>
              <a:xfrm>
                <a:off x="6576190" y="2170903"/>
                <a:ext cx="318960" cy="5680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8" name="Ink 47">
                <a:extLst>
                  <a:ext uri="{FF2B5EF4-FFF2-40B4-BE49-F238E27FC236}">
                    <a16:creationId xmlns:a16="http://schemas.microsoft.com/office/drawing/2014/main" id="{C9F268D2-041E-4345-807C-84CEF259E384}"/>
                  </a:ext>
                </a:extLst>
              </p14:cNvPr>
              <p14:cNvContentPartPr/>
              <p14:nvPr/>
            </p14:nvContentPartPr>
            <p14:xfrm>
              <a:off x="7013590" y="2151823"/>
              <a:ext cx="261360" cy="398520"/>
            </p14:xfrm>
          </p:contentPart>
        </mc:Choice>
        <mc:Fallback>
          <p:pic>
            <p:nvPicPr>
              <p:cNvPr id="48" name="Ink 47">
                <a:extLst>
                  <a:ext uri="{FF2B5EF4-FFF2-40B4-BE49-F238E27FC236}">
                    <a16:creationId xmlns:a16="http://schemas.microsoft.com/office/drawing/2014/main" id="{C9F268D2-041E-4345-807C-84CEF259E384}"/>
                  </a:ext>
                </a:extLst>
              </p:cNvPr>
              <p:cNvPicPr/>
              <p:nvPr/>
            </p:nvPicPr>
            <p:blipFill>
              <a:blip r:embed="rId39"/>
              <a:stretch>
                <a:fillRect/>
              </a:stretch>
            </p:blipFill>
            <p:spPr>
              <a:xfrm>
                <a:off x="6982990" y="2121223"/>
                <a:ext cx="322560" cy="459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0" name="Ink 49">
                <a:extLst>
                  <a:ext uri="{FF2B5EF4-FFF2-40B4-BE49-F238E27FC236}">
                    <a16:creationId xmlns:a16="http://schemas.microsoft.com/office/drawing/2014/main" id="{34BE9C80-E17A-0A42-AB11-8EE71983782F}"/>
                  </a:ext>
                </a:extLst>
              </p14:cNvPr>
              <p14:cNvContentPartPr/>
              <p14:nvPr/>
            </p14:nvContentPartPr>
            <p14:xfrm>
              <a:off x="7586710" y="2373943"/>
              <a:ext cx="2880" cy="9720"/>
            </p14:xfrm>
          </p:contentPart>
        </mc:Choice>
        <mc:Fallback>
          <p:pic>
            <p:nvPicPr>
              <p:cNvPr id="50" name="Ink 49">
                <a:extLst>
                  <a:ext uri="{FF2B5EF4-FFF2-40B4-BE49-F238E27FC236}">
                    <a16:creationId xmlns:a16="http://schemas.microsoft.com/office/drawing/2014/main" id="{34BE9C80-E17A-0A42-AB11-8EE71983782F}"/>
                  </a:ext>
                </a:extLst>
              </p:cNvPr>
              <p:cNvPicPr/>
              <p:nvPr/>
            </p:nvPicPr>
            <p:blipFill>
              <a:blip r:embed="rId41"/>
              <a:stretch>
                <a:fillRect/>
              </a:stretch>
            </p:blipFill>
            <p:spPr>
              <a:xfrm>
                <a:off x="7556110" y="2343343"/>
                <a:ext cx="6444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1" name="Ink 50">
                <a:extLst>
                  <a:ext uri="{FF2B5EF4-FFF2-40B4-BE49-F238E27FC236}">
                    <a16:creationId xmlns:a16="http://schemas.microsoft.com/office/drawing/2014/main" id="{44CD6400-6C07-1D47-8A1B-441193EE3C10}"/>
                  </a:ext>
                </a:extLst>
              </p14:cNvPr>
              <p14:cNvContentPartPr/>
              <p14:nvPr/>
            </p14:nvContentPartPr>
            <p14:xfrm>
              <a:off x="7872190" y="1817743"/>
              <a:ext cx="905760" cy="790560"/>
            </p14:xfrm>
          </p:contentPart>
        </mc:Choice>
        <mc:Fallback>
          <p:pic>
            <p:nvPicPr>
              <p:cNvPr id="51" name="Ink 50">
                <a:extLst>
                  <a:ext uri="{FF2B5EF4-FFF2-40B4-BE49-F238E27FC236}">
                    <a16:creationId xmlns:a16="http://schemas.microsoft.com/office/drawing/2014/main" id="{44CD6400-6C07-1D47-8A1B-441193EE3C10}"/>
                  </a:ext>
                </a:extLst>
              </p:cNvPr>
              <p:cNvPicPr/>
              <p:nvPr/>
            </p:nvPicPr>
            <p:blipFill>
              <a:blip r:embed="rId43"/>
              <a:stretch>
                <a:fillRect/>
              </a:stretch>
            </p:blipFill>
            <p:spPr>
              <a:xfrm>
                <a:off x="7841590" y="1787143"/>
                <a:ext cx="967320" cy="852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5" name="Ink 54">
                <a:extLst>
                  <a:ext uri="{FF2B5EF4-FFF2-40B4-BE49-F238E27FC236}">
                    <a16:creationId xmlns:a16="http://schemas.microsoft.com/office/drawing/2014/main" id="{7D40FAD4-FE83-1245-9434-1A503883A024}"/>
                  </a:ext>
                </a:extLst>
              </p14:cNvPr>
              <p14:cNvContentPartPr/>
              <p14:nvPr/>
            </p14:nvContentPartPr>
            <p14:xfrm>
              <a:off x="6148510" y="2646823"/>
              <a:ext cx="2122560" cy="488160"/>
            </p14:xfrm>
          </p:contentPart>
        </mc:Choice>
        <mc:Fallback>
          <p:pic>
            <p:nvPicPr>
              <p:cNvPr id="55" name="Ink 54">
                <a:extLst>
                  <a:ext uri="{FF2B5EF4-FFF2-40B4-BE49-F238E27FC236}">
                    <a16:creationId xmlns:a16="http://schemas.microsoft.com/office/drawing/2014/main" id="{7D40FAD4-FE83-1245-9434-1A503883A024}"/>
                  </a:ext>
                </a:extLst>
              </p:cNvPr>
              <p:cNvPicPr/>
              <p:nvPr/>
            </p:nvPicPr>
            <p:blipFill>
              <a:blip r:embed="rId45"/>
              <a:stretch>
                <a:fillRect/>
              </a:stretch>
            </p:blipFill>
            <p:spPr>
              <a:xfrm>
                <a:off x="6117910" y="2615863"/>
                <a:ext cx="2184120" cy="549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6" name="Ink 55">
                <a:extLst>
                  <a:ext uri="{FF2B5EF4-FFF2-40B4-BE49-F238E27FC236}">
                    <a16:creationId xmlns:a16="http://schemas.microsoft.com/office/drawing/2014/main" id="{06E6A4EA-3049-C94A-A068-F7395B75638C}"/>
                  </a:ext>
                </a:extLst>
              </p14:cNvPr>
              <p14:cNvContentPartPr/>
              <p14:nvPr/>
            </p14:nvContentPartPr>
            <p14:xfrm>
              <a:off x="6135190" y="2737903"/>
              <a:ext cx="2010240" cy="540720"/>
            </p14:xfrm>
          </p:contentPart>
        </mc:Choice>
        <mc:Fallback>
          <p:pic>
            <p:nvPicPr>
              <p:cNvPr id="56" name="Ink 55">
                <a:extLst>
                  <a:ext uri="{FF2B5EF4-FFF2-40B4-BE49-F238E27FC236}">
                    <a16:creationId xmlns:a16="http://schemas.microsoft.com/office/drawing/2014/main" id="{06E6A4EA-3049-C94A-A068-F7395B75638C}"/>
                  </a:ext>
                </a:extLst>
              </p:cNvPr>
              <p:cNvPicPr/>
              <p:nvPr/>
            </p:nvPicPr>
            <p:blipFill>
              <a:blip r:embed="rId47"/>
              <a:stretch>
                <a:fillRect/>
              </a:stretch>
            </p:blipFill>
            <p:spPr>
              <a:xfrm>
                <a:off x="6104590" y="2707303"/>
                <a:ext cx="2071800" cy="6019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7" name="Ink 56">
                <a:extLst>
                  <a:ext uri="{FF2B5EF4-FFF2-40B4-BE49-F238E27FC236}">
                    <a16:creationId xmlns:a16="http://schemas.microsoft.com/office/drawing/2014/main" id="{F69E8AAC-B259-EA4F-B610-2099E7A2999F}"/>
                  </a:ext>
                </a:extLst>
              </p14:cNvPr>
              <p14:cNvContentPartPr/>
              <p14:nvPr/>
            </p14:nvContentPartPr>
            <p14:xfrm>
              <a:off x="6444790" y="2790103"/>
              <a:ext cx="1310760" cy="374400"/>
            </p14:xfrm>
          </p:contentPart>
        </mc:Choice>
        <mc:Fallback>
          <p:pic>
            <p:nvPicPr>
              <p:cNvPr id="57" name="Ink 56">
                <a:extLst>
                  <a:ext uri="{FF2B5EF4-FFF2-40B4-BE49-F238E27FC236}">
                    <a16:creationId xmlns:a16="http://schemas.microsoft.com/office/drawing/2014/main" id="{F69E8AAC-B259-EA4F-B610-2099E7A2999F}"/>
                  </a:ext>
                </a:extLst>
              </p:cNvPr>
              <p:cNvPicPr/>
              <p:nvPr/>
            </p:nvPicPr>
            <p:blipFill>
              <a:blip r:embed="rId49"/>
              <a:stretch>
                <a:fillRect/>
              </a:stretch>
            </p:blipFill>
            <p:spPr>
              <a:xfrm>
                <a:off x="6414190" y="2759143"/>
                <a:ext cx="137232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9" name="Ink 58">
                <a:extLst>
                  <a:ext uri="{FF2B5EF4-FFF2-40B4-BE49-F238E27FC236}">
                    <a16:creationId xmlns:a16="http://schemas.microsoft.com/office/drawing/2014/main" id="{944AF023-7105-9243-80E0-5C1936A7F4EC}"/>
                  </a:ext>
                </a:extLst>
              </p14:cNvPr>
              <p14:cNvContentPartPr/>
              <p14:nvPr/>
            </p14:nvContentPartPr>
            <p14:xfrm>
              <a:off x="6167590" y="1713703"/>
              <a:ext cx="1662480" cy="1498680"/>
            </p14:xfrm>
          </p:contentPart>
        </mc:Choice>
        <mc:Fallback>
          <p:pic>
            <p:nvPicPr>
              <p:cNvPr id="59" name="Ink 58">
                <a:extLst>
                  <a:ext uri="{FF2B5EF4-FFF2-40B4-BE49-F238E27FC236}">
                    <a16:creationId xmlns:a16="http://schemas.microsoft.com/office/drawing/2014/main" id="{944AF023-7105-9243-80E0-5C1936A7F4EC}"/>
                  </a:ext>
                </a:extLst>
              </p:cNvPr>
              <p:cNvPicPr/>
              <p:nvPr/>
            </p:nvPicPr>
            <p:blipFill>
              <a:blip r:embed="rId51"/>
              <a:stretch>
                <a:fillRect/>
              </a:stretch>
            </p:blipFill>
            <p:spPr>
              <a:xfrm>
                <a:off x="6136990" y="1683103"/>
                <a:ext cx="1723680" cy="15598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1" name="Ink 60">
                <a:extLst>
                  <a:ext uri="{FF2B5EF4-FFF2-40B4-BE49-F238E27FC236}">
                    <a16:creationId xmlns:a16="http://schemas.microsoft.com/office/drawing/2014/main" id="{86C3AB37-9FC7-BC44-9399-C5B3528EE0FB}"/>
                  </a:ext>
                </a:extLst>
              </p14:cNvPr>
              <p14:cNvContentPartPr/>
              <p14:nvPr/>
            </p14:nvContentPartPr>
            <p14:xfrm>
              <a:off x="7038790" y="2905663"/>
              <a:ext cx="336600" cy="1121760"/>
            </p14:xfrm>
          </p:contentPart>
        </mc:Choice>
        <mc:Fallback>
          <p:pic>
            <p:nvPicPr>
              <p:cNvPr id="61" name="Ink 60">
                <a:extLst>
                  <a:ext uri="{FF2B5EF4-FFF2-40B4-BE49-F238E27FC236}">
                    <a16:creationId xmlns:a16="http://schemas.microsoft.com/office/drawing/2014/main" id="{86C3AB37-9FC7-BC44-9399-C5B3528EE0FB}"/>
                  </a:ext>
                </a:extLst>
              </p:cNvPr>
              <p:cNvPicPr/>
              <p:nvPr/>
            </p:nvPicPr>
            <p:blipFill>
              <a:blip r:embed="rId53"/>
              <a:stretch>
                <a:fillRect/>
              </a:stretch>
            </p:blipFill>
            <p:spPr>
              <a:xfrm>
                <a:off x="7008190" y="2875063"/>
                <a:ext cx="397800" cy="11829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2" name="Ink 61">
                <a:extLst>
                  <a:ext uri="{FF2B5EF4-FFF2-40B4-BE49-F238E27FC236}">
                    <a16:creationId xmlns:a16="http://schemas.microsoft.com/office/drawing/2014/main" id="{2D32C269-1B94-1C46-B179-1042142CAA70}"/>
                  </a:ext>
                </a:extLst>
              </p14:cNvPr>
              <p14:cNvContentPartPr/>
              <p14:nvPr/>
            </p14:nvContentPartPr>
            <p14:xfrm>
              <a:off x="6444430" y="4334863"/>
              <a:ext cx="111960" cy="772920"/>
            </p14:xfrm>
          </p:contentPart>
        </mc:Choice>
        <mc:Fallback>
          <p:pic>
            <p:nvPicPr>
              <p:cNvPr id="62" name="Ink 61">
                <a:extLst>
                  <a:ext uri="{FF2B5EF4-FFF2-40B4-BE49-F238E27FC236}">
                    <a16:creationId xmlns:a16="http://schemas.microsoft.com/office/drawing/2014/main" id="{2D32C269-1B94-1C46-B179-1042142CAA70}"/>
                  </a:ext>
                </a:extLst>
              </p:cNvPr>
              <p:cNvPicPr/>
              <p:nvPr/>
            </p:nvPicPr>
            <p:blipFill>
              <a:blip r:embed="rId55"/>
              <a:stretch>
                <a:fillRect/>
              </a:stretch>
            </p:blipFill>
            <p:spPr>
              <a:xfrm>
                <a:off x="6413470" y="4304263"/>
                <a:ext cx="173520" cy="8341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3" name="Ink 62">
                <a:extLst>
                  <a:ext uri="{FF2B5EF4-FFF2-40B4-BE49-F238E27FC236}">
                    <a16:creationId xmlns:a16="http://schemas.microsoft.com/office/drawing/2014/main" id="{EBC50C58-A044-4649-ACA6-46B4DCEEA9B2}"/>
                  </a:ext>
                </a:extLst>
              </p14:cNvPr>
              <p14:cNvContentPartPr/>
              <p14:nvPr/>
            </p14:nvContentPartPr>
            <p14:xfrm>
              <a:off x="6320590" y="4485343"/>
              <a:ext cx="855720" cy="390960"/>
            </p14:xfrm>
          </p:contentPart>
        </mc:Choice>
        <mc:Fallback>
          <p:pic>
            <p:nvPicPr>
              <p:cNvPr id="63" name="Ink 62">
                <a:extLst>
                  <a:ext uri="{FF2B5EF4-FFF2-40B4-BE49-F238E27FC236}">
                    <a16:creationId xmlns:a16="http://schemas.microsoft.com/office/drawing/2014/main" id="{EBC50C58-A044-4649-ACA6-46B4DCEEA9B2}"/>
                  </a:ext>
                </a:extLst>
              </p:cNvPr>
              <p:cNvPicPr/>
              <p:nvPr/>
            </p:nvPicPr>
            <p:blipFill>
              <a:blip r:embed="rId57"/>
              <a:stretch>
                <a:fillRect/>
              </a:stretch>
            </p:blipFill>
            <p:spPr>
              <a:xfrm>
                <a:off x="6289990" y="4454383"/>
                <a:ext cx="916920" cy="452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4" name="Ink 63">
                <a:extLst>
                  <a:ext uri="{FF2B5EF4-FFF2-40B4-BE49-F238E27FC236}">
                    <a16:creationId xmlns:a16="http://schemas.microsoft.com/office/drawing/2014/main" id="{57F5D309-2DB6-8B47-BBBD-9D40B9B68E53}"/>
                  </a:ext>
                </a:extLst>
              </p14:cNvPr>
              <p14:cNvContentPartPr/>
              <p14:nvPr/>
            </p14:nvContentPartPr>
            <p14:xfrm>
              <a:off x="7525510" y="4238743"/>
              <a:ext cx="578160" cy="360360"/>
            </p14:xfrm>
          </p:contentPart>
        </mc:Choice>
        <mc:Fallback>
          <p:pic>
            <p:nvPicPr>
              <p:cNvPr id="64" name="Ink 63">
                <a:extLst>
                  <a:ext uri="{FF2B5EF4-FFF2-40B4-BE49-F238E27FC236}">
                    <a16:creationId xmlns:a16="http://schemas.microsoft.com/office/drawing/2014/main" id="{57F5D309-2DB6-8B47-BBBD-9D40B9B68E53}"/>
                  </a:ext>
                </a:extLst>
              </p:cNvPr>
              <p:cNvPicPr/>
              <p:nvPr/>
            </p:nvPicPr>
            <p:blipFill>
              <a:blip r:embed="rId59"/>
              <a:stretch>
                <a:fillRect/>
              </a:stretch>
            </p:blipFill>
            <p:spPr>
              <a:xfrm>
                <a:off x="7494910" y="4208143"/>
                <a:ext cx="639360" cy="4219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65" name="Ink 64">
                <a:extLst>
                  <a:ext uri="{FF2B5EF4-FFF2-40B4-BE49-F238E27FC236}">
                    <a16:creationId xmlns:a16="http://schemas.microsoft.com/office/drawing/2014/main" id="{F38C17EE-B061-2E44-AF3E-4F6B4B3D27E4}"/>
                  </a:ext>
                </a:extLst>
              </p14:cNvPr>
              <p14:cNvContentPartPr/>
              <p14:nvPr/>
            </p14:nvContentPartPr>
            <p14:xfrm>
              <a:off x="8197630" y="4162423"/>
              <a:ext cx="545040" cy="420840"/>
            </p14:xfrm>
          </p:contentPart>
        </mc:Choice>
        <mc:Fallback>
          <p:pic>
            <p:nvPicPr>
              <p:cNvPr id="65" name="Ink 64">
                <a:extLst>
                  <a:ext uri="{FF2B5EF4-FFF2-40B4-BE49-F238E27FC236}">
                    <a16:creationId xmlns:a16="http://schemas.microsoft.com/office/drawing/2014/main" id="{F38C17EE-B061-2E44-AF3E-4F6B4B3D27E4}"/>
                  </a:ext>
                </a:extLst>
              </p:cNvPr>
              <p:cNvPicPr/>
              <p:nvPr/>
            </p:nvPicPr>
            <p:blipFill>
              <a:blip r:embed="rId61"/>
              <a:stretch>
                <a:fillRect/>
              </a:stretch>
            </p:blipFill>
            <p:spPr>
              <a:xfrm>
                <a:off x="8166670" y="4131463"/>
                <a:ext cx="606240" cy="4820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6" name="Ink 65">
                <a:extLst>
                  <a:ext uri="{FF2B5EF4-FFF2-40B4-BE49-F238E27FC236}">
                    <a16:creationId xmlns:a16="http://schemas.microsoft.com/office/drawing/2014/main" id="{CE776B87-DA33-FD4B-A65C-E44D128E28EC}"/>
                  </a:ext>
                </a:extLst>
              </p14:cNvPr>
              <p14:cNvContentPartPr/>
              <p14:nvPr/>
            </p14:nvContentPartPr>
            <p14:xfrm>
              <a:off x="9078550" y="3667423"/>
              <a:ext cx="68400" cy="582120"/>
            </p14:xfrm>
          </p:contentPart>
        </mc:Choice>
        <mc:Fallback>
          <p:pic>
            <p:nvPicPr>
              <p:cNvPr id="66" name="Ink 65">
                <a:extLst>
                  <a:ext uri="{FF2B5EF4-FFF2-40B4-BE49-F238E27FC236}">
                    <a16:creationId xmlns:a16="http://schemas.microsoft.com/office/drawing/2014/main" id="{CE776B87-DA33-FD4B-A65C-E44D128E28EC}"/>
                  </a:ext>
                </a:extLst>
              </p:cNvPr>
              <p:cNvPicPr/>
              <p:nvPr/>
            </p:nvPicPr>
            <p:blipFill>
              <a:blip r:embed="rId63"/>
              <a:stretch>
                <a:fillRect/>
              </a:stretch>
            </p:blipFill>
            <p:spPr>
              <a:xfrm>
                <a:off x="9047950" y="3636823"/>
                <a:ext cx="129600" cy="6433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7" name="Ink 66">
                <a:extLst>
                  <a:ext uri="{FF2B5EF4-FFF2-40B4-BE49-F238E27FC236}">
                    <a16:creationId xmlns:a16="http://schemas.microsoft.com/office/drawing/2014/main" id="{CA96DAF0-1FC4-C944-8016-EF2731CBBCE1}"/>
                  </a:ext>
                </a:extLst>
              </p14:cNvPr>
              <p14:cNvContentPartPr/>
              <p14:nvPr/>
            </p14:nvContentPartPr>
            <p14:xfrm>
              <a:off x="9046870" y="3752743"/>
              <a:ext cx="760320" cy="380880"/>
            </p14:xfrm>
          </p:contentPart>
        </mc:Choice>
        <mc:Fallback>
          <p:pic>
            <p:nvPicPr>
              <p:cNvPr id="67" name="Ink 66">
                <a:extLst>
                  <a:ext uri="{FF2B5EF4-FFF2-40B4-BE49-F238E27FC236}">
                    <a16:creationId xmlns:a16="http://schemas.microsoft.com/office/drawing/2014/main" id="{CA96DAF0-1FC4-C944-8016-EF2731CBBCE1}"/>
                  </a:ext>
                </a:extLst>
              </p:cNvPr>
              <p:cNvPicPr/>
              <p:nvPr/>
            </p:nvPicPr>
            <p:blipFill>
              <a:blip r:embed="rId65"/>
              <a:stretch>
                <a:fillRect/>
              </a:stretch>
            </p:blipFill>
            <p:spPr>
              <a:xfrm>
                <a:off x="9016270" y="3721783"/>
                <a:ext cx="821520" cy="4420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8" name="Ink 67">
                <a:extLst>
                  <a:ext uri="{FF2B5EF4-FFF2-40B4-BE49-F238E27FC236}">
                    <a16:creationId xmlns:a16="http://schemas.microsoft.com/office/drawing/2014/main" id="{2FDE61FA-9604-B24E-B766-977E206F9C41}"/>
                  </a:ext>
                </a:extLst>
              </p14:cNvPr>
              <p14:cNvContentPartPr/>
              <p14:nvPr/>
            </p14:nvContentPartPr>
            <p14:xfrm>
              <a:off x="10185190" y="3291943"/>
              <a:ext cx="799560" cy="421560"/>
            </p14:xfrm>
          </p:contentPart>
        </mc:Choice>
        <mc:Fallback>
          <p:pic>
            <p:nvPicPr>
              <p:cNvPr id="68" name="Ink 67">
                <a:extLst>
                  <a:ext uri="{FF2B5EF4-FFF2-40B4-BE49-F238E27FC236}">
                    <a16:creationId xmlns:a16="http://schemas.microsoft.com/office/drawing/2014/main" id="{2FDE61FA-9604-B24E-B766-977E206F9C41}"/>
                  </a:ext>
                </a:extLst>
              </p:cNvPr>
              <p:cNvPicPr/>
              <p:nvPr/>
            </p:nvPicPr>
            <p:blipFill>
              <a:blip r:embed="rId67"/>
              <a:stretch>
                <a:fillRect/>
              </a:stretch>
            </p:blipFill>
            <p:spPr>
              <a:xfrm>
                <a:off x="10154590" y="3261343"/>
                <a:ext cx="860760" cy="4827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9" name="Ink 68">
                <a:extLst>
                  <a:ext uri="{FF2B5EF4-FFF2-40B4-BE49-F238E27FC236}">
                    <a16:creationId xmlns:a16="http://schemas.microsoft.com/office/drawing/2014/main" id="{EC183FB5-A7C3-BF49-B490-C68C28E652D0}"/>
                  </a:ext>
                </a:extLst>
              </p14:cNvPr>
              <p14:cNvContentPartPr/>
              <p14:nvPr/>
            </p14:nvContentPartPr>
            <p14:xfrm>
              <a:off x="8739070" y="4380943"/>
              <a:ext cx="500400" cy="298440"/>
            </p14:xfrm>
          </p:contentPart>
        </mc:Choice>
        <mc:Fallback>
          <p:pic>
            <p:nvPicPr>
              <p:cNvPr id="69" name="Ink 68">
                <a:extLst>
                  <a:ext uri="{FF2B5EF4-FFF2-40B4-BE49-F238E27FC236}">
                    <a16:creationId xmlns:a16="http://schemas.microsoft.com/office/drawing/2014/main" id="{EC183FB5-A7C3-BF49-B490-C68C28E652D0}"/>
                  </a:ext>
                </a:extLst>
              </p:cNvPr>
              <p:cNvPicPr/>
              <p:nvPr/>
            </p:nvPicPr>
            <p:blipFill>
              <a:blip r:embed="rId69"/>
              <a:stretch>
                <a:fillRect/>
              </a:stretch>
            </p:blipFill>
            <p:spPr>
              <a:xfrm>
                <a:off x="8708110" y="4349983"/>
                <a:ext cx="5616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70" name="Ink 69">
                <a:extLst>
                  <a:ext uri="{FF2B5EF4-FFF2-40B4-BE49-F238E27FC236}">
                    <a16:creationId xmlns:a16="http://schemas.microsoft.com/office/drawing/2014/main" id="{DEAF1C50-8567-F247-8150-EEBB1F64329E}"/>
                  </a:ext>
                </a:extLst>
              </p14:cNvPr>
              <p14:cNvContentPartPr/>
              <p14:nvPr/>
            </p14:nvContentPartPr>
            <p14:xfrm>
              <a:off x="9179350" y="4132903"/>
              <a:ext cx="545760" cy="385920"/>
            </p14:xfrm>
          </p:contentPart>
        </mc:Choice>
        <mc:Fallback>
          <p:pic>
            <p:nvPicPr>
              <p:cNvPr id="70" name="Ink 69">
                <a:extLst>
                  <a:ext uri="{FF2B5EF4-FFF2-40B4-BE49-F238E27FC236}">
                    <a16:creationId xmlns:a16="http://schemas.microsoft.com/office/drawing/2014/main" id="{DEAF1C50-8567-F247-8150-EEBB1F64329E}"/>
                  </a:ext>
                </a:extLst>
              </p:cNvPr>
              <p:cNvPicPr/>
              <p:nvPr/>
            </p:nvPicPr>
            <p:blipFill>
              <a:blip r:embed="rId71"/>
              <a:stretch>
                <a:fillRect/>
              </a:stretch>
            </p:blipFill>
            <p:spPr>
              <a:xfrm>
                <a:off x="9148750" y="4102303"/>
                <a:ext cx="606960" cy="4474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1" name="Ink 70">
                <a:extLst>
                  <a:ext uri="{FF2B5EF4-FFF2-40B4-BE49-F238E27FC236}">
                    <a16:creationId xmlns:a16="http://schemas.microsoft.com/office/drawing/2014/main" id="{26ED0705-A590-EB41-8452-01B5032BDCBB}"/>
                  </a:ext>
                </a:extLst>
              </p14:cNvPr>
              <p14:cNvContentPartPr/>
              <p14:nvPr/>
            </p14:nvContentPartPr>
            <p14:xfrm>
              <a:off x="10021030" y="3830863"/>
              <a:ext cx="895680" cy="547200"/>
            </p14:xfrm>
          </p:contentPart>
        </mc:Choice>
        <mc:Fallback>
          <p:pic>
            <p:nvPicPr>
              <p:cNvPr id="71" name="Ink 70">
                <a:extLst>
                  <a:ext uri="{FF2B5EF4-FFF2-40B4-BE49-F238E27FC236}">
                    <a16:creationId xmlns:a16="http://schemas.microsoft.com/office/drawing/2014/main" id="{26ED0705-A590-EB41-8452-01B5032BDCBB}"/>
                  </a:ext>
                </a:extLst>
              </p:cNvPr>
              <p:cNvPicPr/>
              <p:nvPr/>
            </p:nvPicPr>
            <p:blipFill>
              <a:blip r:embed="rId73"/>
              <a:stretch>
                <a:fillRect/>
              </a:stretch>
            </p:blipFill>
            <p:spPr>
              <a:xfrm>
                <a:off x="9990430" y="3800263"/>
                <a:ext cx="956880" cy="6084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72" name="Ink 71">
                <a:extLst>
                  <a:ext uri="{FF2B5EF4-FFF2-40B4-BE49-F238E27FC236}">
                    <a16:creationId xmlns:a16="http://schemas.microsoft.com/office/drawing/2014/main" id="{1DB57F23-3C18-0F46-A600-70065BD50092}"/>
                  </a:ext>
                </a:extLst>
              </p14:cNvPr>
              <p14:cNvContentPartPr/>
              <p14:nvPr/>
            </p14:nvContentPartPr>
            <p14:xfrm>
              <a:off x="10550230" y="3865063"/>
              <a:ext cx="203400" cy="26640"/>
            </p14:xfrm>
          </p:contentPart>
        </mc:Choice>
        <mc:Fallback>
          <p:pic>
            <p:nvPicPr>
              <p:cNvPr id="72" name="Ink 71">
                <a:extLst>
                  <a:ext uri="{FF2B5EF4-FFF2-40B4-BE49-F238E27FC236}">
                    <a16:creationId xmlns:a16="http://schemas.microsoft.com/office/drawing/2014/main" id="{1DB57F23-3C18-0F46-A600-70065BD50092}"/>
                  </a:ext>
                </a:extLst>
              </p:cNvPr>
              <p:cNvPicPr/>
              <p:nvPr/>
            </p:nvPicPr>
            <p:blipFill>
              <a:blip r:embed="rId75"/>
              <a:stretch>
                <a:fillRect/>
              </a:stretch>
            </p:blipFill>
            <p:spPr>
              <a:xfrm>
                <a:off x="10519630" y="3834463"/>
                <a:ext cx="26460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3" name="Ink 72">
                <a:extLst>
                  <a:ext uri="{FF2B5EF4-FFF2-40B4-BE49-F238E27FC236}">
                    <a16:creationId xmlns:a16="http://schemas.microsoft.com/office/drawing/2014/main" id="{842C888A-69BA-1B46-80D0-5632B882E802}"/>
                  </a:ext>
                </a:extLst>
              </p14:cNvPr>
              <p14:cNvContentPartPr/>
              <p14:nvPr/>
            </p14:nvContentPartPr>
            <p14:xfrm>
              <a:off x="11107510" y="3902863"/>
              <a:ext cx="14760" cy="17640"/>
            </p14:xfrm>
          </p:contentPart>
        </mc:Choice>
        <mc:Fallback>
          <p:pic>
            <p:nvPicPr>
              <p:cNvPr id="73" name="Ink 72">
                <a:extLst>
                  <a:ext uri="{FF2B5EF4-FFF2-40B4-BE49-F238E27FC236}">
                    <a16:creationId xmlns:a16="http://schemas.microsoft.com/office/drawing/2014/main" id="{842C888A-69BA-1B46-80D0-5632B882E802}"/>
                  </a:ext>
                </a:extLst>
              </p:cNvPr>
              <p:cNvPicPr/>
              <p:nvPr/>
            </p:nvPicPr>
            <p:blipFill>
              <a:blip r:embed="rId77"/>
              <a:stretch>
                <a:fillRect/>
              </a:stretch>
            </p:blipFill>
            <p:spPr>
              <a:xfrm>
                <a:off x="11076550" y="3872263"/>
                <a:ext cx="7596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4" name="Ink 73">
                <a:extLst>
                  <a:ext uri="{FF2B5EF4-FFF2-40B4-BE49-F238E27FC236}">
                    <a16:creationId xmlns:a16="http://schemas.microsoft.com/office/drawing/2014/main" id="{D29BDD4A-9ADB-1F40-93CE-3F821D270E51}"/>
                  </a:ext>
                </a:extLst>
              </p14:cNvPr>
              <p14:cNvContentPartPr/>
              <p14:nvPr/>
            </p14:nvContentPartPr>
            <p14:xfrm>
              <a:off x="9499750" y="4302823"/>
              <a:ext cx="2068560" cy="981360"/>
            </p14:xfrm>
          </p:contentPart>
        </mc:Choice>
        <mc:Fallback>
          <p:pic>
            <p:nvPicPr>
              <p:cNvPr id="74" name="Ink 73">
                <a:extLst>
                  <a:ext uri="{FF2B5EF4-FFF2-40B4-BE49-F238E27FC236}">
                    <a16:creationId xmlns:a16="http://schemas.microsoft.com/office/drawing/2014/main" id="{D29BDD4A-9ADB-1F40-93CE-3F821D270E51}"/>
                  </a:ext>
                </a:extLst>
              </p:cNvPr>
              <p:cNvPicPr/>
              <p:nvPr/>
            </p:nvPicPr>
            <p:blipFill>
              <a:blip r:embed="rId79"/>
              <a:stretch>
                <a:fillRect/>
              </a:stretch>
            </p:blipFill>
            <p:spPr>
              <a:xfrm>
                <a:off x="9469150" y="4272223"/>
                <a:ext cx="2129760" cy="10429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8" name="Ink 77">
                <a:extLst>
                  <a:ext uri="{FF2B5EF4-FFF2-40B4-BE49-F238E27FC236}">
                    <a16:creationId xmlns:a16="http://schemas.microsoft.com/office/drawing/2014/main" id="{EDE90D73-F51F-D945-93BC-C70AC601A6D4}"/>
                  </a:ext>
                </a:extLst>
              </p14:cNvPr>
              <p14:cNvContentPartPr/>
              <p14:nvPr/>
            </p14:nvContentPartPr>
            <p14:xfrm>
              <a:off x="1756870" y="4918063"/>
              <a:ext cx="330480" cy="405360"/>
            </p14:xfrm>
          </p:contentPart>
        </mc:Choice>
        <mc:Fallback>
          <p:pic>
            <p:nvPicPr>
              <p:cNvPr id="78" name="Ink 77">
                <a:extLst>
                  <a:ext uri="{FF2B5EF4-FFF2-40B4-BE49-F238E27FC236}">
                    <a16:creationId xmlns:a16="http://schemas.microsoft.com/office/drawing/2014/main" id="{EDE90D73-F51F-D945-93BC-C70AC601A6D4}"/>
                  </a:ext>
                </a:extLst>
              </p:cNvPr>
              <p:cNvPicPr/>
              <p:nvPr/>
            </p:nvPicPr>
            <p:blipFill>
              <a:blip r:embed="rId81"/>
              <a:stretch>
                <a:fillRect/>
              </a:stretch>
            </p:blipFill>
            <p:spPr>
              <a:xfrm>
                <a:off x="1726270" y="4887103"/>
                <a:ext cx="392040" cy="4665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9" name="Ink 78">
                <a:extLst>
                  <a:ext uri="{FF2B5EF4-FFF2-40B4-BE49-F238E27FC236}">
                    <a16:creationId xmlns:a16="http://schemas.microsoft.com/office/drawing/2014/main" id="{9680F8C9-E378-8F49-8B47-60CD4B20E8EB}"/>
                  </a:ext>
                </a:extLst>
              </p14:cNvPr>
              <p14:cNvContentPartPr/>
              <p14:nvPr/>
            </p14:nvContentPartPr>
            <p14:xfrm>
              <a:off x="1746790" y="4976023"/>
              <a:ext cx="536760" cy="290880"/>
            </p14:xfrm>
          </p:contentPart>
        </mc:Choice>
        <mc:Fallback>
          <p:pic>
            <p:nvPicPr>
              <p:cNvPr id="79" name="Ink 78">
                <a:extLst>
                  <a:ext uri="{FF2B5EF4-FFF2-40B4-BE49-F238E27FC236}">
                    <a16:creationId xmlns:a16="http://schemas.microsoft.com/office/drawing/2014/main" id="{9680F8C9-E378-8F49-8B47-60CD4B20E8EB}"/>
                  </a:ext>
                </a:extLst>
              </p:cNvPr>
              <p:cNvPicPr/>
              <p:nvPr/>
            </p:nvPicPr>
            <p:blipFill>
              <a:blip r:embed="rId83"/>
              <a:stretch>
                <a:fillRect/>
              </a:stretch>
            </p:blipFill>
            <p:spPr>
              <a:xfrm>
                <a:off x="1716190" y="4945063"/>
                <a:ext cx="59832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0" name="Ink 79">
                <a:extLst>
                  <a:ext uri="{FF2B5EF4-FFF2-40B4-BE49-F238E27FC236}">
                    <a16:creationId xmlns:a16="http://schemas.microsoft.com/office/drawing/2014/main" id="{D37CE3C6-D2F6-984A-AB7A-16FEA27DB4CE}"/>
                  </a:ext>
                </a:extLst>
              </p14:cNvPr>
              <p14:cNvContentPartPr/>
              <p14:nvPr/>
            </p14:nvContentPartPr>
            <p14:xfrm>
              <a:off x="2305870" y="4942543"/>
              <a:ext cx="185400" cy="284760"/>
            </p14:xfrm>
          </p:contentPart>
        </mc:Choice>
        <mc:Fallback>
          <p:pic>
            <p:nvPicPr>
              <p:cNvPr id="80" name="Ink 79">
                <a:extLst>
                  <a:ext uri="{FF2B5EF4-FFF2-40B4-BE49-F238E27FC236}">
                    <a16:creationId xmlns:a16="http://schemas.microsoft.com/office/drawing/2014/main" id="{D37CE3C6-D2F6-984A-AB7A-16FEA27DB4CE}"/>
                  </a:ext>
                </a:extLst>
              </p:cNvPr>
              <p:cNvPicPr/>
              <p:nvPr/>
            </p:nvPicPr>
            <p:blipFill>
              <a:blip r:embed="rId85"/>
              <a:stretch>
                <a:fillRect/>
              </a:stretch>
            </p:blipFill>
            <p:spPr>
              <a:xfrm>
                <a:off x="2275270" y="4911943"/>
                <a:ext cx="24696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1" name="Ink 80">
                <a:extLst>
                  <a:ext uri="{FF2B5EF4-FFF2-40B4-BE49-F238E27FC236}">
                    <a16:creationId xmlns:a16="http://schemas.microsoft.com/office/drawing/2014/main" id="{0F215802-B43F-D64B-B739-1B46CA0603EF}"/>
                  </a:ext>
                </a:extLst>
              </p14:cNvPr>
              <p14:cNvContentPartPr/>
              <p14:nvPr/>
            </p14:nvContentPartPr>
            <p14:xfrm>
              <a:off x="2580910" y="4956223"/>
              <a:ext cx="19080" cy="13680"/>
            </p14:xfrm>
          </p:contentPart>
        </mc:Choice>
        <mc:Fallback>
          <p:pic>
            <p:nvPicPr>
              <p:cNvPr id="81" name="Ink 80">
                <a:extLst>
                  <a:ext uri="{FF2B5EF4-FFF2-40B4-BE49-F238E27FC236}">
                    <a16:creationId xmlns:a16="http://schemas.microsoft.com/office/drawing/2014/main" id="{0F215802-B43F-D64B-B739-1B46CA0603EF}"/>
                  </a:ext>
                </a:extLst>
              </p:cNvPr>
              <p:cNvPicPr/>
              <p:nvPr/>
            </p:nvPicPr>
            <p:blipFill>
              <a:blip r:embed="rId87"/>
              <a:stretch>
                <a:fillRect/>
              </a:stretch>
            </p:blipFill>
            <p:spPr>
              <a:xfrm>
                <a:off x="2550310" y="4925623"/>
                <a:ext cx="802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2" name="Ink 81">
                <a:extLst>
                  <a:ext uri="{FF2B5EF4-FFF2-40B4-BE49-F238E27FC236}">
                    <a16:creationId xmlns:a16="http://schemas.microsoft.com/office/drawing/2014/main" id="{3E371BAB-1E04-6042-8E94-3664A2F80A98}"/>
                  </a:ext>
                </a:extLst>
              </p14:cNvPr>
              <p14:cNvContentPartPr/>
              <p14:nvPr/>
            </p14:nvContentPartPr>
            <p14:xfrm>
              <a:off x="1437910" y="5130823"/>
              <a:ext cx="1409760" cy="705600"/>
            </p14:xfrm>
          </p:contentPart>
        </mc:Choice>
        <mc:Fallback>
          <p:pic>
            <p:nvPicPr>
              <p:cNvPr id="82" name="Ink 81">
                <a:extLst>
                  <a:ext uri="{FF2B5EF4-FFF2-40B4-BE49-F238E27FC236}">
                    <a16:creationId xmlns:a16="http://schemas.microsoft.com/office/drawing/2014/main" id="{3E371BAB-1E04-6042-8E94-3664A2F80A98}"/>
                  </a:ext>
                </a:extLst>
              </p:cNvPr>
              <p:cNvPicPr/>
              <p:nvPr/>
            </p:nvPicPr>
            <p:blipFill>
              <a:blip r:embed="rId89"/>
              <a:stretch>
                <a:fillRect/>
              </a:stretch>
            </p:blipFill>
            <p:spPr>
              <a:xfrm>
                <a:off x="1407310" y="5100223"/>
                <a:ext cx="1471320" cy="7671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3" name="Ink 82">
                <a:extLst>
                  <a:ext uri="{FF2B5EF4-FFF2-40B4-BE49-F238E27FC236}">
                    <a16:creationId xmlns:a16="http://schemas.microsoft.com/office/drawing/2014/main" id="{0C7E0CD8-C833-5B47-8267-D85204F7E824}"/>
                  </a:ext>
                </a:extLst>
              </p14:cNvPr>
              <p14:cNvContentPartPr/>
              <p14:nvPr/>
            </p14:nvContentPartPr>
            <p14:xfrm>
              <a:off x="1584430" y="5460583"/>
              <a:ext cx="909360" cy="352080"/>
            </p14:xfrm>
          </p:contentPart>
        </mc:Choice>
        <mc:Fallback>
          <p:pic>
            <p:nvPicPr>
              <p:cNvPr id="83" name="Ink 82">
                <a:extLst>
                  <a:ext uri="{FF2B5EF4-FFF2-40B4-BE49-F238E27FC236}">
                    <a16:creationId xmlns:a16="http://schemas.microsoft.com/office/drawing/2014/main" id="{0C7E0CD8-C833-5B47-8267-D85204F7E824}"/>
                  </a:ext>
                </a:extLst>
              </p:cNvPr>
              <p:cNvPicPr/>
              <p:nvPr/>
            </p:nvPicPr>
            <p:blipFill>
              <a:blip r:embed="rId91"/>
              <a:stretch>
                <a:fillRect/>
              </a:stretch>
            </p:blipFill>
            <p:spPr>
              <a:xfrm>
                <a:off x="1553830" y="5429983"/>
                <a:ext cx="970920" cy="4132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4" name="Ink 83">
                <a:extLst>
                  <a:ext uri="{FF2B5EF4-FFF2-40B4-BE49-F238E27FC236}">
                    <a16:creationId xmlns:a16="http://schemas.microsoft.com/office/drawing/2014/main" id="{1D447091-FDD5-6446-A19C-EB87D6BF2C6B}"/>
                  </a:ext>
                </a:extLst>
              </p14:cNvPr>
              <p14:cNvContentPartPr/>
              <p14:nvPr/>
            </p14:nvContentPartPr>
            <p14:xfrm>
              <a:off x="3054310" y="3949303"/>
              <a:ext cx="2902320" cy="1193760"/>
            </p14:xfrm>
          </p:contentPart>
        </mc:Choice>
        <mc:Fallback>
          <p:pic>
            <p:nvPicPr>
              <p:cNvPr id="84" name="Ink 83">
                <a:extLst>
                  <a:ext uri="{FF2B5EF4-FFF2-40B4-BE49-F238E27FC236}">
                    <a16:creationId xmlns:a16="http://schemas.microsoft.com/office/drawing/2014/main" id="{1D447091-FDD5-6446-A19C-EB87D6BF2C6B}"/>
                  </a:ext>
                </a:extLst>
              </p:cNvPr>
              <p:cNvPicPr/>
              <p:nvPr/>
            </p:nvPicPr>
            <p:blipFill>
              <a:blip r:embed="rId93"/>
              <a:stretch>
                <a:fillRect/>
              </a:stretch>
            </p:blipFill>
            <p:spPr>
              <a:xfrm>
                <a:off x="3023710" y="3918703"/>
                <a:ext cx="2963880" cy="1254960"/>
              </a:xfrm>
              <a:prstGeom prst="rect">
                <a:avLst/>
              </a:prstGeom>
            </p:spPr>
          </p:pic>
        </mc:Fallback>
      </mc:AlternateContent>
      <p:grpSp>
        <p:nvGrpSpPr>
          <p:cNvPr id="87" name="Group 86">
            <a:extLst>
              <a:ext uri="{FF2B5EF4-FFF2-40B4-BE49-F238E27FC236}">
                <a16:creationId xmlns:a16="http://schemas.microsoft.com/office/drawing/2014/main" id="{5D10B177-2902-BC41-BBD1-D79D281D5E70}"/>
              </a:ext>
            </a:extLst>
          </p:cNvPr>
          <p:cNvGrpSpPr/>
          <p:nvPr/>
        </p:nvGrpSpPr>
        <p:grpSpPr>
          <a:xfrm>
            <a:off x="1710070" y="44743"/>
            <a:ext cx="6438600" cy="1094040"/>
            <a:chOff x="1710070" y="44743"/>
            <a:chExt cx="6438600" cy="1094040"/>
          </a:xfrm>
        </p:grpSpPr>
        <mc:AlternateContent xmlns:mc="http://schemas.openxmlformats.org/markup-compatibility/2006">
          <mc:Choice xmlns:p14="http://schemas.microsoft.com/office/powerpoint/2010/main" Requires="p14">
            <p:contentPart p14:bwMode="auto" r:id="rId94">
              <p14:nvContentPartPr>
                <p14:cNvPr id="18" name="Ink 17">
                  <a:extLst>
                    <a:ext uri="{FF2B5EF4-FFF2-40B4-BE49-F238E27FC236}">
                      <a16:creationId xmlns:a16="http://schemas.microsoft.com/office/drawing/2014/main" id="{392292EA-DCD9-764A-84E4-F5D2384835DD}"/>
                    </a:ext>
                  </a:extLst>
                </p14:cNvPr>
                <p14:cNvContentPartPr/>
                <p14:nvPr/>
              </p14:nvContentPartPr>
              <p14:xfrm>
                <a:off x="6497350" y="456583"/>
                <a:ext cx="41040" cy="321840"/>
              </p14:xfrm>
            </p:contentPart>
          </mc:Choice>
          <mc:Fallback>
            <p:pic>
              <p:nvPicPr>
                <p:cNvPr id="18" name="Ink 17">
                  <a:extLst>
                    <a:ext uri="{FF2B5EF4-FFF2-40B4-BE49-F238E27FC236}">
                      <a16:creationId xmlns:a16="http://schemas.microsoft.com/office/drawing/2014/main" id="{392292EA-DCD9-764A-84E4-F5D2384835DD}"/>
                    </a:ext>
                  </a:extLst>
                </p:cNvPr>
                <p:cNvPicPr/>
                <p:nvPr/>
              </p:nvPicPr>
              <p:blipFill>
                <a:blip r:embed="rId95"/>
                <a:stretch>
                  <a:fillRect/>
                </a:stretch>
              </p:blipFill>
              <p:spPr>
                <a:xfrm>
                  <a:off x="6466750" y="425983"/>
                  <a:ext cx="10260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9" name="Ink 18">
                  <a:extLst>
                    <a:ext uri="{FF2B5EF4-FFF2-40B4-BE49-F238E27FC236}">
                      <a16:creationId xmlns:a16="http://schemas.microsoft.com/office/drawing/2014/main" id="{B71F0399-08C0-C244-BB3E-98F511FFA199}"/>
                    </a:ext>
                  </a:extLst>
                </p14:cNvPr>
                <p14:cNvContentPartPr/>
                <p14:nvPr/>
              </p14:nvContentPartPr>
              <p14:xfrm>
                <a:off x="6689590" y="421663"/>
                <a:ext cx="992160" cy="309960"/>
              </p14:xfrm>
            </p:contentPart>
          </mc:Choice>
          <mc:Fallback>
            <p:pic>
              <p:nvPicPr>
                <p:cNvPr id="19" name="Ink 18">
                  <a:extLst>
                    <a:ext uri="{FF2B5EF4-FFF2-40B4-BE49-F238E27FC236}">
                      <a16:creationId xmlns:a16="http://schemas.microsoft.com/office/drawing/2014/main" id="{B71F0399-08C0-C244-BB3E-98F511FFA199}"/>
                    </a:ext>
                  </a:extLst>
                </p:cNvPr>
                <p:cNvPicPr/>
                <p:nvPr/>
              </p:nvPicPr>
              <p:blipFill>
                <a:blip r:embed="rId97"/>
                <a:stretch>
                  <a:fillRect/>
                </a:stretch>
              </p:blipFill>
              <p:spPr>
                <a:xfrm>
                  <a:off x="6658630" y="391063"/>
                  <a:ext cx="105336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2" name="Ink 21">
                  <a:extLst>
                    <a:ext uri="{FF2B5EF4-FFF2-40B4-BE49-F238E27FC236}">
                      <a16:creationId xmlns:a16="http://schemas.microsoft.com/office/drawing/2014/main" id="{F3DA55BF-801C-F247-A16F-206AF2D75772}"/>
                    </a:ext>
                  </a:extLst>
                </p14:cNvPr>
                <p14:cNvContentPartPr/>
                <p14:nvPr/>
              </p14:nvContentPartPr>
              <p14:xfrm>
                <a:off x="6623710" y="641623"/>
                <a:ext cx="1169280" cy="213840"/>
              </p14:xfrm>
            </p:contentPart>
          </mc:Choice>
          <mc:Fallback>
            <p:pic>
              <p:nvPicPr>
                <p:cNvPr id="22" name="Ink 21">
                  <a:extLst>
                    <a:ext uri="{FF2B5EF4-FFF2-40B4-BE49-F238E27FC236}">
                      <a16:creationId xmlns:a16="http://schemas.microsoft.com/office/drawing/2014/main" id="{F3DA55BF-801C-F247-A16F-206AF2D75772}"/>
                    </a:ext>
                  </a:extLst>
                </p:cNvPr>
                <p:cNvPicPr/>
                <p:nvPr/>
              </p:nvPicPr>
              <p:blipFill>
                <a:blip r:embed="rId99"/>
                <a:stretch>
                  <a:fillRect/>
                </a:stretch>
              </p:blipFill>
              <p:spPr>
                <a:xfrm>
                  <a:off x="6593110" y="610663"/>
                  <a:ext cx="123048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3" name="Ink 22">
                  <a:extLst>
                    <a:ext uri="{FF2B5EF4-FFF2-40B4-BE49-F238E27FC236}">
                      <a16:creationId xmlns:a16="http://schemas.microsoft.com/office/drawing/2014/main" id="{94801C3B-1ABA-7E47-B247-F0D6F9EA8E44}"/>
                    </a:ext>
                  </a:extLst>
                </p14:cNvPr>
                <p14:cNvContentPartPr/>
                <p14:nvPr/>
              </p14:nvContentPartPr>
              <p14:xfrm>
                <a:off x="6613270" y="764023"/>
                <a:ext cx="1176840" cy="180360"/>
              </p14:xfrm>
            </p:contentPart>
          </mc:Choice>
          <mc:Fallback>
            <p:pic>
              <p:nvPicPr>
                <p:cNvPr id="23" name="Ink 22">
                  <a:extLst>
                    <a:ext uri="{FF2B5EF4-FFF2-40B4-BE49-F238E27FC236}">
                      <a16:creationId xmlns:a16="http://schemas.microsoft.com/office/drawing/2014/main" id="{94801C3B-1ABA-7E47-B247-F0D6F9EA8E44}"/>
                    </a:ext>
                  </a:extLst>
                </p:cNvPr>
                <p:cNvPicPr/>
                <p:nvPr/>
              </p:nvPicPr>
              <p:blipFill>
                <a:blip r:embed="rId101"/>
                <a:stretch>
                  <a:fillRect/>
                </a:stretch>
              </p:blipFill>
              <p:spPr>
                <a:xfrm>
                  <a:off x="6582670" y="733423"/>
                  <a:ext cx="123804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4" name="Ink 23">
                  <a:extLst>
                    <a:ext uri="{FF2B5EF4-FFF2-40B4-BE49-F238E27FC236}">
                      <a16:creationId xmlns:a16="http://schemas.microsoft.com/office/drawing/2014/main" id="{90E3FFAD-44EB-B544-9B7E-71733153A9C8}"/>
                    </a:ext>
                  </a:extLst>
                </p14:cNvPr>
                <p14:cNvContentPartPr/>
                <p14:nvPr/>
              </p14:nvContentPartPr>
              <p14:xfrm>
                <a:off x="6584830" y="752863"/>
                <a:ext cx="1138320" cy="176760"/>
              </p14:xfrm>
            </p:contentPart>
          </mc:Choice>
          <mc:Fallback>
            <p:pic>
              <p:nvPicPr>
                <p:cNvPr id="24" name="Ink 23">
                  <a:extLst>
                    <a:ext uri="{FF2B5EF4-FFF2-40B4-BE49-F238E27FC236}">
                      <a16:creationId xmlns:a16="http://schemas.microsoft.com/office/drawing/2014/main" id="{90E3FFAD-44EB-B544-9B7E-71733153A9C8}"/>
                    </a:ext>
                  </a:extLst>
                </p:cNvPr>
                <p:cNvPicPr/>
                <p:nvPr/>
              </p:nvPicPr>
              <p:blipFill>
                <a:blip r:embed="rId103"/>
                <a:stretch>
                  <a:fillRect/>
                </a:stretch>
              </p:blipFill>
              <p:spPr>
                <a:xfrm>
                  <a:off x="6553870" y="722263"/>
                  <a:ext cx="119952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5" name="Ink 24">
                  <a:extLst>
                    <a:ext uri="{FF2B5EF4-FFF2-40B4-BE49-F238E27FC236}">
                      <a16:creationId xmlns:a16="http://schemas.microsoft.com/office/drawing/2014/main" id="{A9776052-81C5-714A-90B1-CE0745095A1B}"/>
                    </a:ext>
                  </a:extLst>
                </p14:cNvPr>
                <p14:cNvContentPartPr/>
                <p14:nvPr/>
              </p14:nvContentPartPr>
              <p14:xfrm>
                <a:off x="6694630" y="771943"/>
                <a:ext cx="844920" cy="92520"/>
              </p14:xfrm>
            </p:contentPart>
          </mc:Choice>
          <mc:Fallback>
            <p:pic>
              <p:nvPicPr>
                <p:cNvPr id="25" name="Ink 24">
                  <a:extLst>
                    <a:ext uri="{FF2B5EF4-FFF2-40B4-BE49-F238E27FC236}">
                      <a16:creationId xmlns:a16="http://schemas.microsoft.com/office/drawing/2014/main" id="{A9776052-81C5-714A-90B1-CE0745095A1B}"/>
                    </a:ext>
                  </a:extLst>
                </p:cNvPr>
                <p:cNvPicPr/>
                <p:nvPr/>
              </p:nvPicPr>
              <p:blipFill>
                <a:blip r:embed="rId105"/>
                <a:stretch>
                  <a:fillRect/>
                </a:stretch>
              </p:blipFill>
              <p:spPr>
                <a:xfrm>
                  <a:off x="6664030" y="741343"/>
                  <a:ext cx="90648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 name="Ink 1">
                  <a:extLst>
                    <a:ext uri="{FF2B5EF4-FFF2-40B4-BE49-F238E27FC236}">
                      <a16:creationId xmlns:a16="http://schemas.microsoft.com/office/drawing/2014/main" id="{D844F05B-310B-1247-9D64-CF5276FB8EE9}"/>
                    </a:ext>
                  </a:extLst>
                </p14:cNvPr>
                <p14:cNvContentPartPr/>
                <p14:nvPr/>
              </p14:nvContentPartPr>
              <p14:xfrm>
                <a:off x="1710070" y="618943"/>
                <a:ext cx="28800" cy="323640"/>
              </p14:xfrm>
            </p:contentPart>
          </mc:Choice>
          <mc:Fallback>
            <p:pic>
              <p:nvPicPr>
                <p:cNvPr id="2" name="Ink 1">
                  <a:extLst>
                    <a:ext uri="{FF2B5EF4-FFF2-40B4-BE49-F238E27FC236}">
                      <a16:creationId xmlns:a16="http://schemas.microsoft.com/office/drawing/2014/main" id="{D844F05B-310B-1247-9D64-CF5276FB8EE9}"/>
                    </a:ext>
                  </a:extLst>
                </p:cNvPr>
                <p:cNvPicPr/>
                <p:nvPr/>
              </p:nvPicPr>
              <p:blipFill>
                <a:blip r:embed="rId107"/>
                <a:stretch>
                  <a:fillRect/>
                </a:stretch>
              </p:blipFill>
              <p:spPr>
                <a:xfrm>
                  <a:off x="1679470" y="587983"/>
                  <a:ext cx="90000" cy="3852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 name="Ink 2">
                  <a:extLst>
                    <a:ext uri="{FF2B5EF4-FFF2-40B4-BE49-F238E27FC236}">
                      <a16:creationId xmlns:a16="http://schemas.microsoft.com/office/drawing/2014/main" id="{58221D48-EC4F-CD43-A164-B464274CA4AC}"/>
                    </a:ext>
                  </a:extLst>
                </p14:cNvPr>
                <p14:cNvContentPartPr/>
                <p14:nvPr/>
              </p14:nvContentPartPr>
              <p14:xfrm>
                <a:off x="1940830" y="961303"/>
                <a:ext cx="81360" cy="177480"/>
              </p14:xfrm>
            </p:contentPart>
          </mc:Choice>
          <mc:Fallback>
            <p:pic>
              <p:nvPicPr>
                <p:cNvPr id="3" name="Ink 2">
                  <a:extLst>
                    <a:ext uri="{FF2B5EF4-FFF2-40B4-BE49-F238E27FC236}">
                      <a16:creationId xmlns:a16="http://schemas.microsoft.com/office/drawing/2014/main" id="{58221D48-EC4F-CD43-A164-B464274CA4AC}"/>
                    </a:ext>
                  </a:extLst>
                </p:cNvPr>
                <p:cNvPicPr/>
                <p:nvPr/>
              </p:nvPicPr>
              <p:blipFill>
                <a:blip r:embed="rId109"/>
                <a:stretch>
                  <a:fillRect/>
                </a:stretch>
              </p:blipFill>
              <p:spPr>
                <a:xfrm>
                  <a:off x="1910230" y="930703"/>
                  <a:ext cx="14256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 name="Ink 3">
                  <a:extLst>
                    <a:ext uri="{FF2B5EF4-FFF2-40B4-BE49-F238E27FC236}">
                      <a16:creationId xmlns:a16="http://schemas.microsoft.com/office/drawing/2014/main" id="{37D38AC8-6855-2A49-9CA4-F6B0B7E27F46}"/>
                    </a:ext>
                  </a:extLst>
                </p14:cNvPr>
                <p14:cNvContentPartPr/>
                <p14:nvPr/>
              </p14:nvContentPartPr>
              <p14:xfrm>
                <a:off x="2358790" y="588703"/>
                <a:ext cx="284760" cy="331560"/>
              </p14:xfrm>
            </p:contentPart>
          </mc:Choice>
          <mc:Fallback>
            <p:pic>
              <p:nvPicPr>
                <p:cNvPr id="4" name="Ink 3">
                  <a:extLst>
                    <a:ext uri="{FF2B5EF4-FFF2-40B4-BE49-F238E27FC236}">
                      <a16:creationId xmlns:a16="http://schemas.microsoft.com/office/drawing/2014/main" id="{37D38AC8-6855-2A49-9CA4-F6B0B7E27F46}"/>
                    </a:ext>
                  </a:extLst>
                </p:cNvPr>
                <p:cNvPicPr/>
                <p:nvPr/>
              </p:nvPicPr>
              <p:blipFill>
                <a:blip r:embed="rId111"/>
                <a:stretch>
                  <a:fillRect/>
                </a:stretch>
              </p:blipFill>
              <p:spPr>
                <a:xfrm>
                  <a:off x="2328190" y="558103"/>
                  <a:ext cx="34596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 name="Ink 4">
                  <a:extLst>
                    <a:ext uri="{FF2B5EF4-FFF2-40B4-BE49-F238E27FC236}">
                      <a16:creationId xmlns:a16="http://schemas.microsoft.com/office/drawing/2014/main" id="{17383826-5EBE-5544-8BB4-61D2D5ADC2EE}"/>
                    </a:ext>
                  </a:extLst>
                </p14:cNvPr>
                <p14:cNvContentPartPr/>
                <p14:nvPr/>
              </p14:nvContentPartPr>
              <p14:xfrm>
                <a:off x="2850550" y="879943"/>
                <a:ext cx="79920" cy="204120"/>
              </p14:xfrm>
            </p:contentPart>
          </mc:Choice>
          <mc:Fallback>
            <p:pic>
              <p:nvPicPr>
                <p:cNvPr id="5" name="Ink 4">
                  <a:extLst>
                    <a:ext uri="{FF2B5EF4-FFF2-40B4-BE49-F238E27FC236}">
                      <a16:creationId xmlns:a16="http://schemas.microsoft.com/office/drawing/2014/main" id="{17383826-5EBE-5544-8BB4-61D2D5ADC2EE}"/>
                    </a:ext>
                  </a:extLst>
                </p:cNvPr>
                <p:cNvPicPr/>
                <p:nvPr/>
              </p:nvPicPr>
              <p:blipFill>
                <a:blip r:embed="rId113"/>
                <a:stretch>
                  <a:fillRect/>
                </a:stretch>
              </p:blipFill>
              <p:spPr>
                <a:xfrm>
                  <a:off x="2819950" y="849343"/>
                  <a:ext cx="14148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 name="Ink 5">
                  <a:extLst>
                    <a:ext uri="{FF2B5EF4-FFF2-40B4-BE49-F238E27FC236}">
                      <a16:creationId xmlns:a16="http://schemas.microsoft.com/office/drawing/2014/main" id="{950E9E99-2D69-6742-B38E-6C369F925B6B}"/>
                    </a:ext>
                  </a:extLst>
                </p14:cNvPr>
                <p14:cNvContentPartPr/>
                <p14:nvPr/>
              </p14:nvContentPartPr>
              <p14:xfrm>
                <a:off x="3222070" y="569623"/>
                <a:ext cx="224280" cy="331560"/>
              </p14:xfrm>
            </p:contentPart>
          </mc:Choice>
          <mc:Fallback>
            <p:pic>
              <p:nvPicPr>
                <p:cNvPr id="6" name="Ink 5">
                  <a:extLst>
                    <a:ext uri="{FF2B5EF4-FFF2-40B4-BE49-F238E27FC236}">
                      <a16:creationId xmlns:a16="http://schemas.microsoft.com/office/drawing/2014/main" id="{950E9E99-2D69-6742-B38E-6C369F925B6B}"/>
                    </a:ext>
                  </a:extLst>
                </p:cNvPr>
                <p:cNvPicPr/>
                <p:nvPr/>
              </p:nvPicPr>
              <p:blipFill>
                <a:blip r:embed="rId115"/>
                <a:stretch>
                  <a:fillRect/>
                </a:stretch>
              </p:blipFill>
              <p:spPr>
                <a:xfrm>
                  <a:off x="3191470" y="539023"/>
                  <a:ext cx="28548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 name="Ink 6">
                  <a:extLst>
                    <a:ext uri="{FF2B5EF4-FFF2-40B4-BE49-F238E27FC236}">
                      <a16:creationId xmlns:a16="http://schemas.microsoft.com/office/drawing/2014/main" id="{6B0E808C-FFDD-1445-911E-566169438DBE}"/>
                    </a:ext>
                  </a:extLst>
                </p14:cNvPr>
                <p14:cNvContentPartPr/>
                <p14:nvPr/>
              </p14:nvContentPartPr>
              <p14:xfrm>
                <a:off x="3700510" y="877783"/>
                <a:ext cx="13320" cy="153360"/>
              </p14:xfrm>
            </p:contentPart>
          </mc:Choice>
          <mc:Fallback>
            <p:pic>
              <p:nvPicPr>
                <p:cNvPr id="7" name="Ink 6">
                  <a:extLst>
                    <a:ext uri="{FF2B5EF4-FFF2-40B4-BE49-F238E27FC236}">
                      <a16:creationId xmlns:a16="http://schemas.microsoft.com/office/drawing/2014/main" id="{6B0E808C-FFDD-1445-911E-566169438DBE}"/>
                    </a:ext>
                  </a:extLst>
                </p:cNvPr>
                <p:cNvPicPr/>
                <p:nvPr/>
              </p:nvPicPr>
              <p:blipFill>
                <a:blip r:embed="rId117"/>
                <a:stretch>
                  <a:fillRect/>
                </a:stretch>
              </p:blipFill>
              <p:spPr>
                <a:xfrm>
                  <a:off x="3669910" y="846823"/>
                  <a:ext cx="7452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 name="Ink 7">
                  <a:extLst>
                    <a:ext uri="{FF2B5EF4-FFF2-40B4-BE49-F238E27FC236}">
                      <a16:creationId xmlns:a16="http://schemas.microsoft.com/office/drawing/2014/main" id="{4E43C2A8-B5F3-364D-A2B4-7400485A19E2}"/>
                    </a:ext>
                  </a:extLst>
                </p14:cNvPr>
                <p14:cNvContentPartPr/>
                <p14:nvPr/>
              </p14:nvContentPartPr>
              <p14:xfrm>
                <a:off x="4066630" y="451183"/>
                <a:ext cx="225000" cy="379080"/>
              </p14:xfrm>
            </p:contentPart>
          </mc:Choice>
          <mc:Fallback>
            <p:pic>
              <p:nvPicPr>
                <p:cNvPr id="8" name="Ink 7">
                  <a:extLst>
                    <a:ext uri="{FF2B5EF4-FFF2-40B4-BE49-F238E27FC236}">
                      <a16:creationId xmlns:a16="http://schemas.microsoft.com/office/drawing/2014/main" id="{4E43C2A8-B5F3-364D-A2B4-7400485A19E2}"/>
                    </a:ext>
                  </a:extLst>
                </p:cNvPr>
                <p:cNvPicPr/>
                <p:nvPr/>
              </p:nvPicPr>
              <p:blipFill>
                <a:blip r:embed="rId119"/>
                <a:stretch>
                  <a:fillRect/>
                </a:stretch>
              </p:blipFill>
              <p:spPr>
                <a:xfrm>
                  <a:off x="4036030" y="420583"/>
                  <a:ext cx="286200" cy="4406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 name="Ink 8">
                  <a:extLst>
                    <a:ext uri="{FF2B5EF4-FFF2-40B4-BE49-F238E27FC236}">
                      <a16:creationId xmlns:a16="http://schemas.microsoft.com/office/drawing/2014/main" id="{C828D0AB-DEE9-6344-9930-15CBA11DD36F}"/>
                    </a:ext>
                  </a:extLst>
                </p14:cNvPr>
                <p14:cNvContentPartPr/>
                <p14:nvPr/>
              </p14:nvContentPartPr>
              <p14:xfrm>
                <a:off x="4548670" y="852223"/>
                <a:ext cx="31680" cy="177840"/>
              </p14:xfrm>
            </p:contentPart>
          </mc:Choice>
          <mc:Fallback>
            <p:pic>
              <p:nvPicPr>
                <p:cNvPr id="9" name="Ink 8">
                  <a:extLst>
                    <a:ext uri="{FF2B5EF4-FFF2-40B4-BE49-F238E27FC236}">
                      <a16:creationId xmlns:a16="http://schemas.microsoft.com/office/drawing/2014/main" id="{C828D0AB-DEE9-6344-9930-15CBA11DD36F}"/>
                    </a:ext>
                  </a:extLst>
                </p:cNvPr>
                <p:cNvPicPr/>
                <p:nvPr/>
              </p:nvPicPr>
              <p:blipFill>
                <a:blip r:embed="rId121"/>
                <a:stretch>
                  <a:fillRect/>
                </a:stretch>
              </p:blipFill>
              <p:spPr>
                <a:xfrm>
                  <a:off x="4518070" y="821623"/>
                  <a:ext cx="9288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 name="Ink 9">
                  <a:extLst>
                    <a:ext uri="{FF2B5EF4-FFF2-40B4-BE49-F238E27FC236}">
                      <a16:creationId xmlns:a16="http://schemas.microsoft.com/office/drawing/2014/main" id="{368E2F7E-9C38-BB41-AA52-5E2E62D6ABC5}"/>
                    </a:ext>
                  </a:extLst>
                </p14:cNvPr>
                <p14:cNvContentPartPr/>
                <p14:nvPr/>
              </p14:nvContentPartPr>
              <p14:xfrm>
                <a:off x="4840630" y="465943"/>
                <a:ext cx="275760" cy="357120"/>
              </p14:xfrm>
            </p:contentPart>
          </mc:Choice>
          <mc:Fallback>
            <p:pic>
              <p:nvPicPr>
                <p:cNvPr id="10" name="Ink 9">
                  <a:extLst>
                    <a:ext uri="{FF2B5EF4-FFF2-40B4-BE49-F238E27FC236}">
                      <a16:creationId xmlns:a16="http://schemas.microsoft.com/office/drawing/2014/main" id="{368E2F7E-9C38-BB41-AA52-5E2E62D6ABC5}"/>
                    </a:ext>
                  </a:extLst>
                </p:cNvPr>
                <p:cNvPicPr/>
                <p:nvPr/>
              </p:nvPicPr>
              <p:blipFill>
                <a:blip r:embed="rId123"/>
                <a:stretch>
                  <a:fillRect/>
                </a:stretch>
              </p:blipFill>
              <p:spPr>
                <a:xfrm>
                  <a:off x="4810030" y="435343"/>
                  <a:ext cx="33696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1" name="Ink 10">
                  <a:extLst>
                    <a:ext uri="{FF2B5EF4-FFF2-40B4-BE49-F238E27FC236}">
                      <a16:creationId xmlns:a16="http://schemas.microsoft.com/office/drawing/2014/main" id="{61B37A73-E2C0-2747-ACBC-8FF818CD68EC}"/>
                    </a:ext>
                  </a:extLst>
                </p14:cNvPr>
                <p14:cNvContentPartPr/>
                <p14:nvPr/>
              </p14:nvContentPartPr>
              <p14:xfrm>
                <a:off x="4890310" y="420943"/>
                <a:ext cx="230760" cy="52200"/>
              </p14:xfrm>
            </p:contentPart>
          </mc:Choice>
          <mc:Fallback>
            <p:pic>
              <p:nvPicPr>
                <p:cNvPr id="11" name="Ink 10">
                  <a:extLst>
                    <a:ext uri="{FF2B5EF4-FFF2-40B4-BE49-F238E27FC236}">
                      <a16:creationId xmlns:a16="http://schemas.microsoft.com/office/drawing/2014/main" id="{61B37A73-E2C0-2747-ACBC-8FF818CD68EC}"/>
                    </a:ext>
                  </a:extLst>
                </p:cNvPr>
                <p:cNvPicPr/>
                <p:nvPr/>
              </p:nvPicPr>
              <p:blipFill>
                <a:blip r:embed="rId125"/>
                <a:stretch>
                  <a:fillRect/>
                </a:stretch>
              </p:blipFill>
              <p:spPr>
                <a:xfrm>
                  <a:off x="4859710" y="390343"/>
                  <a:ext cx="2919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5" name="Ink 14">
                  <a:extLst>
                    <a:ext uri="{FF2B5EF4-FFF2-40B4-BE49-F238E27FC236}">
                      <a16:creationId xmlns:a16="http://schemas.microsoft.com/office/drawing/2014/main" id="{DF9DCC1A-821A-3A44-9399-8E683A6D6D76}"/>
                    </a:ext>
                  </a:extLst>
                </p14:cNvPr>
                <p14:cNvContentPartPr/>
                <p14:nvPr/>
              </p14:nvContentPartPr>
              <p14:xfrm>
                <a:off x="5345710" y="798583"/>
                <a:ext cx="72000" cy="152280"/>
              </p14:xfrm>
            </p:contentPart>
          </mc:Choice>
          <mc:Fallback>
            <p:pic>
              <p:nvPicPr>
                <p:cNvPr id="15" name="Ink 14">
                  <a:extLst>
                    <a:ext uri="{FF2B5EF4-FFF2-40B4-BE49-F238E27FC236}">
                      <a16:creationId xmlns:a16="http://schemas.microsoft.com/office/drawing/2014/main" id="{DF9DCC1A-821A-3A44-9399-8E683A6D6D76}"/>
                    </a:ext>
                  </a:extLst>
                </p:cNvPr>
                <p:cNvPicPr/>
                <p:nvPr/>
              </p:nvPicPr>
              <p:blipFill>
                <a:blip r:embed="rId127"/>
                <a:stretch>
                  <a:fillRect/>
                </a:stretch>
              </p:blipFill>
              <p:spPr>
                <a:xfrm>
                  <a:off x="5315110" y="767983"/>
                  <a:ext cx="13320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6" name="Ink 15">
                  <a:extLst>
                    <a:ext uri="{FF2B5EF4-FFF2-40B4-BE49-F238E27FC236}">
                      <a16:creationId xmlns:a16="http://schemas.microsoft.com/office/drawing/2014/main" id="{93571AB1-3F34-1247-A5DF-0D3E37A2DFFB}"/>
                    </a:ext>
                  </a:extLst>
                </p14:cNvPr>
                <p14:cNvContentPartPr/>
                <p14:nvPr/>
              </p14:nvContentPartPr>
              <p14:xfrm>
                <a:off x="5650990" y="455143"/>
                <a:ext cx="182880" cy="343800"/>
              </p14:xfrm>
            </p:contentPart>
          </mc:Choice>
          <mc:Fallback>
            <p:pic>
              <p:nvPicPr>
                <p:cNvPr id="16" name="Ink 15">
                  <a:extLst>
                    <a:ext uri="{FF2B5EF4-FFF2-40B4-BE49-F238E27FC236}">
                      <a16:creationId xmlns:a16="http://schemas.microsoft.com/office/drawing/2014/main" id="{93571AB1-3F34-1247-A5DF-0D3E37A2DFFB}"/>
                    </a:ext>
                  </a:extLst>
                </p:cNvPr>
                <p:cNvPicPr/>
                <p:nvPr/>
              </p:nvPicPr>
              <p:blipFill>
                <a:blip r:embed="rId129"/>
                <a:stretch>
                  <a:fillRect/>
                </a:stretch>
              </p:blipFill>
              <p:spPr>
                <a:xfrm>
                  <a:off x="5620390" y="424543"/>
                  <a:ext cx="24444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7" name="Ink 16">
                  <a:extLst>
                    <a:ext uri="{FF2B5EF4-FFF2-40B4-BE49-F238E27FC236}">
                      <a16:creationId xmlns:a16="http://schemas.microsoft.com/office/drawing/2014/main" id="{A4FFFF9A-55A4-224D-AE1E-02B7E074F6ED}"/>
                    </a:ext>
                  </a:extLst>
                </p14:cNvPr>
                <p14:cNvContentPartPr/>
                <p14:nvPr/>
              </p14:nvContentPartPr>
              <p14:xfrm>
                <a:off x="6053830" y="789583"/>
                <a:ext cx="30240" cy="146160"/>
              </p14:xfrm>
            </p:contentPart>
          </mc:Choice>
          <mc:Fallback>
            <p:pic>
              <p:nvPicPr>
                <p:cNvPr id="17" name="Ink 16">
                  <a:extLst>
                    <a:ext uri="{FF2B5EF4-FFF2-40B4-BE49-F238E27FC236}">
                      <a16:creationId xmlns:a16="http://schemas.microsoft.com/office/drawing/2014/main" id="{A4FFFF9A-55A4-224D-AE1E-02B7E074F6ED}"/>
                    </a:ext>
                  </a:extLst>
                </p:cNvPr>
                <p:cNvPicPr/>
                <p:nvPr/>
              </p:nvPicPr>
              <p:blipFill>
                <a:blip r:embed="rId131"/>
                <a:stretch>
                  <a:fillRect/>
                </a:stretch>
              </p:blipFill>
              <p:spPr>
                <a:xfrm>
                  <a:off x="6023230" y="758623"/>
                  <a:ext cx="9144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6" name="Ink 85">
                  <a:extLst>
                    <a:ext uri="{FF2B5EF4-FFF2-40B4-BE49-F238E27FC236}">
                      <a16:creationId xmlns:a16="http://schemas.microsoft.com/office/drawing/2014/main" id="{B5AF57F7-1AE5-8D43-957D-D0ABE510AEB2}"/>
                    </a:ext>
                  </a:extLst>
                </p14:cNvPr>
                <p14:cNvContentPartPr/>
                <p14:nvPr/>
              </p14:nvContentPartPr>
              <p14:xfrm>
                <a:off x="6083710" y="44743"/>
                <a:ext cx="2064960" cy="1071000"/>
              </p14:xfrm>
            </p:contentPart>
          </mc:Choice>
          <mc:Fallback>
            <p:pic>
              <p:nvPicPr>
                <p:cNvPr id="86" name="Ink 85">
                  <a:extLst>
                    <a:ext uri="{FF2B5EF4-FFF2-40B4-BE49-F238E27FC236}">
                      <a16:creationId xmlns:a16="http://schemas.microsoft.com/office/drawing/2014/main" id="{B5AF57F7-1AE5-8D43-957D-D0ABE510AEB2}"/>
                    </a:ext>
                  </a:extLst>
                </p:cNvPr>
                <p:cNvPicPr/>
                <p:nvPr/>
              </p:nvPicPr>
              <p:blipFill>
                <a:blip r:embed="rId133"/>
                <a:stretch>
                  <a:fillRect/>
                </a:stretch>
              </p:blipFill>
              <p:spPr>
                <a:xfrm>
                  <a:off x="6053110" y="14143"/>
                  <a:ext cx="2126160" cy="1132200"/>
                </a:xfrm>
                <a:prstGeom prst="rect">
                  <a:avLst/>
                </a:prstGeom>
              </p:spPr>
            </p:pic>
          </mc:Fallback>
        </mc:AlternateContent>
      </p:grpSp>
      <p:grpSp>
        <p:nvGrpSpPr>
          <p:cNvPr id="96" name="Group 95">
            <a:extLst>
              <a:ext uri="{FF2B5EF4-FFF2-40B4-BE49-F238E27FC236}">
                <a16:creationId xmlns:a16="http://schemas.microsoft.com/office/drawing/2014/main" id="{741C0D84-D40C-A344-B212-B2C1E7B9A721}"/>
              </a:ext>
            </a:extLst>
          </p:cNvPr>
          <p:cNvGrpSpPr/>
          <p:nvPr/>
        </p:nvGrpSpPr>
        <p:grpSpPr>
          <a:xfrm>
            <a:off x="3561190" y="5454823"/>
            <a:ext cx="2587680" cy="757440"/>
            <a:chOff x="3561190" y="5454823"/>
            <a:chExt cx="2587680" cy="757440"/>
          </a:xfrm>
        </p:grpSpPr>
        <mc:AlternateContent xmlns:mc="http://schemas.openxmlformats.org/markup-compatibility/2006">
          <mc:Choice xmlns:p14="http://schemas.microsoft.com/office/powerpoint/2010/main" Requires="p14">
            <p:contentPart p14:bwMode="auto" r:id="rId134">
              <p14:nvContentPartPr>
                <p14:cNvPr id="88" name="Ink 87">
                  <a:extLst>
                    <a:ext uri="{FF2B5EF4-FFF2-40B4-BE49-F238E27FC236}">
                      <a16:creationId xmlns:a16="http://schemas.microsoft.com/office/drawing/2014/main" id="{3D14C55F-AA16-F84B-BBF5-7EC85DAE777E}"/>
                    </a:ext>
                  </a:extLst>
                </p14:cNvPr>
                <p14:cNvContentPartPr/>
                <p14:nvPr/>
              </p14:nvContentPartPr>
              <p14:xfrm>
                <a:off x="3561190" y="5716543"/>
                <a:ext cx="480240" cy="366480"/>
              </p14:xfrm>
            </p:contentPart>
          </mc:Choice>
          <mc:Fallback>
            <p:pic>
              <p:nvPicPr>
                <p:cNvPr id="88" name="Ink 87">
                  <a:extLst>
                    <a:ext uri="{FF2B5EF4-FFF2-40B4-BE49-F238E27FC236}">
                      <a16:creationId xmlns:a16="http://schemas.microsoft.com/office/drawing/2014/main" id="{3D14C55F-AA16-F84B-BBF5-7EC85DAE777E}"/>
                    </a:ext>
                  </a:extLst>
                </p:cNvPr>
                <p:cNvPicPr/>
                <p:nvPr/>
              </p:nvPicPr>
              <p:blipFill>
                <a:blip r:embed="rId135"/>
                <a:stretch>
                  <a:fillRect/>
                </a:stretch>
              </p:blipFill>
              <p:spPr>
                <a:xfrm>
                  <a:off x="3530590" y="5685943"/>
                  <a:ext cx="541440" cy="4276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9" name="Ink 88">
                  <a:extLst>
                    <a:ext uri="{FF2B5EF4-FFF2-40B4-BE49-F238E27FC236}">
                      <a16:creationId xmlns:a16="http://schemas.microsoft.com/office/drawing/2014/main" id="{F5D74488-25B3-3343-8390-0A594433AD39}"/>
                    </a:ext>
                  </a:extLst>
                </p14:cNvPr>
                <p14:cNvContentPartPr/>
                <p14:nvPr/>
              </p14:nvContentPartPr>
              <p14:xfrm>
                <a:off x="4055470" y="5617543"/>
                <a:ext cx="16920" cy="62640"/>
              </p14:xfrm>
            </p:contentPart>
          </mc:Choice>
          <mc:Fallback>
            <p:pic>
              <p:nvPicPr>
                <p:cNvPr id="89" name="Ink 88">
                  <a:extLst>
                    <a:ext uri="{FF2B5EF4-FFF2-40B4-BE49-F238E27FC236}">
                      <a16:creationId xmlns:a16="http://schemas.microsoft.com/office/drawing/2014/main" id="{F5D74488-25B3-3343-8390-0A594433AD39}"/>
                    </a:ext>
                  </a:extLst>
                </p:cNvPr>
                <p:cNvPicPr/>
                <p:nvPr/>
              </p:nvPicPr>
              <p:blipFill>
                <a:blip r:embed="rId137"/>
                <a:stretch>
                  <a:fillRect/>
                </a:stretch>
              </p:blipFill>
              <p:spPr>
                <a:xfrm>
                  <a:off x="4024870" y="5586943"/>
                  <a:ext cx="7848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0" name="Ink 89">
                  <a:extLst>
                    <a:ext uri="{FF2B5EF4-FFF2-40B4-BE49-F238E27FC236}">
                      <a16:creationId xmlns:a16="http://schemas.microsoft.com/office/drawing/2014/main" id="{6AE89959-789C-3145-800B-8F29A407EBB4}"/>
                    </a:ext>
                  </a:extLst>
                </p14:cNvPr>
                <p14:cNvContentPartPr/>
                <p14:nvPr/>
              </p14:nvContentPartPr>
              <p14:xfrm>
                <a:off x="4181470" y="5575783"/>
                <a:ext cx="285480" cy="636480"/>
              </p14:xfrm>
            </p:contentPart>
          </mc:Choice>
          <mc:Fallback>
            <p:pic>
              <p:nvPicPr>
                <p:cNvPr id="90" name="Ink 89">
                  <a:extLst>
                    <a:ext uri="{FF2B5EF4-FFF2-40B4-BE49-F238E27FC236}">
                      <a16:creationId xmlns:a16="http://schemas.microsoft.com/office/drawing/2014/main" id="{6AE89959-789C-3145-800B-8F29A407EBB4}"/>
                    </a:ext>
                  </a:extLst>
                </p:cNvPr>
                <p:cNvPicPr/>
                <p:nvPr/>
              </p:nvPicPr>
              <p:blipFill>
                <a:blip r:embed="rId139"/>
                <a:stretch>
                  <a:fillRect/>
                </a:stretch>
              </p:blipFill>
              <p:spPr>
                <a:xfrm>
                  <a:off x="4150870" y="5545183"/>
                  <a:ext cx="346680" cy="6980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1" name="Ink 90">
                  <a:extLst>
                    <a:ext uri="{FF2B5EF4-FFF2-40B4-BE49-F238E27FC236}">
                      <a16:creationId xmlns:a16="http://schemas.microsoft.com/office/drawing/2014/main" id="{F97F70B7-F50E-A74F-A1F3-79DCA7686EE9}"/>
                    </a:ext>
                  </a:extLst>
                </p14:cNvPr>
                <p14:cNvContentPartPr/>
                <p14:nvPr/>
              </p14:nvContentPartPr>
              <p14:xfrm>
                <a:off x="4845310" y="5651383"/>
                <a:ext cx="101880" cy="540720"/>
              </p14:xfrm>
            </p:contentPart>
          </mc:Choice>
          <mc:Fallback>
            <p:pic>
              <p:nvPicPr>
                <p:cNvPr id="91" name="Ink 90">
                  <a:extLst>
                    <a:ext uri="{FF2B5EF4-FFF2-40B4-BE49-F238E27FC236}">
                      <a16:creationId xmlns:a16="http://schemas.microsoft.com/office/drawing/2014/main" id="{F97F70B7-F50E-A74F-A1F3-79DCA7686EE9}"/>
                    </a:ext>
                  </a:extLst>
                </p:cNvPr>
                <p:cNvPicPr/>
                <p:nvPr/>
              </p:nvPicPr>
              <p:blipFill>
                <a:blip r:embed="rId141"/>
                <a:stretch>
                  <a:fillRect/>
                </a:stretch>
              </p:blipFill>
              <p:spPr>
                <a:xfrm>
                  <a:off x="4814350" y="5620783"/>
                  <a:ext cx="163080" cy="6019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2" name="Ink 91">
                  <a:extLst>
                    <a:ext uri="{FF2B5EF4-FFF2-40B4-BE49-F238E27FC236}">
                      <a16:creationId xmlns:a16="http://schemas.microsoft.com/office/drawing/2014/main" id="{9355EEE2-4591-2240-8EAB-9F381B55984F}"/>
                    </a:ext>
                  </a:extLst>
                </p14:cNvPr>
                <p14:cNvContentPartPr/>
                <p14:nvPr/>
              </p14:nvContentPartPr>
              <p14:xfrm>
                <a:off x="5120710" y="5814823"/>
                <a:ext cx="233640" cy="168120"/>
              </p14:xfrm>
            </p:contentPart>
          </mc:Choice>
          <mc:Fallback>
            <p:pic>
              <p:nvPicPr>
                <p:cNvPr id="92" name="Ink 91">
                  <a:extLst>
                    <a:ext uri="{FF2B5EF4-FFF2-40B4-BE49-F238E27FC236}">
                      <a16:creationId xmlns:a16="http://schemas.microsoft.com/office/drawing/2014/main" id="{9355EEE2-4591-2240-8EAB-9F381B55984F}"/>
                    </a:ext>
                  </a:extLst>
                </p:cNvPr>
                <p:cNvPicPr/>
                <p:nvPr/>
              </p:nvPicPr>
              <p:blipFill>
                <a:blip r:embed="rId143"/>
                <a:stretch>
                  <a:fillRect/>
                </a:stretch>
              </p:blipFill>
              <p:spPr>
                <a:xfrm>
                  <a:off x="5090110" y="5784223"/>
                  <a:ext cx="29484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3" name="Ink 92">
                  <a:extLst>
                    <a:ext uri="{FF2B5EF4-FFF2-40B4-BE49-F238E27FC236}">
                      <a16:creationId xmlns:a16="http://schemas.microsoft.com/office/drawing/2014/main" id="{13A29AE3-8A34-0648-9284-DC62B18FAE22}"/>
                    </a:ext>
                  </a:extLst>
                </p14:cNvPr>
                <p14:cNvContentPartPr/>
                <p14:nvPr/>
              </p14:nvContentPartPr>
              <p14:xfrm>
                <a:off x="5296390" y="5603143"/>
                <a:ext cx="20520" cy="12240"/>
              </p14:xfrm>
            </p:contentPart>
          </mc:Choice>
          <mc:Fallback>
            <p:pic>
              <p:nvPicPr>
                <p:cNvPr id="93" name="Ink 92">
                  <a:extLst>
                    <a:ext uri="{FF2B5EF4-FFF2-40B4-BE49-F238E27FC236}">
                      <a16:creationId xmlns:a16="http://schemas.microsoft.com/office/drawing/2014/main" id="{13A29AE3-8A34-0648-9284-DC62B18FAE22}"/>
                    </a:ext>
                  </a:extLst>
                </p:cNvPr>
                <p:cNvPicPr/>
                <p:nvPr/>
              </p:nvPicPr>
              <p:blipFill>
                <a:blip r:embed="rId145"/>
                <a:stretch>
                  <a:fillRect/>
                </a:stretch>
              </p:blipFill>
              <p:spPr>
                <a:xfrm>
                  <a:off x="5265790" y="5572543"/>
                  <a:ext cx="8208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4" name="Ink 93">
                  <a:extLst>
                    <a:ext uri="{FF2B5EF4-FFF2-40B4-BE49-F238E27FC236}">
                      <a16:creationId xmlns:a16="http://schemas.microsoft.com/office/drawing/2014/main" id="{8991ACDB-696F-F34C-8155-2C99078AF60B}"/>
                    </a:ext>
                  </a:extLst>
                </p14:cNvPr>
                <p14:cNvContentPartPr/>
                <p14:nvPr/>
              </p14:nvContentPartPr>
              <p14:xfrm>
                <a:off x="5530390" y="5454823"/>
                <a:ext cx="509760" cy="474840"/>
              </p14:xfrm>
            </p:contentPart>
          </mc:Choice>
          <mc:Fallback>
            <p:pic>
              <p:nvPicPr>
                <p:cNvPr id="94" name="Ink 93">
                  <a:extLst>
                    <a:ext uri="{FF2B5EF4-FFF2-40B4-BE49-F238E27FC236}">
                      <a16:creationId xmlns:a16="http://schemas.microsoft.com/office/drawing/2014/main" id="{8991ACDB-696F-F34C-8155-2C99078AF60B}"/>
                    </a:ext>
                  </a:extLst>
                </p:cNvPr>
                <p:cNvPicPr/>
                <p:nvPr/>
              </p:nvPicPr>
              <p:blipFill>
                <a:blip r:embed="rId147"/>
                <a:stretch>
                  <a:fillRect/>
                </a:stretch>
              </p:blipFill>
              <p:spPr>
                <a:xfrm>
                  <a:off x="5499790" y="5424223"/>
                  <a:ext cx="570960" cy="5360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5" name="Ink 94">
                  <a:extLst>
                    <a:ext uri="{FF2B5EF4-FFF2-40B4-BE49-F238E27FC236}">
                      <a16:creationId xmlns:a16="http://schemas.microsoft.com/office/drawing/2014/main" id="{83B589A6-4F01-C84C-A69C-3EB87F70C58D}"/>
                    </a:ext>
                  </a:extLst>
                </p14:cNvPr>
                <p14:cNvContentPartPr/>
                <p14:nvPr/>
              </p14:nvContentPartPr>
              <p14:xfrm>
                <a:off x="5911990" y="5579023"/>
                <a:ext cx="236880" cy="80280"/>
              </p14:xfrm>
            </p:contentPart>
          </mc:Choice>
          <mc:Fallback>
            <p:pic>
              <p:nvPicPr>
                <p:cNvPr id="95" name="Ink 94">
                  <a:extLst>
                    <a:ext uri="{FF2B5EF4-FFF2-40B4-BE49-F238E27FC236}">
                      <a16:creationId xmlns:a16="http://schemas.microsoft.com/office/drawing/2014/main" id="{83B589A6-4F01-C84C-A69C-3EB87F70C58D}"/>
                    </a:ext>
                  </a:extLst>
                </p:cNvPr>
                <p:cNvPicPr/>
                <p:nvPr/>
              </p:nvPicPr>
              <p:blipFill>
                <a:blip r:embed="rId149"/>
                <a:stretch>
                  <a:fillRect/>
                </a:stretch>
              </p:blipFill>
              <p:spPr>
                <a:xfrm>
                  <a:off x="5881390" y="5548423"/>
                  <a:ext cx="298080" cy="141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0">
            <p14:nvContentPartPr>
              <p14:cNvPr id="97" name="Ink 96">
                <a:extLst>
                  <a:ext uri="{FF2B5EF4-FFF2-40B4-BE49-F238E27FC236}">
                    <a16:creationId xmlns:a16="http://schemas.microsoft.com/office/drawing/2014/main" id="{184E8B84-6FC6-6A45-BE98-14FDEF93C394}"/>
                  </a:ext>
                </a:extLst>
              </p14:cNvPr>
              <p14:cNvContentPartPr/>
              <p14:nvPr/>
            </p14:nvContentPartPr>
            <p14:xfrm>
              <a:off x="2074030" y="6228103"/>
              <a:ext cx="450360" cy="468720"/>
            </p14:xfrm>
          </p:contentPart>
        </mc:Choice>
        <mc:Fallback>
          <p:pic>
            <p:nvPicPr>
              <p:cNvPr id="97" name="Ink 96">
                <a:extLst>
                  <a:ext uri="{FF2B5EF4-FFF2-40B4-BE49-F238E27FC236}">
                    <a16:creationId xmlns:a16="http://schemas.microsoft.com/office/drawing/2014/main" id="{184E8B84-6FC6-6A45-BE98-14FDEF93C394}"/>
                  </a:ext>
                </a:extLst>
              </p:cNvPr>
              <p:cNvPicPr/>
              <p:nvPr/>
            </p:nvPicPr>
            <p:blipFill>
              <a:blip r:embed="rId151"/>
              <a:stretch>
                <a:fillRect/>
              </a:stretch>
            </p:blipFill>
            <p:spPr>
              <a:xfrm>
                <a:off x="2043430" y="6197503"/>
                <a:ext cx="511560" cy="5302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8" name="Ink 97">
                <a:extLst>
                  <a:ext uri="{FF2B5EF4-FFF2-40B4-BE49-F238E27FC236}">
                    <a16:creationId xmlns:a16="http://schemas.microsoft.com/office/drawing/2014/main" id="{41B448E9-4028-844F-B86A-C7BB39686B8F}"/>
                  </a:ext>
                </a:extLst>
              </p14:cNvPr>
              <p14:cNvContentPartPr/>
              <p14:nvPr/>
            </p14:nvContentPartPr>
            <p14:xfrm>
              <a:off x="10225870" y="5935423"/>
              <a:ext cx="380160" cy="695520"/>
            </p14:xfrm>
          </p:contentPart>
        </mc:Choice>
        <mc:Fallback>
          <p:pic>
            <p:nvPicPr>
              <p:cNvPr id="98" name="Ink 97">
                <a:extLst>
                  <a:ext uri="{FF2B5EF4-FFF2-40B4-BE49-F238E27FC236}">
                    <a16:creationId xmlns:a16="http://schemas.microsoft.com/office/drawing/2014/main" id="{41B448E9-4028-844F-B86A-C7BB39686B8F}"/>
                  </a:ext>
                </a:extLst>
              </p:cNvPr>
              <p:cNvPicPr/>
              <p:nvPr/>
            </p:nvPicPr>
            <p:blipFill>
              <a:blip r:embed="rId153"/>
              <a:stretch>
                <a:fillRect/>
              </a:stretch>
            </p:blipFill>
            <p:spPr>
              <a:xfrm>
                <a:off x="10194910" y="5904823"/>
                <a:ext cx="441360" cy="756720"/>
              </a:xfrm>
              <a:prstGeom prst="rect">
                <a:avLst/>
              </a:prstGeom>
            </p:spPr>
          </p:pic>
        </mc:Fallback>
      </mc:AlternateContent>
      <p:grpSp>
        <p:nvGrpSpPr>
          <p:cNvPr id="108" name="Group 107">
            <a:extLst>
              <a:ext uri="{FF2B5EF4-FFF2-40B4-BE49-F238E27FC236}">
                <a16:creationId xmlns:a16="http://schemas.microsoft.com/office/drawing/2014/main" id="{539A7521-931A-4241-B843-CB6FB3802278}"/>
              </a:ext>
            </a:extLst>
          </p:cNvPr>
          <p:cNvGrpSpPr/>
          <p:nvPr/>
        </p:nvGrpSpPr>
        <p:grpSpPr>
          <a:xfrm>
            <a:off x="915910" y="6160783"/>
            <a:ext cx="933840" cy="756360"/>
            <a:chOff x="915910" y="6160783"/>
            <a:chExt cx="933840" cy="756360"/>
          </a:xfrm>
        </p:grpSpPr>
        <mc:AlternateContent xmlns:mc="http://schemas.openxmlformats.org/markup-compatibility/2006">
          <mc:Choice xmlns:p14="http://schemas.microsoft.com/office/powerpoint/2010/main" Requires="p14">
            <p:contentPart p14:bwMode="auto" r:id="rId154">
              <p14:nvContentPartPr>
                <p14:cNvPr id="99" name="Ink 98">
                  <a:extLst>
                    <a:ext uri="{FF2B5EF4-FFF2-40B4-BE49-F238E27FC236}">
                      <a16:creationId xmlns:a16="http://schemas.microsoft.com/office/drawing/2014/main" id="{7E7EF880-CC55-3045-AF8F-C79CE39F9283}"/>
                    </a:ext>
                  </a:extLst>
                </p14:cNvPr>
                <p14:cNvContentPartPr/>
                <p14:nvPr/>
              </p14:nvContentPartPr>
              <p14:xfrm>
                <a:off x="915910" y="6437983"/>
                <a:ext cx="178200" cy="332280"/>
              </p14:xfrm>
            </p:contentPart>
          </mc:Choice>
          <mc:Fallback>
            <p:pic>
              <p:nvPicPr>
                <p:cNvPr id="99" name="Ink 98">
                  <a:extLst>
                    <a:ext uri="{FF2B5EF4-FFF2-40B4-BE49-F238E27FC236}">
                      <a16:creationId xmlns:a16="http://schemas.microsoft.com/office/drawing/2014/main" id="{7E7EF880-CC55-3045-AF8F-C79CE39F9283}"/>
                    </a:ext>
                  </a:extLst>
                </p:cNvPr>
                <p:cNvPicPr/>
                <p:nvPr/>
              </p:nvPicPr>
              <p:blipFill>
                <a:blip r:embed="rId155"/>
                <a:stretch>
                  <a:fillRect/>
                </a:stretch>
              </p:blipFill>
              <p:spPr>
                <a:xfrm>
                  <a:off x="885310" y="6407023"/>
                  <a:ext cx="23976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0" name="Ink 99">
                  <a:extLst>
                    <a:ext uri="{FF2B5EF4-FFF2-40B4-BE49-F238E27FC236}">
                      <a16:creationId xmlns:a16="http://schemas.microsoft.com/office/drawing/2014/main" id="{63820B7B-9518-F94C-949A-F18ECADCA74E}"/>
                    </a:ext>
                  </a:extLst>
                </p14:cNvPr>
                <p14:cNvContentPartPr/>
                <p14:nvPr/>
              </p14:nvContentPartPr>
              <p14:xfrm>
                <a:off x="957310" y="6371023"/>
                <a:ext cx="343800" cy="332640"/>
              </p14:xfrm>
            </p:contentPart>
          </mc:Choice>
          <mc:Fallback>
            <p:pic>
              <p:nvPicPr>
                <p:cNvPr id="100" name="Ink 99">
                  <a:extLst>
                    <a:ext uri="{FF2B5EF4-FFF2-40B4-BE49-F238E27FC236}">
                      <a16:creationId xmlns:a16="http://schemas.microsoft.com/office/drawing/2014/main" id="{63820B7B-9518-F94C-949A-F18ECADCA74E}"/>
                    </a:ext>
                  </a:extLst>
                </p:cNvPr>
                <p:cNvPicPr/>
                <p:nvPr/>
              </p:nvPicPr>
              <p:blipFill>
                <a:blip r:embed="rId157"/>
                <a:stretch>
                  <a:fillRect/>
                </a:stretch>
              </p:blipFill>
              <p:spPr>
                <a:xfrm>
                  <a:off x="926350" y="6340423"/>
                  <a:ext cx="40500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1" name="Ink 100">
                  <a:extLst>
                    <a:ext uri="{FF2B5EF4-FFF2-40B4-BE49-F238E27FC236}">
                      <a16:creationId xmlns:a16="http://schemas.microsoft.com/office/drawing/2014/main" id="{7E3D3E59-1BDB-344F-970A-A2811456EDE8}"/>
                    </a:ext>
                  </a:extLst>
                </p14:cNvPr>
                <p14:cNvContentPartPr/>
                <p14:nvPr/>
              </p14:nvContentPartPr>
              <p14:xfrm>
                <a:off x="1380670" y="6220543"/>
                <a:ext cx="165600" cy="291600"/>
              </p14:xfrm>
            </p:contentPart>
          </mc:Choice>
          <mc:Fallback>
            <p:pic>
              <p:nvPicPr>
                <p:cNvPr id="101" name="Ink 100">
                  <a:extLst>
                    <a:ext uri="{FF2B5EF4-FFF2-40B4-BE49-F238E27FC236}">
                      <a16:creationId xmlns:a16="http://schemas.microsoft.com/office/drawing/2014/main" id="{7E3D3E59-1BDB-344F-970A-A2811456EDE8}"/>
                    </a:ext>
                  </a:extLst>
                </p:cNvPr>
                <p:cNvPicPr/>
                <p:nvPr/>
              </p:nvPicPr>
              <p:blipFill>
                <a:blip r:embed="rId159"/>
                <a:stretch>
                  <a:fillRect/>
                </a:stretch>
              </p:blipFill>
              <p:spPr>
                <a:xfrm>
                  <a:off x="1349710" y="6189943"/>
                  <a:ext cx="22716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2" name="Ink 101">
                  <a:extLst>
                    <a:ext uri="{FF2B5EF4-FFF2-40B4-BE49-F238E27FC236}">
                      <a16:creationId xmlns:a16="http://schemas.microsoft.com/office/drawing/2014/main" id="{8B351A11-2BF5-674C-B8B1-B779EF52B81F}"/>
                    </a:ext>
                  </a:extLst>
                </p14:cNvPr>
                <p14:cNvContentPartPr/>
                <p14:nvPr/>
              </p14:nvContentPartPr>
              <p14:xfrm>
                <a:off x="1627990" y="6338983"/>
                <a:ext cx="22680" cy="20520"/>
              </p14:xfrm>
            </p:contentPart>
          </mc:Choice>
          <mc:Fallback>
            <p:pic>
              <p:nvPicPr>
                <p:cNvPr id="102" name="Ink 101">
                  <a:extLst>
                    <a:ext uri="{FF2B5EF4-FFF2-40B4-BE49-F238E27FC236}">
                      <a16:creationId xmlns:a16="http://schemas.microsoft.com/office/drawing/2014/main" id="{8B351A11-2BF5-674C-B8B1-B779EF52B81F}"/>
                    </a:ext>
                  </a:extLst>
                </p:cNvPr>
                <p:cNvPicPr/>
                <p:nvPr/>
              </p:nvPicPr>
              <p:blipFill>
                <a:blip r:embed="rId161"/>
                <a:stretch>
                  <a:fillRect/>
                </a:stretch>
              </p:blipFill>
              <p:spPr>
                <a:xfrm>
                  <a:off x="1597390" y="6308383"/>
                  <a:ext cx="838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3" name="Ink 102">
                  <a:extLst>
                    <a:ext uri="{FF2B5EF4-FFF2-40B4-BE49-F238E27FC236}">
                      <a16:creationId xmlns:a16="http://schemas.microsoft.com/office/drawing/2014/main" id="{DF9047BF-A9F7-5447-ABB1-CC0702B3F3C9}"/>
                    </a:ext>
                  </a:extLst>
                </p14:cNvPr>
                <p14:cNvContentPartPr/>
                <p14:nvPr/>
              </p14:nvContentPartPr>
              <p14:xfrm>
                <a:off x="1157110" y="6506743"/>
                <a:ext cx="692640" cy="395280"/>
              </p14:xfrm>
            </p:contentPart>
          </mc:Choice>
          <mc:Fallback>
            <p:pic>
              <p:nvPicPr>
                <p:cNvPr id="103" name="Ink 102">
                  <a:extLst>
                    <a:ext uri="{FF2B5EF4-FFF2-40B4-BE49-F238E27FC236}">
                      <a16:creationId xmlns:a16="http://schemas.microsoft.com/office/drawing/2014/main" id="{DF9047BF-A9F7-5447-ABB1-CC0702B3F3C9}"/>
                    </a:ext>
                  </a:extLst>
                </p:cNvPr>
                <p:cNvPicPr/>
                <p:nvPr/>
              </p:nvPicPr>
              <p:blipFill>
                <a:blip r:embed="rId163"/>
                <a:stretch>
                  <a:fillRect/>
                </a:stretch>
              </p:blipFill>
              <p:spPr>
                <a:xfrm>
                  <a:off x="1126510" y="6476143"/>
                  <a:ext cx="753840" cy="4564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4" name="Ink 103">
                  <a:extLst>
                    <a:ext uri="{FF2B5EF4-FFF2-40B4-BE49-F238E27FC236}">
                      <a16:creationId xmlns:a16="http://schemas.microsoft.com/office/drawing/2014/main" id="{10133B0E-E98D-6D4E-A9CC-087C95300CFB}"/>
                    </a:ext>
                  </a:extLst>
                </p14:cNvPr>
                <p14:cNvContentPartPr/>
                <p14:nvPr/>
              </p14:nvContentPartPr>
              <p14:xfrm>
                <a:off x="1321270" y="6659743"/>
                <a:ext cx="436680" cy="225000"/>
              </p14:xfrm>
            </p:contentPart>
          </mc:Choice>
          <mc:Fallback>
            <p:pic>
              <p:nvPicPr>
                <p:cNvPr id="104" name="Ink 103">
                  <a:extLst>
                    <a:ext uri="{FF2B5EF4-FFF2-40B4-BE49-F238E27FC236}">
                      <a16:creationId xmlns:a16="http://schemas.microsoft.com/office/drawing/2014/main" id="{10133B0E-E98D-6D4E-A9CC-087C95300CFB}"/>
                    </a:ext>
                  </a:extLst>
                </p:cNvPr>
                <p:cNvPicPr/>
                <p:nvPr/>
              </p:nvPicPr>
              <p:blipFill>
                <a:blip r:embed="rId165"/>
                <a:stretch>
                  <a:fillRect/>
                </a:stretch>
              </p:blipFill>
              <p:spPr>
                <a:xfrm>
                  <a:off x="1290670" y="6629143"/>
                  <a:ext cx="49824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5" name="Ink 104">
                  <a:extLst>
                    <a:ext uri="{FF2B5EF4-FFF2-40B4-BE49-F238E27FC236}">
                      <a16:creationId xmlns:a16="http://schemas.microsoft.com/office/drawing/2014/main" id="{168BB086-74BF-9B4D-876D-93C5F83498C9}"/>
                    </a:ext>
                  </a:extLst>
                </p14:cNvPr>
                <p14:cNvContentPartPr/>
                <p14:nvPr/>
              </p14:nvContentPartPr>
              <p14:xfrm>
                <a:off x="1363030" y="6668383"/>
                <a:ext cx="380880" cy="248760"/>
              </p14:xfrm>
            </p:contentPart>
          </mc:Choice>
          <mc:Fallback>
            <p:pic>
              <p:nvPicPr>
                <p:cNvPr id="105" name="Ink 104">
                  <a:extLst>
                    <a:ext uri="{FF2B5EF4-FFF2-40B4-BE49-F238E27FC236}">
                      <a16:creationId xmlns:a16="http://schemas.microsoft.com/office/drawing/2014/main" id="{168BB086-74BF-9B4D-876D-93C5F83498C9}"/>
                    </a:ext>
                  </a:extLst>
                </p:cNvPr>
                <p:cNvPicPr/>
                <p:nvPr/>
              </p:nvPicPr>
              <p:blipFill>
                <a:blip r:embed="rId167"/>
                <a:stretch>
                  <a:fillRect/>
                </a:stretch>
              </p:blipFill>
              <p:spPr>
                <a:xfrm>
                  <a:off x="1332430" y="6637783"/>
                  <a:ext cx="44208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7" name="Ink 106">
                  <a:extLst>
                    <a:ext uri="{FF2B5EF4-FFF2-40B4-BE49-F238E27FC236}">
                      <a16:creationId xmlns:a16="http://schemas.microsoft.com/office/drawing/2014/main" id="{362656FF-A12F-3549-AA0C-1B6630CC12BF}"/>
                    </a:ext>
                  </a:extLst>
                </p14:cNvPr>
                <p14:cNvContentPartPr/>
                <p14:nvPr/>
              </p14:nvContentPartPr>
              <p14:xfrm>
                <a:off x="1398670" y="6160783"/>
                <a:ext cx="212760" cy="369360"/>
              </p14:xfrm>
            </p:contentPart>
          </mc:Choice>
          <mc:Fallback>
            <p:pic>
              <p:nvPicPr>
                <p:cNvPr id="107" name="Ink 106">
                  <a:extLst>
                    <a:ext uri="{FF2B5EF4-FFF2-40B4-BE49-F238E27FC236}">
                      <a16:creationId xmlns:a16="http://schemas.microsoft.com/office/drawing/2014/main" id="{362656FF-A12F-3549-AA0C-1B6630CC12BF}"/>
                    </a:ext>
                  </a:extLst>
                </p:cNvPr>
                <p:cNvPicPr/>
                <p:nvPr/>
              </p:nvPicPr>
              <p:blipFill>
                <a:blip r:embed="rId169"/>
                <a:stretch>
                  <a:fillRect/>
                </a:stretch>
              </p:blipFill>
              <p:spPr>
                <a:xfrm>
                  <a:off x="1368070" y="6130183"/>
                  <a:ext cx="274320" cy="430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0">
            <p14:nvContentPartPr>
              <p14:cNvPr id="109" name="Ink 108">
                <a:extLst>
                  <a:ext uri="{FF2B5EF4-FFF2-40B4-BE49-F238E27FC236}">
                    <a16:creationId xmlns:a16="http://schemas.microsoft.com/office/drawing/2014/main" id="{7F784073-870E-934F-A6CD-B2D5F160D0E6}"/>
                  </a:ext>
                </a:extLst>
              </p14:cNvPr>
              <p14:cNvContentPartPr/>
              <p14:nvPr/>
            </p14:nvContentPartPr>
            <p14:xfrm>
              <a:off x="3969070" y="362263"/>
              <a:ext cx="477000" cy="613440"/>
            </p14:xfrm>
          </p:contentPart>
        </mc:Choice>
        <mc:Fallback>
          <p:pic>
            <p:nvPicPr>
              <p:cNvPr id="109" name="Ink 108">
                <a:extLst>
                  <a:ext uri="{FF2B5EF4-FFF2-40B4-BE49-F238E27FC236}">
                    <a16:creationId xmlns:a16="http://schemas.microsoft.com/office/drawing/2014/main" id="{7F784073-870E-934F-A6CD-B2D5F160D0E6}"/>
                  </a:ext>
                </a:extLst>
              </p:cNvPr>
              <p:cNvPicPr/>
              <p:nvPr/>
            </p:nvPicPr>
            <p:blipFill>
              <a:blip r:embed="rId171"/>
              <a:stretch>
                <a:fillRect/>
              </a:stretch>
            </p:blipFill>
            <p:spPr>
              <a:xfrm>
                <a:off x="3915430" y="254623"/>
                <a:ext cx="584640" cy="8290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0" name="Ink 109">
                <a:extLst>
                  <a:ext uri="{FF2B5EF4-FFF2-40B4-BE49-F238E27FC236}">
                    <a16:creationId xmlns:a16="http://schemas.microsoft.com/office/drawing/2014/main" id="{7C162A3B-BDFB-EE46-A8BB-4D2F18A8C487}"/>
                  </a:ext>
                </a:extLst>
              </p14:cNvPr>
              <p14:cNvContentPartPr/>
              <p14:nvPr/>
            </p14:nvContentPartPr>
            <p14:xfrm>
              <a:off x="9464470" y="1331383"/>
              <a:ext cx="11880" cy="310680"/>
            </p14:xfrm>
          </p:contentPart>
        </mc:Choice>
        <mc:Fallback>
          <p:pic>
            <p:nvPicPr>
              <p:cNvPr id="110" name="Ink 109">
                <a:extLst>
                  <a:ext uri="{FF2B5EF4-FFF2-40B4-BE49-F238E27FC236}">
                    <a16:creationId xmlns:a16="http://schemas.microsoft.com/office/drawing/2014/main" id="{7C162A3B-BDFB-EE46-A8BB-4D2F18A8C487}"/>
                  </a:ext>
                </a:extLst>
              </p:cNvPr>
              <p:cNvPicPr/>
              <p:nvPr/>
            </p:nvPicPr>
            <p:blipFill>
              <a:blip r:embed="rId173"/>
              <a:stretch>
                <a:fillRect/>
              </a:stretch>
            </p:blipFill>
            <p:spPr>
              <a:xfrm>
                <a:off x="9410470" y="1223383"/>
                <a:ext cx="119520" cy="5263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23" name="Ink 122">
                <a:extLst>
                  <a:ext uri="{FF2B5EF4-FFF2-40B4-BE49-F238E27FC236}">
                    <a16:creationId xmlns:a16="http://schemas.microsoft.com/office/drawing/2014/main" id="{8FED2F3E-152C-EE4C-B224-72D715218188}"/>
                  </a:ext>
                </a:extLst>
              </p14:cNvPr>
              <p14:cNvContentPartPr/>
              <p14:nvPr/>
            </p14:nvContentPartPr>
            <p14:xfrm>
              <a:off x="1583350" y="2263"/>
              <a:ext cx="6330960" cy="2043720"/>
            </p14:xfrm>
          </p:contentPart>
        </mc:Choice>
        <mc:Fallback>
          <p:pic>
            <p:nvPicPr>
              <p:cNvPr id="123" name="Ink 122">
                <a:extLst>
                  <a:ext uri="{FF2B5EF4-FFF2-40B4-BE49-F238E27FC236}">
                    <a16:creationId xmlns:a16="http://schemas.microsoft.com/office/drawing/2014/main" id="{8FED2F3E-152C-EE4C-B224-72D715218188}"/>
                  </a:ext>
                </a:extLst>
              </p:cNvPr>
              <p:cNvPicPr/>
              <p:nvPr/>
            </p:nvPicPr>
            <p:blipFill>
              <a:blip r:embed="rId175"/>
              <a:stretch>
                <a:fillRect/>
              </a:stretch>
            </p:blipFill>
            <p:spPr>
              <a:xfrm>
                <a:off x="1568230" y="-13217"/>
                <a:ext cx="6361560" cy="20743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24" name="Ink 123">
                <a:extLst>
                  <a:ext uri="{FF2B5EF4-FFF2-40B4-BE49-F238E27FC236}">
                    <a16:creationId xmlns:a16="http://schemas.microsoft.com/office/drawing/2014/main" id="{7587574F-FBD0-E545-A2B3-1E138F629380}"/>
                  </a:ext>
                </a:extLst>
              </p14:cNvPr>
              <p14:cNvContentPartPr/>
              <p14:nvPr/>
            </p14:nvContentPartPr>
            <p14:xfrm>
              <a:off x="6041230" y="1655383"/>
              <a:ext cx="1911960" cy="1648080"/>
            </p14:xfrm>
          </p:contentPart>
        </mc:Choice>
        <mc:Fallback>
          <p:pic>
            <p:nvPicPr>
              <p:cNvPr id="124" name="Ink 123">
                <a:extLst>
                  <a:ext uri="{FF2B5EF4-FFF2-40B4-BE49-F238E27FC236}">
                    <a16:creationId xmlns:a16="http://schemas.microsoft.com/office/drawing/2014/main" id="{7587574F-FBD0-E545-A2B3-1E138F629380}"/>
                  </a:ext>
                </a:extLst>
              </p:cNvPr>
              <p:cNvPicPr/>
              <p:nvPr/>
            </p:nvPicPr>
            <p:blipFill>
              <a:blip r:embed="rId177"/>
              <a:stretch>
                <a:fillRect/>
              </a:stretch>
            </p:blipFill>
            <p:spPr>
              <a:xfrm>
                <a:off x="6025750" y="1640263"/>
                <a:ext cx="1942560" cy="1678680"/>
              </a:xfrm>
              <a:prstGeom prst="rect">
                <a:avLst/>
              </a:prstGeom>
            </p:spPr>
          </p:pic>
        </mc:Fallback>
      </mc:AlternateContent>
      <p:grpSp>
        <p:nvGrpSpPr>
          <p:cNvPr id="134" name="Group 133">
            <a:extLst>
              <a:ext uri="{FF2B5EF4-FFF2-40B4-BE49-F238E27FC236}">
                <a16:creationId xmlns:a16="http://schemas.microsoft.com/office/drawing/2014/main" id="{0F8CFE05-3819-D547-9FA9-285582C8DCCD}"/>
              </a:ext>
            </a:extLst>
          </p:cNvPr>
          <p:cNvGrpSpPr/>
          <p:nvPr/>
        </p:nvGrpSpPr>
        <p:grpSpPr>
          <a:xfrm>
            <a:off x="1739950" y="-114017"/>
            <a:ext cx="6453720" cy="1645920"/>
            <a:chOff x="1739950" y="-114017"/>
            <a:chExt cx="6453720" cy="1645920"/>
          </a:xfrm>
        </p:grpSpPr>
        <mc:AlternateContent xmlns:mc="http://schemas.openxmlformats.org/markup-compatibility/2006">
          <mc:Choice xmlns:p14="http://schemas.microsoft.com/office/powerpoint/2010/main" Requires="p14">
            <p:contentPart p14:bwMode="auto" r:id="rId178">
              <p14:nvContentPartPr>
                <p14:cNvPr id="129" name="Ink 128">
                  <a:extLst>
                    <a:ext uri="{FF2B5EF4-FFF2-40B4-BE49-F238E27FC236}">
                      <a16:creationId xmlns:a16="http://schemas.microsoft.com/office/drawing/2014/main" id="{FE45396C-B057-2E4D-A52E-8BA6C2B6235E}"/>
                    </a:ext>
                  </a:extLst>
                </p14:cNvPr>
                <p14:cNvContentPartPr/>
                <p14:nvPr/>
              </p14:nvContentPartPr>
              <p14:xfrm>
                <a:off x="1830670" y="1253623"/>
                <a:ext cx="3650040" cy="99720"/>
              </p14:xfrm>
            </p:contentPart>
          </mc:Choice>
          <mc:Fallback>
            <p:pic>
              <p:nvPicPr>
                <p:cNvPr id="129" name="Ink 128">
                  <a:extLst>
                    <a:ext uri="{FF2B5EF4-FFF2-40B4-BE49-F238E27FC236}">
                      <a16:creationId xmlns:a16="http://schemas.microsoft.com/office/drawing/2014/main" id="{FE45396C-B057-2E4D-A52E-8BA6C2B6235E}"/>
                    </a:ext>
                  </a:extLst>
                </p:cNvPr>
                <p:cNvPicPr/>
                <p:nvPr/>
              </p:nvPicPr>
              <p:blipFill>
                <a:blip r:embed="rId179"/>
                <a:stretch>
                  <a:fillRect/>
                </a:stretch>
              </p:blipFill>
              <p:spPr>
                <a:xfrm>
                  <a:off x="1815550" y="1238143"/>
                  <a:ext cx="368064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30" name="Ink 129">
                  <a:extLst>
                    <a:ext uri="{FF2B5EF4-FFF2-40B4-BE49-F238E27FC236}">
                      <a16:creationId xmlns:a16="http://schemas.microsoft.com/office/drawing/2014/main" id="{EBC6099F-111C-B248-B5EC-E203BF8CE6B7}"/>
                    </a:ext>
                  </a:extLst>
                </p14:cNvPr>
                <p14:cNvContentPartPr/>
                <p14:nvPr/>
              </p14:nvContentPartPr>
              <p14:xfrm>
                <a:off x="1870990" y="1256143"/>
                <a:ext cx="3709080" cy="221400"/>
              </p14:xfrm>
            </p:contentPart>
          </mc:Choice>
          <mc:Fallback>
            <p:pic>
              <p:nvPicPr>
                <p:cNvPr id="130" name="Ink 129">
                  <a:extLst>
                    <a:ext uri="{FF2B5EF4-FFF2-40B4-BE49-F238E27FC236}">
                      <a16:creationId xmlns:a16="http://schemas.microsoft.com/office/drawing/2014/main" id="{EBC6099F-111C-B248-B5EC-E203BF8CE6B7}"/>
                    </a:ext>
                  </a:extLst>
                </p:cNvPr>
                <p:cNvPicPr/>
                <p:nvPr/>
              </p:nvPicPr>
              <p:blipFill>
                <a:blip r:embed="rId181"/>
                <a:stretch>
                  <a:fillRect/>
                </a:stretch>
              </p:blipFill>
              <p:spPr>
                <a:xfrm>
                  <a:off x="1855870" y="1240663"/>
                  <a:ext cx="373968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31" name="Ink 130">
                  <a:extLst>
                    <a:ext uri="{FF2B5EF4-FFF2-40B4-BE49-F238E27FC236}">
                      <a16:creationId xmlns:a16="http://schemas.microsoft.com/office/drawing/2014/main" id="{F0AE5047-24CF-CE4D-BD9F-C5D378A19A20}"/>
                    </a:ext>
                  </a:extLst>
                </p14:cNvPr>
                <p14:cNvContentPartPr/>
                <p14:nvPr/>
              </p14:nvContentPartPr>
              <p14:xfrm>
                <a:off x="1739950" y="1168663"/>
                <a:ext cx="3633840" cy="363240"/>
              </p14:xfrm>
            </p:contentPart>
          </mc:Choice>
          <mc:Fallback>
            <p:pic>
              <p:nvPicPr>
                <p:cNvPr id="131" name="Ink 130">
                  <a:extLst>
                    <a:ext uri="{FF2B5EF4-FFF2-40B4-BE49-F238E27FC236}">
                      <a16:creationId xmlns:a16="http://schemas.microsoft.com/office/drawing/2014/main" id="{F0AE5047-24CF-CE4D-BD9F-C5D378A19A20}"/>
                    </a:ext>
                  </a:extLst>
                </p:cNvPr>
                <p:cNvPicPr/>
                <p:nvPr/>
              </p:nvPicPr>
              <p:blipFill>
                <a:blip r:embed="rId183"/>
                <a:stretch>
                  <a:fillRect/>
                </a:stretch>
              </p:blipFill>
              <p:spPr>
                <a:xfrm>
                  <a:off x="1724830" y="1153183"/>
                  <a:ext cx="366444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33" name="Ink 132">
                  <a:extLst>
                    <a:ext uri="{FF2B5EF4-FFF2-40B4-BE49-F238E27FC236}">
                      <a16:creationId xmlns:a16="http://schemas.microsoft.com/office/drawing/2014/main" id="{A0E8C9A4-9E97-4A4C-BBBB-777B4FC7AF5F}"/>
                    </a:ext>
                  </a:extLst>
                </p14:cNvPr>
                <p14:cNvContentPartPr/>
                <p14:nvPr/>
              </p14:nvContentPartPr>
              <p14:xfrm>
                <a:off x="6081550" y="-114017"/>
                <a:ext cx="2112120" cy="1227240"/>
              </p14:xfrm>
            </p:contentPart>
          </mc:Choice>
          <mc:Fallback>
            <p:pic>
              <p:nvPicPr>
                <p:cNvPr id="133" name="Ink 132">
                  <a:extLst>
                    <a:ext uri="{FF2B5EF4-FFF2-40B4-BE49-F238E27FC236}">
                      <a16:creationId xmlns:a16="http://schemas.microsoft.com/office/drawing/2014/main" id="{A0E8C9A4-9E97-4A4C-BBBB-777B4FC7AF5F}"/>
                    </a:ext>
                  </a:extLst>
                </p:cNvPr>
                <p:cNvPicPr/>
                <p:nvPr/>
              </p:nvPicPr>
              <p:blipFill>
                <a:blip r:embed="rId185"/>
                <a:stretch>
                  <a:fillRect/>
                </a:stretch>
              </p:blipFill>
              <p:spPr>
                <a:xfrm>
                  <a:off x="6066430" y="-129497"/>
                  <a:ext cx="2142720" cy="1257480"/>
                </a:xfrm>
                <a:prstGeom prst="rect">
                  <a:avLst/>
                </a:prstGeom>
              </p:spPr>
            </p:pic>
          </mc:Fallback>
        </mc:AlternateContent>
      </p:grpSp>
      <p:grpSp>
        <p:nvGrpSpPr>
          <p:cNvPr id="138" name="Group 137">
            <a:extLst>
              <a:ext uri="{FF2B5EF4-FFF2-40B4-BE49-F238E27FC236}">
                <a16:creationId xmlns:a16="http://schemas.microsoft.com/office/drawing/2014/main" id="{CD8FE2CA-2771-004F-86B8-14E3348EE0D7}"/>
              </a:ext>
            </a:extLst>
          </p:cNvPr>
          <p:cNvGrpSpPr/>
          <p:nvPr/>
        </p:nvGrpSpPr>
        <p:grpSpPr>
          <a:xfrm>
            <a:off x="9283030" y="531823"/>
            <a:ext cx="2907720" cy="1782360"/>
            <a:chOff x="9283030" y="531823"/>
            <a:chExt cx="2907720" cy="1782360"/>
          </a:xfrm>
        </p:grpSpPr>
        <mc:AlternateContent xmlns:mc="http://schemas.openxmlformats.org/markup-compatibility/2006">
          <mc:Choice xmlns:p14="http://schemas.microsoft.com/office/powerpoint/2010/main" Requires="p14">
            <p:contentPart p14:bwMode="auto" r:id="rId186">
              <p14:nvContentPartPr>
                <p14:cNvPr id="111" name="Ink 110">
                  <a:extLst>
                    <a:ext uri="{FF2B5EF4-FFF2-40B4-BE49-F238E27FC236}">
                      <a16:creationId xmlns:a16="http://schemas.microsoft.com/office/drawing/2014/main" id="{03DCFADA-A1BC-C04C-A14F-3480AFD05E6F}"/>
                    </a:ext>
                  </a:extLst>
                </p14:cNvPr>
                <p14:cNvContentPartPr/>
                <p14:nvPr/>
              </p14:nvContentPartPr>
              <p14:xfrm>
                <a:off x="9470950" y="1332463"/>
                <a:ext cx="349920" cy="273600"/>
              </p14:xfrm>
            </p:contentPart>
          </mc:Choice>
          <mc:Fallback>
            <p:pic>
              <p:nvPicPr>
                <p:cNvPr id="111" name="Ink 110">
                  <a:extLst>
                    <a:ext uri="{FF2B5EF4-FFF2-40B4-BE49-F238E27FC236}">
                      <a16:creationId xmlns:a16="http://schemas.microsoft.com/office/drawing/2014/main" id="{03DCFADA-A1BC-C04C-A14F-3480AFD05E6F}"/>
                    </a:ext>
                  </a:extLst>
                </p:cNvPr>
                <p:cNvPicPr/>
                <p:nvPr/>
              </p:nvPicPr>
              <p:blipFill>
                <a:blip r:embed="rId187"/>
                <a:stretch>
                  <a:fillRect/>
                </a:stretch>
              </p:blipFill>
              <p:spPr>
                <a:xfrm>
                  <a:off x="9455830" y="1317343"/>
                  <a:ext cx="38052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2" name="Ink 111">
                  <a:extLst>
                    <a:ext uri="{FF2B5EF4-FFF2-40B4-BE49-F238E27FC236}">
                      <a16:creationId xmlns:a16="http://schemas.microsoft.com/office/drawing/2014/main" id="{A67D5D2F-1BC1-E440-BE57-9F21B3208FBA}"/>
                    </a:ext>
                  </a:extLst>
                </p14:cNvPr>
                <p14:cNvContentPartPr/>
                <p14:nvPr/>
              </p14:nvContentPartPr>
              <p14:xfrm>
                <a:off x="9475990" y="1283863"/>
                <a:ext cx="396720" cy="457920"/>
              </p14:xfrm>
            </p:contentPart>
          </mc:Choice>
          <mc:Fallback>
            <p:pic>
              <p:nvPicPr>
                <p:cNvPr id="112" name="Ink 111">
                  <a:extLst>
                    <a:ext uri="{FF2B5EF4-FFF2-40B4-BE49-F238E27FC236}">
                      <a16:creationId xmlns:a16="http://schemas.microsoft.com/office/drawing/2014/main" id="{A67D5D2F-1BC1-E440-BE57-9F21B3208FBA}"/>
                    </a:ext>
                  </a:extLst>
                </p:cNvPr>
                <p:cNvPicPr/>
                <p:nvPr/>
              </p:nvPicPr>
              <p:blipFill>
                <a:blip r:embed="rId189"/>
                <a:stretch>
                  <a:fillRect/>
                </a:stretch>
              </p:blipFill>
              <p:spPr>
                <a:xfrm>
                  <a:off x="9460870" y="1268743"/>
                  <a:ext cx="427320" cy="4885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3" name="Ink 112">
                  <a:extLst>
                    <a:ext uri="{FF2B5EF4-FFF2-40B4-BE49-F238E27FC236}">
                      <a16:creationId xmlns:a16="http://schemas.microsoft.com/office/drawing/2014/main" id="{A4AEB03B-F934-5D47-A17C-3166B43E42E5}"/>
                    </a:ext>
                  </a:extLst>
                </p14:cNvPr>
                <p14:cNvContentPartPr/>
                <p14:nvPr/>
              </p14:nvContentPartPr>
              <p14:xfrm>
                <a:off x="9933910" y="1175863"/>
                <a:ext cx="576720" cy="446400"/>
              </p14:xfrm>
            </p:contentPart>
          </mc:Choice>
          <mc:Fallback>
            <p:pic>
              <p:nvPicPr>
                <p:cNvPr id="113" name="Ink 112">
                  <a:extLst>
                    <a:ext uri="{FF2B5EF4-FFF2-40B4-BE49-F238E27FC236}">
                      <a16:creationId xmlns:a16="http://schemas.microsoft.com/office/drawing/2014/main" id="{A4AEB03B-F934-5D47-A17C-3166B43E42E5}"/>
                    </a:ext>
                  </a:extLst>
                </p:cNvPr>
                <p:cNvPicPr/>
                <p:nvPr/>
              </p:nvPicPr>
              <p:blipFill>
                <a:blip r:embed="rId191"/>
                <a:stretch>
                  <a:fillRect/>
                </a:stretch>
              </p:blipFill>
              <p:spPr>
                <a:xfrm>
                  <a:off x="9918790" y="1160743"/>
                  <a:ext cx="607320" cy="4766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4" name="Ink 113">
                  <a:extLst>
                    <a:ext uri="{FF2B5EF4-FFF2-40B4-BE49-F238E27FC236}">
                      <a16:creationId xmlns:a16="http://schemas.microsoft.com/office/drawing/2014/main" id="{0E85F987-1827-5A46-BE59-7F89723B6044}"/>
                    </a:ext>
                  </a:extLst>
                </p14:cNvPr>
                <p14:cNvContentPartPr/>
                <p14:nvPr/>
              </p14:nvContentPartPr>
              <p14:xfrm>
                <a:off x="10479310" y="1188463"/>
                <a:ext cx="23760" cy="11520"/>
              </p14:xfrm>
            </p:contentPart>
          </mc:Choice>
          <mc:Fallback>
            <p:pic>
              <p:nvPicPr>
                <p:cNvPr id="114" name="Ink 113">
                  <a:extLst>
                    <a:ext uri="{FF2B5EF4-FFF2-40B4-BE49-F238E27FC236}">
                      <a16:creationId xmlns:a16="http://schemas.microsoft.com/office/drawing/2014/main" id="{0E85F987-1827-5A46-BE59-7F89723B6044}"/>
                    </a:ext>
                  </a:extLst>
                </p:cNvPr>
                <p:cNvPicPr/>
                <p:nvPr/>
              </p:nvPicPr>
              <p:blipFill>
                <a:blip r:embed="rId193"/>
                <a:stretch>
                  <a:fillRect/>
                </a:stretch>
              </p:blipFill>
              <p:spPr>
                <a:xfrm>
                  <a:off x="10464190" y="1173343"/>
                  <a:ext cx="543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5" name="Ink 114">
                  <a:extLst>
                    <a:ext uri="{FF2B5EF4-FFF2-40B4-BE49-F238E27FC236}">
                      <a16:creationId xmlns:a16="http://schemas.microsoft.com/office/drawing/2014/main" id="{2292AC3D-0A47-404E-92AC-35D745741977}"/>
                    </a:ext>
                  </a:extLst>
                </p14:cNvPr>
                <p14:cNvContentPartPr/>
                <p14:nvPr/>
              </p14:nvContentPartPr>
              <p14:xfrm>
                <a:off x="10595950" y="1248943"/>
                <a:ext cx="373320" cy="117360"/>
              </p14:xfrm>
            </p:contentPart>
          </mc:Choice>
          <mc:Fallback>
            <p:pic>
              <p:nvPicPr>
                <p:cNvPr id="115" name="Ink 114">
                  <a:extLst>
                    <a:ext uri="{FF2B5EF4-FFF2-40B4-BE49-F238E27FC236}">
                      <a16:creationId xmlns:a16="http://schemas.microsoft.com/office/drawing/2014/main" id="{2292AC3D-0A47-404E-92AC-35D745741977}"/>
                    </a:ext>
                  </a:extLst>
                </p:cNvPr>
                <p:cNvPicPr/>
                <p:nvPr/>
              </p:nvPicPr>
              <p:blipFill>
                <a:blip r:embed="rId195"/>
                <a:stretch>
                  <a:fillRect/>
                </a:stretch>
              </p:blipFill>
              <p:spPr>
                <a:xfrm>
                  <a:off x="10580830" y="1233463"/>
                  <a:ext cx="40392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6" name="Ink 115">
                  <a:extLst>
                    <a:ext uri="{FF2B5EF4-FFF2-40B4-BE49-F238E27FC236}">
                      <a16:creationId xmlns:a16="http://schemas.microsoft.com/office/drawing/2014/main" id="{D867A546-8356-054C-87EB-13BDBF9447F5}"/>
                    </a:ext>
                  </a:extLst>
                </p14:cNvPr>
                <p14:cNvContentPartPr/>
                <p14:nvPr/>
              </p14:nvContentPartPr>
              <p14:xfrm>
                <a:off x="11092750" y="1118623"/>
                <a:ext cx="113760" cy="23400"/>
              </p14:xfrm>
            </p:contentPart>
          </mc:Choice>
          <mc:Fallback>
            <p:pic>
              <p:nvPicPr>
                <p:cNvPr id="116" name="Ink 115">
                  <a:extLst>
                    <a:ext uri="{FF2B5EF4-FFF2-40B4-BE49-F238E27FC236}">
                      <a16:creationId xmlns:a16="http://schemas.microsoft.com/office/drawing/2014/main" id="{D867A546-8356-054C-87EB-13BDBF9447F5}"/>
                    </a:ext>
                  </a:extLst>
                </p:cNvPr>
                <p:cNvPicPr/>
                <p:nvPr/>
              </p:nvPicPr>
              <p:blipFill>
                <a:blip r:embed="rId197"/>
                <a:stretch>
                  <a:fillRect/>
                </a:stretch>
              </p:blipFill>
              <p:spPr>
                <a:xfrm>
                  <a:off x="11077630" y="1103503"/>
                  <a:ext cx="14436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7" name="Ink 116">
                  <a:extLst>
                    <a:ext uri="{FF2B5EF4-FFF2-40B4-BE49-F238E27FC236}">
                      <a16:creationId xmlns:a16="http://schemas.microsoft.com/office/drawing/2014/main" id="{43044846-BC17-674A-AF10-C0CB2C2E2613}"/>
                    </a:ext>
                  </a:extLst>
                </p14:cNvPr>
                <p14:cNvContentPartPr/>
                <p14:nvPr/>
              </p14:nvContentPartPr>
              <p14:xfrm>
                <a:off x="11116150" y="1257943"/>
                <a:ext cx="111600" cy="47160"/>
              </p14:xfrm>
            </p:contentPart>
          </mc:Choice>
          <mc:Fallback>
            <p:pic>
              <p:nvPicPr>
                <p:cNvPr id="117" name="Ink 116">
                  <a:extLst>
                    <a:ext uri="{FF2B5EF4-FFF2-40B4-BE49-F238E27FC236}">
                      <a16:creationId xmlns:a16="http://schemas.microsoft.com/office/drawing/2014/main" id="{43044846-BC17-674A-AF10-C0CB2C2E2613}"/>
                    </a:ext>
                  </a:extLst>
                </p:cNvPr>
                <p:cNvPicPr/>
                <p:nvPr/>
              </p:nvPicPr>
              <p:blipFill>
                <a:blip r:embed="rId199"/>
                <a:stretch>
                  <a:fillRect/>
                </a:stretch>
              </p:blipFill>
              <p:spPr>
                <a:xfrm>
                  <a:off x="11100670" y="1242823"/>
                  <a:ext cx="1418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8" name="Ink 117">
                  <a:extLst>
                    <a:ext uri="{FF2B5EF4-FFF2-40B4-BE49-F238E27FC236}">
                      <a16:creationId xmlns:a16="http://schemas.microsoft.com/office/drawing/2014/main" id="{0410ECF6-64DE-9848-AE91-5C61E281E99C}"/>
                    </a:ext>
                  </a:extLst>
                </p14:cNvPr>
                <p14:cNvContentPartPr/>
                <p14:nvPr/>
              </p14:nvContentPartPr>
              <p14:xfrm>
                <a:off x="11368150" y="910543"/>
                <a:ext cx="312480" cy="529920"/>
              </p14:xfrm>
            </p:contentPart>
          </mc:Choice>
          <mc:Fallback>
            <p:pic>
              <p:nvPicPr>
                <p:cNvPr id="118" name="Ink 117">
                  <a:extLst>
                    <a:ext uri="{FF2B5EF4-FFF2-40B4-BE49-F238E27FC236}">
                      <a16:creationId xmlns:a16="http://schemas.microsoft.com/office/drawing/2014/main" id="{0410ECF6-64DE-9848-AE91-5C61E281E99C}"/>
                    </a:ext>
                  </a:extLst>
                </p:cNvPr>
                <p:cNvPicPr/>
                <p:nvPr/>
              </p:nvPicPr>
              <p:blipFill>
                <a:blip r:embed="rId201"/>
                <a:stretch>
                  <a:fillRect/>
                </a:stretch>
              </p:blipFill>
              <p:spPr>
                <a:xfrm>
                  <a:off x="11353030" y="895423"/>
                  <a:ext cx="343080" cy="5605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9" name="Ink 118">
                  <a:extLst>
                    <a:ext uri="{FF2B5EF4-FFF2-40B4-BE49-F238E27FC236}">
                      <a16:creationId xmlns:a16="http://schemas.microsoft.com/office/drawing/2014/main" id="{D045D934-56AB-C24F-8924-7AE83AAD7829}"/>
                    </a:ext>
                  </a:extLst>
                </p14:cNvPr>
                <p14:cNvContentPartPr/>
                <p14:nvPr/>
              </p14:nvContentPartPr>
              <p14:xfrm>
                <a:off x="9283030" y="531823"/>
                <a:ext cx="2746080" cy="1637280"/>
              </p14:xfrm>
            </p:contentPart>
          </mc:Choice>
          <mc:Fallback>
            <p:pic>
              <p:nvPicPr>
                <p:cNvPr id="119" name="Ink 118">
                  <a:extLst>
                    <a:ext uri="{FF2B5EF4-FFF2-40B4-BE49-F238E27FC236}">
                      <a16:creationId xmlns:a16="http://schemas.microsoft.com/office/drawing/2014/main" id="{D045D934-56AB-C24F-8924-7AE83AAD7829}"/>
                    </a:ext>
                  </a:extLst>
                </p:cNvPr>
                <p:cNvPicPr/>
                <p:nvPr/>
              </p:nvPicPr>
              <p:blipFill>
                <a:blip r:embed="rId203"/>
                <a:stretch>
                  <a:fillRect/>
                </a:stretch>
              </p:blipFill>
              <p:spPr>
                <a:xfrm>
                  <a:off x="9267550" y="516703"/>
                  <a:ext cx="2776680" cy="16678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0" name="Ink 119">
                  <a:extLst>
                    <a:ext uri="{FF2B5EF4-FFF2-40B4-BE49-F238E27FC236}">
                      <a16:creationId xmlns:a16="http://schemas.microsoft.com/office/drawing/2014/main" id="{9060A5BB-D6AF-B74A-A099-A92AAF993C20}"/>
                    </a:ext>
                  </a:extLst>
                </p14:cNvPr>
                <p14:cNvContentPartPr/>
                <p14:nvPr/>
              </p14:nvContentPartPr>
              <p14:xfrm>
                <a:off x="9523870" y="1721623"/>
                <a:ext cx="2296440" cy="585720"/>
              </p14:xfrm>
            </p:contentPart>
          </mc:Choice>
          <mc:Fallback>
            <p:pic>
              <p:nvPicPr>
                <p:cNvPr id="120" name="Ink 119">
                  <a:extLst>
                    <a:ext uri="{FF2B5EF4-FFF2-40B4-BE49-F238E27FC236}">
                      <a16:creationId xmlns:a16="http://schemas.microsoft.com/office/drawing/2014/main" id="{9060A5BB-D6AF-B74A-A099-A92AAF993C20}"/>
                    </a:ext>
                  </a:extLst>
                </p:cNvPr>
                <p:cNvPicPr/>
                <p:nvPr/>
              </p:nvPicPr>
              <p:blipFill>
                <a:blip r:embed="rId205"/>
                <a:stretch>
                  <a:fillRect/>
                </a:stretch>
              </p:blipFill>
              <p:spPr>
                <a:xfrm>
                  <a:off x="9508390" y="1706143"/>
                  <a:ext cx="2326680" cy="6163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1" name="Ink 120">
                  <a:extLst>
                    <a:ext uri="{FF2B5EF4-FFF2-40B4-BE49-F238E27FC236}">
                      <a16:creationId xmlns:a16="http://schemas.microsoft.com/office/drawing/2014/main" id="{54D88102-2265-BA4D-B588-632B2131CEEF}"/>
                    </a:ext>
                  </a:extLst>
                </p14:cNvPr>
                <p14:cNvContentPartPr/>
                <p14:nvPr/>
              </p14:nvContentPartPr>
              <p14:xfrm>
                <a:off x="9670390" y="1703623"/>
                <a:ext cx="2520360" cy="595440"/>
              </p14:xfrm>
            </p:contentPart>
          </mc:Choice>
          <mc:Fallback>
            <p:pic>
              <p:nvPicPr>
                <p:cNvPr id="121" name="Ink 120">
                  <a:extLst>
                    <a:ext uri="{FF2B5EF4-FFF2-40B4-BE49-F238E27FC236}">
                      <a16:creationId xmlns:a16="http://schemas.microsoft.com/office/drawing/2014/main" id="{54D88102-2265-BA4D-B588-632B2131CEEF}"/>
                    </a:ext>
                  </a:extLst>
                </p:cNvPr>
                <p:cNvPicPr/>
                <p:nvPr/>
              </p:nvPicPr>
              <p:blipFill>
                <a:blip r:embed="rId207"/>
                <a:stretch>
                  <a:fillRect/>
                </a:stretch>
              </p:blipFill>
              <p:spPr>
                <a:xfrm>
                  <a:off x="9655270" y="1688143"/>
                  <a:ext cx="2550960" cy="6260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5" name="Ink 124">
                  <a:extLst>
                    <a:ext uri="{FF2B5EF4-FFF2-40B4-BE49-F238E27FC236}">
                      <a16:creationId xmlns:a16="http://schemas.microsoft.com/office/drawing/2014/main" id="{0079F8BD-071A-1444-8A76-F785265C3683}"/>
                    </a:ext>
                  </a:extLst>
                </p14:cNvPr>
                <p14:cNvContentPartPr/>
                <p14:nvPr/>
              </p14:nvContentPartPr>
              <p14:xfrm>
                <a:off x="10080790" y="1837903"/>
                <a:ext cx="1867680" cy="337680"/>
              </p14:xfrm>
            </p:contentPart>
          </mc:Choice>
          <mc:Fallback>
            <p:pic>
              <p:nvPicPr>
                <p:cNvPr id="125" name="Ink 124">
                  <a:extLst>
                    <a:ext uri="{FF2B5EF4-FFF2-40B4-BE49-F238E27FC236}">
                      <a16:creationId xmlns:a16="http://schemas.microsoft.com/office/drawing/2014/main" id="{0079F8BD-071A-1444-8A76-F785265C3683}"/>
                    </a:ext>
                  </a:extLst>
                </p:cNvPr>
                <p:cNvPicPr/>
                <p:nvPr/>
              </p:nvPicPr>
              <p:blipFill>
                <a:blip r:embed="rId209"/>
                <a:stretch>
                  <a:fillRect/>
                </a:stretch>
              </p:blipFill>
              <p:spPr>
                <a:xfrm>
                  <a:off x="10065310" y="1822783"/>
                  <a:ext cx="189792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6" name="Ink 125">
                  <a:extLst>
                    <a:ext uri="{FF2B5EF4-FFF2-40B4-BE49-F238E27FC236}">
                      <a16:creationId xmlns:a16="http://schemas.microsoft.com/office/drawing/2014/main" id="{3766EA9B-262E-C24D-99C8-098B2416634D}"/>
                    </a:ext>
                  </a:extLst>
                </p14:cNvPr>
                <p14:cNvContentPartPr/>
                <p14:nvPr/>
              </p14:nvContentPartPr>
              <p14:xfrm>
                <a:off x="10122190" y="1747903"/>
                <a:ext cx="1811880" cy="380520"/>
              </p14:xfrm>
            </p:contentPart>
          </mc:Choice>
          <mc:Fallback>
            <p:pic>
              <p:nvPicPr>
                <p:cNvPr id="126" name="Ink 125">
                  <a:extLst>
                    <a:ext uri="{FF2B5EF4-FFF2-40B4-BE49-F238E27FC236}">
                      <a16:creationId xmlns:a16="http://schemas.microsoft.com/office/drawing/2014/main" id="{3766EA9B-262E-C24D-99C8-098B2416634D}"/>
                    </a:ext>
                  </a:extLst>
                </p:cNvPr>
                <p:cNvPicPr/>
                <p:nvPr/>
              </p:nvPicPr>
              <p:blipFill>
                <a:blip r:embed="rId211"/>
                <a:stretch>
                  <a:fillRect/>
                </a:stretch>
              </p:blipFill>
              <p:spPr>
                <a:xfrm>
                  <a:off x="10107070" y="1732423"/>
                  <a:ext cx="1842480" cy="4111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7" name="Ink 126">
                  <a:extLst>
                    <a:ext uri="{FF2B5EF4-FFF2-40B4-BE49-F238E27FC236}">
                      <a16:creationId xmlns:a16="http://schemas.microsoft.com/office/drawing/2014/main" id="{A8DEF651-A92E-934E-8363-8722312FEFCB}"/>
                    </a:ext>
                  </a:extLst>
                </p14:cNvPr>
                <p14:cNvContentPartPr/>
                <p14:nvPr/>
              </p14:nvContentPartPr>
              <p14:xfrm>
                <a:off x="10134430" y="1806223"/>
                <a:ext cx="1614240" cy="335880"/>
              </p14:xfrm>
            </p:contentPart>
          </mc:Choice>
          <mc:Fallback>
            <p:pic>
              <p:nvPicPr>
                <p:cNvPr id="127" name="Ink 126">
                  <a:extLst>
                    <a:ext uri="{FF2B5EF4-FFF2-40B4-BE49-F238E27FC236}">
                      <a16:creationId xmlns:a16="http://schemas.microsoft.com/office/drawing/2014/main" id="{A8DEF651-A92E-934E-8363-8722312FEFCB}"/>
                    </a:ext>
                  </a:extLst>
                </p:cNvPr>
                <p:cNvPicPr/>
                <p:nvPr/>
              </p:nvPicPr>
              <p:blipFill>
                <a:blip r:embed="rId213"/>
                <a:stretch>
                  <a:fillRect/>
                </a:stretch>
              </p:blipFill>
              <p:spPr>
                <a:xfrm>
                  <a:off x="10119310" y="1790743"/>
                  <a:ext cx="164484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5" name="Ink 134">
                  <a:extLst>
                    <a:ext uri="{FF2B5EF4-FFF2-40B4-BE49-F238E27FC236}">
                      <a16:creationId xmlns:a16="http://schemas.microsoft.com/office/drawing/2014/main" id="{45771139-1887-4E4A-B2BC-FA44C53D602E}"/>
                    </a:ext>
                  </a:extLst>
                </p14:cNvPr>
                <p14:cNvContentPartPr/>
                <p14:nvPr/>
              </p14:nvContentPartPr>
              <p14:xfrm>
                <a:off x="9407950" y="1720543"/>
                <a:ext cx="2304360" cy="593640"/>
              </p14:xfrm>
            </p:contentPart>
          </mc:Choice>
          <mc:Fallback>
            <p:pic>
              <p:nvPicPr>
                <p:cNvPr id="135" name="Ink 134">
                  <a:extLst>
                    <a:ext uri="{FF2B5EF4-FFF2-40B4-BE49-F238E27FC236}">
                      <a16:creationId xmlns:a16="http://schemas.microsoft.com/office/drawing/2014/main" id="{45771139-1887-4E4A-B2BC-FA44C53D602E}"/>
                    </a:ext>
                  </a:extLst>
                </p:cNvPr>
                <p:cNvPicPr/>
                <p:nvPr/>
              </p:nvPicPr>
              <p:blipFill>
                <a:blip r:embed="rId215"/>
                <a:stretch>
                  <a:fillRect/>
                </a:stretch>
              </p:blipFill>
              <p:spPr>
                <a:xfrm>
                  <a:off x="9392830" y="1705063"/>
                  <a:ext cx="2334960" cy="6242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6" name="Ink 135">
                  <a:extLst>
                    <a:ext uri="{FF2B5EF4-FFF2-40B4-BE49-F238E27FC236}">
                      <a16:creationId xmlns:a16="http://schemas.microsoft.com/office/drawing/2014/main" id="{733A62FC-7265-884B-9AD9-FEB5E731D9C2}"/>
                    </a:ext>
                  </a:extLst>
                </p14:cNvPr>
                <p14:cNvContentPartPr/>
                <p14:nvPr/>
              </p14:nvContentPartPr>
              <p14:xfrm>
                <a:off x="9551590" y="1765183"/>
                <a:ext cx="2604600" cy="515160"/>
              </p14:xfrm>
            </p:contentPart>
          </mc:Choice>
          <mc:Fallback>
            <p:pic>
              <p:nvPicPr>
                <p:cNvPr id="136" name="Ink 135">
                  <a:extLst>
                    <a:ext uri="{FF2B5EF4-FFF2-40B4-BE49-F238E27FC236}">
                      <a16:creationId xmlns:a16="http://schemas.microsoft.com/office/drawing/2014/main" id="{733A62FC-7265-884B-9AD9-FEB5E731D9C2}"/>
                    </a:ext>
                  </a:extLst>
                </p:cNvPr>
                <p:cNvPicPr/>
                <p:nvPr/>
              </p:nvPicPr>
              <p:blipFill>
                <a:blip r:embed="rId217"/>
                <a:stretch>
                  <a:fillRect/>
                </a:stretch>
              </p:blipFill>
              <p:spPr>
                <a:xfrm>
                  <a:off x="9536110" y="1750063"/>
                  <a:ext cx="2635200" cy="5457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7" name="Ink 136">
                  <a:extLst>
                    <a:ext uri="{FF2B5EF4-FFF2-40B4-BE49-F238E27FC236}">
                      <a16:creationId xmlns:a16="http://schemas.microsoft.com/office/drawing/2014/main" id="{F68F6A73-5C1D-DC43-9725-816F77D10362}"/>
                    </a:ext>
                  </a:extLst>
                </p14:cNvPr>
                <p14:cNvContentPartPr/>
                <p14:nvPr/>
              </p14:nvContentPartPr>
              <p14:xfrm>
                <a:off x="9462670" y="1731343"/>
                <a:ext cx="2453040" cy="521280"/>
              </p14:xfrm>
            </p:contentPart>
          </mc:Choice>
          <mc:Fallback>
            <p:pic>
              <p:nvPicPr>
                <p:cNvPr id="137" name="Ink 136">
                  <a:extLst>
                    <a:ext uri="{FF2B5EF4-FFF2-40B4-BE49-F238E27FC236}">
                      <a16:creationId xmlns:a16="http://schemas.microsoft.com/office/drawing/2014/main" id="{F68F6A73-5C1D-DC43-9725-816F77D10362}"/>
                    </a:ext>
                  </a:extLst>
                </p:cNvPr>
                <p:cNvPicPr/>
                <p:nvPr/>
              </p:nvPicPr>
              <p:blipFill>
                <a:blip r:embed="rId219"/>
                <a:stretch>
                  <a:fillRect/>
                </a:stretch>
              </p:blipFill>
              <p:spPr>
                <a:xfrm>
                  <a:off x="9447550" y="1715863"/>
                  <a:ext cx="2483280" cy="551880"/>
                </a:xfrm>
                <a:prstGeom prst="rect">
                  <a:avLst/>
                </a:prstGeom>
              </p:spPr>
            </p:pic>
          </mc:Fallback>
        </mc:AlternateContent>
      </p:grpSp>
      <p:grpSp>
        <p:nvGrpSpPr>
          <p:cNvPr id="142" name="Group 141">
            <a:extLst>
              <a:ext uri="{FF2B5EF4-FFF2-40B4-BE49-F238E27FC236}">
                <a16:creationId xmlns:a16="http://schemas.microsoft.com/office/drawing/2014/main" id="{1554664B-6EBC-7742-A37E-558FF9436B80}"/>
              </a:ext>
            </a:extLst>
          </p:cNvPr>
          <p:cNvGrpSpPr/>
          <p:nvPr/>
        </p:nvGrpSpPr>
        <p:grpSpPr>
          <a:xfrm>
            <a:off x="6122230" y="2780023"/>
            <a:ext cx="1809720" cy="476280"/>
            <a:chOff x="6122230" y="2780023"/>
            <a:chExt cx="1809720" cy="476280"/>
          </a:xfrm>
        </p:grpSpPr>
        <mc:AlternateContent xmlns:mc="http://schemas.openxmlformats.org/markup-compatibility/2006">
          <mc:Choice xmlns:p14="http://schemas.microsoft.com/office/powerpoint/2010/main" Requires="p14">
            <p:contentPart p14:bwMode="auto" r:id="rId220">
              <p14:nvContentPartPr>
                <p14:cNvPr id="139" name="Ink 138">
                  <a:extLst>
                    <a:ext uri="{FF2B5EF4-FFF2-40B4-BE49-F238E27FC236}">
                      <a16:creationId xmlns:a16="http://schemas.microsoft.com/office/drawing/2014/main" id="{9932AA17-B510-A24B-AC3C-90CEB244C0C1}"/>
                    </a:ext>
                  </a:extLst>
                </p14:cNvPr>
                <p14:cNvContentPartPr/>
                <p14:nvPr/>
              </p14:nvContentPartPr>
              <p14:xfrm>
                <a:off x="6244990" y="2780023"/>
                <a:ext cx="1686960" cy="470880"/>
              </p14:xfrm>
            </p:contentPart>
          </mc:Choice>
          <mc:Fallback>
            <p:pic>
              <p:nvPicPr>
                <p:cNvPr id="139" name="Ink 138">
                  <a:extLst>
                    <a:ext uri="{FF2B5EF4-FFF2-40B4-BE49-F238E27FC236}">
                      <a16:creationId xmlns:a16="http://schemas.microsoft.com/office/drawing/2014/main" id="{9932AA17-B510-A24B-AC3C-90CEB244C0C1}"/>
                    </a:ext>
                  </a:extLst>
                </p:cNvPr>
                <p:cNvPicPr/>
                <p:nvPr/>
              </p:nvPicPr>
              <p:blipFill>
                <a:blip r:embed="rId221"/>
                <a:stretch>
                  <a:fillRect/>
                </a:stretch>
              </p:blipFill>
              <p:spPr>
                <a:xfrm>
                  <a:off x="6229510" y="2764543"/>
                  <a:ext cx="1717560" cy="5014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0" name="Ink 139">
                  <a:extLst>
                    <a:ext uri="{FF2B5EF4-FFF2-40B4-BE49-F238E27FC236}">
                      <a16:creationId xmlns:a16="http://schemas.microsoft.com/office/drawing/2014/main" id="{60253F22-85A2-4F4C-8DED-33A5090F3A53}"/>
                    </a:ext>
                  </a:extLst>
                </p14:cNvPr>
                <p14:cNvContentPartPr/>
                <p14:nvPr/>
              </p14:nvContentPartPr>
              <p14:xfrm>
                <a:off x="6122230" y="2853463"/>
                <a:ext cx="1745280" cy="402840"/>
              </p14:xfrm>
            </p:contentPart>
          </mc:Choice>
          <mc:Fallback>
            <p:pic>
              <p:nvPicPr>
                <p:cNvPr id="140" name="Ink 139">
                  <a:extLst>
                    <a:ext uri="{FF2B5EF4-FFF2-40B4-BE49-F238E27FC236}">
                      <a16:creationId xmlns:a16="http://schemas.microsoft.com/office/drawing/2014/main" id="{60253F22-85A2-4F4C-8DED-33A5090F3A53}"/>
                    </a:ext>
                  </a:extLst>
                </p:cNvPr>
                <p:cNvPicPr/>
                <p:nvPr/>
              </p:nvPicPr>
              <p:blipFill>
                <a:blip r:embed="rId223"/>
                <a:stretch>
                  <a:fillRect/>
                </a:stretch>
              </p:blipFill>
              <p:spPr>
                <a:xfrm>
                  <a:off x="6107110" y="2837983"/>
                  <a:ext cx="177552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1" name="Ink 140">
                  <a:extLst>
                    <a:ext uri="{FF2B5EF4-FFF2-40B4-BE49-F238E27FC236}">
                      <a16:creationId xmlns:a16="http://schemas.microsoft.com/office/drawing/2014/main" id="{EDCFC662-E863-2D4C-96F6-5E6623C9CA13}"/>
                    </a:ext>
                  </a:extLst>
                </p14:cNvPr>
                <p14:cNvContentPartPr/>
                <p14:nvPr/>
              </p14:nvContentPartPr>
              <p14:xfrm>
                <a:off x="6248230" y="2835463"/>
                <a:ext cx="1575360" cy="348120"/>
              </p14:xfrm>
            </p:contentPart>
          </mc:Choice>
          <mc:Fallback>
            <p:pic>
              <p:nvPicPr>
                <p:cNvPr id="141" name="Ink 140">
                  <a:extLst>
                    <a:ext uri="{FF2B5EF4-FFF2-40B4-BE49-F238E27FC236}">
                      <a16:creationId xmlns:a16="http://schemas.microsoft.com/office/drawing/2014/main" id="{EDCFC662-E863-2D4C-96F6-5E6623C9CA13}"/>
                    </a:ext>
                  </a:extLst>
                </p:cNvPr>
                <p:cNvPicPr/>
                <p:nvPr/>
              </p:nvPicPr>
              <p:blipFill>
                <a:blip r:embed="rId225"/>
                <a:stretch>
                  <a:fillRect/>
                </a:stretch>
              </p:blipFill>
              <p:spPr>
                <a:xfrm>
                  <a:off x="6232750" y="2819983"/>
                  <a:ext cx="1605960" cy="378360"/>
                </a:xfrm>
                <a:prstGeom prst="rect">
                  <a:avLst/>
                </a:prstGeom>
              </p:spPr>
            </p:pic>
          </mc:Fallback>
        </mc:AlternateContent>
      </p:grpSp>
    </p:spTree>
    <p:extLst>
      <p:ext uri="{BB962C8B-B14F-4D97-AF65-F5344CB8AC3E}">
        <p14:creationId xmlns:p14="http://schemas.microsoft.com/office/powerpoint/2010/main" val="4071359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B1A5D40-9911-9945-8060-FE1B70CE6153}"/>
                  </a:ext>
                </a:extLst>
              </p14:cNvPr>
              <p14:cNvContentPartPr/>
              <p14:nvPr/>
            </p14:nvContentPartPr>
            <p14:xfrm>
              <a:off x="2717710" y="722983"/>
              <a:ext cx="51840" cy="418320"/>
            </p14:xfrm>
          </p:contentPart>
        </mc:Choice>
        <mc:Fallback>
          <p:pic>
            <p:nvPicPr>
              <p:cNvPr id="2" name="Ink 1">
                <a:extLst>
                  <a:ext uri="{FF2B5EF4-FFF2-40B4-BE49-F238E27FC236}">
                    <a16:creationId xmlns:a16="http://schemas.microsoft.com/office/drawing/2014/main" id="{AB1A5D40-9911-9945-8060-FE1B70CE6153}"/>
                  </a:ext>
                </a:extLst>
              </p:cNvPr>
              <p:cNvPicPr/>
              <p:nvPr/>
            </p:nvPicPr>
            <p:blipFill>
              <a:blip r:embed="rId3"/>
              <a:stretch>
                <a:fillRect/>
              </a:stretch>
            </p:blipFill>
            <p:spPr>
              <a:xfrm>
                <a:off x="2702230" y="707863"/>
                <a:ext cx="8244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8BC8390-2D9F-2142-9E2E-52F108811DA6}"/>
                  </a:ext>
                </a:extLst>
              </p14:cNvPr>
              <p14:cNvContentPartPr/>
              <p14:nvPr/>
            </p14:nvContentPartPr>
            <p14:xfrm>
              <a:off x="4045030" y="684823"/>
              <a:ext cx="433080" cy="374040"/>
            </p14:xfrm>
          </p:contentPart>
        </mc:Choice>
        <mc:Fallback>
          <p:pic>
            <p:nvPicPr>
              <p:cNvPr id="3" name="Ink 2">
                <a:extLst>
                  <a:ext uri="{FF2B5EF4-FFF2-40B4-BE49-F238E27FC236}">
                    <a16:creationId xmlns:a16="http://schemas.microsoft.com/office/drawing/2014/main" id="{88BC8390-2D9F-2142-9E2E-52F108811DA6}"/>
                  </a:ext>
                </a:extLst>
              </p:cNvPr>
              <p:cNvPicPr/>
              <p:nvPr/>
            </p:nvPicPr>
            <p:blipFill>
              <a:blip r:embed="rId5"/>
              <a:stretch>
                <a:fillRect/>
              </a:stretch>
            </p:blipFill>
            <p:spPr>
              <a:xfrm>
                <a:off x="4029910" y="669703"/>
                <a:ext cx="46332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163D6471-1F01-D04F-943D-21BD3AB1A0FC}"/>
                  </a:ext>
                </a:extLst>
              </p14:cNvPr>
              <p14:cNvContentPartPr/>
              <p14:nvPr/>
            </p14:nvContentPartPr>
            <p14:xfrm>
              <a:off x="8493550" y="573583"/>
              <a:ext cx="238680" cy="379080"/>
            </p14:xfrm>
          </p:contentPart>
        </mc:Choice>
        <mc:Fallback>
          <p:pic>
            <p:nvPicPr>
              <p:cNvPr id="6" name="Ink 5">
                <a:extLst>
                  <a:ext uri="{FF2B5EF4-FFF2-40B4-BE49-F238E27FC236}">
                    <a16:creationId xmlns:a16="http://schemas.microsoft.com/office/drawing/2014/main" id="{163D6471-1F01-D04F-943D-21BD3AB1A0FC}"/>
                  </a:ext>
                </a:extLst>
              </p:cNvPr>
              <p:cNvPicPr/>
              <p:nvPr/>
            </p:nvPicPr>
            <p:blipFill>
              <a:blip r:embed="rId7"/>
              <a:stretch>
                <a:fillRect/>
              </a:stretch>
            </p:blipFill>
            <p:spPr>
              <a:xfrm>
                <a:off x="8478430" y="558463"/>
                <a:ext cx="26928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4CD1470E-3208-A140-921A-FE789B60D34D}"/>
                  </a:ext>
                </a:extLst>
              </p14:cNvPr>
              <p14:cNvContentPartPr/>
              <p14:nvPr/>
            </p14:nvContentPartPr>
            <p14:xfrm>
              <a:off x="8546830" y="549103"/>
              <a:ext cx="260640" cy="42480"/>
            </p14:xfrm>
          </p:contentPart>
        </mc:Choice>
        <mc:Fallback>
          <p:pic>
            <p:nvPicPr>
              <p:cNvPr id="7" name="Ink 6">
                <a:extLst>
                  <a:ext uri="{FF2B5EF4-FFF2-40B4-BE49-F238E27FC236}">
                    <a16:creationId xmlns:a16="http://schemas.microsoft.com/office/drawing/2014/main" id="{4CD1470E-3208-A140-921A-FE789B60D34D}"/>
                  </a:ext>
                </a:extLst>
              </p:cNvPr>
              <p:cNvPicPr/>
              <p:nvPr/>
            </p:nvPicPr>
            <p:blipFill>
              <a:blip r:embed="rId9"/>
              <a:stretch>
                <a:fillRect/>
              </a:stretch>
            </p:blipFill>
            <p:spPr>
              <a:xfrm>
                <a:off x="8531710" y="533983"/>
                <a:ext cx="2912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 name="Ink 3">
                <a:extLst>
                  <a:ext uri="{FF2B5EF4-FFF2-40B4-BE49-F238E27FC236}">
                    <a16:creationId xmlns:a16="http://schemas.microsoft.com/office/drawing/2014/main" id="{EC1C21F3-E1E7-804A-A2DB-058B437D6C52}"/>
                  </a:ext>
                </a:extLst>
              </p14:cNvPr>
              <p14:cNvContentPartPr/>
              <p14:nvPr/>
            </p14:nvContentPartPr>
            <p14:xfrm>
              <a:off x="5643790" y="639823"/>
              <a:ext cx="216360" cy="355320"/>
            </p14:xfrm>
          </p:contentPart>
        </mc:Choice>
        <mc:Fallback>
          <p:pic>
            <p:nvPicPr>
              <p:cNvPr id="4" name="Ink 3">
                <a:extLst>
                  <a:ext uri="{FF2B5EF4-FFF2-40B4-BE49-F238E27FC236}">
                    <a16:creationId xmlns:a16="http://schemas.microsoft.com/office/drawing/2014/main" id="{EC1C21F3-E1E7-804A-A2DB-058B437D6C52}"/>
                  </a:ext>
                </a:extLst>
              </p:cNvPr>
              <p:cNvPicPr/>
              <p:nvPr/>
            </p:nvPicPr>
            <p:blipFill>
              <a:blip r:embed="rId11"/>
              <a:stretch>
                <a:fillRect/>
              </a:stretch>
            </p:blipFill>
            <p:spPr>
              <a:xfrm>
                <a:off x="5628670" y="624703"/>
                <a:ext cx="24696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 name="Ink 4">
                <a:extLst>
                  <a:ext uri="{FF2B5EF4-FFF2-40B4-BE49-F238E27FC236}">
                    <a16:creationId xmlns:a16="http://schemas.microsoft.com/office/drawing/2014/main" id="{97BA656B-28A3-9346-8912-980491CA9469}"/>
                  </a:ext>
                </a:extLst>
              </p14:cNvPr>
              <p14:cNvContentPartPr/>
              <p14:nvPr/>
            </p14:nvContentPartPr>
            <p14:xfrm>
              <a:off x="7112950" y="502303"/>
              <a:ext cx="250200" cy="485280"/>
            </p14:xfrm>
          </p:contentPart>
        </mc:Choice>
        <mc:Fallback>
          <p:pic>
            <p:nvPicPr>
              <p:cNvPr id="5" name="Ink 4">
                <a:extLst>
                  <a:ext uri="{FF2B5EF4-FFF2-40B4-BE49-F238E27FC236}">
                    <a16:creationId xmlns:a16="http://schemas.microsoft.com/office/drawing/2014/main" id="{97BA656B-28A3-9346-8912-980491CA9469}"/>
                  </a:ext>
                </a:extLst>
              </p:cNvPr>
              <p:cNvPicPr/>
              <p:nvPr/>
            </p:nvPicPr>
            <p:blipFill>
              <a:blip r:embed="rId13"/>
              <a:stretch>
                <a:fillRect/>
              </a:stretch>
            </p:blipFill>
            <p:spPr>
              <a:xfrm>
                <a:off x="7097830" y="487183"/>
                <a:ext cx="280440" cy="515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EC3E6796-8A82-9E4E-AAFE-159F47D41304}"/>
                  </a:ext>
                </a:extLst>
              </p14:cNvPr>
              <p14:cNvContentPartPr/>
              <p14:nvPr/>
            </p14:nvContentPartPr>
            <p14:xfrm>
              <a:off x="5249950" y="310423"/>
              <a:ext cx="997560" cy="920880"/>
            </p14:xfrm>
          </p:contentPart>
        </mc:Choice>
        <mc:Fallback>
          <p:pic>
            <p:nvPicPr>
              <p:cNvPr id="13" name="Ink 12">
                <a:extLst>
                  <a:ext uri="{FF2B5EF4-FFF2-40B4-BE49-F238E27FC236}">
                    <a16:creationId xmlns:a16="http://schemas.microsoft.com/office/drawing/2014/main" id="{EC3E6796-8A82-9E4E-AAFE-159F47D41304}"/>
                  </a:ext>
                </a:extLst>
              </p:cNvPr>
              <p:cNvPicPr/>
              <p:nvPr/>
            </p:nvPicPr>
            <p:blipFill>
              <a:blip r:embed="rId15"/>
              <a:stretch>
                <a:fillRect/>
              </a:stretch>
            </p:blipFill>
            <p:spPr>
              <a:xfrm>
                <a:off x="5234830" y="295303"/>
                <a:ext cx="1027800" cy="951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070FF098-63AB-494A-B9AE-3C71C0471FDE}"/>
                  </a:ext>
                </a:extLst>
              </p14:cNvPr>
              <p14:cNvContentPartPr/>
              <p14:nvPr/>
            </p14:nvContentPartPr>
            <p14:xfrm>
              <a:off x="6674830" y="164983"/>
              <a:ext cx="1108080" cy="1019160"/>
            </p14:xfrm>
          </p:contentPart>
        </mc:Choice>
        <mc:Fallback>
          <p:pic>
            <p:nvPicPr>
              <p:cNvPr id="14" name="Ink 13">
                <a:extLst>
                  <a:ext uri="{FF2B5EF4-FFF2-40B4-BE49-F238E27FC236}">
                    <a16:creationId xmlns:a16="http://schemas.microsoft.com/office/drawing/2014/main" id="{070FF098-63AB-494A-B9AE-3C71C0471FDE}"/>
                  </a:ext>
                </a:extLst>
              </p:cNvPr>
              <p:cNvPicPr/>
              <p:nvPr/>
            </p:nvPicPr>
            <p:blipFill>
              <a:blip r:embed="rId17"/>
              <a:stretch>
                <a:fillRect/>
              </a:stretch>
            </p:blipFill>
            <p:spPr>
              <a:xfrm>
                <a:off x="6659710" y="149503"/>
                <a:ext cx="1138680" cy="1049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1F5C43D8-1D12-B742-9E8A-A82F8B386512}"/>
                  </a:ext>
                </a:extLst>
              </p14:cNvPr>
              <p14:cNvContentPartPr/>
              <p14:nvPr/>
            </p14:nvContentPartPr>
            <p14:xfrm>
              <a:off x="5442910" y="1407343"/>
              <a:ext cx="712440" cy="40680"/>
            </p14:xfrm>
          </p:contentPart>
        </mc:Choice>
        <mc:Fallback>
          <p:pic>
            <p:nvPicPr>
              <p:cNvPr id="16" name="Ink 15">
                <a:extLst>
                  <a:ext uri="{FF2B5EF4-FFF2-40B4-BE49-F238E27FC236}">
                    <a16:creationId xmlns:a16="http://schemas.microsoft.com/office/drawing/2014/main" id="{1F5C43D8-1D12-B742-9E8A-A82F8B386512}"/>
                  </a:ext>
                </a:extLst>
              </p:cNvPr>
              <p:cNvPicPr/>
              <p:nvPr/>
            </p:nvPicPr>
            <p:blipFill>
              <a:blip r:embed="rId19"/>
              <a:stretch>
                <a:fillRect/>
              </a:stretch>
            </p:blipFill>
            <p:spPr>
              <a:xfrm>
                <a:off x="5427790" y="1392223"/>
                <a:ext cx="7430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D8D58936-486A-C74F-B51F-808037FA2F92}"/>
                  </a:ext>
                </a:extLst>
              </p14:cNvPr>
              <p14:cNvContentPartPr/>
              <p14:nvPr/>
            </p14:nvContentPartPr>
            <p14:xfrm>
              <a:off x="6984070" y="1344343"/>
              <a:ext cx="767520" cy="75600"/>
            </p14:xfrm>
          </p:contentPart>
        </mc:Choice>
        <mc:Fallback>
          <p:pic>
            <p:nvPicPr>
              <p:cNvPr id="17" name="Ink 16">
                <a:extLst>
                  <a:ext uri="{FF2B5EF4-FFF2-40B4-BE49-F238E27FC236}">
                    <a16:creationId xmlns:a16="http://schemas.microsoft.com/office/drawing/2014/main" id="{D8D58936-486A-C74F-B51F-808037FA2F92}"/>
                  </a:ext>
                </a:extLst>
              </p:cNvPr>
              <p:cNvPicPr/>
              <p:nvPr/>
            </p:nvPicPr>
            <p:blipFill>
              <a:blip r:embed="rId21"/>
              <a:stretch>
                <a:fillRect/>
              </a:stretch>
            </p:blipFill>
            <p:spPr>
              <a:xfrm>
                <a:off x="6968590" y="1329223"/>
                <a:ext cx="7977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Ink 17">
                <a:extLst>
                  <a:ext uri="{FF2B5EF4-FFF2-40B4-BE49-F238E27FC236}">
                    <a16:creationId xmlns:a16="http://schemas.microsoft.com/office/drawing/2014/main" id="{91A18C1B-062C-2542-A57C-AF7D3AE3C41E}"/>
                  </a:ext>
                </a:extLst>
              </p14:cNvPr>
              <p14:cNvContentPartPr/>
              <p14:nvPr/>
            </p14:nvContentPartPr>
            <p14:xfrm>
              <a:off x="6934390" y="1409143"/>
              <a:ext cx="843120" cy="89640"/>
            </p14:xfrm>
          </p:contentPart>
        </mc:Choice>
        <mc:Fallback>
          <p:pic>
            <p:nvPicPr>
              <p:cNvPr id="18" name="Ink 17">
                <a:extLst>
                  <a:ext uri="{FF2B5EF4-FFF2-40B4-BE49-F238E27FC236}">
                    <a16:creationId xmlns:a16="http://schemas.microsoft.com/office/drawing/2014/main" id="{91A18C1B-062C-2542-A57C-AF7D3AE3C41E}"/>
                  </a:ext>
                </a:extLst>
              </p:cNvPr>
              <p:cNvPicPr/>
              <p:nvPr/>
            </p:nvPicPr>
            <p:blipFill>
              <a:blip r:embed="rId23"/>
              <a:stretch>
                <a:fillRect/>
              </a:stretch>
            </p:blipFill>
            <p:spPr>
              <a:xfrm>
                <a:off x="6919270" y="1394023"/>
                <a:ext cx="87336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Ink 18">
                <a:extLst>
                  <a:ext uri="{FF2B5EF4-FFF2-40B4-BE49-F238E27FC236}">
                    <a16:creationId xmlns:a16="http://schemas.microsoft.com/office/drawing/2014/main" id="{7DF97826-A233-B142-B7CA-B746589E393B}"/>
                  </a:ext>
                </a:extLst>
              </p14:cNvPr>
              <p14:cNvContentPartPr/>
              <p14:nvPr/>
            </p14:nvContentPartPr>
            <p14:xfrm>
              <a:off x="6951670" y="1409503"/>
              <a:ext cx="775080" cy="63000"/>
            </p14:xfrm>
          </p:contentPart>
        </mc:Choice>
        <mc:Fallback>
          <p:pic>
            <p:nvPicPr>
              <p:cNvPr id="19" name="Ink 18">
                <a:extLst>
                  <a:ext uri="{FF2B5EF4-FFF2-40B4-BE49-F238E27FC236}">
                    <a16:creationId xmlns:a16="http://schemas.microsoft.com/office/drawing/2014/main" id="{7DF97826-A233-B142-B7CA-B746589E393B}"/>
                  </a:ext>
                </a:extLst>
              </p:cNvPr>
              <p:cNvPicPr/>
              <p:nvPr/>
            </p:nvPicPr>
            <p:blipFill>
              <a:blip r:embed="rId25"/>
              <a:stretch>
                <a:fillRect/>
              </a:stretch>
            </p:blipFill>
            <p:spPr>
              <a:xfrm>
                <a:off x="6936190" y="1394383"/>
                <a:ext cx="8056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Ink 19">
                <a:extLst>
                  <a:ext uri="{FF2B5EF4-FFF2-40B4-BE49-F238E27FC236}">
                    <a16:creationId xmlns:a16="http://schemas.microsoft.com/office/drawing/2014/main" id="{D8C35208-6A65-8942-9F47-391524B91D69}"/>
                  </a:ext>
                </a:extLst>
              </p14:cNvPr>
              <p14:cNvContentPartPr/>
              <p14:nvPr/>
            </p14:nvContentPartPr>
            <p14:xfrm>
              <a:off x="5404750" y="1401223"/>
              <a:ext cx="606600" cy="36720"/>
            </p14:xfrm>
          </p:contentPart>
        </mc:Choice>
        <mc:Fallback>
          <p:pic>
            <p:nvPicPr>
              <p:cNvPr id="20" name="Ink 19">
                <a:extLst>
                  <a:ext uri="{FF2B5EF4-FFF2-40B4-BE49-F238E27FC236}">
                    <a16:creationId xmlns:a16="http://schemas.microsoft.com/office/drawing/2014/main" id="{D8C35208-6A65-8942-9F47-391524B91D69}"/>
                  </a:ext>
                </a:extLst>
              </p:cNvPr>
              <p:cNvPicPr/>
              <p:nvPr/>
            </p:nvPicPr>
            <p:blipFill>
              <a:blip r:embed="rId27"/>
              <a:stretch>
                <a:fillRect/>
              </a:stretch>
            </p:blipFill>
            <p:spPr>
              <a:xfrm>
                <a:off x="5389630" y="1385743"/>
                <a:ext cx="63720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id="{1E5F998F-3E63-3E4C-BE0C-7E1080449AD6}"/>
                  </a:ext>
                </a:extLst>
              </p14:cNvPr>
              <p14:cNvContentPartPr/>
              <p14:nvPr/>
            </p14:nvContentPartPr>
            <p14:xfrm>
              <a:off x="5489710" y="1437223"/>
              <a:ext cx="623520" cy="68760"/>
            </p14:xfrm>
          </p:contentPart>
        </mc:Choice>
        <mc:Fallback>
          <p:pic>
            <p:nvPicPr>
              <p:cNvPr id="21" name="Ink 20">
                <a:extLst>
                  <a:ext uri="{FF2B5EF4-FFF2-40B4-BE49-F238E27FC236}">
                    <a16:creationId xmlns:a16="http://schemas.microsoft.com/office/drawing/2014/main" id="{1E5F998F-3E63-3E4C-BE0C-7E1080449AD6}"/>
                  </a:ext>
                </a:extLst>
              </p:cNvPr>
              <p:cNvPicPr/>
              <p:nvPr/>
            </p:nvPicPr>
            <p:blipFill>
              <a:blip r:embed="rId29"/>
              <a:stretch>
                <a:fillRect/>
              </a:stretch>
            </p:blipFill>
            <p:spPr>
              <a:xfrm>
                <a:off x="5474590" y="1422103"/>
                <a:ext cx="65412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1D21A57E-3A61-884F-B938-946BA2F21DD1}"/>
                  </a:ext>
                </a:extLst>
              </p14:cNvPr>
              <p14:cNvContentPartPr/>
              <p14:nvPr/>
            </p14:nvContentPartPr>
            <p14:xfrm>
              <a:off x="5483950" y="1435783"/>
              <a:ext cx="687960" cy="36720"/>
            </p14:xfrm>
          </p:contentPart>
        </mc:Choice>
        <mc:Fallback>
          <p:pic>
            <p:nvPicPr>
              <p:cNvPr id="22" name="Ink 21">
                <a:extLst>
                  <a:ext uri="{FF2B5EF4-FFF2-40B4-BE49-F238E27FC236}">
                    <a16:creationId xmlns:a16="http://schemas.microsoft.com/office/drawing/2014/main" id="{1D21A57E-3A61-884F-B938-946BA2F21DD1}"/>
                  </a:ext>
                </a:extLst>
              </p:cNvPr>
              <p:cNvPicPr/>
              <p:nvPr/>
            </p:nvPicPr>
            <p:blipFill>
              <a:blip r:embed="rId31"/>
              <a:stretch>
                <a:fillRect/>
              </a:stretch>
            </p:blipFill>
            <p:spPr>
              <a:xfrm>
                <a:off x="5468470" y="1420303"/>
                <a:ext cx="71856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4" name="Ink 23">
                <a:extLst>
                  <a:ext uri="{FF2B5EF4-FFF2-40B4-BE49-F238E27FC236}">
                    <a16:creationId xmlns:a16="http://schemas.microsoft.com/office/drawing/2014/main" id="{608F9773-0786-044C-A61D-3A6C4521ECD8}"/>
                  </a:ext>
                </a:extLst>
              </p14:cNvPr>
              <p14:cNvContentPartPr/>
              <p14:nvPr/>
            </p14:nvContentPartPr>
            <p14:xfrm>
              <a:off x="5974630" y="1698223"/>
              <a:ext cx="645840" cy="1427400"/>
            </p14:xfrm>
          </p:contentPart>
        </mc:Choice>
        <mc:Fallback>
          <p:pic>
            <p:nvPicPr>
              <p:cNvPr id="24" name="Ink 23">
                <a:extLst>
                  <a:ext uri="{FF2B5EF4-FFF2-40B4-BE49-F238E27FC236}">
                    <a16:creationId xmlns:a16="http://schemas.microsoft.com/office/drawing/2014/main" id="{608F9773-0786-044C-A61D-3A6C4521ECD8}"/>
                  </a:ext>
                </a:extLst>
              </p:cNvPr>
              <p:cNvPicPr/>
              <p:nvPr/>
            </p:nvPicPr>
            <p:blipFill>
              <a:blip r:embed="rId33"/>
              <a:stretch>
                <a:fillRect/>
              </a:stretch>
            </p:blipFill>
            <p:spPr>
              <a:xfrm>
                <a:off x="5959510" y="1683103"/>
                <a:ext cx="676440" cy="1457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5" name="Ink 24">
                <a:extLst>
                  <a:ext uri="{FF2B5EF4-FFF2-40B4-BE49-F238E27FC236}">
                    <a16:creationId xmlns:a16="http://schemas.microsoft.com/office/drawing/2014/main" id="{9FC367AA-E9D9-B84F-8AF1-28782C7FA87C}"/>
                  </a:ext>
                </a:extLst>
              </p14:cNvPr>
              <p14:cNvContentPartPr/>
              <p14:nvPr/>
            </p14:nvContentPartPr>
            <p14:xfrm>
              <a:off x="6556390" y="1652503"/>
              <a:ext cx="603720" cy="569160"/>
            </p14:xfrm>
          </p:contentPart>
        </mc:Choice>
        <mc:Fallback>
          <p:pic>
            <p:nvPicPr>
              <p:cNvPr id="25" name="Ink 24">
                <a:extLst>
                  <a:ext uri="{FF2B5EF4-FFF2-40B4-BE49-F238E27FC236}">
                    <a16:creationId xmlns:a16="http://schemas.microsoft.com/office/drawing/2014/main" id="{9FC367AA-E9D9-B84F-8AF1-28782C7FA87C}"/>
                  </a:ext>
                </a:extLst>
              </p:cNvPr>
              <p:cNvPicPr/>
              <p:nvPr/>
            </p:nvPicPr>
            <p:blipFill>
              <a:blip r:embed="rId35"/>
              <a:stretch>
                <a:fillRect/>
              </a:stretch>
            </p:blipFill>
            <p:spPr>
              <a:xfrm>
                <a:off x="6541270" y="1637383"/>
                <a:ext cx="633960" cy="599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6" name="Ink 25">
                <a:extLst>
                  <a:ext uri="{FF2B5EF4-FFF2-40B4-BE49-F238E27FC236}">
                    <a16:creationId xmlns:a16="http://schemas.microsoft.com/office/drawing/2014/main" id="{527167F3-CC04-C445-970F-BA4BEF8DF51E}"/>
                  </a:ext>
                </a:extLst>
              </p14:cNvPr>
              <p14:cNvContentPartPr/>
              <p14:nvPr/>
            </p14:nvContentPartPr>
            <p14:xfrm>
              <a:off x="6369550" y="2961823"/>
              <a:ext cx="200880" cy="189000"/>
            </p14:xfrm>
          </p:contentPart>
        </mc:Choice>
        <mc:Fallback>
          <p:pic>
            <p:nvPicPr>
              <p:cNvPr id="26" name="Ink 25">
                <a:extLst>
                  <a:ext uri="{FF2B5EF4-FFF2-40B4-BE49-F238E27FC236}">
                    <a16:creationId xmlns:a16="http://schemas.microsoft.com/office/drawing/2014/main" id="{527167F3-CC04-C445-970F-BA4BEF8DF51E}"/>
                  </a:ext>
                </a:extLst>
              </p:cNvPr>
              <p:cNvPicPr/>
              <p:nvPr/>
            </p:nvPicPr>
            <p:blipFill>
              <a:blip r:embed="rId37"/>
              <a:stretch>
                <a:fillRect/>
              </a:stretch>
            </p:blipFill>
            <p:spPr>
              <a:xfrm>
                <a:off x="6354430" y="2946703"/>
                <a:ext cx="23112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F26D397C-E84D-A943-B902-368B2B9D6BA8}"/>
                  </a:ext>
                </a:extLst>
              </p14:cNvPr>
              <p14:cNvContentPartPr/>
              <p14:nvPr/>
            </p14:nvContentPartPr>
            <p14:xfrm>
              <a:off x="6567190" y="2980543"/>
              <a:ext cx="228600" cy="241920"/>
            </p14:xfrm>
          </p:contentPart>
        </mc:Choice>
        <mc:Fallback>
          <p:pic>
            <p:nvPicPr>
              <p:cNvPr id="27" name="Ink 26">
                <a:extLst>
                  <a:ext uri="{FF2B5EF4-FFF2-40B4-BE49-F238E27FC236}">
                    <a16:creationId xmlns:a16="http://schemas.microsoft.com/office/drawing/2014/main" id="{F26D397C-E84D-A943-B902-368B2B9D6BA8}"/>
                  </a:ext>
                </a:extLst>
              </p:cNvPr>
              <p:cNvPicPr/>
              <p:nvPr/>
            </p:nvPicPr>
            <p:blipFill>
              <a:blip r:embed="rId39"/>
              <a:stretch>
                <a:fillRect/>
              </a:stretch>
            </p:blipFill>
            <p:spPr>
              <a:xfrm>
                <a:off x="6551710" y="2965423"/>
                <a:ext cx="25920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Ink 27">
                <a:extLst>
                  <a:ext uri="{FF2B5EF4-FFF2-40B4-BE49-F238E27FC236}">
                    <a16:creationId xmlns:a16="http://schemas.microsoft.com/office/drawing/2014/main" id="{2E3C32AF-E75C-9642-8579-8CA505070CAD}"/>
                  </a:ext>
                </a:extLst>
              </p14:cNvPr>
              <p14:cNvContentPartPr/>
              <p14:nvPr/>
            </p14:nvContentPartPr>
            <p14:xfrm>
              <a:off x="6000910" y="3523423"/>
              <a:ext cx="260640" cy="353520"/>
            </p14:xfrm>
          </p:contentPart>
        </mc:Choice>
        <mc:Fallback>
          <p:pic>
            <p:nvPicPr>
              <p:cNvPr id="28" name="Ink 27">
                <a:extLst>
                  <a:ext uri="{FF2B5EF4-FFF2-40B4-BE49-F238E27FC236}">
                    <a16:creationId xmlns:a16="http://schemas.microsoft.com/office/drawing/2014/main" id="{2E3C32AF-E75C-9642-8579-8CA505070CAD}"/>
                  </a:ext>
                </a:extLst>
              </p:cNvPr>
              <p:cNvPicPr/>
              <p:nvPr/>
            </p:nvPicPr>
            <p:blipFill>
              <a:blip r:embed="rId41"/>
              <a:stretch>
                <a:fillRect/>
              </a:stretch>
            </p:blipFill>
            <p:spPr>
              <a:xfrm>
                <a:off x="5985430" y="3508303"/>
                <a:ext cx="29124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 name="Ink 28">
                <a:extLst>
                  <a:ext uri="{FF2B5EF4-FFF2-40B4-BE49-F238E27FC236}">
                    <a16:creationId xmlns:a16="http://schemas.microsoft.com/office/drawing/2014/main" id="{3498B9F3-9125-464C-9120-8DE94CC16FA2}"/>
                  </a:ext>
                </a:extLst>
              </p14:cNvPr>
              <p14:cNvContentPartPr/>
              <p14:nvPr/>
            </p14:nvContentPartPr>
            <p14:xfrm>
              <a:off x="6325990" y="3583183"/>
              <a:ext cx="231480" cy="95760"/>
            </p14:xfrm>
          </p:contentPart>
        </mc:Choice>
        <mc:Fallback>
          <p:pic>
            <p:nvPicPr>
              <p:cNvPr id="29" name="Ink 28">
                <a:extLst>
                  <a:ext uri="{FF2B5EF4-FFF2-40B4-BE49-F238E27FC236}">
                    <a16:creationId xmlns:a16="http://schemas.microsoft.com/office/drawing/2014/main" id="{3498B9F3-9125-464C-9120-8DE94CC16FA2}"/>
                  </a:ext>
                </a:extLst>
              </p:cNvPr>
              <p:cNvPicPr/>
              <p:nvPr/>
            </p:nvPicPr>
            <p:blipFill>
              <a:blip r:embed="rId43"/>
              <a:stretch>
                <a:fillRect/>
              </a:stretch>
            </p:blipFill>
            <p:spPr>
              <a:xfrm>
                <a:off x="6310510" y="3567703"/>
                <a:ext cx="26208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0" name="Ink 29">
                <a:extLst>
                  <a:ext uri="{FF2B5EF4-FFF2-40B4-BE49-F238E27FC236}">
                    <a16:creationId xmlns:a16="http://schemas.microsoft.com/office/drawing/2014/main" id="{F95E26EE-2DD1-4F40-9D2E-9DE3279E908B}"/>
                  </a:ext>
                </a:extLst>
              </p14:cNvPr>
              <p14:cNvContentPartPr/>
              <p14:nvPr/>
            </p14:nvContentPartPr>
            <p14:xfrm>
              <a:off x="6409510" y="3510103"/>
              <a:ext cx="48240" cy="342360"/>
            </p14:xfrm>
          </p:contentPart>
        </mc:Choice>
        <mc:Fallback>
          <p:pic>
            <p:nvPicPr>
              <p:cNvPr id="30" name="Ink 29">
                <a:extLst>
                  <a:ext uri="{FF2B5EF4-FFF2-40B4-BE49-F238E27FC236}">
                    <a16:creationId xmlns:a16="http://schemas.microsoft.com/office/drawing/2014/main" id="{F95E26EE-2DD1-4F40-9D2E-9DE3279E908B}"/>
                  </a:ext>
                </a:extLst>
              </p:cNvPr>
              <p:cNvPicPr/>
              <p:nvPr/>
            </p:nvPicPr>
            <p:blipFill>
              <a:blip r:embed="rId45"/>
              <a:stretch>
                <a:fillRect/>
              </a:stretch>
            </p:blipFill>
            <p:spPr>
              <a:xfrm>
                <a:off x="6394030" y="3494623"/>
                <a:ext cx="7884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1" name="Ink 30">
                <a:extLst>
                  <a:ext uri="{FF2B5EF4-FFF2-40B4-BE49-F238E27FC236}">
                    <a16:creationId xmlns:a16="http://schemas.microsoft.com/office/drawing/2014/main" id="{25AA610C-1AAA-A84B-B8A7-2C7B43FA4217}"/>
                  </a:ext>
                </a:extLst>
              </p14:cNvPr>
              <p14:cNvContentPartPr/>
              <p14:nvPr/>
            </p14:nvContentPartPr>
            <p14:xfrm>
              <a:off x="6643150" y="3374023"/>
              <a:ext cx="224280" cy="388440"/>
            </p14:xfrm>
          </p:contentPart>
        </mc:Choice>
        <mc:Fallback>
          <p:pic>
            <p:nvPicPr>
              <p:cNvPr id="31" name="Ink 30">
                <a:extLst>
                  <a:ext uri="{FF2B5EF4-FFF2-40B4-BE49-F238E27FC236}">
                    <a16:creationId xmlns:a16="http://schemas.microsoft.com/office/drawing/2014/main" id="{25AA610C-1AAA-A84B-B8A7-2C7B43FA4217}"/>
                  </a:ext>
                </a:extLst>
              </p:cNvPr>
              <p:cNvPicPr/>
              <p:nvPr/>
            </p:nvPicPr>
            <p:blipFill>
              <a:blip r:embed="rId47"/>
              <a:stretch>
                <a:fillRect/>
              </a:stretch>
            </p:blipFill>
            <p:spPr>
              <a:xfrm>
                <a:off x="6628030" y="3358903"/>
                <a:ext cx="254880" cy="418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3" name="Ink 32">
                <a:extLst>
                  <a:ext uri="{FF2B5EF4-FFF2-40B4-BE49-F238E27FC236}">
                    <a16:creationId xmlns:a16="http://schemas.microsoft.com/office/drawing/2014/main" id="{EB5001E6-C459-314F-811A-17ED71ADD511}"/>
                  </a:ext>
                </a:extLst>
              </p14:cNvPr>
              <p14:cNvContentPartPr/>
              <p14:nvPr/>
            </p14:nvContentPartPr>
            <p14:xfrm>
              <a:off x="5878510" y="3747703"/>
              <a:ext cx="1267560" cy="390600"/>
            </p14:xfrm>
          </p:contentPart>
        </mc:Choice>
        <mc:Fallback>
          <p:pic>
            <p:nvPicPr>
              <p:cNvPr id="33" name="Ink 32">
                <a:extLst>
                  <a:ext uri="{FF2B5EF4-FFF2-40B4-BE49-F238E27FC236}">
                    <a16:creationId xmlns:a16="http://schemas.microsoft.com/office/drawing/2014/main" id="{EB5001E6-C459-314F-811A-17ED71ADD511}"/>
                  </a:ext>
                </a:extLst>
              </p:cNvPr>
              <p:cNvPicPr/>
              <p:nvPr/>
            </p:nvPicPr>
            <p:blipFill>
              <a:blip r:embed="rId49"/>
              <a:stretch>
                <a:fillRect/>
              </a:stretch>
            </p:blipFill>
            <p:spPr>
              <a:xfrm>
                <a:off x="5863390" y="3732583"/>
                <a:ext cx="129780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4" name="Ink 33">
                <a:extLst>
                  <a:ext uri="{FF2B5EF4-FFF2-40B4-BE49-F238E27FC236}">
                    <a16:creationId xmlns:a16="http://schemas.microsoft.com/office/drawing/2014/main" id="{7636F69B-B503-974A-8BDB-6CD4AEBD5A29}"/>
                  </a:ext>
                </a:extLst>
              </p14:cNvPr>
              <p14:cNvContentPartPr/>
              <p14:nvPr/>
            </p14:nvContentPartPr>
            <p14:xfrm>
              <a:off x="6296470" y="4133983"/>
              <a:ext cx="526680" cy="405720"/>
            </p14:xfrm>
          </p:contentPart>
        </mc:Choice>
        <mc:Fallback>
          <p:pic>
            <p:nvPicPr>
              <p:cNvPr id="34" name="Ink 33">
                <a:extLst>
                  <a:ext uri="{FF2B5EF4-FFF2-40B4-BE49-F238E27FC236}">
                    <a16:creationId xmlns:a16="http://schemas.microsoft.com/office/drawing/2014/main" id="{7636F69B-B503-974A-8BDB-6CD4AEBD5A29}"/>
                  </a:ext>
                </a:extLst>
              </p:cNvPr>
              <p:cNvPicPr/>
              <p:nvPr/>
            </p:nvPicPr>
            <p:blipFill>
              <a:blip r:embed="rId51"/>
              <a:stretch>
                <a:fillRect/>
              </a:stretch>
            </p:blipFill>
            <p:spPr>
              <a:xfrm>
                <a:off x="6280990" y="4118863"/>
                <a:ext cx="55728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Ink 34">
                <a:extLst>
                  <a:ext uri="{FF2B5EF4-FFF2-40B4-BE49-F238E27FC236}">
                    <a16:creationId xmlns:a16="http://schemas.microsoft.com/office/drawing/2014/main" id="{26E00DED-6CA0-2B47-82E4-70B4630D9FA2}"/>
                  </a:ext>
                </a:extLst>
              </p14:cNvPr>
              <p14:cNvContentPartPr/>
              <p14:nvPr/>
            </p14:nvContentPartPr>
            <p14:xfrm>
              <a:off x="7542430" y="3520903"/>
              <a:ext cx="190440" cy="23760"/>
            </p14:xfrm>
          </p:contentPart>
        </mc:Choice>
        <mc:Fallback>
          <p:pic>
            <p:nvPicPr>
              <p:cNvPr id="35" name="Ink 34">
                <a:extLst>
                  <a:ext uri="{FF2B5EF4-FFF2-40B4-BE49-F238E27FC236}">
                    <a16:creationId xmlns:a16="http://schemas.microsoft.com/office/drawing/2014/main" id="{26E00DED-6CA0-2B47-82E4-70B4630D9FA2}"/>
                  </a:ext>
                </a:extLst>
              </p:cNvPr>
              <p:cNvPicPr/>
              <p:nvPr/>
            </p:nvPicPr>
            <p:blipFill>
              <a:blip r:embed="rId53"/>
              <a:stretch>
                <a:fillRect/>
              </a:stretch>
            </p:blipFill>
            <p:spPr>
              <a:xfrm>
                <a:off x="7527310" y="3505423"/>
                <a:ext cx="2210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Ink 35">
                <a:extLst>
                  <a:ext uri="{FF2B5EF4-FFF2-40B4-BE49-F238E27FC236}">
                    <a16:creationId xmlns:a16="http://schemas.microsoft.com/office/drawing/2014/main" id="{059E1682-8DD4-194E-B384-D11316838E22}"/>
                  </a:ext>
                </a:extLst>
              </p14:cNvPr>
              <p14:cNvContentPartPr/>
              <p14:nvPr/>
            </p14:nvContentPartPr>
            <p14:xfrm>
              <a:off x="7599310" y="3739783"/>
              <a:ext cx="197640" cy="61560"/>
            </p14:xfrm>
          </p:contentPart>
        </mc:Choice>
        <mc:Fallback>
          <p:pic>
            <p:nvPicPr>
              <p:cNvPr id="36" name="Ink 35">
                <a:extLst>
                  <a:ext uri="{FF2B5EF4-FFF2-40B4-BE49-F238E27FC236}">
                    <a16:creationId xmlns:a16="http://schemas.microsoft.com/office/drawing/2014/main" id="{059E1682-8DD4-194E-B384-D11316838E22}"/>
                  </a:ext>
                </a:extLst>
              </p:cNvPr>
              <p:cNvPicPr/>
              <p:nvPr/>
            </p:nvPicPr>
            <p:blipFill>
              <a:blip r:embed="rId55"/>
              <a:stretch>
                <a:fillRect/>
              </a:stretch>
            </p:blipFill>
            <p:spPr>
              <a:xfrm>
                <a:off x="7583830" y="3724663"/>
                <a:ext cx="22824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8" name="Ink 37">
                <a:extLst>
                  <a:ext uri="{FF2B5EF4-FFF2-40B4-BE49-F238E27FC236}">
                    <a16:creationId xmlns:a16="http://schemas.microsoft.com/office/drawing/2014/main" id="{6CC1F805-5E90-8243-ADF8-E4CDC84E383F}"/>
                  </a:ext>
                </a:extLst>
              </p14:cNvPr>
              <p14:cNvContentPartPr/>
              <p14:nvPr/>
            </p14:nvContentPartPr>
            <p14:xfrm>
              <a:off x="8218510" y="3125263"/>
              <a:ext cx="203400" cy="317160"/>
            </p14:xfrm>
          </p:contentPart>
        </mc:Choice>
        <mc:Fallback>
          <p:pic>
            <p:nvPicPr>
              <p:cNvPr id="38" name="Ink 37">
                <a:extLst>
                  <a:ext uri="{FF2B5EF4-FFF2-40B4-BE49-F238E27FC236}">
                    <a16:creationId xmlns:a16="http://schemas.microsoft.com/office/drawing/2014/main" id="{6CC1F805-5E90-8243-ADF8-E4CDC84E383F}"/>
                  </a:ext>
                </a:extLst>
              </p:cNvPr>
              <p:cNvPicPr/>
              <p:nvPr/>
            </p:nvPicPr>
            <p:blipFill>
              <a:blip r:embed="rId57"/>
              <a:stretch>
                <a:fillRect/>
              </a:stretch>
            </p:blipFill>
            <p:spPr>
              <a:xfrm>
                <a:off x="8203390" y="3109783"/>
                <a:ext cx="23400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9" name="Ink 38">
                <a:extLst>
                  <a:ext uri="{FF2B5EF4-FFF2-40B4-BE49-F238E27FC236}">
                    <a16:creationId xmlns:a16="http://schemas.microsoft.com/office/drawing/2014/main" id="{6BB1CD1A-380F-D047-B53A-82D4160CC140}"/>
                  </a:ext>
                </a:extLst>
              </p14:cNvPr>
              <p14:cNvContentPartPr/>
              <p14:nvPr/>
            </p14:nvContentPartPr>
            <p14:xfrm>
              <a:off x="8299510" y="3434143"/>
              <a:ext cx="250200" cy="55080"/>
            </p14:xfrm>
          </p:contentPart>
        </mc:Choice>
        <mc:Fallback>
          <p:pic>
            <p:nvPicPr>
              <p:cNvPr id="39" name="Ink 38">
                <a:extLst>
                  <a:ext uri="{FF2B5EF4-FFF2-40B4-BE49-F238E27FC236}">
                    <a16:creationId xmlns:a16="http://schemas.microsoft.com/office/drawing/2014/main" id="{6BB1CD1A-380F-D047-B53A-82D4160CC140}"/>
                  </a:ext>
                </a:extLst>
              </p:cNvPr>
              <p:cNvPicPr/>
              <p:nvPr/>
            </p:nvPicPr>
            <p:blipFill>
              <a:blip r:embed="rId59"/>
              <a:stretch>
                <a:fillRect/>
              </a:stretch>
            </p:blipFill>
            <p:spPr>
              <a:xfrm>
                <a:off x="8284390" y="3419023"/>
                <a:ext cx="28080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0" name="Ink 39">
                <a:extLst>
                  <a:ext uri="{FF2B5EF4-FFF2-40B4-BE49-F238E27FC236}">
                    <a16:creationId xmlns:a16="http://schemas.microsoft.com/office/drawing/2014/main" id="{F97794D4-625F-E04E-9CE9-218CDA80DC1F}"/>
                  </a:ext>
                </a:extLst>
              </p14:cNvPr>
              <p14:cNvContentPartPr/>
              <p14:nvPr/>
            </p14:nvContentPartPr>
            <p14:xfrm>
              <a:off x="8205550" y="3721423"/>
              <a:ext cx="291960" cy="280440"/>
            </p14:xfrm>
          </p:contentPart>
        </mc:Choice>
        <mc:Fallback>
          <p:pic>
            <p:nvPicPr>
              <p:cNvPr id="40" name="Ink 39">
                <a:extLst>
                  <a:ext uri="{FF2B5EF4-FFF2-40B4-BE49-F238E27FC236}">
                    <a16:creationId xmlns:a16="http://schemas.microsoft.com/office/drawing/2014/main" id="{F97794D4-625F-E04E-9CE9-218CDA80DC1F}"/>
                  </a:ext>
                </a:extLst>
              </p:cNvPr>
              <p:cNvPicPr/>
              <p:nvPr/>
            </p:nvPicPr>
            <p:blipFill>
              <a:blip r:embed="rId61"/>
              <a:stretch>
                <a:fillRect/>
              </a:stretch>
            </p:blipFill>
            <p:spPr>
              <a:xfrm>
                <a:off x="8190430" y="3706303"/>
                <a:ext cx="32256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1" name="Ink 40">
                <a:extLst>
                  <a:ext uri="{FF2B5EF4-FFF2-40B4-BE49-F238E27FC236}">
                    <a16:creationId xmlns:a16="http://schemas.microsoft.com/office/drawing/2014/main" id="{F93F6533-7FAF-2547-B16B-5E2B9BD522F0}"/>
                  </a:ext>
                </a:extLst>
              </p14:cNvPr>
              <p14:cNvContentPartPr/>
              <p14:nvPr/>
            </p14:nvContentPartPr>
            <p14:xfrm>
              <a:off x="8875510" y="3236863"/>
              <a:ext cx="160560" cy="15480"/>
            </p14:xfrm>
          </p:contentPart>
        </mc:Choice>
        <mc:Fallback>
          <p:pic>
            <p:nvPicPr>
              <p:cNvPr id="41" name="Ink 40">
                <a:extLst>
                  <a:ext uri="{FF2B5EF4-FFF2-40B4-BE49-F238E27FC236}">
                    <a16:creationId xmlns:a16="http://schemas.microsoft.com/office/drawing/2014/main" id="{F93F6533-7FAF-2547-B16B-5E2B9BD522F0}"/>
                  </a:ext>
                </a:extLst>
              </p:cNvPr>
              <p:cNvPicPr/>
              <p:nvPr/>
            </p:nvPicPr>
            <p:blipFill>
              <a:blip r:embed="rId63"/>
              <a:stretch>
                <a:fillRect/>
              </a:stretch>
            </p:blipFill>
            <p:spPr>
              <a:xfrm>
                <a:off x="8860390" y="3221743"/>
                <a:ext cx="1911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2" name="Ink 41">
                <a:extLst>
                  <a:ext uri="{FF2B5EF4-FFF2-40B4-BE49-F238E27FC236}">
                    <a16:creationId xmlns:a16="http://schemas.microsoft.com/office/drawing/2014/main" id="{D44912F1-DA25-4443-8B25-2DB299C23D3F}"/>
                  </a:ext>
                </a:extLst>
              </p14:cNvPr>
              <p14:cNvContentPartPr/>
              <p14:nvPr/>
            </p14:nvContentPartPr>
            <p14:xfrm>
              <a:off x="8916190" y="3446743"/>
              <a:ext cx="153000" cy="52200"/>
            </p14:xfrm>
          </p:contentPart>
        </mc:Choice>
        <mc:Fallback>
          <p:pic>
            <p:nvPicPr>
              <p:cNvPr id="42" name="Ink 41">
                <a:extLst>
                  <a:ext uri="{FF2B5EF4-FFF2-40B4-BE49-F238E27FC236}">
                    <a16:creationId xmlns:a16="http://schemas.microsoft.com/office/drawing/2014/main" id="{D44912F1-DA25-4443-8B25-2DB299C23D3F}"/>
                  </a:ext>
                </a:extLst>
              </p:cNvPr>
              <p:cNvPicPr/>
              <p:nvPr/>
            </p:nvPicPr>
            <p:blipFill>
              <a:blip r:embed="rId65"/>
              <a:stretch>
                <a:fillRect/>
              </a:stretch>
            </p:blipFill>
            <p:spPr>
              <a:xfrm>
                <a:off x="8900710" y="3431263"/>
                <a:ext cx="18360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3" name="Ink 42">
                <a:extLst>
                  <a:ext uri="{FF2B5EF4-FFF2-40B4-BE49-F238E27FC236}">
                    <a16:creationId xmlns:a16="http://schemas.microsoft.com/office/drawing/2014/main" id="{79948619-1951-634D-BC64-DDFCF7F8BB35}"/>
                  </a:ext>
                </a:extLst>
              </p14:cNvPr>
              <p14:cNvContentPartPr/>
              <p14:nvPr/>
            </p14:nvContentPartPr>
            <p14:xfrm>
              <a:off x="9325510" y="3027703"/>
              <a:ext cx="261360" cy="334440"/>
            </p14:xfrm>
          </p:contentPart>
        </mc:Choice>
        <mc:Fallback>
          <p:pic>
            <p:nvPicPr>
              <p:cNvPr id="43" name="Ink 42">
                <a:extLst>
                  <a:ext uri="{FF2B5EF4-FFF2-40B4-BE49-F238E27FC236}">
                    <a16:creationId xmlns:a16="http://schemas.microsoft.com/office/drawing/2014/main" id="{79948619-1951-634D-BC64-DDFCF7F8BB35}"/>
                  </a:ext>
                </a:extLst>
              </p:cNvPr>
              <p:cNvPicPr/>
              <p:nvPr/>
            </p:nvPicPr>
            <p:blipFill>
              <a:blip r:embed="rId67"/>
              <a:stretch>
                <a:fillRect/>
              </a:stretch>
            </p:blipFill>
            <p:spPr>
              <a:xfrm>
                <a:off x="9310390" y="3012583"/>
                <a:ext cx="29196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4" name="Ink 43">
                <a:extLst>
                  <a:ext uri="{FF2B5EF4-FFF2-40B4-BE49-F238E27FC236}">
                    <a16:creationId xmlns:a16="http://schemas.microsoft.com/office/drawing/2014/main" id="{FC5ED5BD-9EC7-5240-B22A-B33CC9AC0308}"/>
                  </a:ext>
                </a:extLst>
              </p14:cNvPr>
              <p14:cNvContentPartPr/>
              <p14:nvPr/>
            </p14:nvContentPartPr>
            <p14:xfrm>
              <a:off x="9645190" y="3158023"/>
              <a:ext cx="9360" cy="24480"/>
            </p14:xfrm>
          </p:contentPart>
        </mc:Choice>
        <mc:Fallback>
          <p:pic>
            <p:nvPicPr>
              <p:cNvPr id="44" name="Ink 43">
                <a:extLst>
                  <a:ext uri="{FF2B5EF4-FFF2-40B4-BE49-F238E27FC236}">
                    <a16:creationId xmlns:a16="http://schemas.microsoft.com/office/drawing/2014/main" id="{FC5ED5BD-9EC7-5240-B22A-B33CC9AC0308}"/>
                  </a:ext>
                </a:extLst>
              </p:cNvPr>
              <p:cNvPicPr/>
              <p:nvPr/>
            </p:nvPicPr>
            <p:blipFill>
              <a:blip r:embed="rId69"/>
              <a:stretch>
                <a:fillRect/>
              </a:stretch>
            </p:blipFill>
            <p:spPr>
              <a:xfrm>
                <a:off x="9630070" y="3142543"/>
                <a:ext cx="3996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5" name="Ink 44">
                <a:extLst>
                  <a:ext uri="{FF2B5EF4-FFF2-40B4-BE49-F238E27FC236}">
                    <a16:creationId xmlns:a16="http://schemas.microsoft.com/office/drawing/2014/main" id="{E8D6ED53-0F63-7C47-8E20-E74399FF24F6}"/>
                  </a:ext>
                </a:extLst>
              </p14:cNvPr>
              <p14:cNvContentPartPr/>
              <p14:nvPr/>
            </p14:nvContentPartPr>
            <p14:xfrm>
              <a:off x="9751030" y="2951743"/>
              <a:ext cx="236160" cy="293760"/>
            </p14:xfrm>
          </p:contentPart>
        </mc:Choice>
        <mc:Fallback>
          <p:pic>
            <p:nvPicPr>
              <p:cNvPr id="45" name="Ink 44">
                <a:extLst>
                  <a:ext uri="{FF2B5EF4-FFF2-40B4-BE49-F238E27FC236}">
                    <a16:creationId xmlns:a16="http://schemas.microsoft.com/office/drawing/2014/main" id="{E8D6ED53-0F63-7C47-8E20-E74399FF24F6}"/>
                  </a:ext>
                </a:extLst>
              </p:cNvPr>
              <p:cNvPicPr/>
              <p:nvPr/>
            </p:nvPicPr>
            <p:blipFill>
              <a:blip r:embed="rId71"/>
              <a:stretch>
                <a:fillRect/>
              </a:stretch>
            </p:blipFill>
            <p:spPr>
              <a:xfrm>
                <a:off x="9735910" y="2936623"/>
                <a:ext cx="26640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6" name="Ink 45">
                <a:extLst>
                  <a:ext uri="{FF2B5EF4-FFF2-40B4-BE49-F238E27FC236}">
                    <a16:creationId xmlns:a16="http://schemas.microsoft.com/office/drawing/2014/main" id="{A97CDAC4-1D09-184C-B999-D0B0E40AB968}"/>
                  </a:ext>
                </a:extLst>
              </p14:cNvPr>
              <p14:cNvContentPartPr/>
              <p14:nvPr/>
            </p14:nvContentPartPr>
            <p14:xfrm>
              <a:off x="9780550" y="2878663"/>
              <a:ext cx="99360" cy="36000"/>
            </p14:xfrm>
          </p:contentPart>
        </mc:Choice>
        <mc:Fallback>
          <p:pic>
            <p:nvPicPr>
              <p:cNvPr id="46" name="Ink 45">
                <a:extLst>
                  <a:ext uri="{FF2B5EF4-FFF2-40B4-BE49-F238E27FC236}">
                    <a16:creationId xmlns:a16="http://schemas.microsoft.com/office/drawing/2014/main" id="{A97CDAC4-1D09-184C-B999-D0B0E40AB968}"/>
                  </a:ext>
                </a:extLst>
              </p:cNvPr>
              <p:cNvPicPr/>
              <p:nvPr/>
            </p:nvPicPr>
            <p:blipFill>
              <a:blip r:embed="rId73"/>
              <a:stretch>
                <a:fillRect/>
              </a:stretch>
            </p:blipFill>
            <p:spPr>
              <a:xfrm>
                <a:off x="9765430" y="2863543"/>
                <a:ext cx="12996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7" name="Ink 46">
                <a:extLst>
                  <a:ext uri="{FF2B5EF4-FFF2-40B4-BE49-F238E27FC236}">
                    <a16:creationId xmlns:a16="http://schemas.microsoft.com/office/drawing/2014/main" id="{4E6FFCFF-7F2F-6845-865A-CB1B3DAB2215}"/>
                  </a:ext>
                </a:extLst>
              </p14:cNvPr>
              <p14:cNvContentPartPr/>
              <p14:nvPr/>
            </p14:nvContentPartPr>
            <p14:xfrm>
              <a:off x="9272590" y="2582743"/>
              <a:ext cx="995760" cy="1012320"/>
            </p14:xfrm>
          </p:contentPart>
        </mc:Choice>
        <mc:Fallback>
          <p:pic>
            <p:nvPicPr>
              <p:cNvPr id="47" name="Ink 46">
                <a:extLst>
                  <a:ext uri="{FF2B5EF4-FFF2-40B4-BE49-F238E27FC236}">
                    <a16:creationId xmlns:a16="http://schemas.microsoft.com/office/drawing/2014/main" id="{4E6FFCFF-7F2F-6845-865A-CB1B3DAB2215}"/>
                  </a:ext>
                </a:extLst>
              </p:cNvPr>
              <p:cNvPicPr/>
              <p:nvPr/>
            </p:nvPicPr>
            <p:blipFill>
              <a:blip r:embed="rId75"/>
              <a:stretch>
                <a:fillRect/>
              </a:stretch>
            </p:blipFill>
            <p:spPr>
              <a:xfrm>
                <a:off x="9257470" y="2567623"/>
                <a:ext cx="1026360" cy="10429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9" name="Ink 48">
                <a:extLst>
                  <a:ext uri="{FF2B5EF4-FFF2-40B4-BE49-F238E27FC236}">
                    <a16:creationId xmlns:a16="http://schemas.microsoft.com/office/drawing/2014/main" id="{245A5BA9-A586-A24F-B02F-1CDA3ADC3E18}"/>
                  </a:ext>
                </a:extLst>
              </p14:cNvPr>
              <p14:cNvContentPartPr/>
              <p14:nvPr/>
            </p14:nvContentPartPr>
            <p14:xfrm>
              <a:off x="9204550" y="3461863"/>
              <a:ext cx="1044720" cy="405360"/>
            </p14:xfrm>
          </p:contentPart>
        </mc:Choice>
        <mc:Fallback>
          <p:pic>
            <p:nvPicPr>
              <p:cNvPr id="49" name="Ink 48">
                <a:extLst>
                  <a:ext uri="{FF2B5EF4-FFF2-40B4-BE49-F238E27FC236}">
                    <a16:creationId xmlns:a16="http://schemas.microsoft.com/office/drawing/2014/main" id="{245A5BA9-A586-A24F-B02F-1CDA3ADC3E18}"/>
                  </a:ext>
                </a:extLst>
              </p:cNvPr>
              <p:cNvPicPr/>
              <p:nvPr/>
            </p:nvPicPr>
            <p:blipFill>
              <a:blip r:embed="rId77"/>
              <a:stretch>
                <a:fillRect/>
              </a:stretch>
            </p:blipFill>
            <p:spPr>
              <a:xfrm>
                <a:off x="9189430" y="3446743"/>
                <a:ext cx="107532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0" name="Ink 49">
                <a:extLst>
                  <a:ext uri="{FF2B5EF4-FFF2-40B4-BE49-F238E27FC236}">
                    <a16:creationId xmlns:a16="http://schemas.microsoft.com/office/drawing/2014/main" id="{DE2ECFFC-0F65-324C-9EB3-38FE00D7A4F3}"/>
                  </a:ext>
                </a:extLst>
              </p14:cNvPr>
              <p14:cNvContentPartPr/>
              <p14:nvPr/>
            </p14:nvContentPartPr>
            <p14:xfrm>
              <a:off x="9315070" y="3422623"/>
              <a:ext cx="1111320" cy="478080"/>
            </p14:xfrm>
          </p:contentPart>
        </mc:Choice>
        <mc:Fallback>
          <p:pic>
            <p:nvPicPr>
              <p:cNvPr id="50" name="Ink 49">
                <a:extLst>
                  <a:ext uri="{FF2B5EF4-FFF2-40B4-BE49-F238E27FC236}">
                    <a16:creationId xmlns:a16="http://schemas.microsoft.com/office/drawing/2014/main" id="{DE2ECFFC-0F65-324C-9EB3-38FE00D7A4F3}"/>
                  </a:ext>
                </a:extLst>
              </p:cNvPr>
              <p:cNvPicPr/>
              <p:nvPr/>
            </p:nvPicPr>
            <p:blipFill>
              <a:blip r:embed="rId79"/>
              <a:stretch>
                <a:fillRect/>
              </a:stretch>
            </p:blipFill>
            <p:spPr>
              <a:xfrm>
                <a:off x="9299950" y="3407503"/>
                <a:ext cx="1141920" cy="5086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 name="Ink 50">
                <a:extLst>
                  <a:ext uri="{FF2B5EF4-FFF2-40B4-BE49-F238E27FC236}">
                    <a16:creationId xmlns:a16="http://schemas.microsoft.com/office/drawing/2014/main" id="{B149CA34-89FE-9D44-B10B-51A219D7E54E}"/>
                  </a:ext>
                </a:extLst>
              </p14:cNvPr>
              <p14:cNvContentPartPr/>
              <p14:nvPr/>
            </p14:nvContentPartPr>
            <p14:xfrm>
              <a:off x="9393910" y="3364663"/>
              <a:ext cx="1104120" cy="470160"/>
            </p14:xfrm>
          </p:contentPart>
        </mc:Choice>
        <mc:Fallback>
          <p:pic>
            <p:nvPicPr>
              <p:cNvPr id="51" name="Ink 50">
                <a:extLst>
                  <a:ext uri="{FF2B5EF4-FFF2-40B4-BE49-F238E27FC236}">
                    <a16:creationId xmlns:a16="http://schemas.microsoft.com/office/drawing/2014/main" id="{B149CA34-89FE-9D44-B10B-51A219D7E54E}"/>
                  </a:ext>
                </a:extLst>
              </p:cNvPr>
              <p:cNvPicPr/>
              <p:nvPr/>
            </p:nvPicPr>
            <p:blipFill>
              <a:blip r:embed="rId81"/>
              <a:stretch>
                <a:fillRect/>
              </a:stretch>
            </p:blipFill>
            <p:spPr>
              <a:xfrm>
                <a:off x="9378790" y="3349543"/>
                <a:ext cx="1134720" cy="500400"/>
              </a:xfrm>
              <a:prstGeom prst="rect">
                <a:avLst/>
              </a:prstGeom>
            </p:spPr>
          </p:pic>
        </mc:Fallback>
      </mc:AlternateContent>
      <p:grpSp>
        <p:nvGrpSpPr>
          <p:cNvPr id="55" name="Group 54">
            <a:extLst>
              <a:ext uri="{FF2B5EF4-FFF2-40B4-BE49-F238E27FC236}">
                <a16:creationId xmlns:a16="http://schemas.microsoft.com/office/drawing/2014/main" id="{48D7CD39-6706-0D4F-9D17-30ABB8E75EEB}"/>
              </a:ext>
            </a:extLst>
          </p:cNvPr>
          <p:cNvGrpSpPr/>
          <p:nvPr/>
        </p:nvGrpSpPr>
        <p:grpSpPr>
          <a:xfrm>
            <a:off x="2616550" y="1365223"/>
            <a:ext cx="861120" cy="400320"/>
            <a:chOff x="2616550" y="1365223"/>
            <a:chExt cx="861120" cy="400320"/>
          </a:xfrm>
        </p:grpSpPr>
        <mc:AlternateContent xmlns:mc="http://schemas.openxmlformats.org/markup-compatibility/2006">
          <mc:Choice xmlns:p14="http://schemas.microsoft.com/office/powerpoint/2010/main" Requires="p14">
            <p:contentPart p14:bwMode="auto" r:id="rId82">
              <p14:nvContentPartPr>
                <p14:cNvPr id="53" name="Ink 52">
                  <a:extLst>
                    <a:ext uri="{FF2B5EF4-FFF2-40B4-BE49-F238E27FC236}">
                      <a16:creationId xmlns:a16="http://schemas.microsoft.com/office/drawing/2014/main" id="{010896AA-4830-654B-9532-DBAB79A203BD}"/>
                    </a:ext>
                  </a:extLst>
                </p14:cNvPr>
                <p14:cNvContentPartPr/>
                <p14:nvPr/>
              </p14:nvContentPartPr>
              <p14:xfrm>
                <a:off x="2616550" y="1459903"/>
                <a:ext cx="474120" cy="305640"/>
              </p14:xfrm>
            </p:contentPart>
          </mc:Choice>
          <mc:Fallback>
            <p:pic>
              <p:nvPicPr>
                <p:cNvPr id="53" name="Ink 52">
                  <a:extLst>
                    <a:ext uri="{FF2B5EF4-FFF2-40B4-BE49-F238E27FC236}">
                      <a16:creationId xmlns:a16="http://schemas.microsoft.com/office/drawing/2014/main" id="{010896AA-4830-654B-9532-DBAB79A203BD}"/>
                    </a:ext>
                  </a:extLst>
                </p:cNvPr>
                <p:cNvPicPr/>
                <p:nvPr/>
              </p:nvPicPr>
              <p:blipFill>
                <a:blip r:embed="rId83"/>
                <a:stretch>
                  <a:fillRect/>
                </a:stretch>
              </p:blipFill>
              <p:spPr>
                <a:xfrm>
                  <a:off x="2601070" y="1444783"/>
                  <a:ext cx="50472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4" name="Ink 53">
                  <a:extLst>
                    <a:ext uri="{FF2B5EF4-FFF2-40B4-BE49-F238E27FC236}">
                      <a16:creationId xmlns:a16="http://schemas.microsoft.com/office/drawing/2014/main" id="{3BC13FA6-ECAB-7D46-913A-B6EF9D05237C}"/>
                    </a:ext>
                  </a:extLst>
                </p14:cNvPr>
                <p14:cNvContentPartPr/>
                <p14:nvPr/>
              </p14:nvContentPartPr>
              <p14:xfrm>
                <a:off x="2808070" y="1365223"/>
                <a:ext cx="669600" cy="337680"/>
              </p14:xfrm>
            </p:contentPart>
          </mc:Choice>
          <mc:Fallback>
            <p:pic>
              <p:nvPicPr>
                <p:cNvPr id="54" name="Ink 53">
                  <a:extLst>
                    <a:ext uri="{FF2B5EF4-FFF2-40B4-BE49-F238E27FC236}">
                      <a16:creationId xmlns:a16="http://schemas.microsoft.com/office/drawing/2014/main" id="{3BC13FA6-ECAB-7D46-913A-B6EF9D05237C}"/>
                    </a:ext>
                  </a:extLst>
                </p:cNvPr>
                <p:cNvPicPr/>
                <p:nvPr/>
              </p:nvPicPr>
              <p:blipFill>
                <a:blip r:embed="rId85"/>
                <a:stretch>
                  <a:fillRect/>
                </a:stretch>
              </p:blipFill>
              <p:spPr>
                <a:xfrm>
                  <a:off x="2792590" y="1349743"/>
                  <a:ext cx="700200" cy="368280"/>
                </a:xfrm>
                <a:prstGeom prst="rect">
                  <a:avLst/>
                </a:prstGeom>
              </p:spPr>
            </p:pic>
          </mc:Fallback>
        </mc:AlternateContent>
      </p:grpSp>
      <p:grpSp>
        <p:nvGrpSpPr>
          <p:cNvPr id="84" name="Group 83">
            <a:extLst>
              <a:ext uri="{FF2B5EF4-FFF2-40B4-BE49-F238E27FC236}">
                <a16:creationId xmlns:a16="http://schemas.microsoft.com/office/drawing/2014/main" id="{61038F5B-55E4-6A4D-948F-CCE23889CA90}"/>
              </a:ext>
            </a:extLst>
          </p:cNvPr>
          <p:cNvGrpSpPr/>
          <p:nvPr/>
        </p:nvGrpSpPr>
        <p:grpSpPr>
          <a:xfrm>
            <a:off x="1779190" y="4525663"/>
            <a:ext cx="7484400" cy="1446480"/>
            <a:chOff x="1779190" y="4525663"/>
            <a:chExt cx="7484400" cy="1446480"/>
          </a:xfrm>
        </p:grpSpPr>
        <mc:AlternateContent xmlns:mc="http://schemas.openxmlformats.org/markup-compatibility/2006">
          <mc:Choice xmlns:p14="http://schemas.microsoft.com/office/powerpoint/2010/main" Requires="p14">
            <p:contentPart p14:bwMode="auto" r:id="rId86">
              <p14:nvContentPartPr>
                <p14:cNvPr id="56" name="Ink 55">
                  <a:extLst>
                    <a:ext uri="{FF2B5EF4-FFF2-40B4-BE49-F238E27FC236}">
                      <a16:creationId xmlns:a16="http://schemas.microsoft.com/office/drawing/2014/main" id="{8D4DB7D3-4C63-C640-8826-EB58730726FB}"/>
                    </a:ext>
                  </a:extLst>
                </p14:cNvPr>
                <p14:cNvContentPartPr/>
                <p14:nvPr/>
              </p14:nvContentPartPr>
              <p14:xfrm>
                <a:off x="2053510" y="5136223"/>
                <a:ext cx="238680" cy="409320"/>
              </p14:xfrm>
            </p:contentPart>
          </mc:Choice>
          <mc:Fallback>
            <p:pic>
              <p:nvPicPr>
                <p:cNvPr id="56" name="Ink 55">
                  <a:extLst>
                    <a:ext uri="{FF2B5EF4-FFF2-40B4-BE49-F238E27FC236}">
                      <a16:creationId xmlns:a16="http://schemas.microsoft.com/office/drawing/2014/main" id="{8D4DB7D3-4C63-C640-8826-EB58730726FB}"/>
                    </a:ext>
                  </a:extLst>
                </p:cNvPr>
                <p:cNvPicPr/>
                <p:nvPr/>
              </p:nvPicPr>
              <p:blipFill>
                <a:blip r:embed="rId87"/>
                <a:stretch>
                  <a:fillRect/>
                </a:stretch>
              </p:blipFill>
              <p:spPr>
                <a:xfrm>
                  <a:off x="2038390" y="5121103"/>
                  <a:ext cx="269280" cy="4399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7" name="Ink 56">
                  <a:extLst>
                    <a:ext uri="{FF2B5EF4-FFF2-40B4-BE49-F238E27FC236}">
                      <a16:creationId xmlns:a16="http://schemas.microsoft.com/office/drawing/2014/main" id="{FB70C445-7DDC-EA42-BFE3-3D8EEBA83771}"/>
                    </a:ext>
                  </a:extLst>
                </p14:cNvPr>
                <p14:cNvContentPartPr/>
                <p14:nvPr/>
              </p14:nvContentPartPr>
              <p14:xfrm>
                <a:off x="2396590" y="5529703"/>
                <a:ext cx="146520" cy="239400"/>
              </p14:xfrm>
            </p:contentPart>
          </mc:Choice>
          <mc:Fallback>
            <p:pic>
              <p:nvPicPr>
                <p:cNvPr id="57" name="Ink 56">
                  <a:extLst>
                    <a:ext uri="{FF2B5EF4-FFF2-40B4-BE49-F238E27FC236}">
                      <a16:creationId xmlns:a16="http://schemas.microsoft.com/office/drawing/2014/main" id="{FB70C445-7DDC-EA42-BFE3-3D8EEBA83771}"/>
                    </a:ext>
                  </a:extLst>
                </p:cNvPr>
                <p:cNvPicPr/>
                <p:nvPr/>
              </p:nvPicPr>
              <p:blipFill>
                <a:blip r:embed="rId89"/>
                <a:stretch>
                  <a:fillRect/>
                </a:stretch>
              </p:blipFill>
              <p:spPr>
                <a:xfrm>
                  <a:off x="2381110" y="5514223"/>
                  <a:ext cx="17712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8" name="Ink 57">
                  <a:extLst>
                    <a:ext uri="{FF2B5EF4-FFF2-40B4-BE49-F238E27FC236}">
                      <a16:creationId xmlns:a16="http://schemas.microsoft.com/office/drawing/2014/main" id="{B27D644E-F02D-7540-9547-3EB3DFA73317}"/>
                    </a:ext>
                  </a:extLst>
                </p14:cNvPr>
                <p14:cNvContentPartPr/>
                <p14:nvPr/>
              </p14:nvContentPartPr>
              <p14:xfrm>
                <a:off x="2929390" y="5064943"/>
                <a:ext cx="33120" cy="417960"/>
              </p14:xfrm>
            </p:contentPart>
          </mc:Choice>
          <mc:Fallback>
            <p:pic>
              <p:nvPicPr>
                <p:cNvPr id="58" name="Ink 57">
                  <a:extLst>
                    <a:ext uri="{FF2B5EF4-FFF2-40B4-BE49-F238E27FC236}">
                      <a16:creationId xmlns:a16="http://schemas.microsoft.com/office/drawing/2014/main" id="{B27D644E-F02D-7540-9547-3EB3DFA73317}"/>
                    </a:ext>
                  </a:extLst>
                </p:cNvPr>
                <p:cNvPicPr/>
                <p:nvPr/>
              </p:nvPicPr>
              <p:blipFill>
                <a:blip r:embed="rId91"/>
                <a:stretch>
                  <a:fillRect/>
                </a:stretch>
              </p:blipFill>
              <p:spPr>
                <a:xfrm>
                  <a:off x="2914270" y="5049463"/>
                  <a:ext cx="6336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9" name="Ink 58">
                  <a:extLst>
                    <a:ext uri="{FF2B5EF4-FFF2-40B4-BE49-F238E27FC236}">
                      <a16:creationId xmlns:a16="http://schemas.microsoft.com/office/drawing/2014/main" id="{9DC12F74-ACCE-E347-A9BD-4FCB8E349AFD}"/>
                    </a:ext>
                  </a:extLst>
                </p14:cNvPr>
                <p14:cNvContentPartPr/>
                <p14:nvPr/>
              </p14:nvContentPartPr>
              <p14:xfrm>
                <a:off x="3146470" y="5201383"/>
                <a:ext cx="178200" cy="293400"/>
              </p14:xfrm>
            </p:contentPart>
          </mc:Choice>
          <mc:Fallback>
            <p:pic>
              <p:nvPicPr>
                <p:cNvPr id="59" name="Ink 58">
                  <a:extLst>
                    <a:ext uri="{FF2B5EF4-FFF2-40B4-BE49-F238E27FC236}">
                      <a16:creationId xmlns:a16="http://schemas.microsoft.com/office/drawing/2014/main" id="{9DC12F74-ACCE-E347-A9BD-4FCB8E349AFD}"/>
                    </a:ext>
                  </a:extLst>
                </p:cNvPr>
                <p:cNvPicPr/>
                <p:nvPr/>
              </p:nvPicPr>
              <p:blipFill>
                <a:blip r:embed="rId93"/>
                <a:stretch>
                  <a:fillRect/>
                </a:stretch>
              </p:blipFill>
              <p:spPr>
                <a:xfrm>
                  <a:off x="3131350" y="5186263"/>
                  <a:ext cx="20880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0" name="Ink 59">
                  <a:extLst>
                    <a:ext uri="{FF2B5EF4-FFF2-40B4-BE49-F238E27FC236}">
                      <a16:creationId xmlns:a16="http://schemas.microsoft.com/office/drawing/2014/main" id="{8C2A9AE5-39AB-864F-9088-4E9C38715B91}"/>
                    </a:ext>
                  </a:extLst>
                </p14:cNvPr>
                <p14:cNvContentPartPr/>
                <p14:nvPr/>
              </p14:nvContentPartPr>
              <p14:xfrm>
                <a:off x="3165550" y="5096983"/>
                <a:ext cx="154800" cy="78480"/>
              </p14:xfrm>
            </p:contentPart>
          </mc:Choice>
          <mc:Fallback>
            <p:pic>
              <p:nvPicPr>
                <p:cNvPr id="60" name="Ink 59">
                  <a:extLst>
                    <a:ext uri="{FF2B5EF4-FFF2-40B4-BE49-F238E27FC236}">
                      <a16:creationId xmlns:a16="http://schemas.microsoft.com/office/drawing/2014/main" id="{8C2A9AE5-39AB-864F-9088-4E9C38715B91}"/>
                    </a:ext>
                  </a:extLst>
                </p:cNvPr>
                <p:cNvPicPr/>
                <p:nvPr/>
              </p:nvPicPr>
              <p:blipFill>
                <a:blip r:embed="rId95"/>
                <a:stretch>
                  <a:fillRect/>
                </a:stretch>
              </p:blipFill>
              <p:spPr>
                <a:xfrm>
                  <a:off x="3150430" y="5081863"/>
                  <a:ext cx="1854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1" name="Ink 60">
                  <a:extLst>
                    <a:ext uri="{FF2B5EF4-FFF2-40B4-BE49-F238E27FC236}">
                      <a16:creationId xmlns:a16="http://schemas.microsoft.com/office/drawing/2014/main" id="{FCD36B77-59D2-8F4D-8E31-591E77434491}"/>
                    </a:ext>
                  </a:extLst>
                </p14:cNvPr>
                <p14:cNvContentPartPr/>
                <p14:nvPr/>
              </p14:nvContentPartPr>
              <p14:xfrm>
                <a:off x="3580990" y="5395063"/>
                <a:ext cx="24480" cy="145440"/>
              </p14:xfrm>
            </p:contentPart>
          </mc:Choice>
          <mc:Fallback>
            <p:pic>
              <p:nvPicPr>
                <p:cNvPr id="61" name="Ink 60">
                  <a:extLst>
                    <a:ext uri="{FF2B5EF4-FFF2-40B4-BE49-F238E27FC236}">
                      <a16:creationId xmlns:a16="http://schemas.microsoft.com/office/drawing/2014/main" id="{FCD36B77-59D2-8F4D-8E31-591E77434491}"/>
                    </a:ext>
                  </a:extLst>
                </p:cNvPr>
                <p:cNvPicPr/>
                <p:nvPr/>
              </p:nvPicPr>
              <p:blipFill>
                <a:blip r:embed="rId97"/>
                <a:stretch>
                  <a:fillRect/>
                </a:stretch>
              </p:blipFill>
              <p:spPr>
                <a:xfrm>
                  <a:off x="3565870" y="5379943"/>
                  <a:ext cx="547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4" name="Ink 63">
                  <a:extLst>
                    <a:ext uri="{FF2B5EF4-FFF2-40B4-BE49-F238E27FC236}">
                      <a16:creationId xmlns:a16="http://schemas.microsoft.com/office/drawing/2014/main" id="{6AD185A1-A037-B140-9F15-A4BC4794CD0C}"/>
                    </a:ext>
                  </a:extLst>
                </p14:cNvPr>
                <p14:cNvContentPartPr/>
                <p14:nvPr/>
              </p14:nvContentPartPr>
              <p14:xfrm>
                <a:off x="3936670" y="5004463"/>
                <a:ext cx="235800" cy="372600"/>
              </p14:xfrm>
            </p:contentPart>
          </mc:Choice>
          <mc:Fallback>
            <p:pic>
              <p:nvPicPr>
                <p:cNvPr id="64" name="Ink 63">
                  <a:extLst>
                    <a:ext uri="{FF2B5EF4-FFF2-40B4-BE49-F238E27FC236}">
                      <a16:creationId xmlns:a16="http://schemas.microsoft.com/office/drawing/2014/main" id="{6AD185A1-A037-B140-9F15-A4BC4794CD0C}"/>
                    </a:ext>
                  </a:extLst>
                </p:cNvPr>
                <p:cNvPicPr/>
                <p:nvPr/>
              </p:nvPicPr>
              <p:blipFill>
                <a:blip r:embed="rId99"/>
                <a:stretch>
                  <a:fillRect/>
                </a:stretch>
              </p:blipFill>
              <p:spPr>
                <a:xfrm>
                  <a:off x="3921190" y="4989343"/>
                  <a:ext cx="26604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5" name="Ink 64">
                  <a:extLst>
                    <a:ext uri="{FF2B5EF4-FFF2-40B4-BE49-F238E27FC236}">
                      <a16:creationId xmlns:a16="http://schemas.microsoft.com/office/drawing/2014/main" id="{202ABB64-0616-9D47-9AEB-7DB381AE65EB}"/>
                    </a:ext>
                  </a:extLst>
                </p14:cNvPr>
                <p14:cNvContentPartPr/>
                <p14:nvPr/>
              </p14:nvContentPartPr>
              <p14:xfrm>
                <a:off x="4273630" y="5323783"/>
                <a:ext cx="87480" cy="262440"/>
              </p14:xfrm>
            </p:contentPart>
          </mc:Choice>
          <mc:Fallback>
            <p:pic>
              <p:nvPicPr>
                <p:cNvPr id="65" name="Ink 64">
                  <a:extLst>
                    <a:ext uri="{FF2B5EF4-FFF2-40B4-BE49-F238E27FC236}">
                      <a16:creationId xmlns:a16="http://schemas.microsoft.com/office/drawing/2014/main" id="{202ABB64-0616-9D47-9AEB-7DB381AE65EB}"/>
                    </a:ext>
                  </a:extLst>
                </p:cNvPr>
                <p:cNvPicPr/>
                <p:nvPr/>
              </p:nvPicPr>
              <p:blipFill>
                <a:blip r:embed="rId101"/>
                <a:stretch>
                  <a:fillRect/>
                </a:stretch>
              </p:blipFill>
              <p:spPr>
                <a:xfrm>
                  <a:off x="4258510" y="5308663"/>
                  <a:ext cx="11808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7" name="Ink 66">
                  <a:extLst>
                    <a:ext uri="{FF2B5EF4-FFF2-40B4-BE49-F238E27FC236}">
                      <a16:creationId xmlns:a16="http://schemas.microsoft.com/office/drawing/2014/main" id="{FCA79F95-C4AF-D94F-8B42-7F5B306EC245}"/>
                    </a:ext>
                  </a:extLst>
                </p14:cNvPr>
                <p14:cNvContentPartPr/>
                <p14:nvPr/>
              </p14:nvContentPartPr>
              <p14:xfrm>
                <a:off x="4653430" y="4995103"/>
                <a:ext cx="232920" cy="374760"/>
              </p14:xfrm>
            </p:contentPart>
          </mc:Choice>
          <mc:Fallback>
            <p:pic>
              <p:nvPicPr>
                <p:cNvPr id="67" name="Ink 66">
                  <a:extLst>
                    <a:ext uri="{FF2B5EF4-FFF2-40B4-BE49-F238E27FC236}">
                      <a16:creationId xmlns:a16="http://schemas.microsoft.com/office/drawing/2014/main" id="{FCA79F95-C4AF-D94F-8B42-7F5B306EC245}"/>
                    </a:ext>
                  </a:extLst>
                </p:cNvPr>
                <p:cNvPicPr/>
                <p:nvPr/>
              </p:nvPicPr>
              <p:blipFill>
                <a:blip r:embed="rId103"/>
                <a:stretch>
                  <a:fillRect/>
                </a:stretch>
              </p:blipFill>
              <p:spPr>
                <a:xfrm>
                  <a:off x="4638310" y="4979623"/>
                  <a:ext cx="26316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8" name="Ink 67">
                  <a:extLst>
                    <a:ext uri="{FF2B5EF4-FFF2-40B4-BE49-F238E27FC236}">
                      <a16:creationId xmlns:a16="http://schemas.microsoft.com/office/drawing/2014/main" id="{A19BF871-BD70-8C49-9765-EDB1943AC72C}"/>
                    </a:ext>
                  </a:extLst>
                </p14:cNvPr>
                <p14:cNvContentPartPr/>
                <p14:nvPr/>
              </p14:nvContentPartPr>
              <p14:xfrm>
                <a:off x="4992910" y="5283823"/>
                <a:ext cx="21600" cy="146160"/>
              </p14:xfrm>
            </p:contentPart>
          </mc:Choice>
          <mc:Fallback>
            <p:pic>
              <p:nvPicPr>
                <p:cNvPr id="68" name="Ink 67">
                  <a:extLst>
                    <a:ext uri="{FF2B5EF4-FFF2-40B4-BE49-F238E27FC236}">
                      <a16:creationId xmlns:a16="http://schemas.microsoft.com/office/drawing/2014/main" id="{A19BF871-BD70-8C49-9765-EDB1943AC72C}"/>
                    </a:ext>
                  </a:extLst>
                </p:cNvPr>
                <p:cNvPicPr/>
                <p:nvPr/>
              </p:nvPicPr>
              <p:blipFill>
                <a:blip r:embed="rId105"/>
                <a:stretch>
                  <a:fillRect/>
                </a:stretch>
              </p:blipFill>
              <p:spPr>
                <a:xfrm>
                  <a:off x="4977790" y="5268703"/>
                  <a:ext cx="5220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9" name="Ink 68">
                  <a:extLst>
                    <a:ext uri="{FF2B5EF4-FFF2-40B4-BE49-F238E27FC236}">
                      <a16:creationId xmlns:a16="http://schemas.microsoft.com/office/drawing/2014/main" id="{FB3B5E3F-CD02-7F4E-959A-DDE291417864}"/>
                    </a:ext>
                  </a:extLst>
                </p14:cNvPr>
                <p14:cNvContentPartPr/>
                <p14:nvPr/>
              </p14:nvContentPartPr>
              <p14:xfrm>
                <a:off x="5247070" y="4953343"/>
                <a:ext cx="13320" cy="371520"/>
              </p14:xfrm>
            </p:contentPart>
          </mc:Choice>
          <mc:Fallback>
            <p:pic>
              <p:nvPicPr>
                <p:cNvPr id="69" name="Ink 68">
                  <a:extLst>
                    <a:ext uri="{FF2B5EF4-FFF2-40B4-BE49-F238E27FC236}">
                      <a16:creationId xmlns:a16="http://schemas.microsoft.com/office/drawing/2014/main" id="{FB3B5E3F-CD02-7F4E-959A-DDE291417864}"/>
                    </a:ext>
                  </a:extLst>
                </p:cNvPr>
                <p:cNvPicPr/>
                <p:nvPr/>
              </p:nvPicPr>
              <p:blipFill>
                <a:blip r:embed="rId107"/>
                <a:stretch>
                  <a:fillRect/>
                </a:stretch>
              </p:blipFill>
              <p:spPr>
                <a:xfrm>
                  <a:off x="5231950" y="4937863"/>
                  <a:ext cx="4392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0" name="Ink 69">
                  <a:extLst>
                    <a:ext uri="{FF2B5EF4-FFF2-40B4-BE49-F238E27FC236}">
                      <a16:creationId xmlns:a16="http://schemas.microsoft.com/office/drawing/2014/main" id="{703AD030-186F-174B-B296-4E7784C0008B}"/>
                    </a:ext>
                  </a:extLst>
                </p14:cNvPr>
                <p14:cNvContentPartPr/>
                <p14:nvPr/>
              </p14:nvContentPartPr>
              <p14:xfrm>
                <a:off x="5443990" y="4878103"/>
                <a:ext cx="180360" cy="349920"/>
              </p14:xfrm>
            </p:contentPart>
          </mc:Choice>
          <mc:Fallback>
            <p:pic>
              <p:nvPicPr>
                <p:cNvPr id="70" name="Ink 69">
                  <a:extLst>
                    <a:ext uri="{FF2B5EF4-FFF2-40B4-BE49-F238E27FC236}">
                      <a16:creationId xmlns:a16="http://schemas.microsoft.com/office/drawing/2014/main" id="{703AD030-186F-174B-B296-4E7784C0008B}"/>
                    </a:ext>
                  </a:extLst>
                </p:cNvPr>
                <p:cNvPicPr/>
                <p:nvPr/>
              </p:nvPicPr>
              <p:blipFill>
                <a:blip r:embed="rId109"/>
                <a:stretch>
                  <a:fillRect/>
                </a:stretch>
              </p:blipFill>
              <p:spPr>
                <a:xfrm>
                  <a:off x="5428870" y="4862983"/>
                  <a:ext cx="21060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1" name="Ink 70">
                  <a:extLst>
                    <a:ext uri="{FF2B5EF4-FFF2-40B4-BE49-F238E27FC236}">
                      <a16:creationId xmlns:a16="http://schemas.microsoft.com/office/drawing/2014/main" id="{1524F299-093E-F441-B2A4-32F1BE4CC4D1}"/>
                    </a:ext>
                  </a:extLst>
                </p14:cNvPr>
                <p14:cNvContentPartPr/>
                <p14:nvPr/>
              </p14:nvContentPartPr>
              <p14:xfrm>
                <a:off x="5821630" y="5193103"/>
                <a:ext cx="15480" cy="140760"/>
              </p14:xfrm>
            </p:contentPart>
          </mc:Choice>
          <mc:Fallback>
            <p:pic>
              <p:nvPicPr>
                <p:cNvPr id="71" name="Ink 70">
                  <a:extLst>
                    <a:ext uri="{FF2B5EF4-FFF2-40B4-BE49-F238E27FC236}">
                      <a16:creationId xmlns:a16="http://schemas.microsoft.com/office/drawing/2014/main" id="{1524F299-093E-F441-B2A4-32F1BE4CC4D1}"/>
                    </a:ext>
                  </a:extLst>
                </p:cNvPr>
                <p:cNvPicPr/>
                <p:nvPr/>
              </p:nvPicPr>
              <p:blipFill>
                <a:blip r:embed="rId111"/>
                <a:stretch>
                  <a:fillRect/>
                </a:stretch>
              </p:blipFill>
              <p:spPr>
                <a:xfrm>
                  <a:off x="5806510" y="5177623"/>
                  <a:ext cx="4608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2" name="Ink 71">
                  <a:extLst>
                    <a:ext uri="{FF2B5EF4-FFF2-40B4-BE49-F238E27FC236}">
                      <a16:creationId xmlns:a16="http://schemas.microsoft.com/office/drawing/2014/main" id="{1AA685B8-2109-E54A-875D-99949256BC4A}"/>
                    </a:ext>
                  </a:extLst>
                </p14:cNvPr>
                <p14:cNvContentPartPr/>
                <p14:nvPr/>
              </p14:nvContentPartPr>
              <p14:xfrm>
                <a:off x="6251470" y="4827343"/>
                <a:ext cx="26280" cy="430200"/>
              </p14:xfrm>
            </p:contentPart>
          </mc:Choice>
          <mc:Fallback>
            <p:pic>
              <p:nvPicPr>
                <p:cNvPr id="72" name="Ink 71">
                  <a:extLst>
                    <a:ext uri="{FF2B5EF4-FFF2-40B4-BE49-F238E27FC236}">
                      <a16:creationId xmlns:a16="http://schemas.microsoft.com/office/drawing/2014/main" id="{1AA685B8-2109-E54A-875D-99949256BC4A}"/>
                    </a:ext>
                  </a:extLst>
                </p:cNvPr>
                <p:cNvPicPr/>
                <p:nvPr/>
              </p:nvPicPr>
              <p:blipFill>
                <a:blip r:embed="rId113"/>
                <a:stretch>
                  <a:fillRect/>
                </a:stretch>
              </p:blipFill>
              <p:spPr>
                <a:xfrm>
                  <a:off x="6235990" y="4812223"/>
                  <a:ext cx="5688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3" name="Ink 72">
                  <a:extLst>
                    <a:ext uri="{FF2B5EF4-FFF2-40B4-BE49-F238E27FC236}">
                      <a16:creationId xmlns:a16="http://schemas.microsoft.com/office/drawing/2014/main" id="{A5598804-6CFC-DD4F-866F-C2800ADA6CDC}"/>
                    </a:ext>
                  </a:extLst>
                </p14:cNvPr>
                <p14:cNvContentPartPr/>
                <p14:nvPr/>
              </p14:nvContentPartPr>
              <p14:xfrm>
                <a:off x="6503830" y="4827343"/>
                <a:ext cx="321480" cy="252000"/>
              </p14:xfrm>
            </p:contentPart>
          </mc:Choice>
          <mc:Fallback>
            <p:pic>
              <p:nvPicPr>
                <p:cNvPr id="73" name="Ink 72">
                  <a:extLst>
                    <a:ext uri="{FF2B5EF4-FFF2-40B4-BE49-F238E27FC236}">
                      <a16:creationId xmlns:a16="http://schemas.microsoft.com/office/drawing/2014/main" id="{A5598804-6CFC-DD4F-866F-C2800ADA6CDC}"/>
                    </a:ext>
                  </a:extLst>
                </p:cNvPr>
                <p:cNvPicPr/>
                <p:nvPr/>
              </p:nvPicPr>
              <p:blipFill>
                <a:blip r:embed="rId115"/>
                <a:stretch>
                  <a:fillRect/>
                </a:stretch>
              </p:blipFill>
              <p:spPr>
                <a:xfrm>
                  <a:off x="6488710" y="4812223"/>
                  <a:ext cx="35208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4" name="Ink 73">
                  <a:extLst>
                    <a:ext uri="{FF2B5EF4-FFF2-40B4-BE49-F238E27FC236}">
                      <a16:creationId xmlns:a16="http://schemas.microsoft.com/office/drawing/2014/main" id="{03DF8FFD-EA6B-844A-A282-E75AA5AA6E17}"/>
                    </a:ext>
                  </a:extLst>
                </p14:cNvPr>
                <p14:cNvContentPartPr/>
                <p14:nvPr/>
              </p14:nvContentPartPr>
              <p14:xfrm>
                <a:off x="7040950" y="5152783"/>
                <a:ext cx="14040" cy="76320"/>
              </p14:xfrm>
            </p:contentPart>
          </mc:Choice>
          <mc:Fallback>
            <p:pic>
              <p:nvPicPr>
                <p:cNvPr id="74" name="Ink 73">
                  <a:extLst>
                    <a:ext uri="{FF2B5EF4-FFF2-40B4-BE49-F238E27FC236}">
                      <a16:creationId xmlns:a16="http://schemas.microsoft.com/office/drawing/2014/main" id="{03DF8FFD-EA6B-844A-A282-E75AA5AA6E17}"/>
                    </a:ext>
                  </a:extLst>
                </p:cNvPr>
                <p:cNvPicPr/>
                <p:nvPr/>
              </p:nvPicPr>
              <p:blipFill>
                <a:blip r:embed="rId117"/>
                <a:stretch>
                  <a:fillRect/>
                </a:stretch>
              </p:blipFill>
              <p:spPr>
                <a:xfrm>
                  <a:off x="7025470" y="5137663"/>
                  <a:ext cx="4428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7" name="Ink 76">
                  <a:extLst>
                    <a:ext uri="{FF2B5EF4-FFF2-40B4-BE49-F238E27FC236}">
                      <a16:creationId xmlns:a16="http://schemas.microsoft.com/office/drawing/2014/main" id="{7C3C0D39-B8A7-F44D-B0AC-8D23080A6F19}"/>
                    </a:ext>
                  </a:extLst>
                </p14:cNvPr>
                <p14:cNvContentPartPr/>
                <p14:nvPr/>
              </p14:nvContentPartPr>
              <p14:xfrm>
                <a:off x="7242910" y="4811503"/>
                <a:ext cx="194760" cy="340200"/>
              </p14:xfrm>
            </p:contentPart>
          </mc:Choice>
          <mc:Fallback>
            <p:pic>
              <p:nvPicPr>
                <p:cNvPr id="77" name="Ink 76">
                  <a:extLst>
                    <a:ext uri="{FF2B5EF4-FFF2-40B4-BE49-F238E27FC236}">
                      <a16:creationId xmlns:a16="http://schemas.microsoft.com/office/drawing/2014/main" id="{7C3C0D39-B8A7-F44D-B0AC-8D23080A6F19}"/>
                    </a:ext>
                  </a:extLst>
                </p:cNvPr>
                <p:cNvPicPr/>
                <p:nvPr/>
              </p:nvPicPr>
              <p:blipFill>
                <a:blip r:embed="rId119"/>
                <a:stretch>
                  <a:fillRect/>
                </a:stretch>
              </p:blipFill>
              <p:spPr>
                <a:xfrm>
                  <a:off x="7227430" y="4796383"/>
                  <a:ext cx="22500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8" name="Ink 77">
                  <a:extLst>
                    <a:ext uri="{FF2B5EF4-FFF2-40B4-BE49-F238E27FC236}">
                      <a16:creationId xmlns:a16="http://schemas.microsoft.com/office/drawing/2014/main" id="{061ED576-8F5C-3847-9B2D-C2A9EDD0E408}"/>
                    </a:ext>
                  </a:extLst>
                </p14:cNvPr>
                <p14:cNvContentPartPr/>
                <p14:nvPr/>
              </p14:nvContentPartPr>
              <p14:xfrm>
                <a:off x="7682830" y="4814743"/>
                <a:ext cx="127800" cy="313560"/>
              </p14:xfrm>
            </p:contentPart>
          </mc:Choice>
          <mc:Fallback>
            <p:pic>
              <p:nvPicPr>
                <p:cNvPr id="78" name="Ink 77">
                  <a:extLst>
                    <a:ext uri="{FF2B5EF4-FFF2-40B4-BE49-F238E27FC236}">
                      <a16:creationId xmlns:a16="http://schemas.microsoft.com/office/drawing/2014/main" id="{061ED576-8F5C-3847-9B2D-C2A9EDD0E408}"/>
                    </a:ext>
                  </a:extLst>
                </p:cNvPr>
                <p:cNvPicPr/>
                <p:nvPr/>
              </p:nvPicPr>
              <p:blipFill>
                <a:blip r:embed="rId121"/>
                <a:stretch>
                  <a:fillRect/>
                </a:stretch>
              </p:blipFill>
              <p:spPr>
                <a:xfrm>
                  <a:off x="7667350" y="4799263"/>
                  <a:ext cx="15804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9" name="Ink 78">
                  <a:extLst>
                    <a:ext uri="{FF2B5EF4-FFF2-40B4-BE49-F238E27FC236}">
                      <a16:creationId xmlns:a16="http://schemas.microsoft.com/office/drawing/2014/main" id="{586961D7-CB7D-8545-A6AB-EFFF4B86AAFB}"/>
                    </a:ext>
                  </a:extLst>
                </p14:cNvPr>
                <p14:cNvContentPartPr/>
                <p14:nvPr/>
              </p14:nvContentPartPr>
              <p14:xfrm>
                <a:off x="7868950" y="5103823"/>
                <a:ext cx="63000" cy="155160"/>
              </p14:xfrm>
            </p:contentPart>
          </mc:Choice>
          <mc:Fallback>
            <p:pic>
              <p:nvPicPr>
                <p:cNvPr id="79" name="Ink 78">
                  <a:extLst>
                    <a:ext uri="{FF2B5EF4-FFF2-40B4-BE49-F238E27FC236}">
                      <a16:creationId xmlns:a16="http://schemas.microsoft.com/office/drawing/2014/main" id="{586961D7-CB7D-8545-A6AB-EFFF4B86AAFB}"/>
                    </a:ext>
                  </a:extLst>
                </p:cNvPr>
                <p:cNvPicPr/>
                <p:nvPr/>
              </p:nvPicPr>
              <p:blipFill>
                <a:blip r:embed="rId123"/>
                <a:stretch>
                  <a:fillRect/>
                </a:stretch>
              </p:blipFill>
              <p:spPr>
                <a:xfrm>
                  <a:off x="7853830" y="5088703"/>
                  <a:ext cx="936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0" name="Ink 79">
                  <a:extLst>
                    <a:ext uri="{FF2B5EF4-FFF2-40B4-BE49-F238E27FC236}">
                      <a16:creationId xmlns:a16="http://schemas.microsoft.com/office/drawing/2014/main" id="{5C8161FF-907E-8E47-B87C-6C6A2A6F2780}"/>
                    </a:ext>
                  </a:extLst>
                </p14:cNvPr>
                <p14:cNvContentPartPr/>
                <p14:nvPr/>
              </p14:nvContentPartPr>
              <p14:xfrm>
                <a:off x="8285470" y="4734103"/>
                <a:ext cx="258120" cy="387000"/>
              </p14:xfrm>
            </p:contentPart>
          </mc:Choice>
          <mc:Fallback>
            <p:pic>
              <p:nvPicPr>
                <p:cNvPr id="80" name="Ink 79">
                  <a:extLst>
                    <a:ext uri="{FF2B5EF4-FFF2-40B4-BE49-F238E27FC236}">
                      <a16:creationId xmlns:a16="http://schemas.microsoft.com/office/drawing/2014/main" id="{5C8161FF-907E-8E47-B87C-6C6A2A6F2780}"/>
                    </a:ext>
                  </a:extLst>
                </p:cNvPr>
                <p:cNvPicPr/>
                <p:nvPr/>
              </p:nvPicPr>
              <p:blipFill>
                <a:blip r:embed="rId125"/>
                <a:stretch>
                  <a:fillRect/>
                </a:stretch>
              </p:blipFill>
              <p:spPr>
                <a:xfrm>
                  <a:off x="8270350" y="4718623"/>
                  <a:ext cx="288720" cy="4172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1" name="Ink 80">
                  <a:extLst>
                    <a:ext uri="{FF2B5EF4-FFF2-40B4-BE49-F238E27FC236}">
                      <a16:creationId xmlns:a16="http://schemas.microsoft.com/office/drawing/2014/main" id="{A5DA5472-C9A7-7B4A-BAC0-CBED1050D77A}"/>
                    </a:ext>
                  </a:extLst>
                </p14:cNvPr>
                <p14:cNvContentPartPr/>
                <p14:nvPr/>
              </p14:nvContentPartPr>
              <p14:xfrm>
                <a:off x="8614150" y="4700623"/>
                <a:ext cx="257400" cy="451440"/>
              </p14:xfrm>
            </p:contentPart>
          </mc:Choice>
          <mc:Fallback>
            <p:pic>
              <p:nvPicPr>
                <p:cNvPr id="81" name="Ink 80">
                  <a:extLst>
                    <a:ext uri="{FF2B5EF4-FFF2-40B4-BE49-F238E27FC236}">
                      <a16:creationId xmlns:a16="http://schemas.microsoft.com/office/drawing/2014/main" id="{A5DA5472-C9A7-7B4A-BAC0-CBED1050D77A}"/>
                    </a:ext>
                  </a:extLst>
                </p:cNvPr>
                <p:cNvPicPr/>
                <p:nvPr/>
              </p:nvPicPr>
              <p:blipFill>
                <a:blip r:embed="rId127"/>
                <a:stretch>
                  <a:fillRect/>
                </a:stretch>
              </p:blipFill>
              <p:spPr>
                <a:xfrm>
                  <a:off x="8599030" y="4685143"/>
                  <a:ext cx="287640" cy="4820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3" name="Ink 82">
                  <a:extLst>
                    <a:ext uri="{FF2B5EF4-FFF2-40B4-BE49-F238E27FC236}">
                      <a16:creationId xmlns:a16="http://schemas.microsoft.com/office/drawing/2014/main" id="{7F7FC971-1B77-554B-9620-8174FD35CD01}"/>
                    </a:ext>
                  </a:extLst>
                </p14:cNvPr>
                <p14:cNvContentPartPr/>
                <p14:nvPr/>
              </p14:nvContentPartPr>
              <p14:xfrm>
                <a:off x="1779190" y="4525663"/>
                <a:ext cx="7484400" cy="1446480"/>
              </p14:xfrm>
            </p:contentPart>
          </mc:Choice>
          <mc:Fallback>
            <p:pic>
              <p:nvPicPr>
                <p:cNvPr id="83" name="Ink 82">
                  <a:extLst>
                    <a:ext uri="{FF2B5EF4-FFF2-40B4-BE49-F238E27FC236}">
                      <a16:creationId xmlns:a16="http://schemas.microsoft.com/office/drawing/2014/main" id="{7F7FC971-1B77-554B-9620-8174FD35CD01}"/>
                    </a:ext>
                  </a:extLst>
                </p:cNvPr>
                <p:cNvPicPr/>
                <p:nvPr/>
              </p:nvPicPr>
              <p:blipFill>
                <a:blip r:embed="rId129"/>
                <a:stretch>
                  <a:fillRect/>
                </a:stretch>
              </p:blipFill>
              <p:spPr>
                <a:xfrm>
                  <a:off x="1763710" y="4510543"/>
                  <a:ext cx="7515000" cy="1477080"/>
                </a:xfrm>
                <a:prstGeom prst="rect">
                  <a:avLst/>
                </a:prstGeom>
              </p:spPr>
            </p:pic>
          </mc:Fallback>
        </mc:AlternateContent>
      </p:grpSp>
      <p:grpSp>
        <p:nvGrpSpPr>
          <p:cNvPr id="88" name="Group 87">
            <a:extLst>
              <a:ext uri="{FF2B5EF4-FFF2-40B4-BE49-F238E27FC236}">
                <a16:creationId xmlns:a16="http://schemas.microsoft.com/office/drawing/2014/main" id="{110C8E96-B75F-454B-92F3-8ACC8BBD6000}"/>
              </a:ext>
            </a:extLst>
          </p:cNvPr>
          <p:cNvGrpSpPr/>
          <p:nvPr/>
        </p:nvGrpSpPr>
        <p:grpSpPr>
          <a:xfrm>
            <a:off x="9659950" y="334543"/>
            <a:ext cx="2312280" cy="923760"/>
            <a:chOff x="9659950" y="334543"/>
            <a:chExt cx="2312280" cy="923760"/>
          </a:xfrm>
        </p:grpSpPr>
        <mc:AlternateContent xmlns:mc="http://schemas.openxmlformats.org/markup-compatibility/2006">
          <mc:Choice xmlns:p14="http://schemas.microsoft.com/office/powerpoint/2010/main" Requires="p14">
            <p:contentPart p14:bwMode="auto" r:id="rId130">
              <p14:nvContentPartPr>
                <p14:cNvPr id="9" name="Ink 8">
                  <a:extLst>
                    <a:ext uri="{FF2B5EF4-FFF2-40B4-BE49-F238E27FC236}">
                      <a16:creationId xmlns:a16="http://schemas.microsoft.com/office/drawing/2014/main" id="{5D6AC177-47FE-2C4F-BD97-2D78E5A07CB6}"/>
                    </a:ext>
                  </a:extLst>
                </p14:cNvPr>
                <p14:cNvContentPartPr/>
                <p14:nvPr/>
              </p14:nvContentPartPr>
              <p14:xfrm>
                <a:off x="9888550" y="433903"/>
                <a:ext cx="17280" cy="397800"/>
              </p14:xfrm>
            </p:contentPart>
          </mc:Choice>
          <mc:Fallback>
            <p:pic>
              <p:nvPicPr>
                <p:cNvPr id="9" name="Ink 8">
                  <a:extLst>
                    <a:ext uri="{FF2B5EF4-FFF2-40B4-BE49-F238E27FC236}">
                      <a16:creationId xmlns:a16="http://schemas.microsoft.com/office/drawing/2014/main" id="{5D6AC177-47FE-2C4F-BD97-2D78E5A07CB6}"/>
                    </a:ext>
                  </a:extLst>
                </p:cNvPr>
                <p:cNvPicPr/>
                <p:nvPr/>
              </p:nvPicPr>
              <p:blipFill>
                <a:blip r:embed="rId131"/>
                <a:stretch>
                  <a:fillRect/>
                </a:stretch>
              </p:blipFill>
              <p:spPr>
                <a:xfrm>
                  <a:off x="9873070" y="418783"/>
                  <a:ext cx="47880" cy="4284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0" name="Ink 9">
                  <a:extLst>
                    <a:ext uri="{FF2B5EF4-FFF2-40B4-BE49-F238E27FC236}">
                      <a16:creationId xmlns:a16="http://schemas.microsoft.com/office/drawing/2014/main" id="{027FB506-511A-A648-8DFE-3A816293F18F}"/>
                    </a:ext>
                  </a:extLst>
                </p14:cNvPr>
                <p14:cNvContentPartPr/>
                <p14:nvPr/>
              </p14:nvContentPartPr>
              <p14:xfrm>
                <a:off x="10149190" y="445063"/>
                <a:ext cx="1056600" cy="414720"/>
              </p14:xfrm>
            </p:contentPart>
          </mc:Choice>
          <mc:Fallback>
            <p:pic>
              <p:nvPicPr>
                <p:cNvPr id="10" name="Ink 9">
                  <a:extLst>
                    <a:ext uri="{FF2B5EF4-FFF2-40B4-BE49-F238E27FC236}">
                      <a16:creationId xmlns:a16="http://schemas.microsoft.com/office/drawing/2014/main" id="{027FB506-511A-A648-8DFE-3A816293F18F}"/>
                    </a:ext>
                  </a:extLst>
                </p:cNvPr>
                <p:cNvPicPr/>
                <p:nvPr/>
              </p:nvPicPr>
              <p:blipFill>
                <a:blip r:embed="rId133"/>
                <a:stretch>
                  <a:fillRect/>
                </a:stretch>
              </p:blipFill>
              <p:spPr>
                <a:xfrm>
                  <a:off x="10134070" y="429943"/>
                  <a:ext cx="1087200" cy="4453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 name="Ink 10">
                  <a:extLst>
                    <a:ext uri="{FF2B5EF4-FFF2-40B4-BE49-F238E27FC236}">
                      <a16:creationId xmlns:a16="http://schemas.microsoft.com/office/drawing/2014/main" id="{88E64918-6DF1-A248-92BD-C6FFC3994969}"/>
                    </a:ext>
                  </a:extLst>
                </p14:cNvPr>
                <p14:cNvContentPartPr/>
                <p14:nvPr/>
              </p14:nvContentPartPr>
              <p14:xfrm>
                <a:off x="11119030" y="446143"/>
                <a:ext cx="457920" cy="288360"/>
              </p14:xfrm>
            </p:contentPart>
          </mc:Choice>
          <mc:Fallback>
            <p:pic>
              <p:nvPicPr>
                <p:cNvPr id="11" name="Ink 10">
                  <a:extLst>
                    <a:ext uri="{FF2B5EF4-FFF2-40B4-BE49-F238E27FC236}">
                      <a16:creationId xmlns:a16="http://schemas.microsoft.com/office/drawing/2014/main" id="{88E64918-6DF1-A248-92BD-C6FFC3994969}"/>
                    </a:ext>
                  </a:extLst>
                </p:cNvPr>
                <p:cNvPicPr/>
                <p:nvPr/>
              </p:nvPicPr>
              <p:blipFill>
                <a:blip r:embed="rId135"/>
                <a:stretch>
                  <a:fillRect/>
                </a:stretch>
              </p:blipFill>
              <p:spPr>
                <a:xfrm>
                  <a:off x="11103910" y="431023"/>
                  <a:ext cx="48816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5" name="Ink 84">
                  <a:extLst>
                    <a:ext uri="{FF2B5EF4-FFF2-40B4-BE49-F238E27FC236}">
                      <a16:creationId xmlns:a16="http://schemas.microsoft.com/office/drawing/2014/main" id="{C2D0330C-E04A-6241-86A9-A5E38D19F8F9}"/>
                    </a:ext>
                  </a:extLst>
                </p14:cNvPr>
                <p14:cNvContentPartPr/>
                <p14:nvPr/>
              </p14:nvContentPartPr>
              <p14:xfrm>
                <a:off x="9659950" y="506263"/>
                <a:ext cx="2312280" cy="297000"/>
              </p14:xfrm>
            </p:contentPart>
          </mc:Choice>
          <mc:Fallback>
            <p:pic>
              <p:nvPicPr>
                <p:cNvPr id="85" name="Ink 84">
                  <a:extLst>
                    <a:ext uri="{FF2B5EF4-FFF2-40B4-BE49-F238E27FC236}">
                      <a16:creationId xmlns:a16="http://schemas.microsoft.com/office/drawing/2014/main" id="{C2D0330C-E04A-6241-86A9-A5E38D19F8F9}"/>
                    </a:ext>
                  </a:extLst>
                </p:cNvPr>
                <p:cNvPicPr/>
                <p:nvPr/>
              </p:nvPicPr>
              <p:blipFill>
                <a:blip r:embed="rId137"/>
                <a:stretch>
                  <a:fillRect/>
                </a:stretch>
              </p:blipFill>
              <p:spPr>
                <a:xfrm>
                  <a:off x="9644470" y="490783"/>
                  <a:ext cx="234288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6" name="Ink 85">
                  <a:extLst>
                    <a:ext uri="{FF2B5EF4-FFF2-40B4-BE49-F238E27FC236}">
                      <a16:creationId xmlns:a16="http://schemas.microsoft.com/office/drawing/2014/main" id="{2B731F6F-8CE0-D643-99F2-84EF5BD0917B}"/>
                    </a:ext>
                  </a:extLst>
                </p14:cNvPr>
                <p14:cNvContentPartPr/>
                <p14:nvPr/>
              </p14:nvContentPartPr>
              <p14:xfrm>
                <a:off x="10144510" y="450103"/>
                <a:ext cx="1036440" cy="513720"/>
              </p14:xfrm>
            </p:contentPart>
          </mc:Choice>
          <mc:Fallback>
            <p:pic>
              <p:nvPicPr>
                <p:cNvPr id="86" name="Ink 85">
                  <a:extLst>
                    <a:ext uri="{FF2B5EF4-FFF2-40B4-BE49-F238E27FC236}">
                      <a16:creationId xmlns:a16="http://schemas.microsoft.com/office/drawing/2014/main" id="{2B731F6F-8CE0-D643-99F2-84EF5BD0917B}"/>
                    </a:ext>
                  </a:extLst>
                </p:cNvPr>
                <p:cNvPicPr/>
                <p:nvPr/>
              </p:nvPicPr>
              <p:blipFill>
                <a:blip r:embed="rId139"/>
                <a:stretch>
                  <a:fillRect/>
                </a:stretch>
              </p:blipFill>
              <p:spPr>
                <a:xfrm>
                  <a:off x="10129030" y="434623"/>
                  <a:ext cx="1067040" cy="5439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7" name="Ink 86">
                  <a:extLst>
                    <a:ext uri="{FF2B5EF4-FFF2-40B4-BE49-F238E27FC236}">
                      <a16:creationId xmlns:a16="http://schemas.microsoft.com/office/drawing/2014/main" id="{37DE070A-4464-4646-8346-B56BF18AC950}"/>
                    </a:ext>
                  </a:extLst>
                </p14:cNvPr>
                <p14:cNvContentPartPr/>
                <p14:nvPr/>
              </p14:nvContentPartPr>
              <p14:xfrm>
                <a:off x="10306510" y="334543"/>
                <a:ext cx="635400" cy="923760"/>
              </p14:xfrm>
            </p:contentPart>
          </mc:Choice>
          <mc:Fallback>
            <p:pic>
              <p:nvPicPr>
                <p:cNvPr id="87" name="Ink 86">
                  <a:extLst>
                    <a:ext uri="{FF2B5EF4-FFF2-40B4-BE49-F238E27FC236}">
                      <a16:creationId xmlns:a16="http://schemas.microsoft.com/office/drawing/2014/main" id="{37DE070A-4464-4646-8346-B56BF18AC950}"/>
                    </a:ext>
                  </a:extLst>
                </p:cNvPr>
                <p:cNvPicPr/>
                <p:nvPr/>
              </p:nvPicPr>
              <p:blipFill>
                <a:blip r:embed="rId141"/>
                <a:stretch>
                  <a:fillRect/>
                </a:stretch>
              </p:blipFill>
              <p:spPr>
                <a:xfrm>
                  <a:off x="10291390" y="319423"/>
                  <a:ext cx="666000" cy="954000"/>
                </a:xfrm>
                <a:prstGeom prst="rect">
                  <a:avLst/>
                </a:prstGeom>
              </p:spPr>
            </p:pic>
          </mc:Fallback>
        </mc:AlternateContent>
      </p:grpSp>
    </p:spTree>
    <p:extLst>
      <p:ext uri="{BB962C8B-B14F-4D97-AF65-F5344CB8AC3E}">
        <p14:creationId xmlns:p14="http://schemas.microsoft.com/office/powerpoint/2010/main" val="617991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DA021-1BE8-934D-84E0-0F8EB64ED4F0}"/>
              </a:ext>
            </a:extLst>
          </p:cNvPr>
          <p:cNvGrpSpPr/>
          <p:nvPr/>
        </p:nvGrpSpPr>
        <p:grpSpPr>
          <a:xfrm>
            <a:off x="1006630" y="296383"/>
            <a:ext cx="1436400" cy="815760"/>
            <a:chOff x="1006630" y="296383"/>
            <a:chExt cx="1436400" cy="81576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6C848B2-9C55-844C-8A65-5E4D7DE59D1A}"/>
                    </a:ext>
                  </a:extLst>
                </p14:cNvPr>
                <p14:cNvContentPartPr/>
                <p14:nvPr/>
              </p14:nvContentPartPr>
              <p14:xfrm>
                <a:off x="1224430" y="430663"/>
                <a:ext cx="461520" cy="356400"/>
              </p14:xfrm>
            </p:contentPart>
          </mc:Choice>
          <mc:Fallback>
            <p:pic>
              <p:nvPicPr>
                <p:cNvPr id="2" name="Ink 1">
                  <a:extLst>
                    <a:ext uri="{FF2B5EF4-FFF2-40B4-BE49-F238E27FC236}">
                      <a16:creationId xmlns:a16="http://schemas.microsoft.com/office/drawing/2014/main" id="{26C848B2-9C55-844C-8A65-5E4D7DE59D1A}"/>
                    </a:ext>
                  </a:extLst>
                </p:cNvPr>
                <p:cNvPicPr/>
                <p:nvPr/>
              </p:nvPicPr>
              <p:blipFill>
                <a:blip r:embed="rId3"/>
                <a:stretch>
                  <a:fillRect/>
                </a:stretch>
              </p:blipFill>
              <p:spPr>
                <a:xfrm>
                  <a:off x="1209310" y="415183"/>
                  <a:ext cx="49176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2301416-4FA6-664D-92E2-8AA8784A75E0}"/>
                    </a:ext>
                  </a:extLst>
                </p14:cNvPr>
                <p14:cNvContentPartPr/>
                <p14:nvPr/>
              </p14:nvContentPartPr>
              <p14:xfrm>
                <a:off x="1764430" y="318343"/>
                <a:ext cx="509040" cy="408240"/>
              </p14:xfrm>
            </p:contentPart>
          </mc:Choice>
          <mc:Fallback>
            <p:pic>
              <p:nvPicPr>
                <p:cNvPr id="3" name="Ink 2">
                  <a:extLst>
                    <a:ext uri="{FF2B5EF4-FFF2-40B4-BE49-F238E27FC236}">
                      <a16:creationId xmlns:a16="http://schemas.microsoft.com/office/drawing/2014/main" id="{D2301416-4FA6-664D-92E2-8AA8784A75E0}"/>
                    </a:ext>
                  </a:extLst>
                </p:cNvPr>
                <p:cNvPicPr/>
                <p:nvPr/>
              </p:nvPicPr>
              <p:blipFill>
                <a:blip r:embed="rId5"/>
                <a:stretch>
                  <a:fillRect/>
                </a:stretch>
              </p:blipFill>
              <p:spPr>
                <a:xfrm>
                  <a:off x="1749310" y="303223"/>
                  <a:ext cx="539640" cy="438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78C584B9-982B-CA42-B9B7-4B33148B5CF5}"/>
                    </a:ext>
                  </a:extLst>
                </p14:cNvPr>
                <p14:cNvContentPartPr/>
                <p14:nvPr/>
              </p14:nvContentPartPr>
              <p14:xfrm>
                <a:off x="2371390" y="296383"/>
                <a:ext cx="66960" cy="126000"/>
              </p14:xfrm>
            </p:contentPart>
          </mc:Choice>
          <mc:Fallback>
            <p:pic>
              <p:nvPicPr>
                <p:cNvPr id="4" name="Ink 3">
                  <a:extLst>
                    <a:ext uri="{FF2B5EF4-FFF2-40B4-BE49-F238E27FC236}">
                      <a16:creationId xmlns:a16="http://schemas.microsoft.com/office/drawing/2014/main" id="{78C584B9-982B-CA42-B9B7-4B33148B5CF5}"/>
                    </a:ext>
                  </a:extLst>
                </p:cNvPr>
                <p:cNvPicPr/>
                <p:nvPr/>
              </p:nvPicPr>
              <p:blipFill>
                <a:blip r:embed="rId7"/>
                <a:stretch>
                  <a:fillRect/>
                </a:stretch>
              </p:blipFill>
              <p:spPr>
                <a:xfrm>
                  <a:off x="2356270" y="281263"/>
                  <a:ext cx="972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B395C068-8B8B-5242-B099-6F1095263338}"/>
                    </a:ext>
                  </a:extLst>
                </p14:cNvPr>
                <p14:cNvContentPartPr/>
                <p14:nvPr/>
              </p14:nvContentPartPr>
              <p14:xfrm>
                <a:off x="2362390" y="585103"/>
                <a:ext cx="80640" cy="79560"/>
              </p14:xfrm>
            </p:contentPart>
          </mc:Choice>
          <mc:Fallback>
            <p:pic>
              <p:nvPicPr>
                <p:cNvPr id="5" name="Ink 4">
                  <a:extLst>
                    <a:ext uri="{FF2B5EF4-FFF2-40B4-BE49-F238E27FC236}">
                      <a16:creationId xmlns:a16="http://schemas.microsoft.com/office/drawing/2014/main" id="{B395C068-8B8B-5242-B099-6F1095263338}"/>
                    </a:ext>
                  </a:extLst>
                </p:cNvPr>
                <p:cNvPicPr/>
                <p:nvPr/>
              </p:nvPicPr>
              <p:blipFill>
                <a:blip r:embed="rId9"/>
                <a:stretch>
                  <a:fillRect/>
                </a:stretch>
              </p:blipFill>
              <p:spPr>
                <a:xfrm>
                  <a:off x="2347270" y="569623"/>
                  <a:ext cx="11124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53ABE305-2CEB-1E40-A14B-EE83468DB9CA}"/>
                    </a:ext>
                  </a:extLst>
                </p14:cNvPr>
                <p14:cNvContentPartPr/>
                <p14:nvPr/>
              </p14:nvContentPartPr>
              <p14:xfrm>
                <a:off x="1006630" y="902983"/>
                <a:ext cx="1280880" cy="174240"/>
              </p14:xfrm>
            </p:contentPart>
          </mc:Choice>
          <mc:Fallback>
            <p:pic>
              <p:nvPicPr>
                <p:cNvPr id="6" name="Ink 5">
                  <a:extLst>
                    <a:ext uri="{FF2B5EF4-FFF2-40B4-BE49-F238E27FC236}">
                      <a16:creationId xmlns:a16="http://schemas.microsoft.com/office/drawing/2014/main" id="{53ABE305-2CEB-1E40-A14B-EE83468DB9CA}"/>
                    </a:ext>
                  </a:extLst>
                </p:cNvPr>
                <p:cNvPicPr/>
                <p:nvPr/>
              </p:nvPicPr>
              <p:blipFill>
                <a:blip r:embed="rId11"/>
                <a:stretch>
                  <a:fillRect/>
                </a:stretch>
              </p:blipFill>
              <p:spPr>
                <a:xfrm>
                  <a:off x="991510" y="887863"/>
                  <a:ext cx="131112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8194A03D-38F7-5444-9E0D-D1E440A0996E}"/>
                    </a:ext>
                  </a:extLst>
                </p14:cNvPr>
                <p14:cNvContentPartPr/>
                <p14:nvPr/>
              </p14:nvContentPartPr>
              <p14:xfrm>
                <a:off x="1167550" y="983983"/>
                <a:ext cx="1062360" cy="128160"/>
              </p14:xfrm>
            </p:contentPart>
          </mc:Choice>
          <mc:Fallback>
            <p:pic>
              <p:nvPicPr>
                <p:cNvPr id="7" name="Ink 6">
                  <a:extLst>
                    <a:ext uri="{FF2B5EF4-FFF2-40B4-BE49-F238E27FC236}">
                      <a16:creationId xmlns:a16="http://schemas.microsoft.com/office/drawing/2014/main" id="{8194A03D-38F7-5444-9E0D-D1E440A0996E}"/>
                    </a:ext>
                  </a:extLst>
                </p:cNvPr>
                <p:cNvPicPr/>
                <p:nvPr/>
              </p:nvPicPr>
              <p:blipFill>
                <a:blip r:embed="rId13"/>
                <a:stretch>
                  <a:fillRect/>
                </a:stretch>
              </p:blipFill>
              <p:spPr>
                <a:xfrm>
                  <a:off x="1152070" y="968863"/>
                  <a:ext cx="1092960" cy="158760"/>
                </a:xfrm>
                <a:prstGeom prst="rect">
                  <a:avLst/>
                </a:prstGeom>
              </p:spPr>
            </p:pic>
          </mc:Fallback>
        </mc:AlternateContent>
      </p:grpSp>
      <p:grpSp>
        <p:nvGrpSpPr>
          <p:cNvPr id="48" name="Group 47">
            <a:extLst>
              <a:ext uri="{FF2B5EF4-FFF2-40B4-BE49-F238E27FC236}">
                <a16:creationId xmlns:a16="http://schemas.microsoft.com/office/drawing/2014/main" id="{4B5A69FC-F0CE-134B-85DE-8ACACE88DBD2}"/>
              </a:ext>
            </a:extLst>
          </p:cNvPr>
          <p:cNvGrpSpPr/>
          <p:nvPr/>
        </p:nvGrpSpPr>
        <p:grpSpPr>
          <a:xfrm>
            <a:off x="8899630" y="141223"/>
            <a:ext cx="3319920" cy="1340280"/>
            <a:chOff x="8899630" y="141223"/>
            <a:chExt cx="3319920" cy="1340280"/>
          </a:xfrm>
        </p:grpSpPr>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5284C73B-59B7-D94B-BD2F-15A7521D6C53}"/>
                    </a:ext>
                  </a:extLst>
                </p14:cNvPr>
                <p14:cNvContentPartPr/>
                <p14:nvPr/>
              </p14:nvContentPartPr>
              <p14:xfrm>
                <a:off x="9542590" y="285223"/>
                <a:ext cx="50400" cy="419400"/>
              </p14:xfrm>
            </p:contentPart>
          </mc:Choice>
          <mc:Fallback>
            <p:pic>
              <p:nvPicPr>
                <p:cNvPr id="9" name="Ink 8">
                  <a:extLst>
                    <a:ext uri="{FF2B5EF4-FFF2-40B4-BE49-F238E27FC236}">
                      <a16:creationId xmlns:a16="http://schemas.microsoft.com/office/drawing/2014/main" id="{5284C73B-59B7-D94B-BD2F-15A7521D6C53}"/>
                    </a:ext>
                  </a:extLst>
                </p:cNvPr>
                <p:cNvPicPr/>
                <p:nvPr/>
              </p:nvPicPr>
              <p:blipFill>
                <a:blip r:embed="rId15"/>
                <a:stretch>
                  <a:fillRect/>
                </a:stretch>
              </p:blipFill>
              <p:spPr>
                <a:xfrm>
                  <a:off x="9511990" y="254623"/>
                  <a:ext cx="11196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2F89306D-6BE4-E443-84D7-8C5C5625F34E}"/>
                    </a:ext>
                  </a:extLst>
                </p14:cNvPr>
                <p14:cNvContentPartPr/>
                <p14:nvPr/>
              </p14:nvContentPartPr>
              <p14:xfrm>
                <a:off x="9323350" y="375583"/>
                <a:ext cx="7560" cy="66960"/>
              </p14:xfrm>
            </p:contentPart>
          </mc:Choice>
          <mc:Fallback>
            <p:pic>
              <p:nvPicPr>
                <p:cNvPr id="10" name="Ink 9">
                  <a:extLst>
                    <a:ext uri="{FF2B5EF4-FFF2-40B4-BE49-F238E27FC236}">
                      <a16:creationId xmlns:a16="http://schemas.microsoft.com/office/drawing/2014/main" id="{2F89306D-6BE4-E443-84D7-8C5C5625F34E}"/>
                    </a:ext>
                  </a:extLst>
                </p:cNvPr>
                <p:cNvPicPr/>
                <p:nvPr/>
              </p:nvPicPr>
              <p:blipFill>
                <a:blip r:embed="rId17"/>
                <a:stretch>
                  <a:fillRect/>
                </a:stretch>
              </p:blipFill>
              <p:spPr>
                <a:xfrm>
                  <a:off x="9292750" y="344983"/>
                  <a:ext cx="6912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9E049EFA-A1AC-7147-8963-0EBBBED75553}"/>
                    </a:ext>
                  </a:extLst>
                </p14:cNvPr>
                <p14:cNvContentPartPr/>
                <p14:nvPr/>
              </p14:nvContentPartPr>
              <p14:xfrm>
                <a:off x="9329830" y="297103"/>
                <a:ext cx="348120" cy="534960"/>
              </p14:xfrm>
            </p:contentPart>
          </mc:Choice>
          <mc:Fallback>
            <p:pic>
              <p:nvPicPr>
                <p:cNvPr id="11" name="Ink 10">
                  <a:extLst>
                    <a:ext uri="{FF2B5EF4-FFF2-40B4-BE49-F238E27FC236}">
                      <a16:creationId xmlns:a16="http://schemas.microsoft.com/office/drawing/2014/main" id="{9E049EFA-A1AC-7147-8963-0EBBBED75553}"/>
                    </a:ext>
                  </a:extLst>
                </p:cNvPr>
                <p:cNvPicPr/>
                <p:nvPr/>
              </p:nvPicPr>
              <p:blipFill>
                <a:blip r:embed="rId19"/>
                <a:stretch>
                  <a:fillRect/>
                </a:stretch>
              </p:blipFill>
              <p:spPr>
                <a:xfrm>
                  <a:off x="9299230" y="266143"/>
                  <a:ext cx="409680" cy="5965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84B2A3C4-77A2-AF40-B8DD-E4B091F3DD7A}"/>
                    </a:ext>
                  </a:extLst>
                </p14:cNvPr>
                <p14:cNvContentPartPr/>
                <p14:nvPr/>
              </p14:nvContentPartPr>
              <p14:xfrm>
                <a:off x="9745990" y="354343"/>
                <a:ext cx="646200" cy="321120"/>
              </p14:xfrm>
            </p:contentPart>
          </mc:Choice>
          <mc:Fallback>
            <p:pic>
              <p:nvPicPr>
                <p:cNvPr id="12" name="Ink 11">
                  <a:extLst>
                    <a:ext uri="{FF2B5EF4-FFF2-40B4-BE49-F238E27FC236}">
                      <a16:creationId xmlns:a16="http://schemas.microsoft.com/office/drawing/2014/main" id="{84B2A3C4-77A2-AF40-B8DD-E4B091F3DD7A}"/>
                    </a:ext>
                  </a:extLst>
                </p:cNvPr>
                <p:cNvPicPr/>
                <p:nvPr/>
              </p:nvPicPr>
              <p:blipFill>
                <a:blip r:embed="rId21"/>
                <a:stretch>
                  <a:fillRect/>
                </a:stretch>
              </p:blipFill>
              <p:spPr>
                <a:xfrm>
                  <a:off x="9715390" y="323743"/>
                  <a:ext cx="70740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B7A13334-1A76-B746-BBF3-E7B2CA070B0F}"/>
                    </a:ext>
                  </a:extLst>
                </p14:cNvPr>
                <p14:cNvContentPartPr/>
                <p14:nvPr/>
              </p14:nvContentPartPr>
              <p14:xfrm>
                <a:off x="10324510" y="463783"/>
                <a:ext cx="142200" cy="85320"/>
              </p14:xfrm>
            </p:contentPart>
          </mc:Choice>
          <mc:Fallback>
            <p:pic>
              <p:nvPicPr>
                <p:cNvPr id="13" name="Ink 12">
                  <a:extLst>
                    <a:ext uri="{FF2B5EF4-FFF2-40B4-BE49-F238E27FC236}">
                      <a16:creationId xmlns:a16="http://schemas.microsoft.com/office/drawing/2014/main" id="{B7A13334-1A76-B746-BBF3-E7B2CA070B0F}"/>
                    </a:ext>
                  </a:extLst>
                </p:cNvPr>
                <p:cNvPicPr/>
                <p:nvPr/>
              </p:nvPicPr>
              <p:blipFill>
                <a:blip r:embed="rId23"/>
                <a:stretch>
                  <a:fillRect/>
                </a:stretch>
              </p:blipFill>
              <p:spPr>
                <a:xfrm>
                  <a:off x="10293550" y="433183"/>
                  <a:ext cx="20376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004D8BF1-CFA4-C44C-AF5C-DCAE5C00E865}"/>
                    </a:ext>
                  </a:extLst>
                </p14:cNvPr>
                <p14:cNvContentPartPr/>
                <p14:nvPr/>
              </p14:nvContentPartPr>
              <p14:xfrm>
                <a:off x="10475710" y="270463"/>
                <a:ext cx="2880" cy="3960"/>
              </p14:xfrm>
            </p:contentPart>
          </mc:Choice>
          <mc:Fallback>
            <p:pic>
              <p:nvPicPr>
                <p:cNvPr id="14" name="Ink 13">
                  <a:extLst>
                    <a:ext uri="{FF2B5EF4-FFF2-40B4-BE49-F238E27FC236}">
                      <a16:creationId xmlns:a16="http://schemas.microsoft.com/office/drawing/2014/main" id="{004D8BF1-CFA4-C44C-AF5C-DCAE5C00E865}"/>
                    </a:ext>
                  </a:extLst>
                </p:cNvPr>
                <p:cNvPicPr/>
                <p:nvPr/>
              </p:nvPicPr>
              <p:blipFill>
                <a:blip r:embed="rId25"/>
                <a:stretch>
                  <a:fillRect/>
                </a:stretch>
              </p:blipFill>
              <p:spPr>
                <a:xfrm>
                  <a:off x="10445110" y="239863"/>
                  <a:ext cx="6444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2A970FCC-ED84-FF4F-B73D-3EB61448E975}"/>
                    </a:ext>
                  </a:extLst>
                </p14:cNvPr>
                <p14:cNvContentPartPr/>
                <p14:nvPr/>
              </p14:nvContentPartPr>
              <p14:xfrm>
                <a:off x="10572190" y="269383"/>
                <a:ext cx="30240" cy="304920"/>
              </p14:xfrm>
            </p:contentPart>
          </mc:Choice>
          <mc:Fallback>
            <p:pic>
              <p:nvPicPr>
                <p:cNvPr id="15" name="Ink 14">
                  <a:extLst>
                    <a:ext uri="{FF2B5EF4-FFF2-40B4-BE49-F238E27FC236}">
                      <a16:creationId xmlns:a16="http://schemas.microsoft.com/office/drawing/2014/main" id="{2A970FCC-ED84-FF4F-B73D-3EB61448E975}"/>
                    </a:ext>
                  </a:extLst>
                </p:cNvPr>
                <p:cNvPicPr/>
                <p:nvPr/>
              </p:nvPicPr>
              <p:blipFill>
                <a:blip r:embed="rId27"/>
                <a:stretch>
                  <a:fillRect/>
                </a:stretch>
              </p:blipFill>
              <p:spPr>
                <a:xfrm>
                  <a:off x="10541590" y="238783"/>
                  <a:ext cx="9144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E458455E-BB62-0945-BC32-780B97642ED1}"/>
                    </a:ext>
                  </a:extLst>
                </p14:cNvPr>
                <p14:cNvContentPartPr/>
                <p14:nvPr/>
              </p14:nvContentPartPr>
              <p14:xfrm>
                <a:off x="10526470" y="281263"/>
                <a:ext cx="390240" cy="252360"/>
              </p14:xfrm>
            </p:contentPart>
          </mc:Choice>
          <mc:Fallback>
            <p:pic>
              <p:nvPicPr>
                <p:cNvPr id="16" name="Ink 15">
                  <a:extLst>
                    <a:ext uri="{FF2B5EF4-FFF2-40B4-BE49-F238E27FC236}">
                      <a16:creationId xmlns:a16="http://schemas.microsoft.com/office/drawing/2014/main" id="{E458455E-BB62-0945-BC32-780B97642ED1}"/>
                    </a:ext>
                  </a:extLst>
                </p:cNvPr>
                <p:cNvPicPr/>
                <p:nvPr/>
              </p:nvPicPr>
              <p:blipFill>
                <a:blip r:embed="rId29"/>
                <a:stretch>
                  <a:fillRect/>
                </a:stretch>
              </p:blipFill>
              <p:spPr>
                <a:xfrm>
                  <a:off x="10495510" y="250663"/>
                  <a:ext cx="45144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5C8AFF8A-3D44-B844-9411-A458A18E3364}"/>
                    </a:ext>
                  </a:extLst>
                </p14:cNvPr>
                <p14:cNvContentPartPr/>
                <p14:nvPr/>
              </p14:nvContentPartPr>
              <p14:xfrm>
                <a:off x="10827070" y="392143"/>
                <a:ext cx="171360" cy="114480"/>
              </p14:xfrm>
            </p:contentPart>
          </mc:Choice>
          <mc:Fallback>
            <p:pic>
              <p:nvPicPr>
                <p:cNvPr id="17" name="Ink 16">
                  <a:extLst>
                    <a:ext uri="{FF2B5EF4-FFF2-40B4-BE49-F238E27FC236}">
                      <a16:creationId xmlns:a16="http://schemas.microsoft.com/office/drawing/2014/main" id="{5C8AFF8A-3D44-B844-9411-A458A18E3364}"/>
                    </a:ext>
                  </a:extLst>
                </p:cNvPr>
                <p:cNvPicPr/>
                <p:nvPr/>
              </p:nvPicPr>
              <p:blipFill>
                <a:blip r:embed="rId31"/>
                <a:stretch>
                  <a:fillRect/>
                </a:stretch>
              </p:blipFill>
              <p:spPr>
                <a:xfrm>
                  <a:off x="10796110" y="361183"/>
                  <a:ext cx="2329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F165F511-D777-CF46-A9A1-6A6DC2602CB7}"/>
                    </a:ext>
                  </a:extLst>
                </p14:cNvPr>
                <p14:cNvContentPartPr/>
                <p14:nvPr/>
              </p14:nvContentPartPr>
              <p14:xfrm>
                <a:off x="10996630" y="294223"/>
                <a:ext cx="9360" cy="14040"/>
              </p14:xfrm>
            </p:contentPart>
          </mc:Choice>
          <mc:Fallback>
            <p:pic>
              <p:nvPicPr>
                <p:cNvPr id="18" name="Ink 17">
                  <a:extLst>
                    <a:ext uri="{FF2B5EF4-FFF2-40B4-BE49-F238E27FC236}">
                      <a16:creationId xmlns:a16="http://schemas.microsoft.com/office/drawing/2014/main" id="{F165F511-D777-CF46-A9A1-6A6DC2602CB7}"/>
                    </a:ext>
                  </a:extLst>
                </p:cNvPr>
                <p:cNvPicPr/>
                <p:nvPr/>
              </p:nvPicPr>
              <p:blipFill>
                <a:blip r:embed="rId33"/>
                <a:stretch>
                  <a:fillRect/>
                </a:stretch>
              </p:blipFill>
              <p:spPr>
                <a:xfrm>
                  <a:off x="10966030" y="263263"/>
                  <a:ext cx="7092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67BCD9B6-0FDE-B04A-94D1-1B765C99ED09}"/>
                    </a:ext>
                  </a:extLst>
                </p14:cNvPr>
                <p14:cNvContentPartPr/>
                <p14:nvPr/>
              </p14:nvContentPartPr>
              <p14:xfrm>
                <a:off x="11084830" y="315823"/>
                <a:ext cx="104760" cy="129240"/>
              </p14:xfrm>
            </p:contentPart>
          </mc:Choice>
          <mc:Fallback>
            <p:pic>
              <p:nvPicPr>
                <p:cNvPr id="19" name="Ink 18">
                  <a:extLst>
                    <a:ext uri="{FF2B5EF4-FFF2-40B4-BE49-F238E27FC236}">
                      <a16:creationId xmlns:a16="http://schemas.microsoft.com/office/drawing/2014/main" id="{67BCD9B6-0FDE-B04A-94D1-1B765C99ED09}"/>
                    </a:ext>
                  </a:extLst>
                </p:cNvPr>
                <p:cNvPicPr/>
                <p:nvPr/>
              </p:nvPicPr>
              <p:blipFill>
                <a:blip r:embed="rId35"/>
                <a:stretch>
                  <a:fillRect/>
                </a:stretch>
              </p:blipFill>
              <p:spPr>
                <a:xfrm>
                  <a:off x="11054230" y="285223"/>
                  <a:ext cx="16596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314ED512-0252-9148-96E1-120F03DEA3CE}"/>
                    </a:ext>
                  </a:extLst>
                </p14:cNvPr>
                <p14:cNvContentPartPr/>
                <p14:nvPr/>
              </p14:nvContentPartPr>
              <p14:xfrm>
                <a:off x="11245390" y="359023"/>
                <a:ext cx="159120" cy="158400"/>
              </p14:xfrm>
            </p:contentPart>
          </mc:Choice>
          <mc:Fallback>
            <p:pic>
              <p:nvPicPr>
                <p:cNvPr id="20" name="Ink 19">
                  <a:extLst>
                    <a:ext uri="{FF2B5EF4-FFF2-40B4-BE49-F238E27FC236}">
                      <a16:creationId xmlns:a16="http://schemas.microsoft.com/office/drawing/2014/main" id="{314ED512-0252-9148-96E1-120F03DEA3CE}"/>
                    </a:ext>
                  </a:extLst>
                </p:cNvPr>
                <p:cNvPicPr/>
                <p:nvPr/>
              </p:nvPicPr>
              <p:blipFill>
                <a:blip r:embed="rId37"/>
                <a:stretch>
                  <a:fillRect/>
                </a:stretch>
              </p:blipFill>
              <p:spPr>
                <a:xfrm>
                  <a:off x="11214790" y="328423"/>
                  <a:ext cx="22032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CFB8CF5A-0C30-C444-A5FB-E950FA2C2707}"/>
                    </a:ext>
                  </a:extLst>
                </p14:cNvPr>
                <p14:cNvContentPartPr/>
                <p14:nvPr/>
              </p14:nvContentPartPr>
              <p14:xfrm>
                <a:off x="11505670" y="147343"/>
                <a:ext cx="564840" cy="312840"/>
              </p14:xfrm>
            </p:contentPart>
          </mc:Choice>
          <mc:Fallback>
            <p:pic>
              <p:nvPicPr>
                <p:cNvPr id="21" name="Ink 20">
                  <a:extLst>
                    <a:ext uri="{FF2B5EF4-FFF2-40B4-BE49-F238E27FC236}">
                      <a16:creationId xmlns:a16="http://schemas.microsoft.com/office/drawing/2014/main" id="{CFB8CF5A-0C30-C444-A5FB-E950FA2C2707}"/>
                    </a:ext>
                  </a:extLst>
                </p:cNvPr>
                <p:cNvPicPr/>
                <p:nvPr/>
              </p:nvPicPr>
              <p:blipFill>
                <a:blip r:embed="rId39"/>
                <a:stretch>
                  <a:fillRect/>
                </a:stretch>
              </p:blipFill>
              <p:spPr>
                <a:xfrm>
                  <a:off x="11474710" y="116743"/>
                  <a:ext cx="62640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E93CE947-6F11-214B-93A6-4F46F75F605D}"/>
                    </a:ext>
                  </a:extLst>
                </p14:cNvPr>
                <p14:cNvContentPartPr/>
                <p14:nvPr/>
              </p14:nvContentPartPr>
              <p14:xfrm>
                <a:off x="11917510" y="141223"/>
                <a:ext cx="129960" cy="11880"/>
              </p14:xfrm>
            </p:contentPart>
          </mc:Choice>
          <mc:Fallback>
            <p:pic>
              <p:nvPicPr>
                <p:cNvPr id="22" name="Ink 21">
                  <a:extLst>
                    <a:ext uri="{FF2B5EF4-FFF2-40B4-BE49-F238E27FC236}">
                      <a16:creationId xmlns:a16="http://schemas.microsoft.com/office/drawing/2014/main" id="{E93CE947-6F11-214B-93A6-4F46F75F605D}"/>
                    </a:ext>
                  </a:extLst>
                </p:cNvPr>
                <p:cNvPicPr/>
                <p:nvPr/>
              </p:nvPicPr>
              <p:blipFill>
                <a:blip r:embed="rId41"/>
                <a:stretch>
                  <a:fillRect/>
                </a:stretch>
              </p:blipFill>
              <p:spPr>
                <a:xfrm>
                  <a:off x="11886910" y="110623"/>
                  <a:ext cx="19116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648C3DE5-0985-9245-BC29-ADDFBD7BA466}"/>
                    </a:ext>
                  </a:extLst>
                </p14:cNvPr>
                <p14:cNvContentPartPr/>
                <p14:nvPr/>
              </p14:nvContentPartPr>
              <p14:xfrm>
                <a:off x="12206590" y="240583"/>
                <a:ext cx="12960" cy="22680"/>
              </p14:xfrm>
            </p:contentPart>
          </mc:Choice>
          <mc:Fallback>
            <p:pic>
              <p:nvPicPr>
                <p:cNvPr id="23" name="Ink 22">
                  <a:extLst>
                    <a:ext uri="{FF2B5EF4-FFF2-40B4-BE49-F238E27FC236}">
                      <a16:creationId xmlns:a16="http://schemas.microsoft.com/office/drawing/2014/main" id="{648C3DE5-0985-9245-BC29-ADDFBD7BA466}"/>
                    </a:ext>
                  </a:extLst>
                </p:cNvPr>
                <p:cNvPicPr/>
                <p:nvPr/>
              </p:nvPicPr>
              <p:blipFill>
                <a:blip r:embed="rId43"/>
                <a:stretch>
                  <a:fillRect/>
                </a:stretch>
              </p:blipFill>
              <p:spPr>
                <a:xfrm>
                  <a:off x="12175990" y="209623"/>
                  <a:ext cx="7416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9EEDCE63-2534-1A48-8437-26754D8D28FB}"/>
                    </a:ext>
                  </a:extLst>
                </p14:cNvPr>
                <p14:cNvContentPartPr/>
                <p14:nvPr/>
              </p14:nvContentPartPr>
              <p14:xfrm>
                <a:off x="9233710" y="567463"/>
                <a:ext cx="2789280" cy="468360"/>
              </p14:xfrm>
            </p:contentPart>
          </mc:Choice>
          <mc:Fallback>
            <p:pic>
              <p:nvPicPr>
                <p:cNvPr id="24" name="Ink 23">
                  <a:extLst>
                    <a:ext uri="{FF2B5EF4-FFF2-40B4-BE49-F238E27FC236}">
                      <a16:creationId xmlns:a16="http://schemas.microsoft.com/office/drawing/2014/main" id="{9EEDCE63-2534-1A48-8437-26754D8D28FB}"/>
                    </a:ext>
                  </a:extLst>
                </p:cNvPr>
                <p:cNvPicPr/>
                <p:nvPr/>
              </p:nvPicPr>
              <p:blipFill>
                <a:blip r:embed="rId45"/>
                <a:stretch>
                  <a:fillRect/>
                </a:stretch>
              </p:blipFill>
              <p:spPr>
                <a:xfrm>
                  <a:off x="9203110" y="536863"/>
                  <a:ext cx="2850840" cy="5299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Ink 24">
                  <a:extLst>
                    <a:ext uri="{FF2B5EF4-FFF2-40B4-BE49-F238E27FC236}">
                      <a16:creationId xmlns:a16="http://schemas.microsoft.com/office/drawing/2014/main" id="{54777CBE-8375-1049-AB76-3AC9296C6457}"/>
                    </a:ext>
                  </a:extLst>
                </p14:cNvPr>
                <p14:cNvContentPartPr/>
                <p14:nvPr/>
              </p14:nvContentPartPr>
              <p14:xfrm>
                <a:off x="9329830" y="699583"/>
                <a:ext cx="2032560" cy="352440"/>
              </p14:xfrm>
            </p:contentPart>
          </mc:Choice>
          <mc:Fallback>
            <p:pic>
              <p:nvPicPr>
                <p:cNvPr id="25" name="Ink 24">
                  <a:extLst>
                    <a:ext uri="{FF2B5EF4-FFF2-40B4-BE49-F238E27FC236}">
                      <a16:creationId xmlns:a16="http://schemas.microsoft.com/office/drawing/2014/main" id="{54777CBE-8375-1049-AB76-3AC9296C6457}"/>
                    </a:ext>
                  </a:extLst>
                </p:cNvPr>
                <p:cNvPicPr/>
                <p:nvPr/>
              </p:nvPicPr>
              <p:blipFill>
                <a:blip r:embed="rId47"/>
                <a:stretch>
                  <a:fillRect/>
                </a:stretch>
              </p:blipFill>
              <p:spPr>
                <a:xfrm>
                  <a:off x="9298870" y="668983"/>
                  <a:ext cx="2094120" cy="414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7" name="Ink 46">
                  <a:extLst>
                    <a:ext uri="{FF2B5EF4-FFF2-40B4-BE49-F238E27FC236}">
                      <a16:creationId xmlns:a16="http://schemas.microsoft.com/office/drawing/2014/main" id="{732839ED-3B44-3B44-AEA5-3D016CAC10A3}"/>
                    </a:ext>
                  </a:extLst>
                </p14:cNvPr>
                <p14:cNvContentPartPr/>
                <p14:nvPr/>
              </p14:nvContentPartPr>
              <p14:xfrm>
                <a:off x="8899630" y="145543"/>
                <a:ext cx="1500840" cy="1335960"/>
              </p14:xfrm>
            </p:contentPart>
          </mc:Choice>
          <mc:Fallback>
            <p:pic>
              <p:nvPicPr>
                <p:cNvPr id="47" name="Ink 46">
                  <a:extLst>
                    <a:ext uri="{FF2B5EF4-FFF2-40B4-BE49-F238E27FC236}">
                      <a16:creationId xmlns:a16="http://schemas.microsoft.com/office/drawing/2014/main" id="{732839ED-3B44-3B44-AEA5-3D016CAC10A3}"/>
                    </a:ext>
                  </a:extLst>
                </p:cNvPr>
                <p:cNvPicPr/>
                <p:nvPr/>
              </p:nvPicPr>
              <p:blipFill>
                <a:blip r:embed="rId49"/>
                <a:stretch>
                  <a:fillRect/>
                </a:stretch>
              </p:blipFill>
              <p:spPr>
                <a:xfrm>
                  <a:off x="8869030" y="114943"/>
                  <a:ext cx="1562040" cy="1397160"/>
                </a:xfrm>
                <a:prstGeom prst="rect">
                  <a:avLst/>
                </a:prstGeom>
              </p:spPr>
            </p:pic>
          </mc:Fallback>
        </mc:AlternateContent>
      </p:grpSp>
      <p:grpSp>
        <p:nvGrpSpPr>
          <p:cNvPr id="56" name="Group 55">
            <a:extLst>
              <a:ext uri="{FF2B5EF4-FFF2-40B4-BE49-F238E27FC236}">
                <a16:creationId xmlns:a16="http://schemas.microsoft.com/office/drawing/2014/main" id="{3C45CD5C-E7DA-4948-98E9-4C2D7096EB51}"/>
              </a:ext>
            </a:extLst>
          </p:cNvPr>
          <p:cNvGrpSpPr/>
          <p:nvPr/>
        </p:nvGrpSpPr>
        <p:grpSpPr>
          <a:xfrm>
            <a:off x="1546990" y="99103"/>
            <a:ext cx="5460480" cy="2628720"/>
            <a:chOff x="1546990" y="99103"/>
            <a:chExt cx="5460480" cy="2628720"/>
          </a:xfrm>
        </p:grpSpPr>
        <mc:AlternateContent xmlns:mc="http://schemas.openxmlformats.org/markup-compatibility/2006">
          <mc:Choice xmlns:p14="http://schemas.microsoft.com/office/powerpoint/2010/main" Requires="p14">
            <p:contentPart p14:bwMode="auto" r:id="rId50">
              <p14:nvContentPartPr>
                <p14:cNvPr id="27" name="Ink 26">
                  <a:extLst>
                    <a:ext uri="{FF2B5EF4-FFF2-40B4-BE49-F238E27FC236}">
                      <a16:creationId xmlns:a16="http://schemas.microsoft.com/office/drawing/2014/main" id="{CA522BE7-A412-BE43-99E5-445128021003}"/>
                    </a:ext>
                  </a:extLst>
                </p14:cNvPr>
                <p14:cNvContentPartPr/>
                <p14:nvPr/>
              </p14:nvContentPartPr>
              <p14:xfrm>
                <a:off x="2867830" y="470623"/>
                <a:ext cx="616320" cy="300600"/>
              </p14:xfrm>
            </p:contentPart>
          </mc:Choice>
          <mc:Fallback>
            <p:pic>
              <p:nvPicPr>
                <p:cNvPr id="27" name="Ink 26">
                  <a:extLst>
                    <a:ext uri="{FF2B5EF4-FFF2-40B4-BE49-F238E27FC236}">
                      <a16:creationId xmlns:a16="http://schemas.microsoft.com/office/drawing/2014/main" id="{CA522BE7-A412-BE43-99E5-445128021003}"/>
                    </a:ext>
                  </a:extLst>
                </p:cNvPr>
                <p:cNvPicPr/>
                <p:nvPr/>
              </p:nvPicPr>
              <p:blipFill>
                <a:blip r:embed="rId51"/>
                <a:stretch>
                  <a:fillRect/>
                </a:stretch>
              </p:blipFill>
              <p:spPr>
                <a:xfrm>
                  <a:off x="2836870" y="440023"/>
                  <a:ext cx="67752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Ink 27">
                  <a:extLst>
                    <a:ext uri="{FF2B5EF4-FFF2-40B4-BE49-F238E27FC236}">
                      <a16:creationId xmlns:a16="http://schemas.microsoft.com/office/drawing/2014/main" id="{EBF25FB2-B539-F048-96D6-6222FA1FBB2D}"/>
                    </a:ext>
                  </a:extLst>
                </p14:cNvPr>
                <p14:cNvContentPartPr/>
                <p14:nvPr/>
              </p14:nvContentPartPr>
              <p14:xfrm>
                <a:off x="3380110" y="417343"/>
                <a:ext cx="1013760" cy="355680"/>
              </p14:xfrm>
            </p:contentPart>
          </mc:Choice>
          <mc:Fallback>
            <p:pic>
              <p:nvPicPr>
                <p:cNvPr id="28" name="Ink 27">
                  <a:extLst>
                    <a:ext uri="{FF2B5EF4-FFF2-40B4-BE49-F238E27FC236}">
                      <a16:creationId xmlns:a16="http://schemas.microsoft.com/office/drawing/2014/main" id="{EBF25FB2-B539-F048-96D6-6222FA1FBB2D}"/>
                    </a:ext>
                  </a:extLst>
                </p:cNvPr>
                <p:cNvPicPr/>
                <p:nvPr/>
              </p:nvPicPr>
              <p:blipFill>
                <a:blip r:embed="rId53"/>
                <a:stretch>
                  <a:fillRect/>
                </a:stretch>
              </p:blipFill>
              <p:spPr>
                <a:xfrm>
                  <a:off x="3349510" y="386743"/>
                  <a:ext cx="1075320" cy="4168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Ink 28">
                  <a:extLst>
                    <a:ext uri="{FF2B5EF4-FFF2-40B4-BE49-F238E27FC236}">
                      <a16:creationId xmlns:a16="http://schemas.microsoft.com/office/drawing/2014/main" id="{E9147FF6-FD29-9847-8375-720C0D0E2F0F}"/>
                    </a:ext>
                  </a:extLst>
                </p14:cNvPr>
                <p14:cNvContentPartPr/>
                <p14:nvPr/>
              </p14:nvContentPartPr>
              <p14:xfrm>
                <a:off x="4344550" y="197383"/>
                <a:ext cx="2520" cy="36000"/>
              </p14:xfrm>
            </p:contentPart>
          </mc:Choice>
          <mc:Fallback>
            <p:pic>
              <p:nvPicPr>
                <p:cNvPr id="29" name="Ink 28">
                  <a:extLst>
                    <a:ext uri="{FF2B5EF4-FFF2-40B4-BE49-F238E27FC236}">
                      <a16:creationId xmlns:a16="http://schemas.microsoft.com/office/drawing/2014/main" id="{E9147FF6-FD29-9847-8375-720C0D0E2F0F}"/>
                    </a:ext>
                  </a:extLst>
                </p:cNvPr>
                <p:cNvPicPr/>
                <p:nvPr/>
              </p:nvPicPr>
              <p:blipFill>
                <a:blip r:embed="rId55"/>
                <a:stretch>
                  <a:fillRect/>
                </a:stretch>
              </p:blipFill>
              <p:spPr>
                <a:xfrm>
                  <a:off x="4313950" y="166423"/>
                  <a:ext cx="6372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Ink 29">
                  <a:extLst>
                    <a:ext uri="{FF2B5EF4-FFF2-40B4-BE49-F238E27FC236}">
                      <a16:creationId xmlns:a16="http://schemas.microsoft.com/office/drawing/2014/main" id="{D5210462-2D9E-E54F-95D0-5EBC113636BD}"/>
                    </a:ext>
                  </a:extLst>
                </p14:cNvPr>
                <p14:cNvContentPartPr/>
                <p14:nvPr/>
              </p14:nvContentPartPr>
              <p14:xfrm>
                <a:off x="4463350" y="168943"/>
                <a:ext cx="473400" cy="342000"/>
              </p14:xfrm>
            </p:contentPart>
          </mc:Choice>
          <mc:Fallback>
            <p:pic>
              <p:nvPicPr>
                <p:cNvPr id="30" name="Ink 29">
                  <a:extLst>
                    <a:ext uri="{FF2B5EF4-FFF2-40B4-BE49-F238E27FC236}">
                      <a16:creationId xmlns:a16="http://schemas.microsoft.com/office/drawing/2014/main" id="{D5210462-2D9E-E54F-95D0-5EBC113636BD}"/>
                    </a:ext>
                  </a:extLst>
                </p:cNvPr>
                <p:cNvPicPr/>
                <p:nvPr/>
              </p:nvPicPr>
              <p:blipFill>
                <a:blip r:embed="rId57"/>
                <a:stretch>
                  <a:fillRect/>
                </a:stretch>
              </p:blipFill>
              <p:spPr>
                <a:xfrm>
                  <a:off x="4432750" y="138343"/>
                  <a:ext cx="53496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1" name="Ink 30">
                  <a:extLst>
                    <a:ext uri="{FF2B5EF4-FFF2-40B4-BE49-F238E27FC236}">
                      <a16:creationId xmlns:a16="http://schemas.microsoft.com/office/drawing/2014/main" id="{0745ED87-A983-ED4F-9D63-B0CD11DB1E6D}"/>
                    </a:ext>
                  </a:extLst>
                </p14:cNvPr>
                <p14:cNvContentPartPr/>
                <p14:nvPr/>
              </p14:nvContentPartPr>
              <p14:xfrm>
                <a:off x="5167510" y="99103"/>
                <a:ext cx="772200" cy="424440"/>
              </p14:xfrm>
            </p:contentPart>
          </mc:Choice>
          <mc:Fallback>
            <p:pic>
              <p:nvPicPr>
                <p:cNvPr id="31" name="Ink 30">
                  <a:extLst>
                    <a:ext uri="{FF2B5EF4-FFF2-40B4-BE49-F238E27FC236}">
                      <a16:creationId xmlns:a16="http://schemas.microsoft.com/office/drawing/2014/main" id="{0745ED87-A983-ED4F-9D63-B0CD11DB1E6D}"/>
                    </a:ext>
                  </a:extLst>
                </p:cNvPr>
                <p:cNvPicPr/>
                <p:nvPr/>
              </p:nvPicPr>
              <p:blipFill>
                <a:blip r:embed="rId59"/>
                <a:stretch>
                  <a:fillRect/>
                </a:stretch>
              </p:blipFill>
              <p:spPr>
                <a:xfrm>
                  <a:off x="5136910" y="68503"/>
                  <a:ext cx="833400" cy="4856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2" name="Ink 31">
                  <a:extLst>
                    <a:ext uri="{FF2B5EF4-FFF2-40B4-BE49-F238E27FC236}">
                      <a16:creationId xmlns:a16="http://schemas.microsoft.com/office/drawing/2014/main" id="{0A307F07-C0B3-2F41-A8F1-1F11FA8A1C60}"/>
                    </a:ext>
                  </a:extLst>
                </p14:cNvPr>
                <p14:cNvContentPartPr/>
                <p14:nvPr/>
              </p14:nvContentPartPr>
              <p14:xfrm>
                <a:off x="5446150" y="180463"/>
                <a:ext cx="248760" cy="19800"/>
              </p14:xfrm>
            </p:contentPart>
          </mc:Choice>
          <mc:Fallback>
            <p:pic>
              <p:nvPicPr>
                <p:cNvPr id="32" name="Ink 31">
                  <a:extLst>
                    <a:ext uri="{FF2B5EF4-FFF2-40B4-BE49-F238E27FC236}">
                      <a16:creationId xmlns:a16="http://schemas.microsoft.com/office/drawing/2014/main" id="{0A307F07-C0B3-2F41-A8F1-1F11FA8A1C60}"/>
                    </a:ext>
                  </a:extLst>
                </p:cNvPr>
                <p:cNvPicPr/>
                <p:nvPr/>
              </p:nvPicPr>
              <p:blipFill>
                <a:blip r:embed="rId61"/>
                <a:stretch>
                  <a:fillRect/>
                </a:stretch>
              </p:blipFill>
              <p:spPr>
                <a:xfrm>
                  <a:off x="5415190" y="149863"/>
                  <a:ext cx="30996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3" name="Ink 32">
                  <a:extLst>
                    <a:ext uri="{FF2B5EF4-FFF2-40B4-BE49-F238E27FC236}">
                      <a16:creationId xmlns:a16="http://schemas.microsoft.com/office/drawing/2014/main" id="{C81D764D-4A05-EC45-9E1E-32BB8FA04AC6}"/>
                    </a:ext>
                  </a:extLst>
                </p14:cNvPr>
                <p14:cNvContentPartPr/>
                <p14:nvPr/>
              </p14:nvContentPartPr>
              <p14:xfrm>
                <a:off x="6130510" y="205663"/>
                <a:ext cx="56520" cy="26640"/>
              </p14:xfrm>
            </p:contentPart>
          </mc:Choice>
          <mc:Fallback>
            <p:pic>
              <p:nvPicPr>
                <p:cNvPr id="33" name="Ink 32">
                  <a:extLst>
                    <a:ext uri="{FF2B5EF4-FFF2-40B4-BE49-F238E27FC236}">
                      <a16:creationId xmlns:a16="http://schemas.microsoft.com/office/drawing/2014/main" id="{C81D764D-4A05-EC45-9E1E-32BB8FA04AC6}"/>
                    </a:ext>
                  </a:extLst>
                </p:cNvPr>
                <p:cNvPicPr/>
                <p:nvPr/>
              </p:nvPicPr>
              <p:blipFill>
                <a:blip r:embed="rId63"/>
                <a:stretch>
                  <a:fillRect/>
                </a:stretch>
              </p:blipFill>
              <p:spPr>
                <a:xfrm>
                  <a:off x="6099550" y="175063"/>
                  <a:ext cx="11772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4" name="Ink 33">
                  <a:extLst>
                    <a:ext uri="{FF2B5EF4-FFF2-40B4-BE49-F238E27FC236}">
                      <a16:creationId xmlns:a16="http://schemas.microsoft.com/office/drawing/2014/main" id="{54B520BA-3C95-634B-BDB9-F8548E04CF99}"/>
                    </a:ext>
                  </a:extLst>
                </p14:cNvPr>
                <p14:cNvContentPartPr/>
                <p14:nvPr/>
              </p14:nvContentPartPr>
              <p14:xfrm>
                <a:off x="4100470" y="854743"/>
                <a:ext cx="382320" cy="695880"/>
              </p14:xfrm>
            </p:contentPart>
          </mc:Choice>
          <mc:Fallback>
            <p:pic>
              <p:nvPicPr>
                <p:cNvPr id="34" name="Ink 33">
                  <a:extLst>
                    <a:ext uri="{FF2B5EF4-FFF2-40B4-BE49-F238E27FC236}">
                      <a16:creationId xmlns:a16="http://schemas.microsoft.com/office/drawing/2014/main" id="{54B520BA-3C95-634B-BDB9-F8548E04CF99}"/>
                    </a:ext>
                  </a:extLst>
                </p:cNvPr>
                <p:cNvPicPr/>
                <p:nvPr/>
              </p:nvPicPr>
              <p:blipFill>
                <a:blip r:embed="rId65"/>
                <a:stretch>
                  <a:fillRect/>
                </a:stretch>
              </p:blipFill>
              <p:spPr>
                <a:xfrm>
                  <a:off x="4069510" y="823783"/>
                  <a:ext cx="443880" cy="7574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5" name="Ink 34">
                  <a:extLst>
                    <a:ext uri="{FF2B5EF4-FFF2-40B4-BE49-F238E27FC236}">
                      <a16:creationId xmlns:a16="http://schemas.microsoft.com/office/drawing/2014/main" id="{8CB882F4-CE6F-704A-9633-718ED3314E12}"/>
                    </a:ext>
                  </a:extLst>
                </p14:cNvPr>
                <p14:cNvContentPartPr/>
                <p14:nvPr/>
              </p14:nvContentPartPr>
              <p14:xfrm>
                <a:off x="2700070" y="1964983"/>
                <a:ext cx="700920" cy="337320"/>
              </p14:xfrm>
            </p:contentPart>
          </mc:Choice>
          <mc:Fallback>
            <p:pic>
              <p:nvPicPr>
                <p:cNvPr id="35" name="Ink 34">
                  <a:extLst>
                    <a:ext uri="{FF2B5EF4-FFF2-40B4-BE49-F238E27FC236}">
                      <a16:creationId xmlns:a16="http://schemas.microsoft.com/office/drawing/2014/main" id="{8CB882F4-CE6F-704A-9633-718ED3314E12}"/>
                    </a:ext>
                  </a:extLst>
                </p:cNvPr>
                <p:cNvPicPr/>
                <p:nvPr/>
              </p:nvPicPr>
              <p:blipFill>
                <a:blip r:embed="rId67"/>
                <a:stretch>
                  <a:fillRect/>
                </a:stretch>
              </p:blipFill>
              <p:spPr>
                <a:xfrm>
                  <a:off x="2669470" y="1934383"/>
                  <a:ext cx="76212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6" name="Ink 35">
                  <a:extLst>
                    <a:ext uri="{FF2B5EF4-FFF2-40B4-BE49-F238E27FC236}">
                      <a16:creationId xmlns:a16="http://schemas.microsoft.com/office/drawing/2014/main" id="{7FB5DF98-0873-8D48-919E-94DF1C087525}"/>
                    </a:ext>
                  </a:extLst>
                </p14:cNvPr>
                <p14:cNvContentPartPr/>
                <p14:nvPr/>
              </p14:nvContentPartPr>
              <p14:xfrm>
                <a:off x="3348790" y="2054623"/>
                <a:ext cx="340200" cy="189720"/>
              </p14:xfrm>
            </p:contentPart>
          </mc:Choice>
          <mc:Fallback>
            <p:pic>
              <p:nvPicPr>
                <p:cNvPr id="36" name="Ink 35">
                  <a:extLst>
                    <a:ext uri="{FF2B5EF4-FFF2-40B4-BE49-F238E27FC236}">
                      <a16:creationId xmlns:a16="http://schemas.microsoft.com/office/drawing/2014/main" id="{7FB5DF98-0873-8D48-919E-94DF1C087525}"/>
                    </a:ext>
                  </a:extLst>
                </p:cNvPr>
                <p:cNvPicPr/>
                <p:nvPr/>
              </p:nvPicPr>
              <p:blipFill>
                <a:blip r:embed="rId69"/>
                <a:stretch>
                  <a:fillRect/>
                </a:stretch>
              </p:blipFill>
              <p:spPr>
                <a:xfrm>
                  <a:off x="3318190" y="2024023"/>
                  <a:ext cx="40140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7" name="Ink 36">
                  <a:extLst>
                    <a:ext uri="{FF2B5EF4-FFF2-40B4-BE49-F238E27FC236}">
                      <a16:creationId xmlns:a16="http://schemas.microsoft.com/office/drawing/2014/main" id="{91C2A8DB-10D0-7340-AA92-BD1855D64E9D}"/>
                    </a:ext>
                  </a:extLst>
                </p14:cNvPr>
                <p14:cNvContentPartPr/>
                <p14:nvPr/>
              </p14:nvContentPartPr>
              <p14:xfrm>
                <a:off x="3757750" y="1871023"/>
                <a:ext cx="234000" cy="328680"/>
              </p14:xfrm>
            </p:contentPart>
          </mc:Choice>
          <mc:Fallback>
            <p:pic>
              <p:nvPicPr>
                <p:cNvPr id="37" name="Ink 36">
                  <a:extLst>
                    <a:ext uri="{FF2B5EF4-FFF2-40B4-BE49-F238E27FC236}">
                      <a16:creationId xmlns:a16="http://schemas.microsoft.com/office/drawing/2014/main" id="{91C2A8DB-10D0-7340-AA92-BD1855D64E9D}"/>
                    </a:ext>
                  </a:extLst>
                </p:cNvPr>
                <p:cNvPicPr/>
                <p:nvPr/>
              </p:nvPicPr>
              <p:blipFill>
                <a:blip r:embed="rId71"/>
                <a:stretch>
                  <a:fillRect/>
                </a:stretch>
              </p:blipFill>
              <p:spPr>
                <a:xfrm>
                  <a:off x="3727150" y="1840423"/>
                  <a:ext cx="29520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Ink 41">
                  <a:extLst>
                    <a:ext uri="{FF2B5EF4-FFF2-40B4-BE49-F238E27FC236}">
                      <a16:creationId xmlns:a16="http://schemas.microsoft.com/office/drawing/2014/main" id="{60BEBD3B-B942-D74A-AC88-4F6DA41A4A3B}"/>
                    </a:ext>
                  </a:extLst>
                </p14:cNvPr>
                <p14:cNvContentPartPr/>
                <p14:nvPr/>
              </p14:nvContentPartPr>
              <p14:xfrm>
                <a:off x="4513750" y="1711183"/>
                <a:ext cx="254880" cy="360360"/>
              </p14:xfrm>
            </p:contentPart>
          </mc:Choice>
          <mc:Fallback>
            <p:pic>
              <p:nvPicPr>
                <p:cNvPr id="42" name="Ink 41">
                  <a:extLst>
                    <a:ext uri="{FF2B5EF4-FFF2-40B4-BE49-F238E27FC236}">
                      <a16:creationId xmlns:a16="http://schemas.microsoft.com/office/drawing/2014/main" id="{60BEBD3B-B942-D74A-AC88-4F6DA41A4A3B}"/>
                    </a:ext>
                  </a:extLst>
                </p:cNvPr>
                <p:cNvPicPr/>
                <p:nvPr/>
              </p:nvPicPr>
              <p:blipFill>
                <a:blip r:embed="rId73"/>
                <a:stretch>
                  <a:fillRect/>
                </a:stretch>
              </p:blipFill>
              <p:spPr>
                <a:xfrm>
                  <a:off x="4483150" y="1680223"/>
                  <a:ext cx="316080" cy="4215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Ink 42">
                  <a:extLst>
                    <a:ext uri="{FF2B5EF4-FFF2-40B4-BE49-F238E27FC236}">
                      <a16:creationId xmlns:a16="http://schemas.microsoft.com/office/drawing/2014/main" id="{B80C6F3F-35AE-724D-B481-DD128E88621A}"/>
                    </a:ext>
                  </a:extLst>
                </p14:cNvPr>
                <p14:cNvContentPartPr/>
                <p14:nvPr/>
              </p14:nvContentPartPr>
              <p14:xfrm>
                <a:off x="4620310" y="1820263"/>
                <a:ext cx="106920" cy="28800"/>
              </p14:xfrm>
            </p:contentPart>
          </mc:Choice>
          <mc:Fallback>
            <p:pic>
              <p:nvPicPr>
                <p:cNvPr id="43" name="Ink 42">
                  <a:extLst>
                    <a:ext uri="{FF2B5EF4-FFF2-40B4-BE49-F238E27FC236}">
                      <a16:creationId xmlns:a16="http://schemas.microsoft.com/office/drawing/2014/main" id="{B80C6F3F-35AE-724D-B481-DD128E88621A}"/>
                    </a:ext>
                  </a:extLst>
                </p:cNvPr>
                <p:cNvPicPr/>
                <p:nvPr/>
              </p:nvPicPr>
              <p:blipFill>
                <a:blip r:embed="rId75"/>
                <a:stretch>
                  <a:fillRect/>
                </a:stretch>
              </p:blipFill>
              <p:spPr>
                <a:xfrm>
                  <a:off x="4589350" y="1789663"/>
                  <a:ext cx="16812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4" name="Ink 43">
                  <a:extLst>
                    <a:ext uri="{FF2B5EF4-FFF2-40B4-BE49-F238E27FC236}">
                      <a16:creationId xmlns:a16="http://schemas.microsoft.com/office/drawing/2014/main" id="{E72BE5B3-7A26-1F4D-A8EA-BB1ABA6A4640}"/>
                    </a:ext>
                  </a:extLst>
                </p14:cNvPr>
                <p14:cNvContentPartPr/>
                <p14:nvPr/>
              </p14:nvContentPartPr>
              <p14:xfrm>
                <a:off x="4791670" y="1600303"/>
                <a:ext cx="920520" cy="385560"/>
              </p14:xfrm>
            </p:contentPart>
          </mc:Choice>
          <mc:Fallback>
            <p:pic>
              <p:nvPicPr>
                <p:cNvPr id="44" name="Ink 43">
                  <a:extLst>
                    <a:ext uri="{FF2B5EF4-FFF2-40B4-BE49-F238E27FC236}">
                      <a16:creationId xmlns:a16="http://schemas.microsoft.com/office/drawing/2014/main" id="{E72BE5B3-7A26-1F4D-A8EA-BB1ABA6A4640}"/>
                    </a:ext>
                  </a:extLst>
                </p:cNvPr>
                <p:cNvPicPr/>
                <p:nvPr/>
              </p:nvPicPr>
              <p:blipFill>
                <a:blip r:embed="rId77"/>
                <a:stretch>
                  <a:fillRect/>
                </a:stretch>
              </p:blipFill>
              <p:spPr>
                <a:xfrm>
                  <a:off x="4760710" y="1569343"/>
                  <a:ext cx="98172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5" name="Ink 44">
                  <a:extLst>
                    <a:ext uri="{FF2B5EF4-FFF2-40B4-BE49-F238E27FC236}">
                      <a16:creationId xmlns:a16="http://schemas.microsoft.com/office/drawing/2014/main" id="{64EA42FD-396D-DE4C-B522-B7C5996E261E}"/>
                    </a:ext>
                  </a:extLst>
                </p14:cNvPr>
                <p14:cNvContentPartPr/>
                <p14:nvPr/>
              </p14:nvContentPartPr>
              <p14:xfrm>
                <a:off x="5799310" y="1632703"/>
                <a:ext cx="271080" cy="568440"/>
              </p14:xfrm>
            </p:contentPart>
          </mc:Choice>
          <mc:Fallback>
            <p:pic>
              <p:nvPicPr>
                <p:cNvPr id="45" name="Ink 44">
                  <a:extLst>
                    <a:ext uri="{FF2B5EF4-FFF2-40B4-BE49-F238E27FC236}">
                      <a16:creationId xmlns:a16="http://schemas.microsoft.com/office/drawing/2014/main" id="{64EA42FD-396D-DE4C-B522-B7C5996E261E}"/>
                    </a:ext>
                  </a:extLst>
                </p:cNvPr>
                <p:cNvPicPr/>
                <p:nvPr/>
              </p:nvPicPr>
              <p:blipFill>
                <a:blip r:embed="rId79"/>
                <a:stretch>
                  <a:fillRect/>
                </a:stretch>
              </p:blipFill>
              <p:spPr>
                <a:xfrm>
                  <a:off x="5768710" y="1602103"/>
                  <a:ext cx="332280" cy="6296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6" name="Ink 45">
                  <a:extLst>
                    <a:ext uri="{FF2B5EF4-FFF2-40B4-BE49-F238E27FC236}">
                      <a16:creationId xmlns:a16="http://schemas.microsoft.com/office/drawing/2014/main" id="{B5D7E977-92B2-E143-A2FF-D80F27660F44}"/>
                    </a:ext>
                  </a:extLst>
                </p14:cNvPr>
                <p14:cNvContentPartPr/>
                <p14:nvPr/>
              </p14:nvContentPartPr>
              <p14:xfrm>
                <a:off x="6329590" y="1892983"/>
                <a:ext cx="3960" cy="26640"/>
              </p14:xfrm>
            </p:contentPart>
          </mc:Choice>
          <mc:Fallback>
            <p:pic>
              <p:nvPicPr>
                <p:cNvPr id="46" name="Ink 45">
                  <a:extLst>
                    <a:ext uri="{FF2B5EF4-FFF2-40B4-BE49-F238E27FC236}">
                      <a16:creationId xmlns:a16="http://schemas.microsoft.com/office/drawing/2014/main" id="{B5D7E977-92B2-E143-A2FF-D80F27660F44}"/>
                    </a:ext>
                  </a:extLst>
                </p:cNvPr>
                <p:cNvPicPr/>
                <p:nvPr/>
              </p:nvPicPr>
              <p:blipFill>
                <a:blip r:embed="rId81"/>
                <a:stretch>
                  <a:fillRect/>
                </a:stretch>
              </p:blipFill>
              <p:spPr>
                <a:xfrm>
                  <a:off x="6298990" y="1862383"/>
                  <a:ext cx="6552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0" name="Ink 49">
                  <a:extLst>
                    <a:ext uri="{FF2B5EF4-FFF2-40B4-BE49-F238E27FC236}">
                      <a16:creationId xmlns:a16="http://schemas.microsoft.com/office/drawing/2014/main" id="{CBA8B95F-EF20-2B44-A92D-C25E55A173F2}"/>
                    </a:ext>
                  </a:extLst>
                </p14:cNvPr>
                <p14:cNvContentPartPr/>
                <p14:nvPr/>
              </p14:nvContentPartPr>
              <p14:xfrm>
                <a:off x="2782150" y="644143"/>
                <a:ext cx="3096720" cy="446400"/>
              </p14:xfrm>
            </p:contentPart>
          </mc:Choice>
          <mc:Fallback>
            <p:pic>
              <p:nvPicPr>
                <p:cNvPr id="50" name="Ink 49">
                  <a:extLst>
                    <a:ext uri="{FF2B5EF4-FFF2-40B4-BE49-F238E27FC236}">
                      <a16:creationId xmlns:a16="http://schemas.microsoft.com/office/drawing/2014/main" id="{CBA8B95F-EF20-2B44-A92D-C25E55A173F2}"/>
                    </a:ext>
                  </a:extLst>
                </p:cNvPr>
                <p:cNvPicPr/>
                <p:nvPr/>
              </p:nvPicPr>
              <p:blipFill>
                <a:blip r:embed="rId83"/>
                <a:stretch>
                  <a:fillRect/>
                </a:stretch>
              </p:blipFill>
              <p:spPr>
                <a:xfrm>
                  <a:off x="2751550" y="613183"/>
                  <a:ext cx="3157920" cy="5076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1" name="Ink 50">
                  <a:extLst>
                    <a:ext uri="{FF2B5EF4-FFF2-40B4-BE49-F238E27FC236}">
                      <a16:creationId xmlns:a16="http://schemas.microsoft.com/office/drawing/2014/main" id="{BF3052C8-F6AC-9A4D-9D09-ABD97E11DFFA}"/>
                    </a:ext>
                  </a:extLst>
                </p14:cNvPr>
                <p14:cNvContentPartPr/>
                <p14:nvPr/>
              </p14:nvContentPartPr>
              <p14:xfrm>
                <a:off x="3032710" y="680503"/>
                <a:ext cx="3030120" cy="446400"/>
              </p14:xfrm>
            </p:contentPart>
          </mc:Choice>
          <mc:Fallback>
            <p:pic>
              <p:nvPicPr>
                <p:cNvPr id="51" name="Ink 50">
                  <a:extLst>
                    <a:ext uri="{FF2B5EF4-FFF2-40B4-BE49-F238E27FC236}">
                      <a16:creationId xmlns:a16="http://schemas.microsoft.com/office/drawing/2014/main" id="{BF3052C8-F6AC-9A4D-9D09-ABD97E11DFFA}"/>
                    </a:ext>
                  </a:extLst>
                </p:cNvPr>
                <p:cNvPicPr/>
                <p:nvPr/>
              </p:nvPicPr>
              <p:blipFill>
                <a:blip r:embed="rId85"/>
                <a:stretch>
                  <a:fillRect/>
                </a:stretch>
              </p:blipFill>
              <p:spPr>
                <a:xfrm>
                  <a:off x="3002110" y="649903"/>
                  <a:ext cx="3091320" cy="5076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2" name="Ink 51">
                  <a:extLst>
                    <a:ext uri="{FF2B5EF4-FFF2-40B4-BE49-F238E27FC236}">
                      <a16:creationId xmlns:a16="http://schemas.microsoft.com/office/drawing/2014/main" id="{5F7EAFD6-9FCA-E24F-B8EF-2BBD2D9E8C71}"/>
                    </a:ext>
                  </a:extLst>
                </p14:cNvPr>
                <p14:cNvContentPartPr/>
                <p14:nvPr/>
              </p14:nvContentPartPr>
              <p14:xfrm>
                <a:off x="3017590" y="785623"/>
                <a:ext cx="2209680" cy="227160"/>
              </p14:xfrm>
            </p:contentPart>
          </mc:Choice>
          <mc:Fallback>
            <p:pic>
              <p:nvPicPr>
                <p:cNvPr id="52" name="Ink 51">
                  <a:extLst>
                    <a:ext uri="{FF2B5EF4-FFF2-40B4-BE49-F238E27FC236}">
                      <a16:creationId xmlns:a16="http://schemas.microsoft.com/office/drawing/2014/main" id="{5F7EAFD6-9FCA-E24F-B8EF-2BBD2D9E8C71}"/>
                    </a:ext>
                  </a:extLst>
                </p:cNvPr>
                <p:cNvPicPr/>
                <p:nvPr/>
              </p:nvPicPr>
              <p:blipFill>
                <a:blip r:embed="rId87"/>
                <a:stretch>
                  <a:fillRect/>
                </a:stretch>
              </p:blipFill>
              <p:spPr>
                <a:xfrm>
                  <a:off x="2986630" y="755023"/>
                  <a:ext cx="227088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Ink 52">
                  <a:extLst>
                    <a:ext uri="{FF2B5EF4-FFF2-40B4-BE49-F238E27FC236}">
                      <a16:creationId xmlns:a16="http://schemas.microsoft.com/office/drawing/2014/main" id="{1585FBD6-51A9-8146-A6CC-6AD425703CFA}"/>
                    </a:ext>
                  </a:extLst>
                </p14:cNvPr>
                <p14:cNvContentPartPr/>
                <p14:nvPr/>
              </p14:nvContentPartPr>
              <p14:xfrm>
                <a:off x="3166270" y="806863"/>
                <a:ext cx="1991520" cy="233280"/>
              </p14:xfrm>
            </p:contentPart>
          </mc:Choice>
          <mc:Fallback>
            <p:pic>
              <p:nvPicPr>
                <p:cNvPr id="53" name="Ink 52">
                  <a:extLst>
                    <a:ext uri="{FF2B5EF4-FFF2-40B4-BE49-F238E27FC236}">
                      <a16:creationId xmlns:a16="http://schemas.microsoft.com/office/drawing/2014/main" id="{1585FBD6-51A9-8146-A6CC-6AD425703CFA}"/>
                    </a:ext>
                  </a:extLst>
                </p:cNvPr>
                <p:cNvPicPr/>
                <p:nvPr/>
              </p:nvPicPr>
              <p:blipFill>
                <a:blip r:embed="rId89"/>
                <a:stretch>
                  <a:fillRect/>
                </a:stretch>
              </p:blipFill>
              <p:spPr>
                <a:xfrm>
                  <a:off x="3135670" y="776263"/>
                  <a:ext cx="205272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5" name="Ink 54">
                  <a:extLst>
                    <a:ext uri="{FF2B5EF4-FFF2-40B4-BE49-F238E27FC236}">
                      <a16:creationId xmlns:a16="http://schemas.microsoft.com/office/drawing/2014/main" id="{6E87A357-1F5B-574C-BC74-9BA3D179BA4B}"/>
                    </a:ext>
                  </a:extLst>
                </p14:cNvPr>
                <p14:cNvContentPartPr/>
                <p14:nvPr/>
              </p14:nvContentPartPr>
              <p14:xfrm>
                <a:off x="1546990" y="2387623"/>
                <a:ext cx="5460480" cy="340200"/>
              </p14:xfrm>
            </p:contentPart>
          </mc:Choice>
          <mc:Fallback>
            <p:pic>
              <p:nvPicPr>
                <p:cNvPr id="55" name="Ink 54">
                  <a:extLst>
                    <a:ext uri="{FF2B5EF4-FFF2-40B4-BE49-F238E27FC236}">
                      <a16:creationId xmlns:a16="http://schemas.microsoft.com/office/drawing/2014/main" id="{6E87A357-1F5B-574C-BC74-9BA3D179BA4B}"/>
                    </a:ext>
                  </a:extLst>
                </p:cNvPr>
                <p:cNvPicPr/>
                <p:nvPr/>
              </p:nvPicPr>
              <p:blipFill>
                <a:blip r:embed="rId91"/>
                <a:stretch>
                  <a:fillRect/>
                </a:stretch>
              </p:blipFill>
              <p:spPr>
                <a:xfrm>
                  <a:off x="1516030" y="2357023"/>
                  <a:ext cx="5521680" cy="401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2">
            <p14:nvContentPartPr>
              <p14:cNvPr id="57" name="Ink 56">
                <a:extLst>
                  <a:ext uri="{FF2B5EF4-FFF2-40B4-BE49-F238E27FC236}">
                    <a16:creationId xmlns:a16="http://schemas.microsoft.com/office/drawing/2014/main" id="{B77A5036-58D1-6B42-A68C-B82337D3DCD2}"/>
                  </a:ext>
                </a:extLst>
              </p14:cNvPr>
              <p14:cNvContentPartPr/>
              <p14:nvPr/>
            </p14:nvContentPartPr>
            <p14:xfrm>
              <a:off x="1837510" y="2927623"/>
              <a:ext cx="124560" cy="593640"/>
            </p14:xfrm>
          </p:contentPart>
        </mc:Choice>
        <mc:Fallback>
          <p:pic>
            <p:nvPicPr>
              <p:cNvPr id="57" name="Ink 56">
                <a:extLst>
                  <a:ext uri="{FF2B5EF4-FFF2-40B4-BE49-F238E27FC236}">
                    <a16:creationId xmlns:a16="http://schemas.microsoft.com/office/drawing/2014/main" id="{B77A5036-58D1-6B42-A68C-B82337D3DCD2}"/>
                  </a:ext>
                </a:extLst>
              </p:cNvPr>
              <p:cNvPicPr/>
              <p:nvPr/>
            </p:nvPicPr>
            <p:blipFill>
              <a:blip r:embed="rId93"/>
              <a:stretch>
                <a:fillRect/>
              </a:stretch>
            </p:blipFill>
            <p:spPr>
              <a:xfrm>
                <a:off x="1806910" y="2897023"/>
                <a:ext cx="185760" cy="6552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8" name="Ink 57">
                <a:extLst>
                  <a:ext uri="{FF2B5EF4-FFF2-40B4-BE49-F238E27FC236}">
                    <a16:creationId xmlns:a16="http://schemas.microsoft.com/office/drawing/2014/main" id="{971DA8C5-3F7E-1D44-A8D2-4C3C05B6B021}"/>
                  </a:ext>
                </a:extLst>
              </p14:cNvPr>
              <p14:cNvContentPartPr/>
              <p14:nvPr/>
            </p14:nvContentPartPr>
            <p14:xfrm>
              <a:off x="1720150" y="3191863"/>
              <a:ext cx="377640" cy="218520"/>
            </p14:xfrm>
          </p:contentPart>
        </mc:Choice>
        <mc:Fallback>
          <p:pic>
            <p:nvPicPr>
              <p:cNvPr id="58" name="Ink 57">
                <a:extLst>
                  <a:ext uri="{FF2B5EF4-FFF2-40B4-BE49-F238E27FC236}">
                    <a16:creationId xmlns:a16="http://schemas.microsoft.com/office/drawing/2014/main" id="{971DA8C5-3F7E-1D44-A8D2-4C3C05B6B021}"/>
                  </a:ext>
                </a:extLst>
              </p:cNvPr>
              <p:cNvPicPr/>
              <p:nvPr/>
            </p:nvPicPr>
            <p:blipFill>
              <a:blip r:embed="rId95"/>
              <a:stretch>
                <a:fillRect/>
              </a:stretch>
            </p:blipFill>
            <p:spPr>
              <a:xfrm>
                <a:off x="1689550" y="3161263"/>
                <a:ext cx="43920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9" name="Ink 58">
                <a:extLst>
                  <a:ext uri="{FF2B5EF4-FFF2-40B4-BE49-F238E27FC236}">
                    <a16:creationId xmlns:a16="http://schemas.microsoft.com/office/drawing/2014/main" id="{32B800EA-EBB9-E944-9AE0-BD2BE7E480F1}"/>
                  </a:ext>
                </a:extLst>
              </p14:cNvPr>
              <p14:cNvContentPartPr/>
              <p14:nvPr/>
            </p14:nvContentPartPr>
            <p14:xfrm>
              <a:off x="2166190" y="3137143"/>
              <a:ext cx="352440" cy="376560"/>
            </p14:xfrm>
          </p:contentPart>
        </mc:Choice>
        <mc:Fallback>
          <p:pic>
            <p:nvPicPr>
              <p:cNvPr id="59" name="Ink 58">
                <a:extLst>
                  <a:ext uri="{FF2B5EF4-FFF2-40B4-BE49-F238E27FC236}">
                    <a16:creationId xmlns:a16="http://schemas.microsoft.com/office/drawing/2014/main" id="{32B800EA-EBB9-E944-9AE0-BD2BE7E480F1}"/>
                  </a:ext>
                </a:extLst>
              </p:cNvPr>
              <p:cNvPicPr/>
              <p:nvPr/>
            </p:nvPicPr>
            <p:blipFill>
              <a:blip r:embed="rId97"/>
              <a:stretch>
                <a:fillRect/>
              </a:stretch>
            </p:blipFill>
            <p:spPr>
              <a:xfrm>
                <a:off x="2135590" y="3106543"/>
                <a:ext cx="413640" cy="4381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0" name="Ink 59">
                <a:extLst>
                  <a:ext uri="{FF2B5EF4-FFF2-40B4-BE49-F238E27FC236}">
                    <a16:creationId xmlns:a16="http://schemas.microsoft.com/office/drawing/2014/main" id="{585F34DE-0623-0649-86BC-CD35508137C6}"/>
                  </a:ext>
                </a:extLst>
              </p14:cNvPr>
              <p14:cNvContentPartPr/>
              <p14:nvPr/>
            </p14:nvContentPartPr>
            <p14:xfrm>
              <a:off x="2597470" y="3104383"/>
              <a:ext cx="585360" cy="204840"/>
            </p14:xfrm>
          </p:contentPart>
        </mc:Choice>
        <mc:Fallback>
          <p:pic>
            <p:nvPicPr>
              <p:cNvPr id="60" name="Ink 59">
                <a:extLst>
                  <a:ext uri="{FF2B5EF4-FFF2-40B4-BE49-F238E27FC236}">
                    <a16:creationId xmlns:a16="http://schemas.microsoft.com/office/drawing/2014/main" id="{585F34DE-0623-0649-86BC-CD35508137C6}"/>
                  </a:ext>
                </a:extLst>
              </p:cNvPr>
              <p:cNvPicPr/>
              <p:nvPr/>
            </p:nvPicPr>
            <p:blipFill>
              <a:blip r:embed="rId99"/>
              <a:stretch>
                <a:fillRect/>
              </a:stretch>
            </p:blipFill>
            <p:spPr>
              <a:xfrm>
                <a:off x="2566870" y="3073783"/>
                <a:ext cx="64656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1" name="Ink 60">
                <a:extLst>
                  <a:ext uri="{FF2B5EF4-FFF2-40B4-BE49-F238E27FC236}">
                    <a16:creationId xmlns:a16="http://schemas.microsoft.com/office/drawing/2014/main" id="{F81287E3-44FD-2C43-91FD-7F2880383BB8}"/>
                  </a:ext>
                </a:extLst>
              </p14:cNvPr>
              <p14:cNvContentPartPr/>
              <p14:nvPr/>
            </p14:nvContentPartPr>
            <p14:xfrm>
              <a:off x="3334030" y="3043903"/>
              <a:ext cx="292320" cy="496800"/>
            </p14:xfrm>
          </p:contentPart>
        </mc:Choice>
        <mc:Fallback>
          <p:pic>
            <p:nvPicPr>
              <p:cNvPr id="61" name="Ink 60">
                <a:extLst>
                  <a:ext uri="{FF2B5EF4-FFF2-40B4-BE49-F238E27FC236}">
                    <a16:creationId xmlns:a16="http://schemas.microsoft.com/office/drawing/2014/main" id="{F81287E3-44FD-2C43-91FD-7F2880383BB8}"/>
                  </a:ext>
                </a:extLst>
              </p:cNvPr>
              <p:cNvPicPr/>
              <p:nvPr/>
            </p:nvPicPr>
            <p:blipFill>
              <a:blip r:embed="rId101"/>
              <a:stretch>
                <a:fillRect/>
              </a:stretch>
            </p:blipFill>
            <p:spPr>
              <a:xfrm>
                <a:off x="3303430" y="3013303"/>
                <a:ext cx="353520" cy="558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2" name="Ink 61">
                <a:extLst>
                  <a:ext uri="{FF2B5EF4-FFF2-40B4-BE49-F238E27FC236}">
                    <a16:creationId xmlns:a16="http://schemas.microsoft.com/office/drawing/2014/main" id="{14955C81-29F4-804C-BF8B-F25E86B6DA23}"/>
                  </a:ext>
                </a:extLst>
              </p14:cNvPr>
              <p14:cNvContentPartPr/>
              <p14:nvPr/>
            </p14:nvContentPartPr>
            <p14:xfrm>
              <a:off x="3754870" y="2786503"/>
              <a:ext cx="333360" cy="859320"/>
            </p14:xfrm>
          </p:contentPart>
        </mc:Choice>
        <mc:Fallback>
          <p:pic>
            <p:nvPicPr>
              <p:cNvPr id="62" name="Ink 61">
                <a:extLst>
                  <a:ext uri="{FF2B5EF4-FFF2-40B4-BE49-F238E27FC236}">
                    <a16:creationId xmlns:a16="http://schemas.microsoft.com/office/drawing/2014/main" id="{14955C81-29F4-804C-BF8B-F25E86B6DA23}"/>
                  </a:ext>
                </a:extLst>
              </p:cNvPr>
              <p:cNvPicPr/>
              <p:nvPr/>
            </p:nvPicPr>
            <p:blipFill>
              <a:blip r:embed="rId103"/>
              <a:stretch>
                <a:fillRect/>
              </a:stretch>
            </p:blipFill>
            <p:spPr>
              <a:xfrm>
                <a:off x="3723910" y="2755543"/>
                <a:ext cx="394920" cy="9208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3" name="Ink 62">
                <a:extLst>
                  <a:ext uri="{FF2B5EF4-FFF2-40B4-BE49-F238E27FC236}">
                    <a16:creationId xmlns:a16="http://schemas.microsoft.com/office/drawing/2014/main" id="{543830AD-6DB3-4F4F-9A4B-30E16D36F6F8}"/>
                  </a:ext>
                </a:extLst>
              </p14:cNvPr>
              <p14:cNvContentPartPr/>
              <p14:nvPr/>
            </p14:nvContentPartPr>
            <p14:xfrm>
              <a:off x="4116670" y="3029863"/>
              <a:ext cx="243720" cy="277200"/>
            </p14:xfrm>
          </p:contentPart>
        </mc:Choice>
        <mc:Fallback>
          <p:pic>
            <p:nvPicPr>
              <p:cNvPr id="63" name="Ink 62">
                <a:extLst>
                  <a:ext uri="{FF2B5EF4-FFF2-40B4-BE49-F238E27FC236}">
                    <a16:creationId xmlns:a16="http://schemas.microsoft.com/office/drawing/2014/main" id="{543830AD-6DB3-4F4F-9A4B-30E16D36F6F8}"/>
                  </a:ext>
                </a:extLst>
              </p:cNvPr>
              <p:cNvPicPr/>
              <p:nvPr/>
            </p:nvPicPr>
            <p:blipFill>
              <a:blip r:embed="rId105"/>
              <a:stretch>
                <a:fillRect/>
              </a:stretch>
            </p:blipFill>
            <p:spPr>
              <a:xfrm>
                <a:off x="4086070" y="2999263"/>
                <a:ext cx="30528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4" name="Ink 63">
                <a:extLst>
                  <a:ext uri="{FF2B5EF4-FFF2-40B4-BE49-F238E27FC236}">
                    <a16:creationId xmlns:a16="http://schemas.microsoft.com/office/drawing/2014/main" id="{622C507A-41B4-DE46-A70A-52FF8F918446}"/>
                  </a:ext>
                </a:extLst>
              </p14:cNvPr>
              <p14:cNvContentPartPr/>
              <p14:nvPr/>
            </p14:nvContentPartPr>
            <p14:xfrm>
              <a:off x="4452550" y="3056143"/>
              <a:ext cx="74520" cy="106200"/>
            </p14:xfrm>
          </p:contentPart>
        </mc:Choice>
        <mc:Fallback>
          <p:pic>
            <p:nvPicPr>
              <p:cNvPr id="64" name="Ink 63">
                <a:extLst>
                  <a:ext uri="{FF2B5EF4-FFF2-40B4-BE49-F238E27FC236}">
                    <a16:creationId xmlns:a16="http://schemas.microsoft.com/office/drawing/2014/main" id="{622C507A-41B4-DE46-A70A-52FF8F918446}"/>
                  </a:ext>
                </a:extLst>
              </p:cNvPr>
              <p:cNvPicPr/>
              <p:nvPr/>
            </p:nvPicPr>
            <p:blipFill>
              <a:blip r:embed="rId107"/>
              <a:stretch>
                <a:fillRect/>
              </a:stretch>
            </p:blipFill>
            <p:spPr>
              <a:xfrm>
                <a:off x="4421590" y="3025543"/>
                <a:ext cx="13572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5" name="Ink 64">
                <a:extLst>
                  <a:ext uri="{FF2B5EF4-FFF2-40B4-BE49-F238E27FC236}">
                    <a16:creationId xmlns:a16="http://schemas.microsoft.com/office/drawing/2014/main" id="{E6270C90-EBDF-2C41-BC70-4B9B71A8BA5D}"/>
                  </a:ext>
                </a:extLst>
              </p14:cNvPr>
              <p14:cNvContentPartPr/>
              <p14:nvPr/>
            </p14:nvContentPartPr>
            <p14:xfrm>
              <a:off x="4673230" y="3089263"/>
              <a:ext cx="19440" cy="31680"/>
            </p14:xfrm>
          </p:contentPart>
        </mc:Choice>
        <mc:Fallback>
          <p:pic>
            <p:nvPicPr>
              <p:cNvPr id="65" name="Ink 64">
                <a:extLst>
                  <a:ext uri="{FF2B5EF4-FFF2-40B4-BE49-F238E27FC236}">
                    <a16:creationId xmlns:a16="http://schemas.microsoft.com/office/drawing/2014/main" id="{E6270C90-EBDF-2C41-BC70-4B9B71A8BA5D}"/>
                  </a:ext>
                </a:extLst>
              </p:cNvPr>
              <p:cNvPicPr/>
              <p:nvPr/>
            </p:nvPicPr>
            <p:blipFill>
              <a:blip r:embed="rId109"/>
              <a:stretch>
                <a:fillRect/>
              </a:stretch>
            </p:blipFill>
            <p:spPr>
              <a:xfrm>
                <a:off x="4642630" y="3058663"/>
                <a:ext cx="8064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6" name="Ink 65">
                <a:extLst>
                  <a:ext uri="{FF2B5EF4-FFF2-40B4-BE49-F238E27FC236}">
                    <a16:creationId xmlns:a16="http://schemas.microsoft.com/office/drawing/2014/main" id="{548BA9FF-4DB3-8040-B5DC-A32E996CA841}"/>
                  </a:ext>
                </a:extLst>
              </p14:cNvPr>
              <p14:cNvContentPartPr/>
              <p14:nvPr/>
            </p14:nvContentPartPr>
            <p14:xfrm>
              <a:off x="5039710" y="2781463"/>
              <a:ext cx="345960" cy="448560"/>
            </p14:xfrm>
          </p:contentPart>
        </mc:Choice>
        <mc:Fallback>
          <p:pic>
            <p:nvPicPr>
              <p:cNvPr id="66" name="Ink 65">
                <a:extLst>
                  <a:ext uri="{FF2B5EF4-FFF2-40B4-BE49-F238E27FC236}">
                    <a16:creationId xmlns:a16="http://schemas.microsoft.com/office/drawing/2014/main" id="{548BA9FF-4DB3-8040-B5DC-A32E996CA841}"/>
                  </a:ext>
                </a:extLst>
              </p:cNvPr>
              <p:cNvPicPr/>
              <p:nvPr/>
            </p:nvPicPr>
            <p:blipFill>
              <a:blip r:embed="rId111"/>
              <a:stretch>
                <a:fillRect/>
              </a:stretch>
            </p:blipFill>
            <p:spPr>
              <a:xfrm>
                <a:off x="5009110" y="2750863"/>
                <a:ext cx="407520" cy="5101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7" name="Ink 66">
                <a:extLst>
                  <a:ext uri="{FF2B5EF4-FFF2-40B4-BE49-F238E27FC236}">
                    <a16:creationId xmlns:a16="http://schemas.microsoft.com/office/drawing/2014/main" id="{F9664B23-69C2-4A4B-BED2-B8EAF5FAB5C6}"/>
                  </a:ext>
                </a:extLst>
              </p14:cNvPr>
              <p14:cNvContentPartPr/>
              <p14:nvPr/>
            </p14:nvContentPartPr>
            <p14:xfrm>
              <a:off x="5591230" y="2693983"/>
              <a:ext cx="663120" cy="577080"/>
            </p14:xfrm>
          </p:contentPart>
        </mc:Choice>
        <mc:Fallback>
          <p:pic>
            <p:nvPicPr>
              <p:cNvPr id="67" name="Ink 66">
                <a:extLst>
                  <a:ext uri="{FF2B5EF4-FFF2-40B4-BE49-F238E27FC236}">
                    <a16:creationId xmlns:a16="http://schemas.microsoft.com/office/drawing/2014/main" id="{F9664B23-69C2-4A4B-BED2-B8EAF5FAB5C6}"/>
                  </a:ext>
                </a:extLst>
              </p:cNvPr>
              <p:cNvPicPr/>
              <p:nvPr/>
            </p:nvPicPr>
            <p:blipFill>
              <a:blip r:embed="rId113"/>
              <a:stretch>
                <a:fillRect/>
              </a:stretch>
            </p:blipFill>
            <p:spPr>
              <a:xfrm>
                <a:off x="5560270" y="2663383"/>
                <a:ext cx="724320" cy="6382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8" name="Ink 67">
                <a:extLst>
                  <a:ext uri="{FF2B5EF4-FFF2-40B4-BE49-F238E27FC236}">
                    <a16:creationId xmlns:a16="http://schemas.microsoft.com/office/drawing/2014/main" id="{B69CCFE3-7324-AB4F-82F5-E8E3238FD38C}"/>
                  </a:ext>
                </a:extLst>
              </p14:cNvPr>
              <p14:cNvContentPartPr/>
              <p14:nvPr/>
            </p14:nvContentPartPr>
            <p14:xfrm>
              <a:off x="6312310" y="2642503"/>
              <a:ext cx="417240" cy="405360"/>
            </p14:xfrm>
          </p:contentPart>
        </mc:Choice>
        <mc:Fallback>
          <p:pic>
            <p:nvPicPr>
              <p:cNvPr id="68" name="Ink 67">
                <a:extLst>
                  <a:ext uri="{FF2B5EF4-FFF2-40B4-BE49-F238E27FC236}">
                    <a16:creationId xmlns:a16="http://schemas.microsoft.com/office/drawing/2014/main" id="{B69CCFE3-7324-AB4F-82F5-E8E3238FD38C}"/>
                  </a:ext>
                </a:extLst>
              </p:cNvPr>
              <p:cNvPicPr/>
              <p:nvPr/>
            </p:nvPicPr>
            <p:blipFill>
              <a:blip r:embed="rId115"/>
              <a:stretch>
                <a:fillRect/>
              </a:stretch>
            </p:blipFill>
            <p:spPr>
              <a:xfrm>
                <a:off x="6281710" y="2611903"/>
                <a:ext cx="478800"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9" name="Ink 68">
                <a:extLst>
                  <a:ext uri="{FF2B5EF4-FFF2-40B4-BE49-F238E27FC236}">
                    <a16:creationId xmlns:a16="http://schemas.microsoft.com/office/drawing/2014/main" id="{B81EFF8F-6DD6-8449-9A40-E959CD3B2313}"/>
                  </a:ext>
                </a:extLst>
              </p14:cNvPr>
              <p14:cNvContentPartPr/>
              <p14:nvPr/>
            </p14:nvContentPartPr>
            <p14:xfrm>
              <a:off x="6572590" y="2693983"/>
              <a:ext cx="181440" cy="47880"/>
            </p14:xfrm>
          </p:contentPart>
        </mc:Choice>
        <mc:Fallback>
          <p:pic>
            <p:nvPicPr>
              <p:cNvPr id="69" name="Ink 68">
                <a:extLst>
                  <a:ext uri="{FF2B5EF4-FFF2-40B4-BE49-F238E27FC236}">
                    <a16:creationId xmlns:a16="http://schemas.microsoft.com/office/drawing/2014/main" id="{B81EFF8F-6DD6-8449-9A40-E959CD3B2313}"/>
                  </a:ext>
                </a:extLst>
              </p:cNvPr>
              <p:cNvPicPr/>
              <p:nvPr/>
            </p:nvPicPr>
            <p:blipFill>
              <a:blip r:embed="rId117"/>
              <a:stretch>
                <a:fillRect/>
              </a:stretch>
            </p:blipFill>
            <p:spPr>
              <a:xfrm>
                <a:off x="6541990" y="2663383"/>
                <a:ext cx="24264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0" name="Ink 69">
                <a:extLst>
                  <a:ext uri="{FF2B5EF4-FFF2-40B4-BE49-F238E27FC236}">
                    <a16:creationId xmlns:a16="http://schemas.microsoft.com/office/drawing/2014/main" id="{125E3629-C3C7-1B42-AE88-981775EE68A7}"/>
                  </a:ext>
                </a:extLst>
              </p14:cNvPr>
              <p14:cNvContentPartPr/>
              <p14:nvPr/>
            </p14:nvContentPartPr>
            <p14:xfrm>
              <a:off x="6780310" y="2550703"/>
              <a:ext cx="1219320" cy="405720"/>
            </p14:xfrm>
          </p:contentPart>
        </mc:Choice>
        <mc:Fallback>
          <p:pic>
            <p:nvPicPr>
              <p:cNvPr id="70" name="Ink 69">
                <a:extLst>
                  <a:ext uri="{FF2B5EF4-FFF2-40B4-BE49-F238E27FC236}">
                    <a16:creationId xmlns:a16="http://schemas.microsoft.com/office/drawing/2014/main" id="{125E3629-C3C7-1B42-AE88-981775EE68A7}"/>
                  </a:ext>
                </a:extLst>
              </p:cNvPr>
              <p:cNvPicPr/>
              <p:nvPr/>
            </p:nvPicPr>
            <p:blipFill>
              <a:blip r:embed="rId119"/>
              <a:stretch>
                <a:fillRect/>
              </a:stretch>
            </p:blipFill>
            <p:spPr>
              <a:xfrm>
                <a:off x="6749710" y="2519743"/>
                <a:ext cx="1280880"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1" name="Ink 70">
                <a:extLst>
                  <a:ext uri="{FF2B5EF4-FFF2-40B4-BE49-F238E27FC236}">
                    <a16:creationId xmlns:a16="http://schemas.microsoft.com/office/drawing/2014/main" id="{492D6775-A5E7-C345-AE14-1F8C6D370687}"/>
                  </a:ext>
                </a:extLst>
              </p14:cNvPr>
              <p14:cNvContentPartPr/>
              <p14:nvPr/>
            </p14:nvContentPartPr>
            <p14:xfrm>
              <a:off x="7497790" y="2408503"/>
              <a:ext cx="50760" cy="61200"/>
            </p14:xfrm>
          </p:contentPart>
        </mc:Choice>
        <mc:Fallback>
          <p:pic>
            <p:nvPicPr>
              <p:cNvPr id="71" name="Ink 70">
                <a:extLst>
                  <a:ext uri="{FF2B5EF4-FFF2-40B4-BE49-F238E27FC236}">
                    <a16:creationId xmlns:a16="http://schemas.microsoft.com/office/drawing/2014/main" id="{492D6775-A5E7-C345-AE14-1F8C6D370687}"/>
                  </a:ext>
                </a:extLst>
              </p:cNvPr>
              <p:cNvPicPr/>
              <p:nvPr/>
            </p:nvPicPr>
            <p:blipFill>
              <a:blip r:embed="rId121"/>
              <a:stretch>
                <a:fillRect/>
              </a:stretch>
            </p:blipFill>
            <p:spPr>
              <a:xfrm>
                <a:off x="7467190" y="2377903"/>
                <a:ext cx="11232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2" name="Ink 71">
                <a:extLst>
                  <a:ext uri="{FF2B5EF4-FFF2-40B4-BE49-F238E27FC236}">
                    <a16:creationId xmlns:a16="http://schemas.microsoft.com/office/drawing/2014/main" id="{3A5A17CF-5DE0-6D4E-80A5-102F7C9122A5}"/>
                  </a:ext>
                </a:extLst>
              </p14:cNvPr>
              <p14:cNvContentPartPr/>
              <p14:nvPr/>
            </p14:nvContentPartPr>
            <p14:xfrm>
              <a:off x="7095670" y="2443423"/>
              <a:ext cx="456120" cy="143640"/>
            </p14:xfrm>
          </p:contentPart>
        </mc:Choice>
        <mc:Fallback>
          <p:pic>
            <p:nvPicPr>
              <p:cNvPr id="72" name="Ink 71">
                <a:extLst>
                  <a:ext uri="{FF2B5EF4-FFF2-40B4-BE49-F238E27FC236}">
                    <a16:creationId xmlns:a16="http://schemas.microsoft.com/office/drawing/2014/main" id="{3A5A17CF-5DE0-6D4E-80A5-102F7C9122A5}"/>
                  </a:ext>
                </a:extLst>
              </p:cNvPr>
              <p:cNvPicPr/>
              <p:nvPr/>
            </p:nvPicPr>
            <p:blipFill>
              <a:blip r:embed="rId123"/>
              <a:stretch>
                <a:fillRect/>
              </a:stretch>
            </p:blipFill>
            <p:spPr>
              <a:xfrm>
                <a:off x="7065070" y="2412823"/>
                <a:ext cx="51732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37" name="Ink 136">
                <a:extLst>
                  <a:ext uri="{FF2B5EF4-FFF2-40B4-BE49-F238E27FC236}">
                    <a16:creationId xmlns:a16="http://schemas.microsoft.com/office/drawing/2014/main" id="{5A184CA2-D591-B941-A8C7-3BE7E3D61A9A}"/>
                  </a:ext>
                </a:extLst>
              </p14:cNvPr>
              <p14:cNvContentPartPr/>
              <p14:nvPr/>
            </p14:nvContentPartPr>
            <p14:xfrm>
              <a:off x="5288470" y="4424143"/>
              <a:ext cx="347040" cy="536400"/>
            </p14:xfrm>
          </p:contentPart>
        </mc:Choice>
        <mc:Fallback>
          <p:pic>
            <p:nvPicPr>
              <p:cNvPr id="137" name="Ink 136">
                <a:extLst>
                  <a:ext uri="{FF2B5EF4-FFF2-40B4-BE49-F238E27FC236}">
                    <a16:creationId xmlns:a16="http://schemas.microsoft.com/office/drawing/2014/main" id="{5A184CA2-D591-B941-A8C7-3BE7E3D61A9A}"/>
                  </a:ext>
                </a:extLst>
              </p:cNvPr>
              <p:cNvPicPr/>
              <p:nvPr/>
            </p:nvPicPr>
            <p:blipFill>
              <a:blip r:embed="rId125"/>
              <a:stretch>
                <a:fillRect/>
              </a:stretch>
            </p:blipFill>
            <p:spPr>
              <a:xfrm>
                <a:off x="5257870" y="4393543"/>
                <a:ext cx="408240" cy="5979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39" name="Ink 138">
                <a:extLst>
                  <a:ext uri="{FF2B5EF4-FFF2-40B4-BE49-F238E27FC236}">
                    <a16:creationId xmlns:a16="http://schemas.microsoft.com/office/drawing/2014/main" id="{0582818E-AF0A-FF40-8657-C5AA8EAD251B}"/>
                  </a:ext>
                </a:extLst>
              </p14:cNvPr>
              <p14:cNvContentPartPr/>
              <p14:nvPr/>
            </p14:nvContentPartPr>
            <p14:xfrm>
              <a:off x="8666350" y="3137503"/>
              <a:ext cx="1089360" cy="2130120"/>
            </p14:xfrm>
          </p:contentPart>
        </mc:Choice>
        <mc:Fallback>
          <p:pic>
            <p:nvPicPr>
              <p:cNvPr id="139" name="Ink 138">
                <a:extLst>
                  <a:ext uri="{FF2B5EF4-FFF2-40B4-BE49-F238E27FC236}">
                    <a16:creationId xmlns:a16="http://schemas.microsoft.com/office/drawing/2014/main" id="{0582818E-AF0A-FF40-8657-C5AA8EAD251B}"/>
                  </a:ext>
                </a:extLst>
              </p:cNvPr>
              <p:cNvPicPr/>
              <p:nvPr/>
            </p:nvPicPr>
            <p:blipFill>
              <a:blip r:embed="rId127"/>
              <a:stretch>
                <a:fillRect/>
              </a:stretch>
            </p:blipFill>
            <p:spPr>
              <a:xfrm>
                <a:off x="8635750" y="3106903"/>
                <a:ext cx="1150920" cy="21916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41" name="Ink 140">
                <a:extLst>
                  <a:ext uri="{FF2B5EF4-FFF2-40B4-BE49-F238E27FC236}">
                    <a16:creationId xmlns:a16="http://schemas.microsoft.com/office/drawing/2014/main" id="{105D289F-C6EF-B841-AD5E-23DF182F3C25}"/>
                  </a:ext>
                </a:extLst>
              </p14:cNvPr>
              <p14:cNvContentPartPr/>
              <p14:nvPr/>
            </p14:nvContentPartPr>
            <p14:xfrm>
              <a:off x="4938190" y="6065743"/>
              <a:ext cx="1211040" cy="518040"/>
            </p14:xfrm>
          </p:contentPart>
        </mc:Choice>
        <mc:Fallback>
          <p:pic>
            <p:nvPicPr>
              <p:cNvPr id="141" name="Ink 140">
                <a:extLst>
                  <a:ext uri="{FF2B5EF4-FFF2-40B4-BE49-F238E27FC236}">
                    <a16:creationId xmlns:a16="http://schemas.microsoft.com/office/drawing/2014/main" id="{105D289F-C6EF-B841-AD5E-23DF182F3C25}"/>
                  </a:ext>
                </a:extLst>
              </p:cNvPr>
              <p:cNvPicPr/>
              <p:nvPr/>
            </p:nvPicPr>
            <p:blipFill>
              <a:blip r:embed="rId129"/>
              <a:stretch>
                <a:fillRect/>
              </a:stretch>
            </p:blipFill>
            <p:spPr>
              <a:xfrm>
                <a:off x="4907590" y="6035143"/>
                <a:ext cx="1272240" cy="579600"/>
              </a:xfrm>
              <a:prstGeom prst="rect">
                <a:avLst/>
              </a:prstGeom>
            </p:spPr>
          </p:pic>
        </mc:Fallback>
      </mc:AlternateContent>
      <p:grpSp>
        <p:nvGrpSpPr>
          <p:cNvPr id="179" name="Group 178">
            <a:extLst>
              <a:ext uri="{FF2B5EF4-FFF2-40B4-BE49-F238E27FC236}">
                <a16:creationId xmlns:a16="http://schemas.microsoft.com/office/drawing/2014/main" id="{A76FC61E-420A-1643-9C03-CE276147F63A}"/>
              </a:ext>
            </a:extLst>
          </p:cNvPr>
          <p:cNvGrpSpPr/>
          <p:nvPr/>
        </p:nvGrpSpPr>
        <p:grpSpPr>
          <a:xfrm>
            <a:off x="1603870" y="864463"/>
            <a:ext cx="10557000" cy="5313240"/>
            <a:chOff x="1603870" y="864463"/>
            <a:chExt cx="10557000" cy="5313240"/>
          </a:xfrm>
        </p:grpSpPr>
        <mc:AlternateContent xmlns:mc="http://schemas.openxmlformats.org/markup-compatibility/2006">
          <mc:Choice xmlns:p14="http://schemas.microsoft.com/office/powerpoint/2010/main" Requires="p14">
            <p:contentPart p14:bwMode="auto" r:id="rId130">
              <p14:nvContentPartPr>
                <p14:cNvPr id="84" name="Ink 83">
                  <a:extLst>
                    <a:ext uri="{FF2B5EF4-FFF2-40B4-BE49-F238E27FC236}">
                      <a16:creationId xmlns:a16="http://schemas.microsoft.com/office/drawing/2014/main" id="{82C7A337-F14F-E34A-B255-5F629D8B484E}"/>
                    </a:ext>
                  </a:extLst>
                </p14:cNvPr>
                <p14:cNvContentPartPr/>
                <p14:nvPr/>
              </p14:nvContentPartPr>
              <p14:xfrm>
                <a:off x="1603870" y="4252783"/>
                <a:ext cx="29160" cy="41040"/>
              </p14:xfrm>
            </p:contentPart>
          </mc:Choice>
          <mc:Fallback>
            <p:pic>
              <p:nvPicPr>
                <p:cNvPr id="84" name="Ink 83">
                  <a:extLst>
                    <a:ext uri="{FF2B5EF4-FFF2-40B4-BE49-F238E27FC236}">
                      <a16:creationId xmlns:a16="http://schemas.microsoft.com/office/drawing/2014/main" id="{82C7A337-F14F-E34A-B255-5F629D8B484E}"/>
                    </a:ext>
                  </a:extLst>
                </p:cNvPr>
                <p:cNvPicPr/>
                <p:nvPr/>
              </p:nvPicPr>
              <p:blipFill>
                <a:blip r:embed="rId131"/>
                <a:stretch>
                  <a:fillRect/>
                </a:stretch>
              </p:blipFill>
              <p:spPr>
                <a:xfrm>
                  <a:off x="1572910" y="4222183"/>
                  <a:ext cx="9036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5" name="Ink 84">
                  <a:extLst>
                    <a:ext uri="{FF2B5EF4-FFF2-40B4-BE49-F238E27FC236}">
                      <a16:creationId xmlns:a16="http://schemas.microsoft.com/office/drawing/2014/main" id="{C8ACC0DD-E461-0E43-8DBF-43FF6AF95E17}"/>
                    </a:ext>
                  </a:extLst>
                </p14:cNvPr>
                <p14:cNvContentPartPr/>
                <p14:nvPr/>
              </p14:nvContentPartPr>
              <p14:xfrm>
                <a:off x="1708630" y="4329103"/>
                <a:ext cx="209520" cy="9720"/>
              </p14:xfrm>
            </p:contentPart>
          </mc:Choice>
          <mc:Fallback>
            <p:pic>
              <p:nvPicPr>
                <p:cNvPr id="85" name="Ink 84">
                  <a:extLst>
                    <a:ext uri="{FF2B5EF4-FFF2-40B4-BE49-F238E27FC236}">
                      <a16:creationId xmlns:a16="http://schemas.microsoft.com/office/drawing/2014/main" id="{C8ACC0DD-E461-0E43-8DBF-43FF6AF95E17}"/>
                    </a:ext>
                  </a:extLst>
                </p:cNvPr>
                <p:cNvPicPr/>
                <p:nvPr/>
              </p:nvPicPr>
              <p:blipFill>
                <a:blip r:embed="rId133"/>
                <a:stretch>
                  <a:fillRect/>
                </a:stretch>
              </p:blipFill>
              <p:spPr>
                <a:xfrm>
                  <a:off x="1678030" y="4298503"/>
                  <a:ext cx="2710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6" name="Ink 85">
                  <a:extLst>
                    <a:ext uri="{FF2B5EF4-FFF2-40B4-BE49-F238E27FC236}">
                      <a16:creationId xmlns:a16="http://schemas.microsoft.com/office/drawing/2014/main" id="{FEC41F6B-8000-3741-9E22-A7C027D7715D}"/>
                    </a:ext>
                  </a:extLst>
                </p14:cNvPr>
                <p14:cNvContentPartPr/>
                <p14:nvPr/>
              </p14:nvContentPartPr>
              <p14:xfrm>
                <a:off x="1707910" y="4166383"/>
                <a:ext cx="177480" cy="443880"/>
              </p14:xfrm>
            </p:contentPart>
          </mc:Choice>
          <mc:Fallback>
            <p:pic>
              <p:nvPicPr>
                <p:cNvPr id="86" name="Ink 85">
                  <a:extLst>
                    <a:ext uri="{FF2B5EF4-FFF2-40B4-BE49-F238E27FC236}">
                      <a16:creationId xmlns:a16="http://schemas.microsoft.com/office/drawing/2014/main" id="{FEC41F6B-8000-3741-9E22-A7C027D7715D}"/>
                    </a:ext>
                  </a:extLst>
                </p:cNvPr>
                <p:cNvPicPr/>
                <p:nvPr/>
              </p:nvPicPr>
              <p:blipFill>
                <a:blip r:embed="rId135"/>
                <a:stretch>
                  <a:fillRect/>
                </a:stretch>
              </p:blipFill>
              <p:spPr>
                <a:xfrm>
                  <a:off x="1677310" y="4135783"/>
                  <a:ext cx="238680" cy="5050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7" name="Ink 86">
                  <a:extLst>
                    <a:ext uri="{FF2B5EF4-FFF2-40B4-BE49-F238E27FC236}">
                      <a16:creationId xmlns:a16="http://schemas.microsoft.com/office/drawing/2014/main" id="{3538B4B2-974A-0A48-ABBF-ACE073B699DB}"/>
                    </a:ext>
                  </a:extLst>
                </p14:cNvPr>
                <p14:cNvContentPartPr/>
                <p14:nvPr/>
              </p14:nvContentPartPr>
              <p14:xfrm>
                <a:off x="1908430" y="4348543"/>
                <a:ext cx="299160" cy="203040"/>
              </p14:xfrm>
            </p:contentPart>
          </mc:Choice>
          <mc:Fallback>
            <p:pic>
              <p:nvPicPr>
                <p:cNvPr id="87" name="Ink 86">
                  <a:extLst>
                    <a:ext uri="{FF2B5EF4-FFF2-40B4-BE49-F238E27FC236}">
                      <a16:creationId xmlns:a16="http://schemas.microsoft.com/office/drawing/2014/main" id="{3538B4B2-974A-0A48-ABBF-ACE073B699DB}"/>
                    </a:ext>
                  </a:extLst>
                </p:cNvPr>
                <p:cNvPicPr/>
                <p:nvPr/>
              </p:nvPicPr>
              <p:blipFill>
                <a:blip r:embed="rId137"/>
                <a:stretch>
                  <a:fillRect/>
                </a:stretch>
              </p:blipFill>
              <p:spPr>
                <a:xfrm>
                  <a:off x="1877830" y="4317943"/>
                  <a:ext cx="36072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8" name="Ink 87">
                  <a:extLst>
                    <a:ext uri="{FF2B5EF4-FFF2-40B4-BE49-F238E27FC236}">
                      <a16:creationId xmlns:a16="http://schemas.microsoft.com/office/drawing/2014/main" id="{44C619D2-0ED7-8341-99AD-AFDCF62365C7}"/>
                    </a:ext>
                  </a:extLst>
                </p14:cNvPr>
                <p14:cNvContentPartPr/>
                <p14:nvPr/>
              </p14:nvContentPartPr>
              <p14:xfrm>
                <a:off x="2231710" y="4126063"/>
                <a:ext cx="225360" cy="395640"/>
              </p14:xfrm>
            </p:contentPart>
          </mc:Choice>
          <mc:Fallback>
            <p:pic>
              <p:nvPicPr>
                <p:cNvPr id="88" name="Ink 87">
                  <a:extLst>
                    <a:ext uri="{FF2B5EF4-FFF2-40B4-BE49-F238E27FC236}">
                      <a16:creationId xmlns:a16="http://schemas.microsoft.com/office/drawing/2014/main" id="{44C619D2-0ED7-8341-99AD-AFDCF62365C7}"/>
                    </a:ext>
                  </a:extLst>
                </p:cNvPr>
                <p:cNvPicPr/>
                <p:nvPr/>
              </p:nvPicPr>
              <p:blipFill>
                <a:blip r:embed="rId139"/>
                <a:stretch>
                  <a:fillRect/>
                </a:stretch>
              </p:blipFill>
              <p:spPr>
                <a:xfrm>
                  <a:off x="2201110" y="4095103"/>
                  <a:ext cx="286560" cy="4568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9" name="Ink 88">
                  <a:extLst>
                    <a:ext uri="{FF2B5EF4-FFF2-40B4-BE49-F238E27FC236}">
                      <a16:creationId xmlns:a16="http://schemas.microsoft.com/office/drawing/2014/main" id="{BF9C17A3-1157-BC42-8BF3-A0D0D4A5E992}"/>
                    </a:ext>
                  </a:extLst>
                </p14:cNvPr>
                <p14:cNvContentPartPr/>
                <p14:nvPr/>
              </p14:nvContentPartPr>
              <p14:xfrm>
                <a:off x="2518630" y="4370863"/>
                <a:ext cx="43200" cy="35280"/>
              </p14:xfrm>
            </p:contentPart>
          </mc:Choice>
          <mc:Fallback>
            <p:pic>
              <p:nvPicPr>
                <p:cNvPr id="89" name="Ink 88">
                  <a:extLst>
                    <a:ext uri="{FF2B5EF4-FFF2-40B4-BE49-F238E27FC236}">
                      <a16:creationId xmlns:a16="http://schemas.microsoft.com/office/drawing/2014/main" id="{BF9C17A3-1157-BC42-8BF3-A0D0D4A5E992}"/>
                    </a:ext>
                  </a:extLst>
                </p:cNvPr>
                <p:cNvPicPr/>
                <p:nvPr/>
              </p:nvPicPr>
              <p:blipFill>
                <a:blip r:embed="rId141"/>
                <a:stretch>
                  <a:fillRect/>
                </a:stretch>
              </p:blipFill>
              <p:spPr>
                <a:xfrm>
                  <a:off x="2488030" y="4340263"/>
                  <a:ext cx="1044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0" name="Ink 89">
                  <a:extLst>
                    <a:ext uri="{FF2B5EF4-FFF2-40B4-BE49-F238E27FC236}">
                      <a16:creationId xmlns:a16="http://schemas.microsoft.com/office/drawing/2014/main" id="{ED74FAA3-5A03-6F41-B94B-FBBCCA46BE4E}"/>
                    </a:ext>
                  </a:extLst>
                </p14:cNvPr>
                <p14:cNvContentPartPr/>
                <p14:nvPr/>
              </p14:nvContentPartPr>
              <p14:xfrm>
                <a:off x="2966470" y="4016983"/>
                <a:ext cx="415440" cy="547560"/>
              </p14:xfrm>
            </p:contentPart>
          </mc:Choice>
          <mc:Fallback>
            <p:pic>
              <p:nvPicPr>
                <p:cNvPr id="90" name="Ink 89">
                  <a:extLst>
                    <a:ext uri="{FF2B5EF4-FFF2-40B4-BE49-F238E27FC236}">
                      <a16:creationId xmlns:a16="http://schemas.microsoft.com/office/drawing/2014/main" id="{ED74FAA3-5A03-6F41-B94B-FBBCCA46BE4E}"/>
                    </a:ext>
                  </a:extLst>
                </p:cNvPr>
                <p:cNvPicPr/>
                <p:nvPr/>
              </p:nvPicPr>
              <p:blipFill>
                <a:blip r:embed="rId143"/>
                <a:stretch>
                  <a:fillRect/>
                </a:stretch>
              </p:blipFill>
              <p:spPr>
                <a:xfrm>
                  <a:off x="2935870" y="3986383"/>
                  <a:ext cx="477000" cy="6087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2" name="Ink 91">
                  <a:extLst>
                    <a:ext uri="{FF2B5EF4-FFF2-40B4-BE49-F238E27FC236}">
                      <a16:creationId xmlns:a16="http://schemas.microsoft.com/office/drawing/2014/main" id="{8ABC718E-971D-124F-AB56-DB2A09212CD4}"/>
                    </a:ext>
                  </a:extLst>
                </p14:cNvPr>
                <p14:cNvContentPartPr/>
                <p14:nvPr/>
              </p14:nvContentPartPr>
              <p14:xfrm>
                <a:off x="3810670" y="4014823"/>
                <a:ext cx="806760" cy="394920"/>
              </p14:xfrm>
            </p:contentPart>
          </mc:Choice>
          <mc:Fallback>
            <p:pic>
              <p:nvPicPr>
                <p:cNvPr id="92" name="Ink 91">
                  <a:extLst>
                    <a:ext uri="{FF2B5EF4-FFF2-40B4-BE49-F238E27FC236}">
                      <a16:creationId xmlns:a16="http://schemas.microsoft.com/office/drawing/2014/main" id="{8ABC718E-971D-124F-AB56-DB2A09212CD4}"/>
                    </a:ext>
                  </a:extLst>
                </p:cNvPr>
                <p:cNvPicPr/>
                <p:nvPr/>
              </p:nvPicPr>
              <p:blipFill>
                <a:blip r:embed="rId145"/>
                <a:stretch>
                  <a:fillRect/>
                </a:stretch>
              </p:blipFill>
              <p:spPr>
                <a:xfrm>
                  <a:off x="3780070" y="3984223"/>
                  <a:ext cx="867960" cy="4564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3" name="Ink 92">
                  <a:extLst>
                    <a:ext uri="{FF2B5EF4-FFF2-40B4-BE49-F238E27FC236}">
                      <a16:creationId xmlns:a16="http://schemas.microsoft.com/office/drawing/2014/main" id="{04633C18-44C5-E741-9A4D-EF384D762142}"/>
                    </a:ext>
                  </a:extLst>
                </p14:cNvPr>
                <p14:cNvContentPartPr/>
                <p14:nvPr/>
              </p14:nvContentPartPr>
              <p14:xfrm>
                <a:off x="4768630" y="4192663"/>
                <a:ext cx="19080" cy="5400"/>
              </p14:xfrm>
            </p:contentPart>
          </mc:Choice>
          <mc:Fallback>
            <p:pic>
              <p:nvPicPr>
                <p:cNvPr id="93" name="Ink 92">
                  <a:extLst>
                    <a:ext uri="{FF2B5EF4-FFF2-40B4-BE49-F238E27FC236}">
                      <a16:creationId xmlns:a16="http://schemas.microsoft.com/office/drawing/2014/main" id="{04633C18-44C5-E741-9A4D-EF384D762142}"/>
                    </a:ext>
                  </a:extLst>
                </p:cNvPr>
                <p:cNvPicPr/>
                <p:nvPr/>
              </p:nvPicPr>
              <p:blipFill>
                <a:blip r:embed="rId147"/>
                <a:stretch>
                  <a:fillRect/>
                </a:stretch>
              </p:blipFill>
              <p:spPr>
                <a:xfrm>
                  <a:off x="4738030" y="4162063"/>
                  <a:ext cx="8064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5" name="Ink 94">
                  <a:extLst>
                    <a:ext uri="{FF2B5EF4-FFF2-40B4-BE49-F238E27FC236}">
                      <a16:creationId xmlns:a16="http://schemas.microsoft.com/office/drawing/2014/main" id="{443EA311-9415-5F45-A695-2D03073498F0}"/>
                    </a:ext>
                  </a:extLst>
                </p14:cNvPr>
                <p14:cNvContentPartPr/>
                <p14:nvPr/>
              </p14:nvContentPartPr>
              <p14:xfrm>
                <a:off x="5671510" y="3794863"/>
                <a:ext cx="196560" cy="559080"/>
              </p14:xfrm>
            </p:contentPart>
          </mc:Choice>
          <mc:Fallback>
            <p:pic>
              <p:nvPicPr>
                <p:cNvPr id="95" name="Ink 94">
                  <a:extLst>
                    <a:ext uri="{FF2B5EF4-FFF2-40B4-BE49-F238E27FC236}">
                      <a16:creationId xmlns:a16="http://schemas.microsoft.com/office/drawing/2014/main" id="{443EA311-9415-5F45-A695-2D03073498F0}"/>
                    </a:ext>
                  </a:extLst>
                </p:cNvPr>
                <p:cNvPicPr/>
                <p:nvPr/>
              </p:nvPicPr>
              <p:blipFill>
                <a:blip r:embed="rId149"/>
                <a:stretch>
                  <a:fillRect/>
                </a:stretch>
              </p:blipFill>
              <p:spPr>
                <a:xfrm>
                  <a:off x="5640910" y="3764263"/>
                  <a:ext cx="257760" cy="6202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6" name="Ink 95">
                  <a:extLst>
                    <a:ext uri="{FF2B5EF4-FFF2-40B4-BE49-F238E27FC236}">
                      <a16:creationId xmlns:a16="http://schemas.microsoft.com/office/drawing/2014/main" id="{DEE1CAB5-60C2-744F-9974-309C31500EBA}"/>
                    </a:ext>
                  </a:extLst>
                </p14:cNvPr>
                <p14:cNvContentPartPr/>
                <p14:nvPr/>
              </p14:nvContentPartPr>
              <p14:xfrm>
                <a:off x="6043750" y="3926983"/>
                <a:ext cx="31320" cy="272160"/>
              </p14:xfrm>
            </p:contentPart>
          </mc:Choice>
          <mc:Fallback>
            <p:pic>
              <p:nvPicPr>
                <p:cNvPr id="96" name="Ink 95">
                  <a:extLst>
                    <a:ext uri="{FF2B5EF4-FFF2-40B4-BE49-F238E27FC236}">
                      <a16:creationId xmlns:a16="http://schemas.microsoft.com/office/drawing/2014/main" id="{DEE1CAB5-60C2-744F-9974-309C31500EBA}"/>
                    </a:ext>
                  </a:extLst>
                </p:cNvPr>
                <p:cNvPicPr/>
                <p:nvPr/>
              </p:nvPicPr>
              <p:blipFill>
                <a:blip r:embed="rId151"/>
                <a:stretch>
                  <a:fillRect/>
                </a:stretch>
              </p:blipFill>
              <p:spPr>
                <a:xfrm>
                  <a:off x="6013150" y="3896383"/>
                  <a:ext cx="9288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7" name="Ink 96">
                  <a:extLst>
                    <a:ext uri="{FF2B5EF4-FFF2-40B4-BE49-F238E27FC236}">
                      <a16:creationId xmlns:a16="http://schemas.microsoft.com/office/drawing/2014/main" id="{B74B4EFF-7CA2-3A43-9C33-21482585FFEA}"/>
                    </a:ext>
                  </a:extLst>
                </p14:cNvPr>
                <p14:cNvContentPartPr/>
                <p14:nvPr/>
              </p14:nvContentPartPr>
              <p14:xfrm>
                <a:off x="6190630" y="3950383"/>
                <a:ext cx="47160" cy="293760"/>
              </p14:xfrm>
            </p:contentPart>
          </mc:Choice>
          <mc:Fallback>
            <p:pic>
              <p:nvPicPr>
                <p:cNvPr id="97" name="Ink 96">
                  <a:extLst>
                    <a:ext uri="{FF2B5EF4-FFF2-40B4-BE49-F238E27FC236}">
                      <a16:creationId xmlns:a16="http://schemas.microsoft.com/office/drawing/2014/main" id="{B74B4EFF-7CA2-3A43-9C33-21482585FFEA}"/>
                    </a:ext>
                  </a:extLst>
                </p:cNvPr>
                <p:cNvPicPr/>
                <p:nvPr/>
              </p:nvPicPr>
              <p:blipFill>
                <a:blip r:embed="rId153"/>
                <a:stretch>
                  <a:fillRect/>
                </a:stretch>
              </p:blipFill>
              <p:spPr>
                <a:xfrm>
                  <a:off x="6160030" y="3919423"/>
                  <a:ext cx="10872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8" name="Ink 97">
                  <a:extLst>
                    <a:ext uri="{FF2B5EF4-FFF2-40B4-BE49-F238E27FC236}">
                      <a16:creationId xmlns:a16="http://schemas.microsoft.com/office/drawing/2014/main" id="{69E4B69C-4CE0-D943-8845-148D9F2E2F40}"/>
                    </a:ext>
                  </a:extLst>
                </p14:cNvPr>
                <p14:cNvContentPartPr/>
                <p14:nvPr/>
              </p14:nvContentPartPr>
              <p14:xfrm>
                <a:off x="6039790" y="4092223"/>
                <a:ext cx="804240" cy="548280"/>
              </p14:xfrm>
            </p:contentPart>
          </mc:Choice>
          <mc:Fallback>
            <p:pic>
              <p:nvPicPr>
                <p:cNvPr id="98" name="Ink 97">
                  <a:extLst>
                    <a:ext uri="{FF2B5EF4-FFF2-40B4-BE49-F238E27FC236}">
                      <a16:creationId xmlns:a16="http://schemas.microsoft.com/office/drawing/2014/main" id="{69E4B69C-4CE0-D943-8845-148D9F2E2F40}"/>
                    </a:ext>
                  </a:extLst>
                </p:cNvPr>
                <p:cNvPicPr/>
                <p:nvPr/>
              </p:nvPicPr>
              <p:blipFill>
                <a:blip r:embed="rId155"/>
                <a:stretch>
                  <a:fillRect/>
                </a:stretch>
              </p:blipFill>
              <p:spPr>
                <a:xfrm>
                  <a:off x="6009190" y="4061623"/>
                  <a:ext cx="865800" cy="6094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0" name="Ink 99">
                  <a:extLst>
                    <a:ext uri="{FF2B5EF4-FFF2-40B4-BE49-F238E27FC236}">
                      <a16:creationId xmlns:a16="http://schemas.microsoft.com/office/drawing/2014/main" id="{6C5EE0D3-DE40-A341-846A-8DD11E8B2392}"/>
                    </a:ext>
                  </a:extLst>
                </p14:cNvPr>
                <p14:cNvContentPartPr/>
                <p14:nvPr/>
              </p14:nvContentPartPr>
              <p14:xfrm>
                <a:off x="5950150" y="4011583"/>
                <a:ext cx="713160" cy="81720"/>
              </p14:xfrm>
            </p:contentPart>
          </mc:Choice>
          <mc:Fallback>
            <p:pic>
              <p:nvPicPr>
                <p:cNvPr id="100" name="Ink 99">
                  <a:extLst>
                    <a:ext uri="{FF2B5EF4-FFF2-40B4-BE49-F238E27FC236}">
                      <a16:creationId xmlns:a16="http://schemas.microsoft.com/office/drawing/2014/main" id="{6C5EE0D3-DE40-A341-846A-8DD11E8B2392}"/>
                    </a:ext>
                  </a:extLst>
                </p:cNvPr>
                <p:cNvPicPr/>
                <p:nvPr/>
              </p:nvPicPr>
              <p:blipFill>
                <a:blip r:embed="rId157"/>
                <a:stretch>
                  <a:fillRect/>
                </a:stretch>
              </p:blipFill>
              <p:spPr>
                <a:xfrm>
                  <a:off x="5919550" y="3980983"/>
                  <a:ext cx="77436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1" name="Ink 100">
                  <a:extLst>
                    <a:ext uri="{FF2B5EF4-FFF2-40B4-BE49-F238E27FC236}">
                      <a16:creationId xmlns:a16="http://schemas.microsoft.com/office/drawing/2014/main" id="{5A909CF0-A71D-BC40-9FA6-6F6FD092DFE2}"/>
                    </a:ext>
                  </a:extLst>
                </p14:cNvPr>
                <p14:cNvContentPartPr/>
                <p14:nvPr/>
              </p14:nvContentPartPr>
              <p14:xfrm>
                <a:off x="6194230" y="4144423"/>
                <a:ext cx="399960" cy="124200"/>
              </p14:xfrm>
            </p:contentPart>
          </mc:Choice>
          <mc:Fallback>
            <p:pic>
              <p:nvPicPr>
                <p:cNvPr id="101" name="Ink 100">
                  <a:extLst>
                    <a:ext uri="{FF2B5EF4-FFF2-40B4-BE49-F238E27FC236}">
                      <a16:creationId xmlns:a16="http://schemas.microsoft.com/office/drawing/2014/main" id="{5A909CF0-A71D-BC40-9FA6-6F6FD092DFE2}"/>
                    </a:ext>
                  </a:extLst>
                </p:cNvPr>
                <p:cNvPicPr/>
                <p:nvPr/>
              </p:nvPicPr>
              <p:blipFill>
                <a:blip r:embed="rId159"/>
                <a:stretch>
                  <a:fillRect/>
                </a:stretch>
              </p:blipFill>
              <p:spPr>
                <a:xfrm>
                  <a:off x="6163630" y="4113823"/>
                  <a:ext cx="46152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2" name="Ink 101">
                  <a:extLst>
                    <a:ext uri="{FF2B5EF4-FFF2-40B4-BE49-F238E27FC236}">
                      <a16:creationId xmlns:a16="http://schemas.microsoft.com/office/drawing/2014/main" id="{268ED05B-140F-BA44-942A-5293428682BE}"/>
                    </a:ext>
                  </a:extLst>
                </p14:cNvPr>
                <p14:cNvContentPartPr/>
                <p14:nvPr/>
              </p14:nvContentPartPr>
              <p14:xfrm>
                <a:off x="7270270" y="3801703"/>
                <a:ext cx="72000" cy="350280"/>
              </p14:xfrm>
            </p:contentPart>
          </mc:Choice>
          <mc:Fallback>
            <p:pic>
              <p:nvPicPr>
                <p:cNvPr id="102" name="Ink 101">
                  <a:extLst>
                    <a:ext uri="{FF2B5EF4-FFF2-40B4-BE49-F238E27FC236}">
                      <a16:creationId xmlns:a16="http://schemas.microsoft.com/office/drawing/2014/main" id="{268ED05B-140F-BA44-942A-5293428682BE}"/>
                    </a:ext>
                  </a:extLst>
                </p:cNvPr>
                <p:cNvPicPr/>
                <p:nvPr/>
              </p:nvPicPr>
              <p:blipFill>
                <a:blip r:embed="rId161"/>
                <a:stretch>
                  <a:fillRect/>
                </a:stretch>
              </p:blipFill>
              <p:spPr>
                <a:xfrm>
                  <a:off x="7239670" y="3771103"/>
                  <a:ext cx="13320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3" name="Ink 102">
                  <a:extLst>
                    <a:ext uri="{FF2B5EF4-FFF2-40B4-BE49-F238E27FC236}">
                      <a16:creationId xmlns:a16="http://schemas.microsoft.com/office/drawing/2014/main" id="{6564B0AD-3048-6E4C-901D-C1733E8EA6FE}"/>
                    </a:ext>
                  </a:extLst>
                </p14:cNvPr>
                <p14:cNvContentPartPr/>
                <p14:nvPr/>
              </p14:nvContentPartPr>
              <p14:xfrm>
                <a:off x="7441630" y="3827983"/>
                <a:ext cx="44280" cy="308880"/>
              </p14:xfrm>
            </p:contentPart>
          </mc:Choice>
          <mc:Fallback>
            <p:pic>
              <p:nvPicPr>
                <p:cNvPr id="103" name="Ink 102">
                  <a:extLst>
                    <a:ext uri="{FF2B5EF4-FFF2-40B4-BE49-F238E27FC236}">
                      <a16:creationId xmlns:a16="http://schemas.microsoft.com/office/drawing/2014/main" id="{6564B0AD-3048-6E4C-901D-C1733E8EA6FE}"/>
                    </a:ext>
                  </a:extLst>
                </p:cNvPr>
                <p:cNvPicPr/>
                <p:nvPr/>
              </p:nvPicPr>
              <p:blipFill>
                <a:blip r:embed="rId163"/>
                <a:stretch>
                  <a:fillRect/>
                </a:stretch>
              </p:blipFill>
              <p:spPr>
                <a:xfrm>
                  <a:off x="7411030" y="3797383"/>
                  <a:ext cx="10548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4" name="Ink 103">
                  <a:extLst>
                    <a:ext uri="{FF2B5EF4-FFF2-40B4-BE49-F238E27FC236}">
                      <a16:creationId xmlns:a16="http://schemas.microsoft.com/office/drawing/2014/main" id="{D2C3F74D-A035-F446-922E-F10B458025CD}"/>
                    </a:ext>
                  </a:extLst>
                </p14:cNvPr>
                <p14:cNvContentPartPr/>
                <p14:nvPr/>
              </p14:nvContentPartPr>
              <p14:xfrm>
                <a:off x="7240750" y="3726103"/>
                <a:ext cx="1025280" cy="299160"/>
              </p14:xfrm>
            </p:contentPart>
          </mc:Choice>
          <mc:Fallback>
            <p:pic>
              <p:nvPicPr>
                <p:cNvPr id="104" name="Ink 103">
                  <a:extLst>
                    <a:ext uri="{FF2B5EF4-FFF2-40B4-BE49-F238E27FC236}">
                      <a16:creationId xmlns:a16="http://schemas.microsoft.com/office/drawing/2014/main" id="{D2C3F74D-A035-F446-922E-F10B458025CD}"/>
                    </a:ext>
                  </a:extLst>
                </p:cNvPr>
                <p:cNvPicPr/>
                <p:nvPr/>
              </p:nvPicPr>
              <p:blipFill>
                <a:blip r:embed="rId165"/>
                <a:stretch>
                  <a:fillRect/>
                </a:stretch>
              </p:blipFill>
              <p:spPr>
                <a:xfrm>
                  <a:off x="7210150" y="3695503"/>
                  <a:ext cx="108648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5" name="Ink 104">
                  <a:extLst>
                    <a:ext uri="{FF2B5EF4-FFF2-40B4-BE49-F238E27FC236}">
                      <a16:creationId xmlns:a16="http://schemas.microsoft.com/office/drawing/2014/main" id="{1EBC0A37-3405-A040-BC92-FC8D4FF138CB}"/>
                    </a:ext>
                  </a:extLst>
                </p14:cNvPr>
                <p14:cNvContentPartPr/>
                <p14:nvPr/>
              </p14:nvContentPartPr>
              <p14:xfrm>
                <a:off x="8257390" y="3648343"/>
                <a:ext cx="179280" cy="419040"/>
              </p14:xfrm>
            </p:contentPart>
          </mc:Choice>
          <mc:Fallback>
            <p:pic>
              <p:nvPicPr>
                <p:cNvPr id="105" name="Ink 104">
                  <a:extLst>
                    <a:ext uri="{FF2B5EF4-FFF2-40B4-BE49-F238E27FC236}">
                      <a16:creationId xmlns:a16="http://schemas.microsoft.com/office/drawing/2014/main" id="{1EBC0A37-3405-A040-BC92-FC8D4FF138CB}"/>
                    </a:ext>
                  </a:extLst>
                </p:cNvPr>
                <p:cNvPicPr/>
                <p:nvPr/>
              </p:nvPicPr>
              <p:blipFill>
                <a:blip r:embed="rId167"/>
                <a:stretch>
                  <a:fillRect/>
                </a:stretch>
              </p:blipFill>
              <p:spPr>
                <a:xfrm>
                  <a:off x="8226430" y="3617743"/>
                  <a:ext cx="240840" cy="4806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6" name="Ink 105">
                  <a:extLst>
                    <a:ext uri="{FF2B5EF4-FFF2-40B4-BE49-F238E27FC236}">
                      <a16:creationId xmlns:a16="http://schemas.microsoft.com/office/drawing/2014/main" id="{A7650E9E-BD2A-7B4D-BF4C-08415E2D62FA}"/>
                    </a:ext>
                  </a:extLst>
                </p14:cNvPr>
                <p14:cNvContentPartPr/>
                <p14:nvPr/>
              </p14:nvContentPartPr>
              <p14:xfrm>
                <a:off x="8763910" y="3839863"/>
                <a:ext cx="41760" cy="43560"/>
              </p14:xfrm>
            </p:contentPart>
          </mc:Choice>
          <mc:Fallback>
            <p:pic>
              <p:nvPicPr>
                <p:cNvPr id="106" name="Ink 105">
                  <a:extLst>
                    <a:ext uri="{FF2B5EF4-FFF2-40B4-BE49-F238E27FC236}">
                      <a16:creationId xmlns:a16="http://schemas.microsoft.com/office/drawing/2014/main" id="{A7650E9E-BD2A-7B4D-BF4C-08415E2D62FA}"/>
                    </a:ext>
                  </a:extLst>
                </p:cNvPr>
                <p:cNvPicPr/>
                <p:nvPr/>
              </p:nvPicPr>
              <p:blipFill>
                <a:blip r:embed="rId169"/>
                <a:stretch>
                  <a:fillRect/>
                </a:stretch>
              </p:blipFill>
              <p:spPr>
                <a:xfrm>
                  <a:off x="8733310" y="3809263"/>
                  <a:ext cx="10296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29" name="Ink 128">
                  <a:extLst>
                    <a:ext uri="{FF2B5EF4-FFF2-40B4-BE49-F238E27FC236}">
                      <a16:creationId xmlns:a16="http://schemas.microsoft.com/office/drawing/2014/main" id="{DDE43FDA-9D0E-114F-B793-990D099BEEFA}"/>
                    </a:ext>
                  </a:extLst>
                </p14:cNvPr>
                <p14:cNvContentPartPr/>
                <p14:nvPr/>
              </p14:nvContentPartPr>
              <p14:xfrm>
                <a:off x="7374670" y="4161343"/>
                <a:ext cx="925920" cy="115560"/>
              </p14:xfrm>
            </p:contentPart>
          </mc:Choice>
          <mc:Fallback>
            <p:pic>
              <p:nvPicPr>
                <p:cNvPr id="129" name="Ink 128">
                  <a:extLst>
                    <a:ext uri="{FF2B5EF4-FFF2-40B4-BE49-F238E27FC236}">
                      <a16:creationId xmlns:a16="http://schemas.microsoft.com/office/drawing/2014/main" id="{DDE43FDA-9D0E-114F-B793-990D099BEEFA}"/>
                    </a:ext>
                  </a:extLst>
                </p:cNvPr>
                <p:cNvPicPr/>
                <p:nvPr/>
              </p:nvPicPr>
              <p:blipFill>
                <a:blip r:embed="rId171"/>
                <a:stretch>
                  <a:fillRect/>
                </a:stretch>
              </p:blipFill>
              <p:spPr>
                <a:xfrm>
                  <a:off x="7344070" y="4130743"/>
                  <a:ext cx="98712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30" name="Ink 129">
                  <a:extLst>
                    <a:ext uri="{FF2B5EF4-FFF2-40B4-BE49-F238E27FC236}">
                      <a16:creationId xmlns:a16="http://schemas.microsoft.com/office/drawing/2014/main" id="{0AAB947C-2575-7846-8AA6-0F04D6EBCD93}"/>
                    </a:ext>
                  </a:extLst>
                </p14:cNvPr>
                <p14:cNvContentPartPr/>
                <p14:nvPr/>
              </p14:nvContentPartPr>
              <p14:xfrm>
                <a:off x="7394110" y="4229023"/>
                <a:ext cx="785160" cy="183960"/>
              </p14:xfrm>
            </p:contentPart>
          </mc:Choice>
          <mc:Fallback>
            <p:pic>
              <p:nvPicPr>
                <p:cNvPr id="130" name="Ink 129">
                  <a:extLst>
                    <a:ext uri="{FF2B5EF4-FFF2-40B4-BE49-F238E27FC236}">
                      <a16:creationId xmlns:a16="http://schemas.microsoft.com/office/drawing/2014/main" id="{0AAB947C-2575-7846-8AA6-0F04D6EBCD93}"/>
                    </a:ext>
                  </a:extLst>
                </p:cNvPr>
                <p:cNvPicPr/>
                <p:nvPr/>
              </p:nvPicPr>
              <p:blipFill>
                <a:blip r:embed="rId173"/>
                <a:stretch>
                  <a:fillRect/>
                </a:stretch>
              </p:blipFill>
              <p:spPr>
                <a:xfrm>
                  <a:off x="7363150" y="4198423"/>
                  <a:ext cx="84672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8" name="Ink 107">
                  <a:extLst>
                    <a:ext uri="{FF2B5EF4-FFF2-40B4-BE49-F238E27FC236}">
                      <a16:creationId xmlns:a16="http://schemas.microsoft.com/office/drawing/2014/main" id="{01BC6FEC-045F-6F47-A874-5EBEC051765A}"/>
                    </a:ext>
                  </a:extLst>
                </p14:cNvPr>
                <p14:cNvContentPartPr/>
                <p14:nvPr/>
              </p14:nvContentPartPr>
              <p14:xfrm>
                <a:off x="2364550" y="5088703"/>
                <a:ext cx="50040" cy="1019880"/>
              </p14:xfrm>
            </p:contentPart>
          </mc:Choice>
          <mc:Fallback>
            <p:pic>
              <p:nvPicPr>
                <p:cNvPr id="108" name="Ink 107">
                  <a:extLst>
                    <a:ext uri="{FF2B5EF4-FFF2-40B4-BE49-F238E27FC236}">
                      <a16:creationId xmlns:a16="http://schemas.microsoft.com/office/drawing/2014/main" id="{01BC6FEC-045F-6F47-A874-5EBEC051765A}"/>
                    </a:ext>
                  </a:extLst>
                </p:cNvPr>
                <p:cNvPicPr/>
                <p:nvPr/>
              </p:nvPicPr>
              <p:blipFill>
                <a:blip r:embed="rId175"/>
                <a:stretch>
                  <a:fillRect/>
                </a:stretch>
              </p:blipFill>
              <p:spPr>
                <a:xfrm>
                  <a:off x="2333950" y="5058103"/>
                  <a:ext cx="111240" cy="10814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9" name="Ink 108">
                  <a:extLst>
                    <a:ext uri="{FF2B5EF4-FFF2-40B4-BE49-F238E27FC236}">
                      <a16:creationId xmlns:a16="http://schemas.microsoft.com/office/drawing/2014/main" id="{BC061AD4-09C4-7143-A7C3-EA14E11869BD}"/>
                    </a:ext>
                  </a:extLst>
                </p14:cNvPr>
                <p14:cNvContentPartPr/>
                <p14:nvPr/>
              </p14:nvContentPartPr>
              <p14:xfrm>
                <a:off x="2407030" y="5176903"/>
                <a:ext cx="38880" cy="7200"/>
              </p14:xfrm>
            </p:contentPart>
          </mc:Choice>
          <mc:Fallback>
            <p:pic>
              <p:nvPicPr>
                <p:cNvPr id="109" name="Ink 108">
                  <a:extLst>
                    <a:ext uri="{FF2B5EF4-FFF2-40B4-BE49-F238E27FC236}">
                      <a16:creationId xmlns:a16="http://schemas.microsoft.com/office/drawing/2014/main" id="{BC061AD4-09C4-7143-A7C3-EA14E11869BD}"/>
                    </a:ext>
                  </a:extLst>
                </p:cNvPr>
                <p:cNvPicPr/>
                <p:nvPr/>
              </p:nvPicPr>
              <p:blipFill>
                <a:blip r:embed="rId177"/>
                <a:stretch>
                  <a:fillRect/>
                </a:stretch>
              </p:blipFill>
              <p:spPr>
                <a:xfrm>
                  <a:off x="2376070" y="5146303"/>
                  <a:ext cx="10044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1" name="Ink 110">
                  <a:extLst>
                    <a:ext uri="{FF2B5EF4-FFF2-40B4-BE49-F238E27FC236}">
                      <a16:creationId xmlns:a16="http://schemas.microsoft.com/office/drawing/2014/main" id="{559519C0-CB38-F544-8C78-616876E006CA}"/>
                    </a:ext>
                  </a:extLst>
                </p14:cNvPr>
                <p14:cNvContentPartPr/>
                <p14:nvPr/>
              </p14:nvContentPartPr>
              <p14:xfrm>
                <a:off x="2400550" y="4897903"/>
                <a:ext cx="6235200" cy="250200"/>
              </p14:xfrm>
            </p:contentPart>
          </mc:Choice>
          <mc:Fallback>
            <p:pic>
              <p:nvPicPr>
                <p:cNvPr id="111" name="Ink 110">
                  <a:extLst>
                    <a:ext uri="{FF2B5EF4-FFF2-40B4-BE49-F238E27FC236}">
                      <a16:creationId xmlns:a16="http://schemas.microsoft.com/office/drawing/2014/main" id="{559519C0-CB38-F544-8C78-616876E006CA}"/>
                    </a:ext>
                  </a:extLst>
                </p:cNvPr>
                <p:cNvPicPr/>
                <p:nvPr/>
              </p:nvPicPr>
              <p:blipFill>
                <a:blip r:embed="rId179"/>
                <a:stretch>
                  <a:fillRect/>
                </a:stretch>
              </p:blipFill>
              <p:spPr>
                <a:xfrm>
                  <a:off x="2369950" y="4866943"/>
                  <a:ext cx="629640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3" name="Ink 112">
                  <a:extLst>
                    <a:ext uri="{FF2B5EF4-FFF2-40B4-BE49-F238E27FC236}">
                      <a16:creationId xmlns:a16="http://schemas.microsoft.com/office/drawing/2014/main" id="{17494BF4-22D3-934E-9807-E9BD2FE85AA9}"/>
                    </a:ext>
                  </a:extLst>
                </p14:cNvPr>
                <p14:cNvContentPartPr/>
                <p14:nvPr/>
              </p14:nvContentPartPr>
              <p14:xfrm>
                <a:off x="2419990" y="5451583"/>
                <a:ext cx="4762440" cy="93600"/>
              </p14:xfrm>
            </p:contentPart>
          </mc:Choice>
          <mc:Fallback>
            <p:pic>
              <p:nvPicPr>
                <p:cNvPr id="113" name="Ink 112">
                  <a:extLst>
                    <a:ext uri="{FF2B5EF4-FFF2-40B4-BE49-F238E27FC236}">
                      <a16:creationId xmlns:a16="http://schemas.microsoft.com/office/drawing/2014/main" id="{17494BF4-22D3-934E-9807-E9BD2FE85AA9}"/>
                    </a:ext>
                  </a:extLst>
                </p:cNvPr>
                <p:cNvPicPr/>
                <p:nvPr/>
              </p:nvPicPr>
              <p:blipFill>
                <a:blip r:embed="rId181"/>
                <a:stretch>
                  <a:fillRect/>
                </a:stretch>
              </p:blipFill>
              <p:spPr>
                <a:xfrm>
                  <a:off x="2389030" y="5420983"/>
                  <a:ext cx="482364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4" name="Ink 113">
                  <a:extLst>
                    <a:ext uri="{FF2B5EF4-FFF2-40B4-BE49-F238E27FC236}">
                      <a16:creationId xmlns:a16="http://schemas.microsoft.com/office/drawing/2014/main" id="{06C76872-56BB-444B-8649-F826350109B5}"/>
                    </a:ext>
                  </a:extLst>
                </p14:cNvPr>
                <p14:cNvContentPartPr/>
                <p14:nvPr/>
              </p14:nvContentPartPr>
              <p14:xfrm>
                <a:off x="3130630" y="5103823"/>
                <a:ext cx="70920" cy="911520"/>
              </p14:xfrm>
            </p:contentPart>
          </mc:Choice>
          <mc:Fallback>
            <p:pic>
              <p:nvPicPr>
                <p:cNvPr id="114" name="Ink 113">
                  <a:extLst>
                    <a:ext uri="{FF2B5EF4-FFF2-40B4-BE49-F238E27FC236}">
                      <a16:creationId xmlns:a16="http://schemas.microsoft.com/office/drawing/2014/main" id="{06C76872-56BB-444B-8649-F826350109B5}"/>
                    </a:ext>
                  </a:extLst>
                </p:cNvPr>
                <p:cNvPicPr/>
                <p:nvPr/>
              </p:nvPicPr>
              <p:blipFill>
                <a:blip r:embed="rId183"/>
                <a:stretch>
                  <a:fillRect/>
                </a:stretch>
              </p:blipFill>
              <p:spPr>
                <a:xfrm>
                  <a:off x="3100030" y="5073223"/>
                  <a:ext cx="132120" cy="9727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5" name="Ink 114">
                  <a:extLst>
                    <a:ext uri="{FF2B5EF4-FFF2-40B4-BE49-F238E27FC236}">
                      <a16:creationId xmlns:a16="http://schemas.microsoft.com/office/drawing/2014/main" id="{814810B7-4108-814F-ACF1-760A1C7E935C}"/>
                    </a:ext>
                  </a:extLst>
                </p14:cNvPr>
                <p14:cNvContentPartPr/>
                <p14:nvPr/>
              </p14:nvContentPartPr>
              <p14:xfrm>
                <a:off x="3902110" y="4988623"/>
                <a:ext cx="39960" cy="1116720"/>
              </p14:xfrm>
            </p:contentPart>
          </mc:Choice>
          <mc:Fallback>
            <p:pic>
              <p:nvPicPr>
                <p:cNvPr id="115" name="Ink 114">
                  <a:extLst>
                    <a:ext uri="{FF2B5EF4-FFF2-40B4-BE49-F238E27FC236}">
                      <a16:creationId xmlns:a16="http://schemas.microsoft.com/office/drawing/2014/main" id="{814810B7-4108-814F-ACF1-760A1C7E935C}"/>
                    </a:ext>
                  </a:extLst>
                </p:cNvPr>
                <p:cNvPicPr/>
                <p:nvPr/>
              </p:nvPicPr>
              <p:blipFill>
                <a:blip r:embed="rId185"/>
                <a:stretch>
                  <a:fillRect/>
                </a:stretch>
              </p:blipFill>
              <p:spPr>
                <a:xfrm>
                  <a:off x="3871510" y="4958023"/>
                  <a:ext cx="101160" cy="11779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6" name="Ink 115">
                  <a:extLst>
                    <a:ext uri="{FF2B5EF4-FFF2-40B4-BE49-F238E27FC236}">
                      <a16:creationId xmlns:a16="http://schemas.microsoft.com/office/drawing/2014/main" id="{FB8D1E85-E087-EA45-BE75-508C729C3C35}"/>
                    </a:ext>
                  </a:extLst>
                </p14:cNvPr>
                <p14:cNvContentPartPr/>
                <p14:nvPr/>
              </p14:nvContentPartPr>
              <p14:xfrm>
                <a:off x="4748110" y="4941823"/>
                <a:ext cx="36000" cy="818280"/>
              </p14:xfrm>
            </p:contentPart>
          </mc:Choice>
          <mc:Fallback>
            <p:pic>
              <p:nvPicPr>
                <p:cNvPr id="116" name="Ink 115">
                  <a:extLst>
                    <a:ext uri="{FF2B5EF4-FFF2-40B4-BE49-F238E27FC236}">
                      <a16:creationId xmlns:a16="http://schemas.microsoft.com/office/drawing/2014/main" id="{FB8D1E85-E087-EA45-BE75-508C729C3C35}"/>
                    </a:ext>
                  </a:extLst>
                </p:cNvPr>
                <p:cNvPicPr/>
                <p:nvPr/>
              </p:nvPicPr>
              <p:blipFill>
                <a:blip r:embed="rId187"/>
                <a:stretch>
                  <a:fillRect/>
                </a:stretch>
              </p:blipFill>
              <p:spPr>
                <a:xfrm>
                  <a:off x="4717510" y="4911223"/>
                  <a:ext cx="97200" cy="8794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8" name="Ink 117">
                  <a:extLst>
                    <a:ext uri="{FF2B5EF4-FFF2-40B4-BE49-F238E27FC236}">
                      <a16:creationId xmlns:a16="http://schemas.microsoft.com/office/drawing/2014/main" id="{A25F2992-52EF-0B40-843E-F6F55E7A2B32}"/>
                    </a:ext>
                  </a:extLst>
                </p14:cNvPr>
                <p14:cNvContentPartPr/>
                <p14:nvPr/>
              </p14:nvContentPartPr>
              <p14:xfrm>
                <a:off x="6041230" y="4971703"/>
                <a:ext cx="34920" cy="1124640"/>
              </p14:xfrm>
            </p:contentPart>
          </mc:Choice>
          <mc:Fallback>
            <p:pic>
              <p:nvPicPr>
                <p:cNvPr id="118" name="Ink 117">
                  <a:extLst>
                    <a:ext uri="{FF2B5EF4-FFF2-40B4-BE49-F238E27FC236}">
                      <a16:creationId xmlns:a16="http://schemas.microsoft.com/office/drawing/2014/main" id="{A25F2992-52EF-0B40-843E-F6F55E7A2B32}"/>
                    </a:ext>
                  </a:extLst>
                </p:cNvPr>
                <p:cNvPicPr/>
                <p:nvPr/>
              </p:nvPicPr>
              <p:blipFill>
                <a:blip r:embed="rId189"/>
                <a:stretch>
                  <a:fillRect/>
                </a:stretch>
              </p:blipFill>
              <p:spPr>
                <a:xfrm>
                  <a:off x="6010270" y="4941103"/>
                  <a:ext cx="96480" cy="11862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0" name="Ink 119">
                  <a:extLst>
                    <a:ext uri="{FF2B5EF4-FFF2-40B4-BE49-F238E27FC236}">
                      <a16:creationId xmlns:a16="http://schemas.microsoft.com/office/drawing/2014/main" id="{A313F6E7-A2C1-1647-8841-66C8E65AEBD9}"/>
                    </a:ext>
                  </a:extLst>
                </p14:cNvPr>
                <p14:cNvContentPartPr/>
                <p14:nvPr/>
              </p14:nvContentPartPr>
              <p14:xfrm>
                <a:off x="4719310" y="5703583"/>
                <a:ext cx="46440" cy="474120"/>
              </p14:xfrm>
            </p:contentPart>
          </mc:Choice>
          <mc:Fallback>
            <p:pic>
              <p:nvPicPr>
                <p:cNvPr id="120" name="Ink 119">
                  <a:extLst>
                    <a:ext uri="{FF2B5EF4-FFF2-40B4-BE49-F238E27FC236}">
                      <a16:creationId xmlns:a16="http://schemas.microsoft.com/office/drawing/2014/main" id="{A313F6E7-A2C1-1647-8841-66C8E65AEBD9}"/>
                    </a:ext>
                  </a:extLst>
                </p:cNvPr>
                <p:cNvPicPr/>
                <p:nvPr/>
              </p:nvPicPr>
              <p:blipFill>
                <a:blip r:embed="rId191"/>
                <a:stretch>
                  <a:fillRect/>
                </a:stretch>
              </p:blipFill>
              <p:spPr>
                <a:xfrm>
                  <a:off x="4688710" y="5672983"/>
                  <a:ext cx="108000" cy="5353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2" name="Ink 121">
                  <a:extLst>
                    <a:ext uri="{FF2B5EF4-FFF2-40B4-BE49-F238E27FC236}">
                      <a16:creationId xmlns:a16="http://schemas.microsoft.com/office/drawing/2014/main" id="{37ECB9A5-D8C0-FF4E-B4C1-9AA383260E39}"/>
                    </a:ext>
                  </a:extLst>
                </p14:cNvPr>
                <p14:cNvContentPartPr/>
                <p14:nvPr/>
              </p14:nvContentPartPr>
              <p14:xfrm>
                <a:off x="4979230" y="5089783"/>
                <a:ext cx="176760" cy="285480"/>
              </p14:xfrm>
            </p:contentPart>
          </mc:Choice>
          <mc:Fallback>
            <p:pic>
              <p:nvPicPr>
                <p:cNvPr id="122" name="Ink 121">
                  <a:extLst>
                    <a:ext uri="{FF2B5EF4-FFF2-40B4-BE49-F238E27FC236}">
                      <a16:creationId xmlns:a16="http://schemas.microsoft.com/office/drawing/2014/main" id="{37ECB9A5-D8C0-FF4E-B4C1-9AA383260E39}"/>
                    </a:ext>
                  </a:extLst>
                </p:cNvPr>
                <p:cNvPicPr/>
                <p:nvPr/>
              </p:nvPicPr>
              <p:blipFill>
                <a:blip r:embed="rId193"/>
                <a:stretch>
                  <a:fillRect/>
                </a:stretch>
              </p:blipFill>
              <p:spPr>
                <a:xfrm>
                  <a:off x="4948630" y="5059183"/>
                  <a:ext cx="23832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3" name="Ink 122">
                  <a:extLst>
                    <a:ext uri="{FF2B5EF4-FFF2-40B4-BE49-F238E27FC236}">
                      <a16:creationId xmlns:a16="http://schemas.microsoft.com/office/drawing/2014/main" id="{35418469-C9D5-2447-BFEB-096A4D2130EA}"/>
                    </a:ext>
                  </a:extLst>
                </p14:cNvPr>
                <p14:cNvContentPartPr/>
                <p14:nvPr/>
              </p14:nvContentPartPr>
              <p14:xfrm>
                <a:off x="5220790" y="5146303"/>
                <a:ext cx="411840" cy="191520"/>
              </p14:xfrm>
            </p:contentPart>
          </mc:Choice>
          <mc:Fallback>
            <p:pic>
              <p:nvPicPr>
                <p:cNvPr id="123" name="Ink 122">
                  <a:extLst>
                    <a:ext uri="{FF2B5EF4-FFF2-40B4-BE49-F238E27FC236}">
                      <a16:creationId xmlns:a16="http://schemas.microsoft.com/office/drawing/2014/main" id="{35418469-C9D5-2447-BFEB-096A4D2130EA}"/>
                    </a:ext>
                  </a:extLst>
                </p:cNvPr>
                <p:cNvPicPr/>
                <p:nvPr/>
              </p:nvPicPr>
              <p:blipFill>
                <a:blip r:embed="rId195"/>
                <a:stretch>
                  <a:fillRect/>
                </a:stretch>
              </p:blipFill>
              <p:spPr>
                <a:xfrm>
                  <a:off x="5190190" y="5115703"/>
                  <a:ext cx="47340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4" name="Ink 123">
                  <a:extLst>
                    <a:ext uri="{FF2B5EF4-FFF2-40B4-BE49-F238E27FC236}">
                      <a16:creationId xmlns:a16="http://schemas.microsoft.com/office/drawing/2014/main" id="{BE64CA77-2815-9646-A109-B1E76B5A23FE}"/>
                    </a:ext>
                  </a:extLst>
                </p14:cNvPr>
                <p14:cNvContentPartPr/>
                <p14:nvPr/>
              </p14:nvContentPartPr>
              <p14:xfrm>
                <a:off x="5743510" y="5021743"/>
                <a:ext cx="163080" cy="214560"/>
              </p14:xfrm>
            </p:contentPart>
          </mc:Choice>
          <mc:Fallback>
            <p:pic>
              <p:nvPicPr>
                <p:cNvPr id="124" name="Ink 123">
                  <a:extLst>
                    <a:ext uri="{FF2B5EF4-FFF2-40B4-BE49-F238E27FC236}">
                      <a16:creationId xmlns:a16="http://schemas.microsoft.com/office/drawing/2014/main" id="{BE64CA77-2815-9646-A109-B1E76B5A23FE}"/>
                    </a:ext>
                  </a:extLst>
                </p:cNvPr>
                <p:cNvPicPr/>
                <p:nvPr/>
              </p:nvPicPr>
              <p:blipFill>
                <a:blip r:embed="rId197"/>
                <a:stretch>
                  <a:fillRect/>
                </a:stretch>
              </p:blipFill>
              <p:spPr>
                <a:xfrm>
                  <a:off x="5712910" y="4990783"/>
                  <a:ext cx="22464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5" name="Ink 124">
                  <a:extLst>
                    <a:ext uri="{FF2B5EF4-FFF2-40B4-BE49-F238E27FC236}">
                      <a16:creationId xmlns:a16="http://schemas.microsoft.com/office/drawing/2014/main" id="{AA19ABC8-93D9-CA40-BDA6-B716C871255A}"/>
                    </a:ext>
                  </a:extLst>
                </p14:cNvPr>
                <p14:cNvContentPartPr/>
                <p14:nvPr/>
              </p14:nvContentPartPr>
              <p14:xfrm>
                <a:off x="5353270" y="5372743"/>
                <a:ext cx="9360" cy="132120"/>
              </p14:xfrm>
            </p:contentPart>
          </mc:Choice>
          <mc:Fallback>
            <p:pic>
              <p:nvPicPr>
                <p:cNvPr id="125" name="Ink 124">
                  <a:extLst>
                    <a:ext uri="{FF2B5EF4-FFF2-40B4-BE49-F238E27FC236}">
                      <a16:creationId xmlns:a16="http://schemas.microsoft.com/office/drawing/2014/main" id="{AA19ABC8-93D9-CA40-BDA6-B716C871255A}"/>
                    </a:ext>
                  </a:extLst>
                </p:cNvPr>
                <p:cNvPicPr/>
                <p:nvPr/>
              </p:nvPicPr>
              <p:blipFill>
                <a:blip r:embed="rId199"/>
                <a:stretch>
                  <a:fillRect/>
                </a:stretch>
              </p:blipFill>
              <p:spPr>
                <a:xfrm>
                  <a:off x="5322310" y="5342143"/>
                  <a:ext cx="7056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6" name="Ink 125">
                  <a:extLst>
                    <a:ext uri="{FF2B5EF4-FFF2-40B4-BE49-F238E27FC236}">
                      <a16:creationId xmlns:a16="http://schemas.microsoft.com/office/drawing/2014/main" id="{18D57EDE-5DDB-2D4D-926F-E45E664F2DB5}"/>
                    </a:ext>
                  </a:extLst>
                </p14:cNvPr>
                <p14:cNvContentPartPr/>
                <p14:nvPr/>
              </p14:nvContentPartPr>
              <p14:xfrm>
                <a:off x="5290630" y="5413783"/>
                <a:ext cx="227880" cy="44280"/>
              </p14:xfrm>
            </p:contentPart>
          </mc:Choice>
          <mc:Fallback>
            <p:pic>
              <p:nvPicPr>
                <p:cNvPr id="126" name="Ink 125">
                  <a:extLst>
                    <a:ext uri="{FF2B5EF4-FFF2-40B4-BE49-F238E27FC236}">
                      <a16:creationId xmlns:a16="http://schemas.microsoft.com/office/drawing/2014/main" id="{18D57EDE-5DDB-2D4D-926F-E45E664F2DB5}"/>
                    </a:ext>
                  </a:extLst>
                </p:cNvPr>
                <p:cNvPicPr/>
                <p:nvPr/>
              </p:nvPicPr>
              <p:blipFill>
                <a:blip r:embed="rId201"/>
                <a:stretch>
                  <a:fillRect/>
                </a:stretch>
              </p:blipFill>
              <p:spPr>
                <a:xfrm>
                  <a:off x="5259670" y="5383183"/>
                  <a:ext cx="28908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7" name="Ink 126">
                  <a:extLst>
                    <a:ext uri="{FF2B5EF4-FFF2-40B4-BE49-F238E27FC236}">
                      <a16:creationId xmlns:a16="http://schemas.microsoft.com/office/drawing/2014/main" id="{DC8DE17E-1FB9-6E4A-964C-BD2F9DE2F3DF}"/>
                    </a:ext>
                  </a:extLst>
                </p14:cNvPr>
                <p14:cNvContentPartPr/>
                <p14:nvPr/>
              </p14:nvContentPartPr>
              <p14:xfrm>
                <a:off x="5563510" y="5372383"/>
                <a:ext cx="190800" cy="71640"/>
              </p14:xfrm>
            </p:contentPart>
          </mc:Choice>
          <mc:Fallback>
            <p:pic>
              <p:nvPicPr>
                <p:cNvPr id="127" name="Ink 126">
                  <a:extLst>
                    <a:ext uri="{FF2B5EF4-FFF2-40B4-BE49-F238E27FC236}">
                      <a16:creationId xmlns:a16="http://schemas.microsoft.com/office/drawing/2014/main" id="{DC8DE17E-1FB9-6E4A-964C-BD2F9DE2F3DF}"/>
                    </a:ext>
                  </a:extLst>
                </p:cNvPr>
                <p:cNvPicPr/>
                <p:nvPr/>
              </p:nvPicPr>
              <p:blipFill>
                <a:blip r:embed="rId203"/>
                <a:stretch>
                  <a:fillRect/>
                </a:stretch>
              </p:blipFill>
              <p:spPr>
                <a:xfrm>
                  <a:off x="5532550" y="5341423"/>
                  <a:ext cx="25200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8" name="Ink 127">
                  <a:extLst>
                    <a:ext uri="{FF2B5EF4-FFF2-40B4-BE49-F238E27FC236}">
                      <a16:creationId xmlns:a16="http://schemas.microsoft.com/office/drawing/2014/main" id="{44BCB9A6-B4AE-9D43-B02C-6083A1C508A3}"/>
                    </a:ext>
                  </a:extLst>
                </p14:cNvPr>
                <p14:cNvContentPartPr/>
                <p14:nvPr/>
              </p14:nvContentPartPr>
              <p14:xfrm>
                <a:off x="5811190" y="5209303"/>
                <a:ext cx="252360" cy="200160"/>
              </p14:xfrm>
            </p:contentPart>
          </mc:Choice>
          <mc:Fallback>
            <p:pic>
              <p:nvPicPr>
                <p:cNvPr id="128" name="Ink 127">
                  <a:extLst>
                    <a:ext uri="{FF2B5EF4-FFF2-40B4-BE49-F238E27FC236}">
                      <a16:creationId xmlns:a16="http://schemas.microsoft.com/office/drawing/2014/main" id="{44BCB9A6-B4AE-9D43-B02C-6083A1C508A3}"/>
                    </a:ext>
                  </a:extLst>
                </p:cNvPr>
                <p:cNvPicPr/>
                <p:nvPr/>
              </p:nvPicPr>
              <p:blipFill>
                <a:blip r:embed="rId205"/>
                <a:stretch>
                  <a:fillRect/>
                </a:stretch>
              </p:blipFill>
              <p:spPr>
                <a:xfrm>
                  <a:off x="5780590" y="5178703"/>
                  <a:ext cx="31392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3" name="Ink 132">
                  <a:extLst>
                    <a:ext uri="{FF2B5EF4-FFF2-40B4-BE49-F238E27FC236}">
                      <a16:creationId xmlns:a16="http://schemas.microsoft.com/office/drawing/2014/main" id="{0015F800-4D6C-7544-8E04-DB3E5C7A8DF1}"/>
                    </a:ext>
                  </a:extLst>
                </p14:cNvPr>
                <p14:cNvContentPartPr/>
                <p14:nvPr/>
              </p14:nvContentPartPr>
              <p14:xfrm>
                <a:off x="4940350" y="5495143"/>
                <a:ext cx="1152000" cy="505440"/>
              </p14:xfrm>
            </p:contentPart>
          </mc:Choice>
          <mc:Fallback>
            <p:pic>
              <p:nvPicPr>
                <p:cNvPr id="133" name="Ink 132">
                  <a:extLst>
                    <a:ext uri="{FF2B5EF4-FFF2-40B4-BE49-F238E27FC236}">
                      <a16:creationId xmlns:a16="http://schemas.microsoft.com/office/drawing/2014/main" id="{0015F800-4D6C-7544-8E04-DB3E5C7A8DF1}"/>
                    </a:ext>
                  </a:extLst>
                </p:cNvPr>
                <p:cNvPicPr/>
                <p:nvPr/>
              </p:nvPicPr>
              <p:blipFill>
                <a:blip r:embed="rId207"/>
                <a:stretch>
                  <a:fillRect/>
                </a:stretch>
              </p:blipFill>
              <p:spPr>
                <a:xfrm>
                  <a:off x="4909750" y="5464183"/>
                  <a:ext cx="1213560" cy="5670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5" name="Ink 134">
                  <a:extLst>
                    <a:ext uri="{FF2B5EF4-FFF2-40B4-BE49-F238E27FC236}">
                      <a16:creationId xmlns:a16="http://schemas.microsoft.com/office/drawing/2014/main" id="{FEDEAFC5-5C5B-D54C-8405-DE2B974EAB9E}"/>
                    </a:ext>
                  </a:extLst>
                </p14:cNvPr>
                <p14:cNvContentPartPr/>
                <p14:nvPr/>
              </p14:nvContentPartPr>
              <p14:xfrm>
                <a:off x="5771590" y="5594143"/>
                <a:ext cx="245880" cy="90360"/>
              </p14:xfrm>
            </p:contentPart>
          </mc:Choice>
          <mc:Fallback>
            <p:pic>
              <p:nvPicPr>
                <p:cNvPr id="135" name="Ink 134">
                  <a:extLst>
                    <a:ext uri="{FF2B5EF4-FFF2-40B4-BE49-F238E27FC236}">
                      <a16:creationId xmlns:a16="http://schemas.microsoft.com/office/drawing/2014/main" id="{FEDEAFC5-5C5B-D54C-8405-DE2B974EAB9E}"/>
                    </a:ext>
                  </a:extLst>
                </p:cNvPr>
                <p:cNvPicPr/>
                <p:nvPr/>
              </p:nvPicPr>
              <p:blipFill>
                <a:blip r:embed="rId209"/>
                <a:stretch>
                  <a:fillRect/>
                </a:stretch>
              </p:blipFill>
              <p:spPr>
                <a:xfrm>
                  <a:off x="5740990" y="5563543"/>
                  <a:ext cx="30708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43" name="Ink 142">
                  <a:extLst>
                    <a:ext uri="{FF2B5EF4-FFF2-40B4-BE49-F238E27FC236}">
                      <a16:creationId xmlns:a16="http://schemas.microsoft.com/office/drawing/2014/main" id="{3F1569CE-B99B-0E4F-8EBC-2846B98CC8C2}"/>
                    </a:ext>
                  </a:extLst>
                </p14:cNvPr>
                <p14:cNvContentPartPr/>
                <p14:nvPr/>
              </p14:nvContentPartPr>
              <p14:xfrm>
                <a:off x="4107670" y="3236143"/>
                <a:ext cx="3053160" cy="282600"/>
              </p14:xfrm>
            </p:contentPart>
          </mc:Choice>
          <mc:Fallback>
            <p:pic>
              <p:nvPicPr>
                <p:cNvPr id="143" name="Ink 142">
                  <a:extLst>
                    <a:ext uri="{FF2B5EF4-FFF2-40B4-BE49-F238E27FC236}">
                      <a16:creationId xmlns:a16="http://schemas.microsoft.com/office/drawing/2014/main" id="{3F1569CE-B99B-0E4F-8EBC-2846B98CC8C2}"/>
                    </a:ext>
                  </a:extLst>
                </p:cNvPr>
                <p:cNvPicPr/>
                <p:nvPr/>
              </p:nvPicPr>
              <p:blipFill>
                <a:blip r:embed="rId211"/>
                <a:stretch>
                  <a:fillRect/>
                </a:stretch>
              </p:blipFill>
              <p:spPr>
                <a:xfrm>
                  <a:off x="4077070" y="3205543"/>
                  <a:ext cx="311436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44" name="Ink 143">
                  <a:extLst>
                    <a:ext uri="{FF2B5EF4-FFF2-40B4-BE49-F238E27FC236}">
                      <a16:creationId xmlns:a16="http://schemas.microsoft.com/office/drawing/2014/main" id="{55621429-04D5-D643-B33A-55ADBA880B8F}"/>
                    </a:ext>
                  </a:extLst>
                </p14:cNvPr>
                <p14:cNvContentPartPr/>
                <p14:nvPr/>
              </p14:nvContentPartPr>
              <p14:xfrm>
                <a:off x="4137550" y="3336943"/>
                <a:ext cx="2980800" cy="215640"/>
              </p14:xfrm>
            </p:contentPart>
          </mc:Choice>
          <mc:Fallback>
            <p:pic>
              <p:nvPicPr>
                <p:cNvPr id="144" name="Ink 143">
                  <a:extLst>
                    <a:ext uri="{FF2B5EF4-FFF2-40B4-BE49-F238E27FC236}">
                      <a16:creationId xmlns:a16="http://schemas.microsoft.com/office/drawing/2014/main" id="{55621429-04D5-D643-B33A-55ADBA880B8F}"/>
                    </a:ext>
                  </a:extLst>
                </p:cNvPr>
                <p:cNvPicPr/>
                <p:nvPr/>
              </p:nvPicPr>
              <p:blipFill>
                <a:blip r:embed="rId213"/>
                <a:stretch>
                  <a:fillRect/>
                </a:stretch>
              </p:blipFill>
              <p:spPr>
                <a:xfrm>
                  <a:off x="4106590" y="3306343"/>
                  <a:ext cx="304200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45" name="Ink 144">
                  <a:extLst>
                    <a:ext uri="{FF2B5EF4-FFF2-40B4-BE49-F238E27FC236}">
                      <a16:creationId xmlns:a16="http://schemas.microsoft.com/office/drawing/2014/main" id="{B12C758F-D95C-0145-BBF4-CB719F40EA48}"/>
                    </a:ext>
                  </a:extLst>
                </p14:cNvPr>
                <p14:cNvContentPartPr/>
                <p14:nvPr/>
              </p14:nvContentPartPr>
              <p14:xfrm>
                <a:off x="4240150" y="3275023"/>
                <a:ext cx="3110040" cy="246240"/>
              </p14:xfrm>
            </p:contentPart>
          </mc:Choice>
          <mc:Fallback>
            <p:pic>
              <p:nvPicPr>
                <p:cNvPr id="145" name="Ink 144">
                  <a:extLst>
                    <a:ext uri="{FF2B5EF4-FFF2-40B4-BE49-F238E27FC236}">
                      <a16:creationId xmlns:a16="http://schemas.microsoft.com/office/drawing/2014/main" id="{B12C758F-D95C-0145-BBF4-CB719F40EA48}"/>
                    </a:ext>
                  </a:extLst>
                </p:cNvPr>
                <p:cNvPicPr/>
                <p:nvPr/>
              </p:nvPicPr>
              <p:blipFill>
                <a:blip r:embed="rId215"/>
                <a:stretch>
                  <a:fillRect/>
                </a:stretch>
              </p:blipFill>
              <p:spPr>
                <a:xfrm>
                  <a:off x="4209550" y="3244423"/>
                  <a:ext cx="31712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46" name="Ink 145">
                  <a:extLst>
                    <a:ext uri="{FF2B5EF4-FFF2-40B4-BE49-F238E27FC236}">
                      <a16:creationId xmlns:a16="http://schemas.microsoft.com/office/drawing/2014/main" id="{9F94F91D-47A8-954C-9EF1-AE0D6B313684}"/>
                    </a:ext>
                  </a:extLst>
                </p14:cNvPr>
                <p14:cNvContentPartPr/>
                <p14:nvPr/>
              </p14:nvContentPartPr>
              <p14:xfrm>
                <a:off x="4598710" y="3195103"/>
                <a:ext cx="2759760" cy="332640"/>
              </p14:xfrm>
            </p:contentPart>
          </mc:Choice>
          <mc:Fallback>
            <p:pic>
              <p:nvPicPr>
                <p:cNvPr id="146" name="Ink 145">
                  <a:extLst>
                    <a:ext uri="{FF2B5EF4-FFF2-40B4-BE49-F238E27FC236}">
                      <a16:creationId xmlns:a16="http://schemas.microsoft.com/office/drawing/2014/main" id="{9F94F91D-47A8-954C-9EF1-AE0D6B313684}"/>
                    </a:ext>
                  </a:extLst>
                </p:cNvPr>
                <p:cNvPicPr/>
                <p:nvPr/>
              </p:nvPicPr>
              <p:blipFill>
                <a:blip r:embed="rId217"/>
                <a:stretch>
                  <a:fillRect/>
                </a:stretch>
              </p:blipFill>
              <p:spPr>
                <a:xfrm>
                  <a:off x="4568110" y="3164503"/>
                  <a:ext cx="282096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48" name="Ink 147">
                  <a:extLst>
                    <a:ext uri="{FF2B5EF4-FFF2-40B4-BE49-F238E27FC236}">
                      <a16:creationId xmlns:a16="http://schemas.microsoft.com/office/drawing/2014/main" id="{20510B28-816B-8346-A565-7EEF37C447F5}"/>
                    </a:ext>
                  </a:extLst>
                </p14:cNvPr>
                <p14:cNvContentPartPr/>
                <p14:nvPr/>
              </p14:nvContentPartPr>
              <p14:xfrm>
                <a:off x="9313270" y="2084143"/>
                <a:ext cx="16560" cy="354600"/>
              </p14:xfrm>
            </p:contentPart>
          </mc:Choice>
          <mc:Fallback>
            <p:pic>
              <p:nvPicPr>
                <p:cNvPr id="148" name="Ink 147">
                  <a:extLst>
                    <a:ext uri="{FF2B5EF4-FFF2-40B4-BE49-F238E27FC236}">
                      <a16:creationId xmlns:a16="http://schemas.microsoft.com/office/drawing/2014/main" id="{20510B28-816B-8346-A565-7EEF37C447F5}"/>
                    </a:ext>
                  </a:extLst>
                </p:cNvPr>
                <p:cNvPicPr/>
                <p:nvPr/>
              </p:nvPicPr>
              <p:blipFill>
                <a:blip r:embed="rId219"/>
                <a:stretch>
                  <a:fillRect/>
                </a:stretch>
              </p:blipFill>
              <p:spPr>
                <a:xfrm>
                  <a:off x="9282310" y="2053183"/>
                  <a:ext cx="78120" cy="4161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9" name="Ink 148">
                  <a:extLst>
                    <a:ext uri="{FF2B5EF4-FFF2-40B4-BE49-F238E27FC236}">
                      <a16:creationId xmlns:a16="http://schemas.microsoft.com/office/drawing/2014/main" id="{8AB3AC44-0B07-C24C-B45F-1E5106146023}"/>
                    </a:ext>
                  </a:extLst>
                </p14:cNvPr>
                <p14:cNvContentPartPr/>
                <p14:nvPr/>
              </p14:nvContentPartPr>
              <p14:xfrm>
                <a:off x="9607750" y="2026903"/>
                <a:ext cx="264600" cy="409320"/>
              </p14:xfrm>
            </p:contentPart>
          </mc:Choice>
          <mc:Fallback>
            <p:pic>
              <p:nvPicPr>
                <p:cNvPr id="149" name="Ink 148">
                  <a:extLst>
                    <a:ext uri="{FF2B5EF4-FFF2-40B4-BE49-F238E27FC236}">
                      <a16:creationId xmlns:a16="http://schemas.microsoft.com/office/drawing/2014/main" id="{8AB3AC44-0B07-C24C-B45F-1E5106146023}"/>
                    </a:ext>
                  </a:extLst>
                </p:cNvPr>
                <p:cNvPicPr/>
                <p:nvPr/>
              </p:nvPicPr>
              <p:blipFill>
                <a:blip r:embed="rId221"/>
                <a:stretch>
                  <a:fillRect/>
                </a:stretch>
              </p:blipFill>
              <p:spPr>
                <a:xfrm>
                  <a:off x="9577150" y="1996303"/>
                  <a:ext cx="32580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51" name="Ink 150">
                  <a:extLst>
                    <a:ext uri="{FF2B5EF4-FFF2-40B4-BE49-F238E27FC236}">
                      <a16:creationId xmlns:a16="http://schemas.microsoft.com/office/drawing/2014/main" id="{9B421204-C295-FD48-AC9A-6623D230B71F}"/>
                    </a:ext>
                  </a:extLst>
                </p14:cNvPr>
                <p14:cNvContentPartPr/>
                <p14:nvPr/>
              </p14:nvContentPartPr>
              <p14:xfrm>
                <a:off x="11635270" y="1523263"/>
                <a:ext cx="17640" cy="13320"/>
              </p14:xfrm>
            </p:contentPart>
          </mc:Choice>
          <mc:Fallback>
            <p:pic>
              <p:nvPicPr>
                <p:cNvPr id="151" name="Ink 150">
                  <a:extLst>
                    <a:ext uri="{FF2B5EF4-FFF2-40B4-BE49-F238E27FC236}">
                      <a16:creationId xmlns:a16="http://schemas.microsoft.com/office/drawing/2014/main" id="{9B421204-C295-FD48-AC9A-6623D230B71F}"/>
                    </a:ext>
                  </a:extLst>
                </p:cNvPr>
                <p:cNvPicPr/>
                <p:nvPr/>
              </p:nvPicPr>
              <p:blipFill>
                <a:blip r:embed="rId223"/>
                <a:stretch>
                  <a:fillRect/>
                </a:stretch>
              </p:blipFill>
              <p:spPr>
                <a:xfrm>
                  <a:off x="11604670" y="1492303"/>
                  <a:ext cx="7884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52" name="Ink 151">
                  <a:extLst>
                    <a:ext uri="{FF2B5EF4-FFF2-40B4-BE49-F238E27FC236}">
                      <a16:creationId xmlns:a16="http://schemas.microsoft.com/office/drawing/2014/main" id="{C29A43CB-7B52-FD42-9AB3-88C7C75D59E3}"/>
                    </a:ext>
                  </a:extLst>
                </p14:cNvPr>
                <p14:cNvContentPartPr/>
                <p14:nvPr/>
              </p14:nvContentPartPr>
              <p14:xfrm>
                <a:off x="10877110" y="1109263"/>
                <a:ext cx="235800" cy="363600"/>
              </p14:xfrm>
            </p:contentPart>
          </mc:Choice>
          <mc:Fallback>
            <p:pic>
              <p:nvPicPr>
                <p:cNvPr id="152" name="Ink 151">
                  <a:extLst>
                    <a:ext uri="{FF2B5EF4-FFF2-40B4-BE49-F238E27FC236}">
                      <a16:creationId xmlns:a16="http://schemas.microsoft.com/office/drawing/2014/main" id="{C29A43CB-7B52-FD42-9AB3-88C7C75D59E3}"/>
                    </a:ext>
                  </a:extLst>
                </p:cNvPr>
                <p:cNvPicPr/>
                <p:nvPr/>
              </p:nvPicPr>
              <p:blipFill>
                <a:blip r:embed="rId225"/>
                <a:stretch>
                  <a:fillRect/>
                </a:stretch>
              </p:blipFill>
              <p:spPr>
                <a:xfrm>
                  <a:off x="10846510" y="1078663"/>
                  <a:ext cx="29736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53" name="Ink 152">
                  <a:extLst>
                    <a:ext uri="{FF2B5EF4-FFF2-40B4-BE49-F238E27FC236}">
                      <a16:creationId xmlns:a16="http://schemas.microsoft.com/office/drawing/2014/main" id="{9FFFF084-DB97-3F47-B376-3C1D96612535}"/>
                    </a:ext>
                  </a:extLst>
                </p14:cNvPr>
                <p14:cNvContentPartPr/>
                <p14:nvPr/>
              </p14:nvContentPartPr>
              <p14:xfrm>
                <a:off x="11172310" y="1052023"/>
                <a:ext cx="306720" cy="238320"/>
              </p14:xfrm>
            </p:contentPart>
          </mc:Choice>
          <mc:Fallback>
            <p:pic>
              <p:nvPicPr>
                <p:cNvPr id="153" name="Ink 152">
                  <a:extLst>
                    <a:ext uri="{FF2B5EF4-FFF2-40B4-BE49-F238E27FC236}">
                      <a16:creationId xmlns:a16="http://schemas.microsoft.com/office/drawing/2014/main" id="{9FFFF084-DB97-3F47-B376-3C1D96612535}"/>
                    </a:ext>
                  </a:extLst>
                </p:cNvPr>
                <p:cNvPicPr/>
                <p:nvPr/>
              </p:nvPicPr>
              <p:blipFill>
                <a:blip r:embed="rId227"/>
                <a:stretch>
                  <a:fillRect/>
                </a:stretch>
              </p:blipFill>
              <p:spPr>
                <a:xfrm>
                  <a:off x="11141710" y="1021423"/>
                  <a:ext cx="36792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54" name="Ink 153">
                  <a:extLst>
                    <a:ext uri="{FF2B5EF4-FFF2-40B4-BE49-F238E27FC236}">
                      <a16:creationId xmlns:a16="http://schemas.microsoft.com/office/drawing/2014/main" id="{1E53FA6B-C3B9-B948-B5F8-26C0AAB9FF30}"/>
                    </a:ext>
                  </a:extLst>
                </p14:cNvPr>
                <p14:cNvContentPartPr/>
                <p14:nvPr/>
              </p14:nvContentPartPr>
              <p14:xfrm>
                <a:off x="10543390" y="864463"/>
                <a:ext cx="1088280" cy="802440"/>
              </p14:xfrm>
            </p:contentPart>
          </mc:Choice>
          <mc:Fallback>
            <p:pic>
              <p:nvPicPr>
                <p:cNvPr id="154" name="Ink 153">
                  <a:extLst>
                    <a:ext uri="{FF2B5EF4-FFF2-40B4-BE49-F238E27FC236}">
                      <a16:creationId xmlns:a16="http://schemas.microsoft.com/office/drawing/2014/main" id="{1E53FA6B-C3B9-B948-B5F8-26C0AAB9FF30}"/>
                    </a:ext>
                  </a:extLst>
                </p:cNvPr>
                <p:cNvPicPr/>
                <p:nvPr/>
              </p:nvPicPr>
              <p:blipFill>
                <a:blip r:embed="rId229"/>
                <a:stretch>
                  <a:fillRect/>
                </a:stretch>
              </p:blipFill>
              <p:spPr>
                <a:xfrm>
                  <a:off x="10512430" y="833863"/>
                  <a:ext cx="1149480" cy="8636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55" name="Ink 154">
                  <a:extLst>
                    <a:ext uri="{FF2B5EF4-FFF2-40B4-BE49-F238E27FC236}">
                      <a16:creationId xmlns:a16="http://schemas.microsoft.com/office/drawing/2014/main" id="{CA2D5607-EB3F-AB43-A0EB-2A8FD0D43E13}"/>
                    </a:ext>
                  </a:extLst>
                </p14:cNvPr>
                <p14:cNvContentPartPr/>
                <p14:nvPr/>
              </p14:nvContentPartPr>
              <p14:xfrm>
                <a:off x="10414510" y="2152903"/>
                <a:ext cx="248400" cy="383400"/>
              </p14:xfrm>
            </p:contentPart>
          </mc:Choice>
          <mc:Fallback>
            <p:pic>
              <p:nvPicPr>
                <p:cNvPr id="155" name="Ink 154">
                  <a:extLst>
                    <a:ext uri="{FF2B5EF4-FFF2-40B4-BE49-F238E27FC236}">
                      <a16:creationId xmlns:a16="http://schemas.microsoft.com/office/drawing/2014/main" id="{CA2D5607-EB3F-AB43-A0EB-2A8FD0D43E13}"/>
                    </a:ext>
                  </a:extLst>
                </p:cNvPr>
                <p:cNvPicPr/>
                <p:nvPr/>
              </p:nvPicPr>
              <p:blipFill>
                <a:blip r:embed="rId231"/>
                <a:stretch>
                  <a:fillRect/>
                </a:stretch>
              </p:blipFill>
              <p:spPr>
                <a:xfrm>
                  <a:off x="10383910" y="2122303"/>
                  <a:ext cx="309960" cy="4446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56" name="Ink 155">
                  <a:extLst>
                    <a:ext uri="{FF2B5EF4-FFF2-40B4-BE49-F238E27FC236}">
                      <a16:creationId xmlns:a16="http://schemas.microsoft.com/office/drawing/2014/main" id="{83434E12-9A5B-2C40-BA81-2F682176A263}"/>
                    </a:ext>
                  </a:extLst>
                </p14:cNvPr>
                <p14:cNvContentPartPr/>
                <p14:nvPr/>
              </p14:nvContentPartPr>
              <p14:xfrm>
                <a:off x="10724110" y="2189623"/>
                <a:ext cx="505800" cy="190440"/>
              </p14:xfrm>
            </p:contentPart>
          </mc:Choice>
          <mc:Fallback>
            <p:pic>
              <p:nvPicPr>
                <p:cNvPr id="156" name="Ink 155">
                  <a:extLst>
                    <a:ext uri="{FF2B5EF4-FFF2-40B4-BE49-F238E27FC236}">
                      <a16:creationId xmlns:a16="http://schemas.microsoft.com/office/drawing/2014/main" id="{83434E12-9A5B-2C40-BA81-2F682176A263}"/>
                    </a:ext>
                  </a:extLst>
                </p:cNvPr>
                <p:cNvPicPr/>
                <p:nvPr/>
              </p:nvPicPr>
              <p:blipFill>
                <a:blip r:embed="rId233"/>
                <a:stretch>
                  <a:fillRect/>
                </a:stretch>
              </p:blipFill>
              <p:spPr>
                <a:xfrm>
                  <a:off x="10693510" y="2158663"/>
                  <a:ext cx="5670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57" name="Ink 156">
                  <a:extLst>
                    <a:ext uri="{FF2B5EF4-FFF2-40B4-BE49-F238E27FC236}">
                      <a16:creationId xmlns:a16="http://schemas.microsoft.com/office/drawing/2014/main" id="{587C8665-24C8-EB4F-A440-0FDDF9FE06EF}"/>
                    </a:ext>
                  </a:extLst>
                </p14:cNvPr>
                <p14:cNvContentPartPr/>
                <p14:nvPr/>
              </p14:nvContentPartPr>
              <p14:xfrm>
                <a:off x="10036150" y="1806223"/>
                <a:ext cx="1548720" cy="1181160"/>
              </p14:xfrm>
            </p:contentPart>
          </mc:Choice>
          <mc:Fallback>
            <p:pic>
              <p:nvPicPr>
                <p:cNvPr id="157" name="Ink 156">
                  <a:extLst>
                    <a:ext uri="{FF2B5EF4-FFF2-40B4-BE49-F238E27FC236}">
                      <a16:creationId xmlns:a16="http://schemas.microsoft.com/office/drawing/2014/main" id="{587C8665-24C8-EB4F-A440-0FDDF9FE06EF}"/>
                    </a:ext>
                  </a:extLst>
                </p:cNvPr>
                <p:cNvPicPr/>
                <p:nvPr/>
              </p:nvPicPr>
              <p:blipFill>
                <a:blip r:embed="rId235"/>
                <a:stretch>
                  <a:fillRect/>
                </a:stretch>
              </p:blipFill>
              <p:spPr>
                <a:xfrm>
                  <a:off x="10005550" y="1775623"/>
                  <a:ext cx="1609920" cy="12427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58" name="Ink 157">
                  <a:extLst>
                    <a:ext uri="{FF2B5EF4-FFF2-40B4-BE49-F238E27FC236}">
                      <a16:creationId xmlns:a16="http://schemas.microsoft.com/office/drawing/2014/main" id="{427CE61D-F138-C44B-ABBF-81F9A2F5F015}"/>
                    </a:ext>
                  </a:extLst>
                </p14:cNvPr>
                <p14:cNvContentPartPr/>
                <p14:nvPr/>
              </p14:nvContentPartPr>
              <p14:xfrm>
                <a:off x="9108430" y="2351263"/>
                <a:ext cx="838080" cy="180000"/>
              </p14:xfrm>
            </p:contentPart>
          </mc:Choice>
          <mc:Fallback>
            <p:pic>
              <p:nvPicPr>
                <p:cNvPr id="158" name="Ink 157">
                  <a:extLst>
                    <a:ext uri="{FF2B5EF4-FFF2-40B4-BE49-F238E27FC236}">
                      <a16:creationId xmlns:a16="http://schemas.microsoft.com/office/drawing/2014/main" id="{427CE61D-F138-C44B-ABBF-81F9A2F5F015}"/>
                    </a:ext>
                  </a:extLst>
                </p:cNvPr>
                <p:cNvPicPr/>
                <p:nvPr/>
              </p:nvPicPr>
              <p:blipFill>
                <a:blip r:embed="rId237"/>
                <a:stretch>
                  <a:fillRect/>
                </a:stretch>
              </p:blipFill>
              <p:spPr>
                <a:xfrm>
                  <a:off x="9077830" y="2320663"/>
                  <a:ext cx="89964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59" name="Ink 158">
                  <a:extLst>
                    <a:ext uri="{FF2B5EF4-FFF2-40B4-BE49-F238E27FC236}">
                      <a16:creationId xmlns:a16="http://schemas.microsoft.com/office/drawing/2014/main" id="{77BEA730-B799-1645-80DE-004B2FDF89E6}"/>
                    </a:ext>
                  </a:extLst>
                </p14:cNvPr>
                <p14:cNvContentPartPr/>
                <p14:nvPr/>
              </p14:nvContentPartPr>
              <p14:xfrm>
                <a:off x="9064150" y="2453143"/>
                <a:ext cx="766080" cy="217440"/>
              </p14:xfrm>
            </p:contentPart>
          </mc:Choice>
          <mc:Fallback>
            <p:pic>
              <p:nvPicPr>
                <p:cNvPr id="159" name="Ink 158">
                  <a:extLst>
                    <a:ext uri="{FF2B5EF4-FFF2-40B4-BE49-F238E27FC236}">
                      <a16:creationId xmlns:a16="http://schemas.microsoft.com/office/drawing/2014/main" id="{77BEA730-B799-1645-80DE-004B2FDF89E6}"/>
                    </a:ext>
                  </a:extLst>
                </p:cNvPr>
                <p:cNvPicPr/>
                <p:nvPr/>
              </p:nvPicPr>
              <p:blipFill>
                <a:blip r:embed="rId239"/>
                <a:stretch>
                  <a:fillRect/>
                </a:stretch>
              </p:blipFill>
              <p:spPr>
                <a:xfrm>
                  <a:off x="9033550" y="2422183"/>
                  <a:ext cx="82728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60" name="Ink 159">
                  <a:extLst>
                    <a:ext uri="{FF2B5EF4-FFF2-40B4-BE49-F238E27FC236}">
                      <a16:creationId xmlns:a16="http://schemas.microsoft.com/office/drawing/2014/main" id="{044CDE69-25AE-1948-8A8F-333892D021F1}"/>
                    </a:ext>
                  </a:extLst>
                </p14:cNvPr>
                <p14:cNvContentPartPr/>
                <p14:nvPr/>
              </p14:nvContentPartPr>
              <p14:xfrm>
                <a:off x="8970190" y="2476903"/>
                <a:ext cx="614160" cy="169200"/>
              </p14:xfrm>
            </p:contentPart>
          </mc:Choice>
          <mc:Fallback>
            <p:pic>
              <p:nvPicPr>
                <p:cNvPr id="160" name="Ink 159">
                  <a:extLst>
                    <a:ext uri="{FF2B5EF4-FFF2-40B4-BE49-F238E27FC236}">
                      <a16:creationId xmlns:a16="http://schemas.microsoft.com/office/drawing/2014/main" id="{044CDE69-25AE-1948-8A8F-333892D021F1}"/>
                    </a:ext>
                  </a:extLst>
                </p:cNvPr>
                <p:cNvPicPr/>
                <p:nvPr/>
              </p:nvPicPr>
              <p:blipFill>
                <a:blip r:embed="rId241"/>
                <a:stretch>
                  <a:fillRect/>
                </a:stretch>
              </p:blipFill>
              <p:spPr>
                <a:xfrm>
                  <a:off x="8939590" y="2446303"/>
                  <a:ext cx="67536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62" name="Ink 161">
                  <a:extLst>
                    <a:ext uri="{FF2B5EF4-FFF2-40B4-BE49-F238E27FC236}">
                      <a16:creationId xmlns:a16="http://schemas.microsoft.com/office/drawing/2014/main" id="{2E6061D9-5408-B24C-9B7C-97FB689679A9}"/>
                    </a:ext>
                  </a:extLst>
                </p14:cNvPr>
                <p14:cNvContentPartPr/>
                <p14:nvPr/>
              </p14:nvContentPartPr>
              <p14:xfrm>
                <a:off x="9521350" y="1450543"/>
                <a:ext cx="966960" cy="563760"/>
              </p14:xfrm>
            </p:contentPart>
          </mc:Choice>
          <mc:Fallback>
            <p:pic>
              <p:nvPicPr>
                <p:cNvPr id="162" name="Ink 161">
                  <a:extLst>
                    <a:ext uri="{FF2B5EF4-FFF2-40B4-BE49-F238E27FC236}">
                      <a16:creationId xmlns:a16="http://schemas.microsoft.com/office/drawing/2014/main" id="{2E6061D9-5408-B24C-9B7C-97FB689679A9}"/>
                    </a:ext>
                  </a:extLst>
                </p:cNvPr>
                <p:cNvPicPr/>
                <p:nvPr/>
              </p:nvPicPr>
              <p:blipFill>
                <a:blip r:embed="rId243"/>
                <a:stretch>
                  <a:fillRect/>
                </a:stretch>
              </p:blipFill>
              <p:spPr>
                <a:xfrm>
                  <a:off x="9490390" y="1419583"/>
                  <a:ext cx="1028160" cy="6249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64" name="Ink 163">
                  <a:extLst>
                    <a:ext uri="{FF2B5EF4-FFF2-40B4-BE49-F238E27FC236}">
                      <a16:creationId xmlns:a16="http://schemas.microsoft.com/office/drawing/2014/main" id="{1962C7AA-E96B-1A44-BEED-0177BDE2350C}"/>
                    </a:ext>
                  </a:extLst>
                </p14:cNvPr>
                <p14:cNvContentPartPr/>
                <p14:nvPr/>
              </p14:nvContentPartPr>
              <p14:xfrm>
                <a:off x="10010230" y="3409663"/>
                <a:ext cx="282600" cy="1794600"/>
              </p14:xfrm>
            </p:contentPart>
          </mc:Choice>
          <mc:Fallback>
            <p:pic>
              <p:nvPicPr>
                <p:cNvPr id="164" name="Ink 163">
                  <a:extLst>
                    <a:ext uri="{FF2B5EF4-FFF2-40B4-BE49-F238E27FC236}">
                      <a16:creationId xmlns:a16="http://schemas.microsoft.com/office/drawing/2014/main" id="{1962C7AA-E96B-1A44-BEED-0177BDE2350C}"/>
                    </a:ext>
                  </a:extLst>
                </p:cNvPr>
                <p:cNvPicPr/>
                <p:nvPr/>
              </p:nvPicPr>
              <p:blipFill>
                <a:blip r:embed="rId245"/>
                <a:stretch>
                  <a:fillRect/>
                </a:stretch>
              </p:blipFill>
              <p:spPr>
                <a:xfrm>
                  <a:off x="9979630" y="3378703"/>
                  <a:ext cx="344160" cy="18558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65" name="Ink 164">
                  <a:extLst>
                    <a:ext uri="{FF2B5EF4-FFF2-40B4-BE49-F238E27FC236}">
                      <a16:creationId xmlns:a16="http://schemas.microsoft.com/office/drawing/2014/main" id="{B8A97EB6-CC69-FF49-A053-3F28486827EC}"/>
                    </a:ext>
                  </a:extLst>
                </p14:cNvPr>
                <p14:cNvContentPartPr/>
                <p14:nvPr/>
              </p14:nvContentPartPr>
              <p14:xfrm>
                <a:off x="10236310" y="3291943"/>
                <a:ext cx="1171440" cy="2062080"/>
              </p14:xfrm>
            </p:contentPart>
          </mc:Choice>
          <mc:Fallback>
            <p:pic>
              <p:nvPicPr>
                <p:cNvPr id="165" name="Ink 164">
                  <a:extLst>
                    <a:ext uri="{FF2B5EF4-FFF2-40B4-BE49-F238E27FC236}">
                      <a16:creationId xmlns:a16="http://schemas.microsoft.com/office/drawing/2014/main" id="{B8A97EB6-CC69-FF49-A053-3F28486827EC}"/>
                    </a:ext>
                  </a:extLst>
                </p:cNvPr>
                <p:cNvPicPr/>
                <p:nvPr/>
              </p:nvPicPr>
              <p:blipFill>
                <a:blip r:embed="rId247"/>
                <a:stretch>
                  <a:fillRect/>
                </a:stretch>
              </p:blipFill>
              <p:spPr>
                <a:xfrm>
                  <a:off x="10205350" y="3261343"/>
                  <a:ext cx="1233000" cy="21236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67" name="Ink 166">
                  <a:extLst>
                    <a:ext uri="{FF2B5EF4-FFF2-40B4-BE49-F238E27FC236}">
                      <a16:creationId xmlns:a16="http://schemas.microsoft.com/office/drawing/2014/main" id="{08F46054-2481-2241-B7E9-E2D15144B586}"/>
                    </a:ext>
                  </a:extLst>
                </p14:cNvPr>
                <p14:cNvContentPartPr/>
                <p14:nvPr/>
              </p14:nvContentPartPr>
              <p14:xfrm>
                <a:off x="10338910" y="3102583"/>
                <a:ext cx="163080" cy="47520"/>
              </p14:xfrm>
            </p:contentPart>
          </mc:Choice>
          <mc:Fallback>
            <p:pic>
              <p:nvPicPr>
                <p:cNvPr id="167" name="Ink 166">
                  <a:extLst>
                    <a:ext uri="{FF2B5EF4-FFF2-40B4-BE49-F238E27FC236}">
                      <a16:creationId xmlns:a16="http://schemas.microsoft.com/office/drawing/2014/main" id="{08F46054-2481-2241-B7E9-E2D15144B586}"/>
                    </a:ext>
                  </a:extLst>
                </p:cNvPr>
                <p:cNvPicPr/>
                <p:nvPr/>
              </p:nvPicPr>
              <p:blipFill>
                <a:blip r:embed="rId249"/>
                <a:stretch>
                  <a:fillRect/>
                </a:stretch>
              </p:blipFill>
              <p:spPr>
                <a:xfrm>
                  <a:off x="10308310" y="3071983"/>
                  <a:ext cx="22464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68" name="Ink 167">
                  <a:extLst>
                    <a:ext uri="{FF2B5EF4-FFF2-40B4-BE49-F238E27FC236}">
                      <a16:creationId xmlns:a16="http://schemas.microsoft.com/office/drawing/2014/main" id="{8DA59A53-7CCA-3642-9CFD-C32FBDC7F488}"/>
                    </a:ext>
                  </a:extLst>
                </p14:cNvPr>
                <p14:cNvContentPartPr/>
                <p14:nvPr/>
              </p14:nvContentPartPr>
              <p14:xfrm>
                <a:off x="10410910" y="3191503"/>
                <a:ext cx="2880" cy="119880"/>
              </p14:xfrm>
            </p:contentPart>
          </mc:Choice>
          <mc:Fallback>
            <p:pic>
              <p:nvPicPr>
                <p:cNvPr id="168" name="Ink 167">
                  <a:extLst>
                    <a:ext uri="{FF2B5EF4-FFF2-40B4-BE49-F238E27FC236}">
                      <a16:creationId xmlns:a16="http://schemas.microsoft.com/office/drawing/2014/main" id="{8DA59A53-7CCA-3642-9CFD-C32FBDC7F488}"/>
                    </a:ext>
                  </a:extLst>
                </p:cNvPr>
                <p:cNvPicPr/>
                <p:nvPr/>
              </p:nvPicPr>
              <p:blipFill>
                <a:blip r:embed="rId251"/>
                <a:stretch>
                  <a:fillRect/>
                </a:stretch>
              </p:blipFill>
              <p:spPr>
                <a:xfrm>
                  <a:off x="10380310" y="3160903"/>
                  <a:ext cx="6444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69" name="Ink 168">
                  <a:extLst>
                    <a:ext uri="{FF2B5EF4-FFF2-40B4-BE49-F238E27FC236}">
                      <a16:creationId xmlns:a16="http://schemas.microsoft.com/office/drawing/2014/main" id="{2C7AB4E5-521F-E74E-B096-35AD39FCBCD9}"/>
                    </a:ext>
                  </a:extLst>
                </p14:cNvPr>
                <p14:cNvContentPartPr/>
                <p14:nvPr/>
              </p14:nvContentPartPr>
              <p14:xfrm>
                <a:off x="10525390" y="3139303"/>
                <a:ext cx="176760" cy="230760"/>
              </p14:xfrm>
            </p:contentPart>
          </mc:Choice>
          <mc:Fallback>
            <p:pic>
              <p:nvPicPr>
                <p:cNvPr id="169" name="Ink 168">
                  <a:extLst>
                    <a:ext uri="{FF2B5EF4-FFF2-40B4-BE49-F238E27FC236}">
                      <a16:creationId xmlns:a16="http://schemas.microsoft.com/office/drawing/2014/main" id="{2C7AB4E5-521F-E74E-B096-35AD39FCBCD9}"/>
                    </a:ext>
                  </a:extLst>
                </p:cNvPr>
                <p:cNvPicPr/>
                <p:nvPr/>
              </p:nvPicPr>
              <p:blipFill>
                <a:blip r:embed="rId253"/>
                <a:stretch>
                  <a:fillRect/>
                </a:stretch>
              </p:blipFill>
              <p:spPr>
                <a:xfrm>
                  <a:off x="10494790" y="3108703"/>
                  <a:ext cx="23832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70" name="Ink 169">
                  <a:extLst>
                    <a:ext uri="{FF2B5EF4-FFF2-40B4-BE49-F238E27FC236}">
                      <a16:creationId xmlns:a16="http://schemas.microsoft.com/office/drawing/2014/main" id="{DFEE3BD5-97A8-E44C-808B-DBC1721BD27E}"/>
                    </a:ext>
                  </a:extLst>
                </p14:cNvPr>
                <p14:cNvContentPartPr/>
                <p14:nvPr/>
              </p14:nvContentPartPr>
              <p14:xfrm>
                <a:off x="10765510" y="3120943"/>
                <a:ext cx="61200" cy="128160"/>
              </p14:xfrm>
            </p:contentPart>
          </mc:Choice>
          <mc:Fallback>
            <p:pic>
              <p:nvPicPr>
                <p:cNvPr id="170" name="Ink 169">
                  <a:extLst>
                    <a:ext uri="{FF2B5EF4-FFF2-40B4-BE49-F238E27FC236}">
                      <a16:creationId xmlns:a16="http://schemas.microsoft.com/office/drawing/2014/main" id="{DFEE3BD5-97A8-E44C-808B-DBC1721BD27E}"/>
                    </a:ext>
                  </a:extLst>
                </p:cNvPr>
                <p:cNvPicPr/>
                <p:nvPr/>
              </p:nvPicPr>
              <p:blipFill>
                <a:blip r:embed="rId255"/>
                <a:stretch>
                  <a:fillRect/>
                </a:stretch>
              </p:blipFill>
              <p:spPr>
                <a:xfrm>
                  <a:off x="10734910" y="3090343"/>
                  <a:ext cx="1227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71" name="Ink 170">
                  <a:extLst>
                    <a:ext uri="{FF2B5EF4-FFF2-40B4-BE49-F238E27FC236}">
                      <a16:creationId xmlns:a16="http://schemas.microsoft.com/office/drawing/2014/main" id="{15A6DE51-FBAD-EA4F-A0E0-C0E3A90AD757}"/>
                    </a:ext>
                  </a:extLst>
                </p14:cNvPr>
                <p14:cNvContentPartPr/>
                <p14:nvPr/>
              </p14:nvContentPartPr>
              <p14:xfrm>
                <a:off x="10854430" y="3044623"/>
                <a:ext cx="275040" cy="187200"/>
              </p14:xfrm>
            </p:contentPart>
          </mc:Choice>
          <mc:Fallback>
            <p:pic>
              <p:nvPicPr>
                <p:cNvPr id="171" name="Ink 170">
                  <a:extLst>
                    <a:ext uri="{FF2B5EF4-FFF2-40B4-BE49-F238E27FC236}">
                      <a16:creationId xmlns:a16="http://schemas.microsoft.com/office/drawing/2014/main" id="{15A6DE51-FBAD-EA4F-A0E0-C0E3A90AD757}"/>
                    </a:ext>
                  </a:extLst>
                </p:cNvPr>
                <p:cNvPicPr/>
                <p:nvPr/>
              </p:nvPicPr>
              <p:blipFill>
                <a:blip r:embed="rId257"/>
                <a:stretch>
                  <a:fillRect/>
                </a:stretch>
              </p:blipFill>
              <p:spPr>
                <a:xfrm>
                  <a:off x="10823830" y="3014023"/>
                  <a:ext cx="33624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72" name="Ink 171">
                  <a:extLst>
                    <a:ext uri="{FF2B5EF4-FFF2-40B4-BE49-F238E27FC236}">
                      <a16:creationId xmlns:a16="http://schemas.microsoft.com/office/drawing/2014/main" id="{39227B13-6431-FA4D-8C29-8B9E462B912C}"/>
                    </a:ext>
                  </a:extLst>
                </p14:cNvPr>
                <p14:cNvContentPartPr/>
                <p14:nvPr/>
              </p14:nvContentPartPr>
              <p14:xfrm>
                <a:off x="10366270" y="3467623"/>
                <a:ext cx="865440" cy="532080"/>
              </p14:xfrm>
            </p:contentPart>
          </mc:Choice>
          <mc:Fallback>
            <p:pic>
              <p:nvPicPr>
                <p:cNvPr id="172" name="Ink 171">
                  <a:extLst>
                    <a:ext uri="{FF2B5EF4-FFF2-40B4-BE49-F238E27FC236}">
                      <a16:creationId xmlns:a16="http://schemas.microsoft.com/office/drawing/2014/main" id="{39227B13-6431-FA4D-8C29-8B9E462B912C}"/>
                    </a:ext>
                  </a:extLst>
                </p:cNvPr>
                <p:cNvPicPr/>
                <p:nvPr/>
              </p:nvPicPr>
              <p:blipFill>
                <a:blip r:embed="rId259"/>
                <a:stretch>
                  <a:fillRect/>
                </a:stretch>
              </p:blipFill>
              <p:spPr>
                <a:xfrm>
                  <a:off x="10335670" y="3437023"/>
                  <a:ext cx="926640" cy="5932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73" name="Ink 172">
                  <a:extLst>
                    <a:ext uri="{FF2B5EF4-FFF2-40B4-BE49-F238E27FC236}">
                      <a16:creationId xmlns:a16="http://schemas.microsoft.com/office/drawing/2014/main" id="{323292BA-ECFD-7F49-BCF0-AFE9F7D1603A}"/>
                    </a:ext>
                  </a:extLst>
                </p14:cNvPr>
                <p14:cNvContentPartPr/>
                <p14:nvPr/>
              </p14:nvContentPartPr>
              <p14:xfrm>
                <a:off x="10150630" y="4050823"/>
                <a:ext cx="1049040" cy="771480"/>
              </p14:xfrm>
            </p:contentPart>
          </mc:Choice>
          <mc:Fallback>
            <p:pic>
              <p:nvPicPr>
                <p:cNvPr id="173" name="Ink 172">
                  <a:extLst>
                    <a:ext uri="{FF2B5EF4-FFF2-40B4-BE49-F238E27FC236}">
                      <a16:creationId xmlns:a16="http://schemas.microsoft.com/office/drawing/2014/main" id="{323292BA-ECFD-7F49-BCF0-AFE9F7D1603A}"/>
                    </a:ext>
                  </a:extLst>
                </p:cNvPr>
                <p:cNvPicPr/>
                <p:nvPr/>
              </p:nvPicPr>
              <p:blipFill>
                <a:blip r:embed="rId261"/>
                <a:stretch>
                  <a:fillRect/>
                </a:stretch>
              </p:blipFill>
              <p:spPr>
                <a:xfrm>
                  <a:off x="10120030" y="4020223"/>
                  <a:ext cx="1110600" cy="8330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75" name="Ink 174">
                  <a:extLst>
                    <a:ext uri="{FF2B5EF4-FFF2-40B4-BE49-F238E27FC236}">
                      <a16:creationId xmlns:a16="http://schemas.microsoft.com/office/drawing/2014/main" id="{EAF8A181-92FB-7040-B88B-F3FA215ECE90}"/>
                    </a:ext>
                  </a:extLst>
                </p14:cNvPr>
                <p14:cNvContentPartPr/>
                <p14:nvPr/>
              </p14:nvContentPartPr>
              <p14:xfrm>
                <a:off x="11021830" y="2939863"/>
                <a:ext cx="617760" cy="810360"/>
              </p14:xfrm>
            </p:contentPart>
          </mc:Choice>
          <mc:Fallback>
            <p:pic>
              <p:nvPicPr>
                <p:cNvPr id="175" name="Ink 174">
                  <a:extLst>
                    <a:ext uri="{FF2B5EF4-FFF2-40B4-BE49-F238E27FC236}">
                      <a16:creationId xmlns:a16="http://schemas.microsoft.com/office/drawing/2014/main" id="{EAF8A181-92FB-7040-B88B-F3FA215ECE90}"/>
                    </a:ext>
                  </a:extLst>
                </p:cNvPr>
                <p:cNvPicPr/>
                <p:nvPr/>
              </p:nvPicPr>
              <p:blipFill>
                <a:blip r:embed="rId263"/>
                <a:stretch>
                  <a:fillRect/>
                </a:stretch>
              </p:blipFill>
              <p:spPr>
                <a:xfrm>
                  <a:off x="10991230" y="2909263"/>
                  <a:ext cx="678960" cy="8715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76" name="Ink 175">
                  <a:extLst>
                    <a:ext uri="{FF2B5EF4-FFF2-40B4-BE49-F238E27FC236}">
                      <a16:creationId xmlns:a16="http://schemas.microsoft.com/office/drawing/2014/main" id="{E4D9E4CA-5CAE-1E47-9ECC-717A927F6FDB}"/>
                    </a:ext>
                  </a:extLst>
                </p14:cNvPr>
                <p14:cNvContentPartPr/>
                <p14:nvPr/>
              </p14:nvContentPartPr>
              <p14:xfrm>
                <a:off x="11804830" y="2764903"/>
                <a:ext cx="42120" cy="321840"/>
              </p14:xfrm>
            </p:contentPart>
          </mc:Choice>
          <mc:Fallback>
            <p:pic>
              <p:nvPicPr>
                <p:cNvPr id="176" name="Ink 175">
                  <a:extLst>
                    <a:ext uri="{FF2B5EF4-FFF2-40B4-BE49-F238E27FC236}">
                      <a16:creationId xmlns:a16="http://schemas.microsoft.com/office/drawing/2014/main" id="{E4D9E4CA-5CAE-1E47-9ECC-717A927F6FDB}"/>
                    </a:ext>
                  </a:extLst>
                </p:cNvPr>
                <p:cNvPicPr/>
                <p:nvPr/>
              </p:nvPicPr>
              <p:blipFill>
                <a:blip r:embed="rId265"/>
                <a:stretch>
                  <a:fillRect/>
                </a:stretch>
              </p:blipFill>
              <p:spPr>
                <a:xfrm>
                  <a:off x="11774230" y="2734303"/>
                  <a:ext cx="10368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77" name="Ink 176">
                  <a:extLst>
                    <a:ext uri="{FF2B5EF4-FFF2-40B4-BE49-F238E27FC236}">
                      <a16:creationId xmlns:a16="http://schemas.microsoft.com/office/drawing/2014/main" id="{3E8657D8-06C7-2046-8A4E-5739944E5CBC}"/>
                    </a:ext>
                  </a:extLst>
                </p14:cNvPr>
                <p14:cNvContentPartPr/>
                <p14:nvPr/>
              </p14:nvContentPartPr>
              <p14:xfrm>
                <a:off x="11678470" y="3132823"/>
                <a:ext cx="171360" cy="66960"/>
              </p14:xfrm>
            </p:contentPart>
          </mc:Choice>
          <mc:Fallback>
            <p:pic>
              <p:nvPicPr>
                <p:cNvPr id="177" name="Ink 176">
                  <a:extLst>
                    <a:ext uri="{FF2B5EF4-FFF2-40B4-BE49-F238E27FC236}">
                      <a16:creationId xmlns:a16="http://schemas.microsoft.com/office/drawing/2014/main" id="{3E8657D8-06C7-2046-8A4E-5739944E5CBC}"/>
                    </a:ext>
                  </a:extLst>
                </p:cNvPr>
                <p:cNvPicPr/>
                <p:nvPr/>
              </p:nvPicPr>
              <p:blipFill>
                <a:blip r:embed="rId267"/>
                <a:stretch>
                  <a:fillRect/>
                </a:stretch>
              </p:blipFill>
              <p:spPr>
                <a:xfrm>
                  <a:off x="11647870" y="3102223"/>
                  <a:ext cx="23292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78" name="Ink 177">
                  <a:extLst>
                    <a:ext uri="{FF2B5EF4-FFF2-40B4-BE49-F238E27FC236}">
                      <a16:creationId xmlns:a16="http://schemas.microsoft.com/office/drawing/2014/main" id="{9F064335-341F-0F47-8A99-F1B82F30A2A3}"/>
                    </a:ext>
                  </a:extLst>
                </p14:cNvPr>
                <p14:cNvContentPartPr/>
                <p14:nvPr/>
              </p14:nvContentPartPr>
              <p14:xfrm>
                <a:off x="11520430" y="2487343"/>
                <a:ext cx="640440" cy="924120"/>
              </p14:xfrm>
            </p:contentPart>
          </mc:Choice>
          <mc:Fallback>
            <p:pic>
              <p:nvPicPr>
                <p:cNvPr id="178" name="Ink 177">
                  <a:extLst>
                    <a:ext uri="{FF2B5EF4-FFF2-40B4-BE49-F238E27FC236}">
                      <a16:creationId xmlns:a16="http://schemas.microsoft.com/office/drawing/2014/main" id="{9F064335-341F-0F47-8A99-F1B82F30A2A3}"/>
                    </a:ext>
                  </a:extLst>
                </p:cNvPr>
                <p:cNvPicPr/>
                <p:nvPr/>
              </p:nvPicPr>
              <p:blipFill>
                <a:blip r:embed="rId269"/>
                <a:stretch>
                  <a:fillRect/>
                </a:stretch>
              </p:blipFill>
              <p:spPr>
                <a:xfrm>
                  <a:off x="11489830" y="2456743"/>
                  <a:ext cx="701640" cy="985320"/>
                </a:xfrm>
                <a:prstGeom prst="rect">
                  <a:avLst/>
                </a:prstGeom>
              </p:spPr>
            </p:pic>
          </mc:Fallback>
        </mc:AlternateContent>
      </p:grpSp>
    </p:spTree>
    <p:extLst>
      <p:ext uri="{BB962C8B-B14F-4D97-AF65-F5344CB8AC3E}">
        <p14:creationId xmlns:p14="http://schemas.microsoft.com/office/powerpoint/2010/main" val="3555078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D17A7A-C2C8-C447-B581-B43A3B34C500}"/>
              </a:ext>
            </a:extLst>
          </p:cNvPr>
          <p:cNvSpPr txBox="1"/>
          <p:nvPr/>
        </p:nvSpPr>
        <p:spPr>
          <a:xfrm>
            <a:off x="4458021" y="0"/>
            <a:ext cx="3615926" cy="400110"/>
          </a:xfrm>
          <a:prstGeom prst="rect">
            <a:avLst/>
          </a:prstGeom>
          <a:noFill/>
        </p:spPr>
        <p:txBody>
          <a:bodyPr wrap="none" rtlCol="0">
            <a:spAutoFit/>
          </a:bodyPr>
          <a:lstStyle/>
          <a:p>
            <a:r>
              <a:rPr lang="en-US" sz="2000" b="1" dirty="0">
                <a:solidFill>
                  <a:srgbClr val="FF0000"/>
                </a:solidFill>
              </a:rPr>
              <a:t>1. Measure of Central Tendency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2958A57-AFCE-EC42-A3A0-EABB7623BC6A}"/>
                  </a:ext>
                </a:extLst>
              </p:cNvPr>
              <p:cNvSpPr txBox="1"/>
              <p:nvPr/>
            </p:nvSpPr>
            <p:spPr>
              <a:xfrm>
                <a:off x="844062" y="400110"/>
                <a:ext cx="10914184" cy="6740307"/>
              </a:xfrm>
              <a:prstGeom prst="rect">
                <a:avLst/>
              </a:prstGeom>
              <a:noFill/>
            </p:spPr>
            <p:txBody>
              <a:bodyPr wrap="square" rtlCol="0">
                <a:spAutoFit/>
              </a:bodyPr>
              <a:lstStyle/>
              <a:p>
                <a:r>
                  <a:rPr lang="en-GB" sz="1400" dirty="0"/>
                  <a:t>A measure of central tendency is a summary statistic that represents the centre point or typical value of a dataset. These measures indicate where most values in a distribution fall and are also referred to as the central location of a distribution. </a:t>
                </a:r>
              </a:p>
              <a:p>
                <a:endParaRPr lang="en-GB" sz="1600" dirty="0"/>
              </a:p>
              <a:p>
                <a:pPr marL="342900" indent="-342900">
                  <a:buAutoNum type="arabicPeriod"/>
                </a:pPr>
                <a:r>
                  <a:rPr lang="en-GB" sz="1600" b="1" dirty="0">
                    <a:solidFill>
                      <a:srgbClr val="00B050"/>
                    </a:solidFill>
                  </a:rPr>
                  <a:t>Mean</a:t>
                </a:r>
              </a:p>
              <a:p>
                <a:r>
                  <a:rPr lang="en-GB" sz="1400" dirty="0"/>
                  <a:t>Average value of the set of Numbers. Mean is a a number around which a whole data is spread out. Denoted by </a:t>
                </a:r>
                <a:r>
                  <a:rPr lang="en-GB" sz="2000" b="1" dirty="0">
                    <a:solidFill>
                      <a:srgbClr val="FF0000"/>
                    </a:solidFill>
                  </a:rPr>
                  <a:t>µ </a:t>
                </a:r>
                <a:r>
                  <a:rPr lang="en-GB" sz="1400" dirty="0"/>
                  <a:t>for population mean and</a:t>
                </a:r>
                <a14:m>
                  <m:oMath xmlns:m="http://schemas.openxmlformats.org/officeDocument/2006/math">
                    <m:r>
                      <a:rPr lang="en-GB" sz="1400" b="0" i="1" smtClean="0">
                        <a:latin typeface="Cambria Math" panose="02040503050406030204" pitchFamily="18" charset="0"/>
                      </a:rPr>
                      <m:t>  </m:t>
                    </m:r>
                  </m:oMath>
                </a14:m>
                <a:endParaRPr lang="en-GB" u="sng" dirty="0">
                  <a:hlinkClick r:id="rId2"/>
                </a:endParaRPr>
              </a:p>
              <a:p>
                <a:r>
                  <a:rPr lang="en-GB" sz="1400" dirty="0"/>
                  <a:t>for sample mean.</a:t>
                </a:r>
              </a:p>
              <a:p>
                <a:endParaRPr lang="en-GB" sz="1400" dirty="0"/>
              </a:p>
              <a:p>
                <a:r>
                  <a:rPr lang="en-GB" sz="1400" b="1" i="1" dirty="0"/>
                  <a:t>Example</a:t>
                </a:r>
                <a:r>
                  <a:rPr lang="en-GB" sz="1400" dirty="0"/>
                  <a:t>: Find the mean of 5,5,2,6,3,8,9?</a:t>
                </a:r>
              </a:p>
              <a:p>
                <a:r>
                  <a:rPr lang="en-GB" sz="1400" dirty="0"/>
                  <a:t>A: Mean is (5+5+2+6+3+8+9) / 7 = 38/7 = 5.43</a:t>
                </a:r>
              </a:p>
              <a:p>
                <a:endParaRPr lang="en-US" sz="1600" dirty="0"/>
              </a:p>
              <a:p>
                <a:r>
                  <a:rPr lang="en-GB" sz="1600" b="1" dirty="0">
                    <a:solidFill>
                      <a:srgbClr val="0070C0"/>
                    </a:solidFill>
                  </a:rPr>
                  <a:t>2. Median</a:t>
                </a:r>
              </a:p>
              <a:p>
                <a:r>
                  <a:rPr lang="en-GB" sz="1400" dirty="0"/>
                  <a:t>Median is the value </a:t>
                </a:r>
                <a:r>
                  <a:rPr lang="en-GB" sz="1400" i="1" dirty="0"/>
                  <a:t>which divides the data in 2 equal parts </a:t>
                </a:r>
                <a:r>
                  <a:rPr lang="en-GB" sz="1400" dirty="0"/>
                  <a:t>i.e. number of terms on right side of it is same as number of terms on left side of it when data is arranged in either </a:t>
                </a:r>
                <a:r>
                  <a:rPr lang="en-GB" sz="1400" b="1" dirty="0"/>
                  <a:t>ascending or descending order</a:t>
                </a:r>
                <a:r>
                  <a:rPr lang="en-GB" sz="1400" dirty="0"/>
                  <a:t>.</a:t>
                </a:r>
              </a:p>
              <a:p>
                <a:r>
                  <a:rPr lang="en-GB" sz="1400" dirty="0"/>
                  <a:t>(</a:t>
                </a:r>
                <a:r>
                  <a:rPr lang="en-GB" sz="1400" b="1" dirty="0"/>
                  <a:t>Note</a:t>
                </a:r>
                <a:r>
                  <a:rPr lang="en-GB" sz="1400" dirty="0"/>
                  <a:t>: If you sort data in descending order, it won’t affect median but IQR will be negative. IQR will be discussed in next slide.)</a:t>
                </a:r>
              </a:p>
              <a:p>
                <a:endParaRPr lang="en-GB" sz="1400" dirty="0"/>
              </a:p>
              <a:p>
                <a:r>
                  <a:rPr lang="en-GB" sz="1400" b="1" i="1" dirty="0"/>
                  <a:t>Example</a:t>
                </a:r>
                <a:r>
                  <a:rPr lang="en-GB" sz="1400" dirty="0"/>
                  <a:t>: Find the Median of 5,5,2,6,3,8,9?</a:t>
                </a:r>
              </a:p>
              <a:p>
                <a:r>
                  <a:rPr lang="en-GB" sz="1400" dirty="0"/>
                  <a:t>A: Putting it in ascending order = 2,3,5,5,6,8,9. Hence, Median = Mid Number = </a:t>
                </a:r>
                <a:r>
                  <a:rPr lang="en-GB" sz="1400" b="1" dirty="0"/>
                  <a:t>5. </a:t>
                </a:r>
              </a:p>
              <a:p>
                <a:r>
                  <a:rPr lang="en-GB" sz="1400" dirty="0"/>
                  <a:t>(</a:t>
                </a:r>
                <a:r>
                  <a:rPr lang="en-GB" sz="1400" b="1" dirty="0"/>
                  <a:t>Note</a:t>
                </a:r>
                <a:r>
                  <a:rPr lang="en-GB" sz="1400" dirty="0"/>
                  <a:t>: Median of a even set of numbers can be found by taking the average of the 2 middle numbers. </a:t>
                </a:r>
              </a:p>
              <a:p>
                <a:r>
                  <a:rPr lang="en-GB" sz="1400" dirty="0"/>
                  <a:t>  E.g. Median of 2,3,4,7 = average of (3 and 4 ) = 3.5)</a:t>
                </a:r>
                <a:endParaRPr lang="en-GB" sz="1400" b="1" dirty="0"/>
              </a:p>
              <a:p>
                <a:endParaRPr lang="en-US" sz="1600" dirty="0"/>
              </a:p>
              <a:p>
                <a:r>
                  <a:rPr lang="en-GB" sz="1600" b="1" dirty="0">
                    <a:solidFill>
                      <a:schemeClr val="tx2">
                        <a:lumMod val="75000"/>
                        <a:lumOff val="25000"/>
                      </a:schemeClr>
                    </a:solidFill>
                  </a:rPr>
                  <a:t>3. Mode</a:t>
                </a:r>
              </a:p>
              <a:p>
                <a:r>
                  <a:rPr lang="en-GB" sz="1400" dirty="0"/>
                  <a:t>Mode is the term </a:t>
                </a:r>
                <a:r>
                  <a:rPr lang="en-GB" sz="1400" i="1" dirty="0"/>
                  <a:t>appearing maximum time </a:t>
                </a:r>
                <a:r>
                  <a:rPr lang="en-GB" sz="1400" dirty="0"/>
                  <a:t>in data set i.e. term that has highest frequency.</a:t>
                </a:r>
              </a:p>
              <a:p>
                <a:endParaRPr lang="en-GB" sz="1400" dirty="0"/>
              </a:p>
              <a:p>
                <a:r>
                  <a:rPr lang="en-GB" sz="1400" b="1" i="1" dirty="0"/>
                  <a:t>Example</a:t>
                </a:r>
                <a:r>
                  <a:rPr lang="en-GB" sz="1400" dirty="0"/>
                  <a:t>: Find the Median of 5,5,2,6,3,8,9?</a:t>
                </a:r>
              </a:p>
              <a:p>
                <a:r>
                  <a:rPr lang="en-GB" sz="1400" dirty="0"/>
                  <a:t>A: Mode = Maximum number of repetition in dataset = 5. Hence, Mode = 5. </a:t>
                </a:r>
              </a:p>
              <a:p>
                <a:r>
                  <a:rPr lang="en-GB" sz="1400" dirty="0"/>
                  <a:t>(</a:t>
                </a:r>
                <a:r>
                  <a:rPr lang="en-GB" sz="1400" b="1" dirty="0"/>
                  <a:t>Note</a:t>
                </a:r>
                <a:r>
                  <a:rPr lang="en-GB" sz="1400" dirty="0"/>
                  <a:t>: If there is no repetition of data then mode is not present. E.g.: What is the mode of 1,2,3,5,6? </a:t>
                </a:r>
              </a:p>
              <a:p>
                <a:r>
                  <a:rPr lang="en-GB" sz="1400" dirty="0"/>
                  <a:t>A: None i.e. mode is not present.)</a:t>
                </a:r>
              </a:p>
              <a:p>
                <a:endParaRPr lang="en-GB" sz="1600" dirty="0"/>
              </a:p>
              <a:p>
                <a:endParaRPr lang="en-US" dirty="0"/>
              </a:p>
            </p:txBody>
          </p:sp>
        </mc:Choice>
        <mc:Fallback xmlns="">
          <p:sp>
            <p:nvSpPr>
              <p:cNvPr id="3" name="TextBox 2">
                <a:extLst>
                  <a:ext uri="{FF2B5EF4-FFF2-40B4-BE49-F238E27FC236}">
                    <a16:creationId xmlns:a16="http://schemas.microsoft.com/office/drawing/2014/main" id="{E2958A57-AFCE-EC42-A3A0-EABB7623BC6A}"/>
                  </a:ext>
                </a:extLst>
              </p:cNvPr>
              <p:cNvSpPr txBox="1">
                <a:spLocks noRot="1" noChangeAspect="1" noMove="1" noResize="1" noEditPoints="1" noAdjustHandles="1" noChangeArrowheads="1" noChangeShapeType="1" noTextEdit="1"/>
              </p:cNvSpPr>
              <p:nvPr/>
            </p:nvSpPr>
            <p:spPr>
              <a:xfrm>
                <a:off x="844062" y="400110"/>
                <a:ext cx="10914184" cy="6740307"/>
              </a:xfrm>
              <a:prstGeom prst="rect">
                <a:avLst/>
              </a:prstGeom>
              <a:blipFill>
                <a:blip r:embed="rId3"/>
                <a:stretch>
                  <a:fillRect l="-232" t="-18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6A7345-5FB4-5C40-9E70-6F15B05418EE}"/>
              </a:ext>
            </a:extLst>
          </p:cNvPr>
          <p:cNvPicPr>
            <a:picLocks noChangeAspect="1"/>
          </p:cNvPicPr>
          <p:nvPr/>
        </p:nvPicPr>
        <p:blipFill>
          <a:blip r:embed="rId4"/>
          <a:stretch>
            <a:fillRect/>
          </a:stretch>
        </p:blipFill>
        <p:spPr>
          <a:xfrm>
            <a:off x="11347938" y="1658366"/>
            <a:ext cx="222032" cy="267970"/>
          </a:xfrm>
          <a:prstGeom prst="rect">
            <a:avLst/>
          </a:prstGeom>
        </p:spPr>
      </p:pic>
      <mc:AlternateContent xmlns:mc="http://schemas.openxmlformats.org/markup-compatibility/2006" xmlns:p14="http://schemas.microsoft.com/office/powerpoint/2010/main">
        <mc:Choice Requires="p14">
          <p:contentPart p14:bwMode="auto" r:id="rId5">
            <p14:nvContentPartPr>
              <p14:cNvPr id="125" name="Ink 124">
                <a:extLst>
                  <a:ext uri="{FF2B5EF4-FFF2-40B4-BE49-F238E27FC236}">
                    <a16:creationId xmlns:a16="http://schemas.microsoft.com/office/drawing/2014/main" id="{68C23FB7-E557-C84F-97E0-BFC69612EEC1}"/>
                  </a:ext>
                </a:extLst>
              </p14:cNvPr>
              <p14:cNvContentPartPr/>
              <p14:nvPr/>
            </p14:nvContentPartPr>
            <p14:xfrm>
              <a:off x="10317685" y="3456306"/>
              <a:ext cx="360" cy="360"/>
            </p14:xfrm>
          </p:contentPart>
        </mc:Choice>
        <mc:Fallback xmlns="">
          <p:pic>
            <p:nvPicPr>
              <p:cNvPr id="125" name="Ink 124">
                <a:extLst>
                  <a:ext uri="{FF2B5EF4-FFF2-40B4-BE49-F238E27FC236}">
                    <a16:creationId xmlns:a16="http://schemas.microsoft.com/office/drawing/2014/main" id="{68C23FB7-E557-C84F-97E0-BFC69612EEC1}"/>
                  </a:ext>
                </a:extLst>
              </p:cNvPr>
              <p:cNvPicPr/>
              <p:nvPr/>
            </p:nvPicPr>
            <p:blipFill>
              <a:blip r:embed="rId112"/>
              <a:stretch>
                <a:fillRect/>
              </a:stretch>
            </p:blipFill>
            <p:spPr>
              <a:xfrm>
                <a:off x="10309045" y="344730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72" name="Ink 171">
                <a:extLst>
                  <a:ext uri="{FF2B5EF4-FFF2-40B4-BE49-F238E27FC236}">
                    <a16:creationId xmlns:a16="http://schemas.microsoft.com/office/drawing/2014/main" id="{7F5CADC1-3C34-854F-9ED1-8ECF61659739}"/>
                  </a:ext>
                </a:extLst>
              </p14:cNvPr>
              <p14:cNvContentPartPr/>
              <p14:nvPr/>
            </p14:nvContentPartPr>
            <p14:xfrm>
              <a:off x="9313630" y="4239103"/>
              <a:ext cx="72000" cy="95040"/>
            </p14:xfrm>
          </p:contentPart>
        </mc:Choice>
        <mc:Fallback>
          <p:pic>
            <p:nvPicPr>
              <p:cNvPr id="172" name="Ink 171">
                <a:extLst>
                  <a:ext uri="{FF2B5EF4-FFF2-40B4-BE49-F238E27FC236}">
                    <a16:creationId xmlns:a16="http://schemas.microsoft.com/office/drawing/2014/main" id="{7F5CADC1-3C34-854F-9ED1-8ECF61659739}"/>
                  </a:ext>
                </a:extLst>
              </p:cNvPr>
              <p:cNvPicPr/>
              <p:nvPr/>
            </p:nvPicPr>
            <p:blipFill>
              <a:blip r:embed="rId114"/>
              <a:stretch>
                <a:fillRect/>
              </a:stretch>
            </p:blipFill>
            <p:spPr>
              <a:xfrm>
                <a:off x="9282670" y="4208143"/>
                <a:ext cx="133200" cy="156240"/>
              </a:xfrm>
              <a:prstGeom prst="rect">
                <a:avLst/>
              </a:prstGeom>
            </p:spPr>
          </p:pic>
        </mc:Fallback>
      </mc:AlternateContent>
      <p:grpSp>
        <p:nvGrpSpPr>
          <p:cNvPr id="232" name="Group 231">
            <a:extLst>
              <a:ext uri="{FF2B5EF4-FFF2-40B4-BE49-F238E27FC236}">
                <a16:creationId xmlns:a16="http://schemas.microsoft.com/office/drawing/2014/main" id="{FFC2944A-0BB6-B24F-B209-449F2D681411}"/>
              </a:ext>
            </a:extLst>
          </p:cNvPr>
          <p:cNvGrpSpPr/>
          <p:nvPr/>
        </p:nvGrpSpPr>
        <p:grpSpPr>
          <a:xfrm>
            <a:off x="9690910" y="6062503"/>
            <a:ext cx="318600" cy="421560"/>
            <a:chOff x="9690910" y="6062503"/>
            <a:chExt cx="318600" cy="421560"/>
          </a:xfrm>
        </p:grpSpPr>
        <mc:AlternateContent xmlns:mc="http://schemas.openxmlformats.org/markup-compatibility/2006">
          <mc:Choice xmlns:p14="http://schemas.microsoft.com/office/powerpoint/2010/main" Requires="p14">
            <p:contentPart p14:bwMode="auto" r:id="rId115">
              <p14:nvContentPartPr>
                <p14:cNvPr id="221" name="Ink 220">
                  <a:extLst>
                    <a:ext uri="{FF2B5EF4-FFF2-40B4-BE49-F238E27FC236}">
                      <a16:creationId xmlns:a16="http://schemas.microsoft.com/office/drawing/2014/main" id="{39584F7D-C3C7-A446-B71C-3E7F5B43B6C6}"/>
                    </a:ext>
                  </a:extLst>
                </p14:cNvPr>
                <p14:cNvContentPartPr/>
                <p14:nvPr/>
              </p14:nvContentPartPr>
              <p14:xfrm>
                <a:off x="9812230" y="6116143"/>
                <a:ext cx="111600" cy="264240"/>
              </p14:xfrm>
            </p:contentPart>
          </mc:Choice>
          <mc:Fallback>
            <p:pic>
              <p:nvPicPr>
                <p:cNvPr id="221" name="Ink 220">
                  <a:extLst>
                    <a:ext uri="{FF2B5EF4-FFF2-40B4-BE49-F238E27FC236}">
                      <a16:creationId xmlns:a16="http://schemas.microsoft.com/office/drawing/2014/main" id="{39584F7D-C3C7-A446-B71C-3E7F5B43B6C6}"/>
                    </a:ext>
                  </a:extLst>
                </p:cNvPr>
                <p:cNvPicPr/>
                <p:nvPr/>
              </p:nvPicPr>
              <p:blipFill>
                <a:blip r:embed="rId116"/>
                <a:stretch>
                  <a:fillRect/>
                </a:stretch>
              </p:blipFill>
              <p:spPr>
                <a:xfrm>
                  <a:off x="9781630" y="6085183"/>
                  <a:ext cx="17316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222" name="Ink 221">
                  <a:extLst>
                    <a:ext uri="{FF2B5EF4-FFF2-40B4-BE49-F238E27FC236}">
                      <a16:creationId xmlns:a16="http://schemas.microsoft.com/office/drawing/2014/main" id="{3DC2C450-DE15-3345-A34F-C356DF9E8752}"/>
                    </a:ext>
                  </a:extLst>
                </p14:cNvPr>
                <p14:cNvContentPartPr/>
                <p14:nvPr/>
              </p14:nvContentPartPr>
              <p14:xfrm>
                <a:off x="9782710" y="6259423"/>
                <a:ext cx="97920" cy="180720"/>
              </p14:xfrm>
            </p:contentPart>
          </mc:Choice>
          <mc:Fallback>
            <p:pic>
              <p:nvPicPr>
                <p:cNvPr id="222" name="Ink 221">
                  <a:extLst>
                    <a:ext uri="{FF2B5EF4-FFF2-40B4-BE49-F238E27FC236}">
                      <a16:creationId xmlns:a16="http://schemas.microsoft.com/office/drawing/2014/main" id="{3DC2C450-DE15-3345-A34F-C356DF9E8752}"/>
                    </a:ext>
                  </a:extLst>
                </p:cNvPr>
                <p:cNvPicPr/>
                <p:nvPr/>
              </p:nvPicPr>
              <p:blipFill>
                <a:blip r:embed="rId118"/>
                <a:stretch>
                  <a:fillRect/>
                </a:stretch>
              </p:blipFill>
              <p:spPr>
                <a:xfrm>
                  <a:off x="9752110" y="6228823"/>
                  <a:ext cx="15912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23" name="Ink 222">
                  <a:extLst>
                    <a:ext uri="{FF2B5EF4-FFF2-40B4-BE49-F238E27FC236}">
                      <a16:creationId xmlns:a16="http://schemas.microsoft.com/office/drawing/2014/main" id="{F4E06B01-3C62-F145-BA3C-076D30F2EF3F}"/>
                    </a:ext>
                  </a:extLst>
                </p14:cNvPr>
                <p14:cNvContentPartPr/>
                <p14:nvPr/>
              </p14:nvContentPartPr>
              <p14:xfrm>
                <a:off x="10005550" y="6358783"/>
                <a:ext cx="3960" cy="109800"/>
              </p14:xfrm>
            </p:contentPart>
          </mc:Choice>
          <mc:Fallback>
            <p:pic>
              <p:nvPicPr>
                <p:cNvPr id="223" name="Ink 222">
                  <a:extLst>
                    <a:ext uri="{FF2B5EF4-FFF2-40B4-BE49-F238E27FC236}">
                      <a16:creationId xmlns:a16="http://schemas.microsoft.com/office/drawing/2014/main" id="{F4E06B01-3C62-F145-BA3C-076D30F2EF3F}"/>
                    </a:ext>
                  </a:extLst>
                </p:cNvPr>
                <p:cNvPicPr/>
                <p:nvPr/>
              </p:nvPicPr>
              <p:blipFill>
                <a:blip r:embed="rId120"/>
                <a:stretch>
                  <a:fillRect/>
                </a:stretch>
              </p:blipFill>
              <p:spPr>
                <a:xfrm>
                  <a:off x="9974950" y="6328183"/>
                  <a:ext cx="6516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24" name="Ink 223">
                  <a:extLst>
                    <a:ext uri="{FF2B5EF4-FFF2-40B4-BE49-F238E27FC236}">
                      <a16:creationId xmlns:a16="http://schemas.microsoft.com/office/drawing/2014/main" id="{FDD15375-8E24-2844-8480-19C938578011}"/>
                    </a:ext>
                  </a:extLst>
                </p14:cNvPr>
                <p14:cNvContentPartPr/>
                <p14:nvPr/>
              </p14:nvContentPartPr>
              <p14:xfrm>
                <a:off x="9690910" y="6062503"/>
                <a:ext cx="221040" cy="340560"/>
              </p14:xfrm>
            </p:contentPart>
          </mc:Choice>
          <mc:Fallback>
            <p:pic>
              <p:nvPicPr>
                <p:cNvPr id="224" name="Ink 223">
                  <a:extLst>
                    <a:ext uri="{FF2B5EF4-FFF2-40B4-BE49-F238E27FC236}">
                      <a16:creationId xmlns:a16="http://schemas.microsoft.com/office/drawing/2014/main" id="{FDD15375-8E24-2844-8480-19C938578011}"/>
                    </a:ext>
                  </a:extLst>
                </p:cNvPr>
                <p:cNvPicPr/>
                <p:nvPr/>
              </p:nvPicPr>
              <p:blipFill>
                <a:blip r:embed="rId122"/>
                <a:stretch>
                  <a:fillRect/>
                </a:stretch>
              </p:blipFill>
              <p:spPr>
                <a:xfrm>
                  <a:off x="9660310" y="6031903"/>
                  <a:ext cx="28224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225" name="Ink 224">
                  <a:extLst>
                    <a:ext uri="{FF2B5EF4-FFF2-40B4-BE49-F238E27FC236}">
                      <a16:creationId xmlns:a16="http://schemas.microsoft.com/office/drawing/2014/main" id="{0240040A-2559-2843-B2F4-9F1EF305619D}"/>
                    </a:ext>
                  </a:extLst>
                </p14:cNvPr>
                <p14:cNvContentPartPr/>
                <p14:nvPr/>
              </p14:nvContentPartPr>
              <p14:xfrm>
                <a:off x="9798190" y="6316663"/>
                <a:ext cx="99360" cy="167400"/>
              </p14:xfrm>
            </p:contentPart>
          </mc:Choice>
          <mc:Fallback>
            <p:pic>
              <p:nvPicPr>
                <p:cNvPr id="225" name="Ink 224">
                  <a:extLst>
                    <a:ext uri="{FF2B5EF4-FFF2-40B4-BE49-F238E27FC236}">
                      <a16:creationId xmlns:a16="http://schemas.microsoft.com/office/drawing/2014/main" id="{0240040A-2559-2843-B2F4-9F1EF305619D}"/>
                    </a:ext>
                  </a:extLst>
                </p:cNvPr>
                <p:cNvPicPr/>
                <p:nvPr/>
              </p:nvPicPr>
              <p:blipFill>
                <a:blip r:embed="rId124"/>
                <a:stretch>
                  <a:fillRect/>
                </a:stretch>
              </p:blipFill>
              <p:spPr>
                <a:xfrm>
                  <a:off x="9767590" y="6286063"/>
                  <a:ext cx="160560" cy="228600"/>
                </a:xfrm>
                <a:prstGeom prst="rect">
                  <a:avLst/>
                </a:prstGeom>
              </p:spPr>
            </p:pic>
          </mc:Fallback>
        </mc:AlternateContent>
      </p:grpSp>
      <p:grpSp>
        <p:nvGrpSpPr>
          <p:cNvPr id="231" name="Group 230">
            <a:extLst>
              <a:ext uri="{FF2B5EF4-FFF2-40B4-BE49-F238E27FC236}">
                <a16:creationId xmlns:a16="http://schemas.microsoft.com/office/drawing/2014/main" id="{E9A78ECE-070D-8D49-AD17-DBD5EDA949F6}"/>
              </a:ext>
            </a:extLst>
          </p:cNvPr>
          <p:cNvGrpSpPr/>
          <p:nvPr/>
        </p:nvGrpSpPr>
        <p:grpSpPr>
          <a:xfrm>
            <a:off x="10262590" y="6013543"/>
            <a:ext cx="456480" cy="392040"/>
            <a:chOff x="10262590" y="6013543"/>
            <a:chExt cx="456480" cy="392040"/>
          </a:xfrm>
        </p:grpSpPr>
        <mc:AlternateContent xmlns:mc="http://schemas.openxmlformats.org/markup-compatibility/2006">
          <mc:Choice xmlns:p14="http://schemas.microsoft.com/office/powerpoint/2010/main" Requires="p14">
            <p:contentPart p14:bwMode="auto" r:id="rId125">
              <p14:nvContentPartPr>
                <p14:cNvPr id="226" name="Ink 225">
                  <a:extLst>
                    <a:ext uri="{FF2B5EF4-FFF2-40B4-BE49-F238E27FC236}">
                      <a16:creationId xmlns:a16="http://schemas.microsoft.com/office/drawing/2014/main" id="{18E801D8-278B-1749-9C97-36DDF6918EF7}"/>
                    </a:ext>
                  </a:extLst>
                </p14:cNvPr>
                <p14:cNvContentPartPr/>
                <p14:nvPr/>
              </p14:nvContentPartPr>
              <p14:xfrm>
                <a:off x="10262590" y="6013543"/>
                <a:ext cx="146520" cy="294480"/>
              </p14:xfrm>
            </p:contentPart>
          </mc:Choice>
          <mc:Fallback>
            <p:pic>
              <p:nvPicPr>
                <p:cNvPr id="226" name="Ink 225">
                  <a:extLst>
                    <a:ext uri="{FF2B5EF4-FFF2-40B4-BE49-F238E27FC236}">
                      <a16:creationId xmlns:a16="http://schemas.microsoft.com/office/drawing/2014/main" id="{18E801D8-278B-1749-9C97-36DDF6918EF7}"/>
                    </a:ext>
                  </a:extLst>
                </p:cNvPr>
                <p:cNvPicPr/>
                <p:nvPr/>
              </p:nvPicPr>
              <p:blipFill>
                <a:blip r:embed="rId126"/>
                <a:stretch>
                  <a:fillRect/>
                </a:stretch>
              </p:blipFill>
              <p:spPr>
                <a:xfrm>
                  <a:off x="10231990" y="5982943"/>
                  <a:ext cx="20808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227" name="Ink 226">
                  <a:extLst>
                    <a:ext uri="{FF2B5EF4-FFF2-40B4-BE49-F238E27FC236}">
                      <a16:creationId xmlns:a16="http://schemas.microsoft.com/office/drawing/2014/main" id="{EC6D6F19-47AB-5440-B0C9-783E9964D0CB}"/>
                    </a:ext>
                  </a:extLst>
                </p14:cNvPr>
                <p14:cNvContentPartPr/>
                <p14:nvPr/>
              </p14:nvContentPartPr>
              <p14:xfrm>
                <a:off x="10351150" y="6206863"/>
                <a:ext cx="45720" cy="152280"/>
              </p14:xfrm>
            </p:contentPart>
          </mc:Choice>
          <mc:Fallback>
            <p:pic>
              <p:nvPicPr>
                <p:cNvPr id="227" name="Ink 226">
                  <a:extLst>
                    <a:ext uri="{FF2B5EF4-FFF2-40B4-BE49-F238E27FC236}">
                      <a16:creationId xmlns:a16="http://schemas.microsoft.com/office/drawing/2014/main" id="{EC6D6F19-47AB-5440-B0C9-783E9964D0CB}"/>
                    </a:ext>
                  </a:extLst>
                </p:cNvPr>
                <p:cNvPicPr/>
                <p:nvPr/>
              </p:nvPicPr>
              <p:blipFill>
                <a:blip r:embed="rId128"/>
                <a:stretch>
                  <a:fillRect/>
                </a:stretch>
              </p:blipFill>
              <p:spPr>
                <a:xfrm>
                  <a:off x="10320190" y="6176263"/>
                  <a:ext cx="10728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228" name="Ink 227">
                  <a:extLst>
                    <a:ext uri="{FF2B5EF4-FFF2-40B4-BE49-F238E27FC236}">
                      <a16:creationId xmlns:a16="http://schemas.microsoft.com/office/drawing/2014/main" id="{19C4DA9E-CB2A-0F4B-A6BB-F5C2BB2A400F}"/>
                    </a:ext>
                  </a:extLst>
                </p14:cNvPr>
                <p14:cNvContentPartPr/>
                <p14:nvPr/>
              </p14:nvContentPartPr>
              <p14:xfrm>
                <a:off x="10567510" y="6053503"/>
                <a:ext cx="145080" cy="183600"/>
              </p14:xfrm>
            </p:contentPart>
          </mc:Choice>
          <mc:Fallback>
            <p:pic>
              <p:nvPicPr>
                <p:cNvPr id="228" name="Ink 227">
                  <a:extLst>
                    <a:ext uri="{FF2B5EF4-FFF2-40B4-BE49-F238E27FC236}">
                      <a16:creationId xmlns:a16="http://schemas.microsoft.com/office/drawing/2014/main" id="{19C4DA9E-CB2A-0F4B-A6BB-F5C2BB2A400F}"/>
                    </a:ext>
                  </a:extLst>
                </p:cNvPr>
                <p:cNvPicPr/>
                <p:nvPr/>
              </p:nvPicPr>
              <p:blipFill>
                <a:blip r:embed="rId130"/>
                <a:stretch>
                  <a:fillRect/>
                </a:stretch>
              </p:blipFill>
              <p:spPr>
                <a:xfrm>
                  <a:off x="10536910" y="6022903"/>
                  <a:ext cx="20628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229" name="Ink 228">
                  <a:extLst>
                    <a:ext uri="{FF2B5EF4-FFF2-40B4-BE49-F238E27FC236}">
                      <a16:creationId xmlns:a16="http://schemas.microsoft.com/office/drawing/2014/main" id="{D93025AB-3D88-AE4B-AD36-376754273379}"/>
                    </a:ext>
                  </a:extLst>
                </p14:cNvPr>
                <p14:cNvContentPartPr/>
                <p14:nvPr/>
              </p14:nvContentPartPr>
              <p14:xfrm>
                <a:off x="10609990" y="6151063"/>
                <a:ext cx="109080" cy="187920"/>
              </p14:xfrm>
            </p:contentPart>
          </mc:Choice>
          <mc:Fallback>
            <p:pic>
              <p:nvPicPr>
                <p:cNvPr id="229" name="Ink 228">
                  <a:extLst>
                    <a:ext uri="{FF2B5EF4-FFF2-40B4-BE49-F238E27FC236}">
                      <a16:creationId xmlns:a16="http://schemas.microsoft.com/office/drawing/2014/main" id="{D93025AB-3D88-AE4B-AD36-376754273379}"/>
                    </a:ext>
                  </a:extLst>
                </p:cNvPr>
                <p:cNvPicPr/>
                <p:nvPr/>
              </p:nvPicPr>
              <p:blipFill>
                <a:blip r:embed="rId132"/>
                <a:stretch>
                  <a:fillRect/>
                </a:stretch>
              </p:blipFill>
              <p:spPr>
                <a:xfrm>
                  <a:off x="10579030" y="6120463"/>
                  <a:ext cx="17028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230" name="Ink 229">
                  <a:extLst>
                    <a:ext uri="{FF2B5EF4-FFF2-40B4-BE49-F238E27FC236}">
                      <a16:creationId xmlns:a16="http://schemas.microsoft.com/office/drawing/2014/main" id="{352FF76D-85BB-A243-9BF3-DCBE023C071F}"/>
                    </a:ext>
                  </a:extLst>
                </p14:cNvPr>
                <p14:cNvContentPartPr/>
                <p14:nvPr/>
              </p14:nvContentPartPr>
              <p14:xfrm>
                <a:off x="10490470" y="6304423"/>
                <a:ext cx="21240" cy="101160"/>
              </p14:xfrm>
            </p:contentPart>
          </mc:Choice>
          <mc:Fallback>
            <p:pic>
              <p:nvPicPr>
                <p:cNvPr id="230" name="Ink 229">
                  <a:extLst>
                    <a:ext uri="{FF2B5EF4-FFF2-40B4-BE49-F238E27FC236}">
                      <a16:creationId xmlns:a16="http://schemas.microsoft.com/office/drawing/2014/main" id="{352FF76D-85BB-A243-9BF3-DCBE023C071F}"/>
                    </a:ext>
                  </a:extLst>
                </p:cNvPr>
                <p:cNvPicPr/>
                <p:nvPr/>
              </p:nvPicPr>
              <p:blipFill>
                <a:blip r:embed="rId134"/>
                <a:stretch>
                  <a:fillRect/>
                </a:stretch>
              </p:blipFill>
              <p:spPr>
                <a:xfrm>
                  <a:off x="10459510" y="6273823"/>
                  <a:ext cx="82440" cy="162360"/>
                </a:xfrm>
                <a:prstGeom prst="rect">
                  <a:avLst/>
                </a:prstGeom>
              </p:spPr>
            </p:pic>
          </mc:Fallback>
        </mc:AlternateContent>
      </p:grpSp>
      <p:grpSp>
        <p:nvGrpSpPr>
          <p:cNvPr id="239" name="Group 238">
            <a:extLst>
              <a:ext uri="{FF2B5EF4-FFF2-40B4-BE49-F238E27FC236}">
                <a16:creationId xmlns:a16="http://schemas.microsoft.com/office/drawing/2014/main" id="{95421762-ED70-B24F-9A59-4442CE42731F}"/>
              </a:ext>
            </a:extLst>
          </p:cNvPr>
          <p:cNvGrpSpPr/>
          <p:nvPr/>
        </p:nvGrpSpPr>
        <p:grpSpPr>
          <a:xfrm>
            <a:off x="3095710" y="5504503"/>
            <a:ext cx="3660120" cy="402120"/>
            <a:chOff x="3095710" y="5504503"/>
            <a:chExt cx="3660120" cy="402120"/>
          </a:xfrm>
        </p:grpSpPr>
        <mc:AlternateContent xmlns:mc="http://schemas.openxmlformats.org/markup-compatibility/2006">
          <mc:Choice xmlns:p14="http://schemas.microsoft.com/office/powerpoint/2010/main" Requires="p14">
            <p:contentPart p14:bwMode="auto" r:id="rId135">
              <p14:nvContentPartPr>
                <p14:cNvPr id="233" name="Ink 232">
                  <a:extLst>
                    <a:ext uri="{FF2B5EF4-FFF2-40B4-BE49-F238E27FC236}">
                      <a16:creationId xmlns:a16="http://schemas.microsoft.com/office/drawing/2014/main" id="{774051B4-877F-3E4C-A38E-B6840F659CF7}"/>
                    </a:ext>
                  </a:extLst>
                </p14:cNvPr>
                <p14:cNvContentPartPr/>
                <p14:nvPr/>
              </p14:nvContentPartPr>
              <p14:xfrm>
                <a:off x="3095710" y="5504503"/>
                <a:ext cx="1414080" cy="400680"/>
              </p14:xfrm>
            </p:contentPart>
          </mc:Choice>
          <mc:Fallback>
            <p:pic>
              <p:nvPicPr>
                <p:cNvPr id="233" name="Ink 232">
                  <a:extLst>
                    <a:ext uri="{FF2B5EF4-FFF2-40B4-BE49-F238E27FC236}">
                      <a16:creationId xmlns:a16="http://schemas.microsoft.com/office/drawing/2014/main" id="{774051B4-877F-3E4C-A38E-B6840F659CF7}"/>
                    </a:ext>
                  </a:extLst>
                </p:cNvPr>
                <p:cNvPicPr/>
                <p:nvPr/>
              </p:nvPicPr>
              <p:blipFill>
                <a:blip r:embed="rId136"/>
                <a:stretch>
                  <a:fillRect/>
                </a:stretch>
              </p:blipFill>
              <p:spPr>
                <a:xfrm>
                  <a:off x="3065110" y="5473903"/>
                  <a:ext cx="1475640" cy="4618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234" name="Ink 233">
                  <a:extLst>
                    <a:ext uri="{FF2B5EF4-FFF2-40B4-BE49-F238E27FC236}">
                      <a16:creationId xmlns:a16="http://schemas.microsoft.com/office/drawing/2014/main" id="{7ACD3EA2-4DD4-A542-80BC-AD0D2ED3A2A1}"/>
                    </a:ext>
                  </a:extLst>
                </p14:cNvPr>
                <p14:cNvContentPartPr/>
                <p14:nvPr/>
              </p14:nvContentPartPr>
              <p14:xfrm>
                <a:off x="4681150" y="5582983"/>
                <a:ext cx="483480" cy="205200"/>
              </p14:xfrm>
            </p:contentPart>
          </mc:Choice>
          <mc:Fallback>
            <p:pic>
              <p:nvPicPr>
                <p:cNvPr id="234" name="Ink 233">
                  <a:extLst>
                    <a:ext uri="{FF2B5EF4-FFF2-40B4-BE49-F238E27FC236}">
                      <a16:creationId xmlns:a16="http://schemas.microsoft.com/office/drawing/2014/main" id="{7ACD3EA2-4DD4-A542-80BC-AD0D2ED3A2A1}"/>
                    </a:ext>
                  </a:extLst>
                </p:cNvPr>
                <p:cNvPicPr/>
                <p:nvPr/>
              </p:nvPicPr>
              <p:blipFill>
                <a:blip r:embed="rId138"/>
                <a:stretch>
                  <a:fillRect/>
                </a:stretch>
              </p:blipFill>
              <p:spPr>
                <a:xfrm>
                  <a:off x="4650550" y="5552383"/>
                  <a:ext cx="54468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35" name="Ink 234">
                  <a:extLst>
                    <a:ext uri="{FF2B5EF4-FFF2-40B4-BE49-F238E27FC236}">
                      <a16:creationId xmlns:a16="http://schemas.microsoft.com/office/drawing/2014/main" id="{1F954020-D84F-0E45-AB09-695906E16B5D}"/>
                    </a:ext>
                  </a:extLst>
                </p14:cNvPr>
                <p14:cNvContentPartPr/>
                <p14:nvPr/>
              </p14:nvContentPartPr>
              <p14:xfrm>
                <a:off x="5440750" y="5547703"/>
                <a:ext cx="348840" cy="172800"/>
              </p14:xfrm>
            </p:contentPart>
          </mc:Choice>
          <mc:Fallback>
            <p:pic>
              <p:nvPicPr>
                <p:cNvPr id="235" name="Ink 234">
                  <a:extLst>
                    <a:ext uri="{FF2B5EF4-FFF2-40B4-BE49-F238E27FC236}">
                      <a16:creationId xmlns:a16="http://schemas.microsoft.com/office/drawing/2014/main" id="{1F954020-D84F-0E45-AB09-695906E16B5D}"/>
                    </a:ext>
                  </a:extLst>
                </p:cNvPr>
                <p:cNvPicPr/>
                <p:nvPr/>
              </p:nvPicPr>
              <p:blipFill>
                <a:blip r:embed="rId140"/>
                <a:stretch>
                  <a:fillRect/>
                </a:stretch>
              </p:blipFill>
              <p:spPr>
                <a:xfrm>
                  <a:off x="5410150" y="5517103"/>
                  <a:ext cx="41004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236" name="Ink 235">
                  <a:extLst>
                    <a:ext uri="{FF2B5EF4-FFF2-40B4-BE49-F238E27FC236}">
                      <a16:creationId xmlns:a16="http://schemas.microsoft.com/office/drawing/2014/main" id="{E631A7AB-9150-3C4F-8E93-29141A4AC080}"/>
                    </a:ext>
                  </a:extLst>
                </p14:cNvPr>
                <p14:cNvContentPartPr/>
                <p14:nvPr/>
              </p14:nvContentPartPr>
              <p14:xfrm>
                <a:off x="5956270" y="5514223"/>
                <a:ext cx="315720" cy="203040"/>
              </p14:xfrm>
            </p:contentPart>
          </mc:Choice>
          <mc:Fallback>
            <p:pic>
              <p:nvPicPr>
                <p:cNvPr id="236" name="Ink 235">
                  <a:extLst>
                    <a:ext uri="{FF2B5EF4-FFF2-40B4-BE49-F238E27FC236}">
                      <a16:creationId xmlns:a16="http://schemas.microsoft.com/office/drawing/2014/main" id="{E631A7AB-9150-3C4F-8E93-29141A4AC080}"/>
                    </a:ext>
                  </a:extLst>
                </p:cNvPr>
                <p:cNvPicPr/>
                <p:nvPr/>
              </p:nvPicPr>
              <p:blipFill>
                <a:blip r:embed="rId142"/>
                <a:stretch>
                  <a:fillRect/>
                </a:stretch>
              </p:blipFill>
              <p:spPr>
                <a:xfrm>
                  <a:off x="5925670" y="5483263"/>
                  <a:ext cx="37692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237" name="Ink 236">
                  <a:extLst>
                    <a:ext uri="{FF2B5EF4-FFF2-40B4-BE49-F238E27FC236}">
                      <a16:creationId xmlns:a16="http://schemas.microsoft.com/office/drawing/2014/main" id="{AD200F0E-0922-E649-9F2D-4E0095E2698A}"/>
                    </a:ext>
                  </a:extLst>
                </p14:cNvPr>
                <p14:cNvContentPartPr/>
                <p14:nvPr/>
              </p14:nvContentPartPr>
              <p14:xfrm>
                <a:off x="6443710" y="5637343"/>
                <a:ext cx="32040" cy="30960"/>
              </p14:xfrm>
            </p:contentPart>
          </mc:Choice>
          <mc:Fallback>
            <p:pic>
              <p:nvPicPr>
                <p:cNvPr id="237" name="Ink 236">
                  <a:extLst>
                    <a:ext uri="{FF2B5EF4-FFF2-40B4-BE49-F238E27FC236}">
                      <a16:creationId xmlns:a16="http://schemas.microsoft.com/office/drawing/2014/main" id="{AD200F0E-0922-E649-9F2D-4E0095E2698A}"/>
                    </a:ext>
                  </a:extLst>
                </p:cNvPr>
                <p:cNvPicPr/>
                <p:nvPr/>
              </p:nvPicPr>
              <p:blipFill>
                <a:blip r:embed="rId144"/>
                <a:stretch>
                  <a:fillRect/>
                </a:stretch>
              </p:blipFill>
              <p:spPr>
                <a:xfrm>
                  <a:off x="6413110" y="5606383"/>
                  <a:ext cx="936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238" name="Ink 237">
                  <a:extLst>
                    <a:ext uri="{FF2B5EF4-FFF2-40B4-BE49-F238E27FC236}">
                      <a16:creationId xmlns:a16="http://schemas.microsoft.com/office/drawing/2014/main" id="{5184A324-326C-A04E-A4B7-4EED37425228}"/>
                    </a:ext>
                  </a:extLst>
                </p14:cNvPr>
                <p14:cNvContentPartPr/>
                <p14:nvPr/>
              </p14:nvContentPartPr>
              <p14:xfrm>
                <a:off x="4843870" y="5712583"/>
                <a:ext cx="1911960" cy="194040"/>
              </p14:xfrm>
            </p:contentPart>
          </mc:Choice>
          <mc:Fallback>
            <p:pic>
              <p:nvPicPr>
                <p:cNvPr id="238" name="Ink 237">
                  <a:extLst>
                    <a:ext uri="{FF2B5EF4-FFF2-40B4-BE49-F238E27FC236}">
                      <a16:creationId xmlns:a16="http://schemas.microsoft.com/office/drawing/2014/main" id="{5184A324-326C-A04E-A4B7-4EED37425228}"/>
                    </a:ext>
                  </a:extLst>
                </p:cNvPr>
                <p:cNvPicPr/>
                <p:nvPr/>
              </p:nvPicPr>
              <p:blipFill>
                <a:blip r:embed="rId146"/>
                <a:stretch>
                  <a:fillRect/>
                </a:stretch>
              </p:blipFill>
              <p:spPr>
                <a:xfrm>
                  <a:off x="4812910" y="5681983"/>
                  <a:ext cx="1973160" cy="255600"/>
                </a:xfrm>
                <a:prstGeom prst="rect">
                  <a:avLst/>
                </a:prstGeom>
              </p:spPr>
            </p:pic>
          </mc:Fallback>
        </mc:AlternateContent>
      </p:grpSp>
      <p:grpSp>
        <p:nvGrpSpPr>
          <p:cNvPr id="246" name="Group 245">
            <a:extLst>
              <a:ext uri="{FF2B5EF4-FFF2-40B4-BE49-F238E27FC236}">
                <a16:creationId xmlns:a16="http://schemas.microsoft.com/office/drawing/2014/main" id="{5B3FD637-B942-7548-A4AE-7F8E9B0FF096}"/>
              </a:ext>
            </a:extLst>
          </p:cNvPr>
          <p:cNvGrpSpPr/>
          <p:nvPr/>
        </p:nvGrpSpPr>
        <p:grpSpPr>
          <a:xfrm>
            <a:off x="8253070" y="3835543"/>
            <a:ext cx="3588840" cy="2006280"/>
            <a:chOff x="8253070" y="3835543"/>
            <a:chExt cx="3588840" cy="2006280"/>
          </a:xfrm>
        </p:grpSpPr>
        <mc:AlternateContent xmlns:mc="http://schemas.openxmlformats.org/markup-compatibility/2006">
          <mc:Choice xmlns:p14="http://schemas.microsoft.com/office/powerpoint/2010/main" Requires="p14">
            <p:contentPart p14:bwMode="auto" r:id="rId147">
              <p14:nvContentPartPr>
                <p14:cNvPr id="173" name="Ink 172">
                  <a:extLst>
                    <a:ext uri="{FF2B5EF4-FFF2-40B4-BE49-F238E27FC236}">
                      <a16:creationId xmlns:a16="http://schemas.microsoft.com/office/drawing/2014/main" id="{98AA989A-FC33-4B41-B7CB-E7CC5E23DCF2}"/>
                    </a:ext>
                  </a:extLst>
                </p14:cNvPr>
                <p14:cNvContentPartPr/>
                <p14:nvPr/>
              </p14:nvContentPartPr>
              <p14:xfrm>
                <a:off x="9218230" y="4118143"/>
                <a:ext cx="237240" cy="371880"/>
              </p14:xfrm>
            </p:contentPart>
          </mc:Choice>
          <mc:Fallback>
            <p:pic>
              <p:nvPicPr>
                <p:cNvPr id="173" name="Ink 172">
                  <a:extLst>
                    <a:ext uri="{FF2B5EF4-FFF2-40B4-BE49-F238E27FC236}">
                      <a16:creationId xmlns:a16="http://schemas.microsoft.com/office/drawing/2014/main" id="{98AA989A-FC33-4B41-B7CB-E7CC5E23DCF2}"/>
                    </a:ext>
                  </a:extLst>
                </p:cNvPr>
                <p:cNvPicPr/>
                <p:nvPr/>
              </p:nvPicPr>
              <p:blipFill>
                <a:blip r:embed="rId148"/>
                <a:stretch>
                  <a:fillRect/>
                </a:stretch>
              </p:blipFill>
              <p:spPr>
                <a:xfrm>
                  <a:off x="9187630" y="4087543"/>
                  <a:ext cx="29844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74" name="Ink 173">
                  <a:extLst>
                    <a:ext uri="{FF2B5EF4-FFF2-40B4-BE49-F238E27FC236}">
                      <a16:creationId xmlns:a16="http://schemas.microsoft.com/office/drawing/2014/main" id="{D350E64F-9140-1640-B0B6-951A9C2BB0F0}"/>
                    </a:ext>
                  </a:extLst>
                </p14:cNvPr>
                <p14:cNvContentPartPr/>
                <p14:nvPr/>
              </p14:nvContentPartPr>
              <p14:xfrm>
                <a:off x="9210310" y="4314343"/>
                <a:ext cx="255600" cy="63720"/>
              </p14:xfrm>
            </p:contentPart>
          </mc:Choice>
          <mc:Fallback>
            <p:pic>
              <p:nvPicPr>
                <p:cNvPr id="174" name="Ink 173">
                  <a:extLst>
                    <a:ext uri="{FF2B5EF4-FFF2-40B4-BE49-F238E27FC236}">
                      <a16:creationId xmlns:a16="http://schemas.microsoft.com/office/drawing/2014/main" id="{D350E64F-9140-1640-B0B6-951A9C2BB0F0}"/>
                    </a:ext>
                  </a:extLst>
                </p:cNvPr>
                <p:cNvPicPr/>
                <p:nvPr/>
              </p:nvPicPr>
              <p:blipFill>
                <a:blip r:embed="rId150"/>
                <a:stretch>
                  <a:fillRect/>
                </a:stretch>
              </p:blipFill>
              <p:spPr>
                <a:xfrm>
                  <a:off x="9179710" y="4283743"/>
                  <a:ext cx="31680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75" name="Ink 174">
                  <a:extLst>
                    <a:ext uri="{FF2B5EF4-FFF2-40B4-BE49-F238E27FC236}">
                      <a16:creationId xmlns:a16="http://schemas.microsoft.com/office/drawing/2014/main" id="{839BB411-3BF5-2142-9311-71173458DE54}"/>
                    </a:ext>
                  </a:extLst>
                </p14:cNvPr>
                <p14:cNvContentPartPr/>
                <p14:nvPr/>
              </p14:nvContentPartPr>
              <p14:xfrm>
                <a:off x="9630790" y="4416223"/>
                <a:ext cx="50400" cy="155520"/>
              </p14:xfrm>
            </p:contentPart>
          </mc:Choice>
          <mc:Fallback>
            <p:pic>
              <p:nvPicPr>
                <p:cNvPr id="175" name="Ink 174">
                  <a:extLst>
                    <a:ext uri="{FF2B5EF4-FFF2-40B4-BE49-F238E27FC236}">
                      <a16:creationId xmlns:a16="http://schemas.microsoft.com/office/drawing/2014/main" id="{839BB411-3BF5-2142-9311-71173458DE54}"/>
                    </a:ext>
                  </a:extLst>
                </p:cNvPr>
                <p:cNvPicPr/>
                <p:nvPr/>
              </p:nvPicPr>
              <p:blipFill>
                <a:blip r:embed="rId152"/>
                <a:stretch>
                  <a:fillRect/>
                </a:stretch>
              </p:blipFill>
              <p:spPr>
                <a:xfrm>
                  <a:off x="9600190" y="4385623"/>
                  <a:ext cx="11196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76" name="Ink 175">
                  <a:extLst>
                    <a:ext uri="{FF2B5EF4-FFF2-40B4-BE49-F238E27FC236}">
                      <a16:creationId xmlns:a16="http://schemas.microsoft.com/office/drawing/2014/main" id="{5EDF3795-C0E8-2242-8058-7E9A20550E16}"/>
                    </a:ext>
                  </a:extLst>
                </p14:cNvPr>
                <p14:cNvContentPartPr/>
                <p14:nvPr/>
              </p14:nvContentPartPr>
              <p14:xfrm>
                <a:off x="9785950" y="4090423"/>
                <a:ext cx="143640" cy="357840"/>
              </p14:xfrm>
            </p:contentPart>
          </mc:Choice>
          <mc:Fallback>
            <p:pic>
              <p:nvPicPr>
                <p:cNvPr id="176" name="Ink 175">
                  <a:extLst>
                    <a:ext uri="{FF2B5EF4-FFF2-40B4-BE49-F238E27FC236}">
                      <a16:creationId xmlns:a16="http://schemas.microsoft.com/office/drawing/2014/main" id="{5EDF3795-C0E8-2242-8058-7E9A20550E16}"/>
                    </a:ext>
                  </a:extLst>
                </p:cNvPr>
                <p:cNvPicPr/>
                <p:nvPr/>
              </p:nvPicPr>
              <p:blipFill>
                <a:blip r:embed="rId154"/>
                <a:stretch>
                  <a:fillRect/>
                </a:stretch>
              </p:blipFill>
              <p:spPr>
                <a:xfrm>
                  <a:off x="9754990" y="4059823"/>
                  <a:ext cx="205200" cy="4194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77" name="Ink 176">
                  <a:extLst>
                    <a:ext uri="{FF2B5EF4-FFF2-40B4-BE49-F238E27FC236}">
                      <a16:creationId xmlns:a16="http://schemas.microsoft.com/office/drawing/2014/main" id="{BACB5471-7AFA-4143-8CB4-00997C6DB17B}"/>
                    </a:ext>
                  </a:extLst>
                </p14:cNvPr>
                <p14:cNvContentPartPr/>
                <p14:nvPr/>
              </p14:nvContentPartPr>
              <p14:xfrm>
                <a:off x="10061350" y="4305703"/>
                <a:ext cx="19800" cy="190080"/>
              </p14:xfrm>
            </p:contentPart>
          </mc:Choice>
          <mc:Fallback>
            <p:pic>
              <p:nvPicPr>
                <p:cNvPr id="177" name="Ink 176">
                  <a:extLst>
                    <a:ext uri="{FF2B5EF4-FFF2-40B4-BE49-F238E27FC236}">
                      <a16:creationId xmlns:a16="http://schemas.microsoft.com/office/drawing/2014/main" id="{BACB5471-7AFA-4143-8CB4-00997C6DB17B}"/>
                    </a:ext>
                  </a:extLst>
                </p:cNvPr>
                <p:cNvPicPr/>
                <p:nvPr/>
              </p:nvPicPr>
              <p:blipFill>
                <a:blip r:embed="rId156"/>
                <a:stretch>
                  <a:fillRect/>
                </a:stretch>
              </p:blipFill>
              <p:spPr>
                <a:xfrm>
                  <a:off x="10030750" y="4275103"/>
                  <a:ext cx="8100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78" name="Ink 177">
                  <a:extLst>
                    <a:ext uri="{FF2B5EF4-FFF2-40B4-BE49-F238E27FC236}">
                      <a16:creationId xmlns:a16="http://schemas.microsoft.com/office/drawing/2014/main" id="{34EFC2E4-3E9C-6A4C-BC6F-A5AE158F5355}"/>
                    </a:ext>
                  </a:extLst>
                </p14:cNvPr>
                <p14:cNvContentPartPr/>
                <p14:nvPr/>
              </p14:nvContentPartPr>
              <p14:xfrm>
                <a:off x="10165390" y="4041463"/>
                <a:ext cx="183240" cy="317520"/>
              </p14:xfrm>
            </p:contentPart>
          </mc:Choice>
          <mc:Fallback>
            <p:pic>
              <p:nvPicPr>
                <p:cNvPr id="178" name="Ink 177">
                  <a:extLst>
                    <a:ext uri="{FF2B5EF4-FFF2-40B4-BE49-F238E27FC236}">
                      <a16:creationId xmlns:a16="http://schemas.microsoft.com/office/drawing/2014/main" id="{34EFC2E4-3E9C-6A4C-BC6F-A5AE158F5355}"/>
                    </a:ext>
                  </a:extLst>
                </p:cNvPr>
                <p:cNvPicPr/>
                <p:nvPr/>
              </p:nvPicPr>
              <p:blipFill>
                <a:blip r:embed="rId158"/>
                <a:stretch>
                  <a:fillRect/>
                </a:stretch>
              </p:blipFill>
              <p:spPr>
                <a:xfrm>
                  <a:off x="10134790" y="4010863"/>
                  <a:ext cx="24444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79" name="Ink 178">
                  <a:extLst>
                    <a:ext uri="{FF2B5EF4-FFF2-40B4-BE49-F238E27FC236}">
                      <a16:creationId xmlns:a16="http://schemas.microsoft.com/office/drawing/2014/main" id="{EF24C512-6BE4-7C40-B158-CE0A34FA473D}"/>
                    </a:ext>
                  </a:extLst>
                </p14:cNvPr>
                <p14:cNvContentPartPr/>
                <p14:nvPr/>
              </p14:nvContentPartPr>
              <p14:xfrm>
                <a:off x="10530430" y="4226863"/>
                <a:ext cx="6120" cy="186480"/>
              </p14:xfrm>
            </p:contentPart>
          </mc:Choice>
          <mc:Fallback>
            <p:pic>
              <p:nvPicPr>
                <p:cNvPr id="179" name="Ink 178">
                  <a:extLst>
                    <a:ext uri="{FF2B5EF4-FFF2-40B4-BE49-F238E27FC236}">
                      <a16:creationId xmlns:a16="http://schemas.microsoft.com/office/drawing/2014/main" id="{EF24C512-6BE4-7C40-B158-CE0A34FA473D}"/>
                    </a:ext>
                  </a:extLst>
                </p:cNvPr>
                <p:cNvPicPr/>
                <p:nvPr/>
              </p:nvPicPr>
              <p:blipFill>
                <a:blip r:embed="rId160"/>
                <a:stretch>
                  <a:fillRect/>
                </a:stretch>
              </p:blipFill>
              <p:spPr>
                <a:xfrm>
                  <a:off x="10499830" y="4196263"/>
                  <a:ext cx="6732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80" name="Ink 179">
                  <a:extLst>
                    <a:ext uri="{FF2B5EF4-FFF2-40B4-BE49-F238E27FC236}">
                      <a16:creationId xmlns:a16="http://schemas.microsoft.com/office/drawing/2014/main" id="{57378197-328A-8348-B68A-D0507D04BA13}"/>
                    </a:ext>
                  </a:extLst>
                </p14:cNvPr>
                <p14:cNvContentPartPr/>
                <p14:nvPr/>
              </p14:nvContentPartPr>
              <p14:xfrm>
                <a:off x="10581190" y="3926263"/>
                <a:ext cx="183960" cy="374040"/>
              </p14:xfrm>
            </p:contentPart>
          </mc:Choice>
          <mc:Fallback>
            <p:pic>
              <p:nvPicPr>
                <p:cNvPr id="180" name="Ink 179">
                  <a:extLst>
                    <a:ext uri="{FF2B5EF4-FFF2-40B4-BE49-F238E27FC236}">
                      <a16:creationId xmlns:a16="http://schemas.microsoft.com/office/drawing/2014/main" id="{57378197-328A-8348-B68A-D0507D04BA13}"/>
                    </a:ext>
                  </a:extLst>
                </p:cNvPr>
                <p:cNvPicPr/>
                <p:nvPr/>
              </p:nvPicPr>
              <p:blipFill>
                <a:blip r:embed="rId162"/>
                <a:stretch>
                  <a:fillRect/>
                </a:stretch>
              </p:blipFill>
              <p:spPr>
                <a:xfrm>
                  <a:off x="10550590" y="3895303"/>
                  <a:ext cx="245520" cy="4356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81" name="Ink 180">
                  <a:extLst>
                    <a:ext uri="{FF2B5EF4-FFF2-40B4-BE49-F238E27FC236}">
                      <a16:creationId xmlns:a16="http://schemas.microsoft.com/office/drawing/2014/main" id="{4C5AFD0E-5B45-A941-BCDE-7376EE2DDC2A}"/>
                    </a:ext>
                  </a:extLst>
                </p14:cNvPr>
                <p14:cNvContentPartPr/>
                <p14:nvPr/>
              </p14:nvContentPartPr>
              <p14:xfrm>
                <a:off x="10918150" y="4213183"/>
                <a:ext cx="33120" cy="153720"/>
              </p14:xfrm>
            </p:contentPart>
          </mc:Choice>
          <mc:Fallback>
            <p:pic>
              <p:nvPicPr>
                <p:cNvPr id="181" name="Ink 180">
                  <a:extLst>
                    <a:ext uri="{FF2B5EF4-FFF2-40B4-BE49-F238E27FC236}">
                      <a16:creationId xmlns:a16="http://schemas.microsoft.com/office/drawing/2014/main" id="{4C5AFD0E-5B45-A941-BCDE-7376EE2DDC2A}"/>
                    </a:ext>
                  </a:extLst>
                </p:cNvPr>
                <p:cNvPicPr/>
                <p:nvPr/>
              </p:nvPicPr>
              <p:blipFill>
                <a:blip r:embed="rId164"/>
                <a:stretch>
                  <a:fillRect/>
                </a:stretch>
              </p:blipFill>
              <p:spPr>
                <a:xfrm>
                  <a:off x="10887550" y="4182583"/>
                  <a:ext cx="9468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84" name="Ink 183">
                  <a:extLst>
                    <a:ext uri="{FF2B5EF4-FFF2-40B4-BE49-F238E27FC236}">
                      <a16:creationId xmlns:a16="http://schemas.microsoft.com/office/drawing/2014/main" id="{68976A6A-1129-994D-B3A7-0356620353EE}"/>
                    </a:ext>
                  </a:extLst>
                </p14:cNvPr>
                <p14:cNvContentPartPr/>
                <p14:nvPr/>
              </p14:nvContentPartPr>
              <p14:xfrm>
                <a:off x="11140990" y="3863983"/>
                <a:ext cx="159840" cy="358200"/>
              </p14:xfrm>
            </p:contentPart>
          </mc:Choice>
          <mc:Fallback>
            <p:pic>
              <p:nvPicPr>
                <p:cNvPr id="184" name="Ink 183">
                  <a:extLst>
                    <a:ext uri="{FF2B5EF4-FFF2-40B4-BE49-F238E27FC236}">
                      <a16:creationId xmlns:a16="http://schemas.microsoft.com/office/drawing/2014/main" id="{68976A6A-1129-994D-B3A7-0356620353EE}"/>
                    </a:ext>
                  </a:extLst>
                </p:cNvPr>
                <p:cNvPicPr/>
                <p:nvPr/>
              </p:nvPicPr>
              <p:blipFill>
                <a:blip r:embed="rId166"/>
                <a:stretch>
                  <a:fillRect/>
                </a:stretch>
              </p:blipFill>
              <p:spPr>
                <a:xfrm>
                  <a:off x="11110390" y="3833383"/>
                  <a:ext cx="22140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85" name="Ink 184">
                  <a:extLst>
                    <a:ext uri="{FF2B5EF4-FFF2-40B4-BE49-F238E27FC236}">
                      <a16:creationId xmlns:a16="http://schemas.microsoft.com/office/drawing/2014/main" id="{C5AAF2B2-86B9-C441-9A49-5A8023E7C71B}"/>
                    </a:ext>
                  </a:extLst>
                </p14:cNvPr>
                <p14:cNvContentPartPr/>
                <p14:nvPr/>
              </p14:nvContentPartPr>
              <p14:xfrm>
                <a:off x="11080510" y="4076023"/>
                <a:ext cx="219960" cy="34920"/>
              </p14:xfrm>
            </p:contentPart>
          </mc:Choice>
          <mc:Fallback>
            <p:pic>
              <p:nvPicPr>
                <p:cNvPr id="185" name="Ink 184">
                  <a:extLst>
                    <a:ext uri="{FF2B5EF4-FFF2-40B4-BE49-F238E27FC236}">
                      <a16:creationId xmlns:a16="http://schemas.microsoft.com/office/drawing/2014/main" id="{C5AAF2B2-86B9-C441-9A49-5A8023E7C71B}"/>
                    </a:ext>
                  </a:extLst>
                </p:cNvPr>
                <p:cNvPicPr/>
                <p:nvPr/>
              </p:nvPicPr>
              <p:blipFill>
                <a:blip r:embed="rId168"/>
                <a:stretch>
                  <a:fillRect/>
                </a:stretch>
              </p:blipFill>
              <p:spPr>
                <a:xfrm>
                  <a:off x="11049910" y="4045063"/>
                  <a:ext cx="28152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86" name="Ink 185">
                  <a:extLst>
                    <a:ext uri="{FF2B5EF4-FFF2-40B4-BE49-F238E27FC236}">
                      <a16:creationId xmlns:a16="http://schemas.microsoft.com/office/drawing/2014/main" id="{2D3B596C-12C8-1A49-B3C4-8532C9E27238}"/>
                    </a:ext>
                  </a:extLst>
                </p14:cNvPr>
                <p14:cNvContentPartPr/>
                <p14:nvPr/>
              </p14:nvContentPartPr>
              <p14:xfrm>
                <a:off x="11432950" y="4188343"/>
                <a:ext cx="22680" cy="139320"/>
              </p14:xfrm>
            </p:contentPart>
          </mc:Choice>
          <mc:Fallback>
            <p:pic>
              <p:nvPicPr>
                <p:cNvPr id="186" name="Ink 185">
                  <a:extLst>
                    <a:ext uri="{FF2B5EF4-FFF2-40B4-BE49-F238E27FC236}">
                      <a16:creationId xmlns:a16="http://schemas.microsoft.com/office/drawing/2014/main" id="{2D3B596C-12C8-1A49-B3C4-8532C9E27238}"/>
                    </a:ext>
                  </a:extLst>
                </p:cNvPr>
                <p:cNvPicPr/>
                <p:nvPr/>
              </p:nvPicPr>
              <p:blipFill>
                <a:blip r:embed="rId170"/>
                <a:stretch>
                  <a:fillRect/>
                </a:stretch>
              </p:blipFill>
              <p:spPr>
                <a:xfrm>
                  <a:off x="11401990" y="4157743"/>
                  <a:ext cx="8424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87" name="Ink 186">
                  <a:extLst>
                    <a:ext uri="{FF2B5EF4-FFF2-40B4-BE49-F238E27FC236}">
                      <a16:creationId xmlns:a16="http://schemas.microsoft.com/office/drawing/2014/main" id="{FA6C319A-2E9C-0A47-8F11-568D52891D5F}"/>
                    </a:ext>
                  </a:extLst>
                </p14:cNvPr>
                <p14:cNvContentPartPr/>
                <p14:nvPr/>
              </p14:nvContentPartPr>
              <p14:xfrm>
                <a:off x="11584150" y="3835543"/>
                <a:ext cx="227520" cy="318600"/>
              </p14:xfrm>
            </p:contentPart>
          </mc:Choice>
          <mc:Fallback>
            <p:pic>
              <p:nvPicPr>
                <p:cNvPr id="187" name="Ink 186">
                  <a:extLst>
                    <a:ext uri="{FF2B5EF4-FFF2-40B4-BE49-F238E27FC236}">
                      <a16:creationId xmlns:a16="http://schemas.microsoft.com/office/drawing/2014/main" id="{FA6C319A-2E9C-0A47-8F11-568D52891D5F}"/>
                    </a:ext>
                  </a:extLst>
                </p:cNvPr>
                <p:cNvPicPr/>
                <p:nvPr/>
              </p:nvPicPr>
              <p:blipFill>
                <a:blip r:embed="rId172"/>
                <a:stretch>
                  <a:fillRect/>
                </a:stretch>
              </p:blipFill>
              <p:spPr>
                <a:xfrm>
                  <a:off x="11553550" y="3804943"/>
                  <a:ext cx="28908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88" name="Ink 187">
                  <a:extLst>
                    <a:ext uri="{FF2B5EF4-FFF2-40B4-BE49-F238E27FC236}">
                      <a16:creationId xmlns:a16="http://schemas.microsoft.com/office/drawing/2014/main" id="{D8E12465-9C28-0744-BB33-9EC18C7537AF}"/>
                    </a:ext>
                  </a:extLst>
                </p14:cNvPr>
                <p14:cNvContentPartPr/>
                <p14:nvPr/>
              </p14:nvContentPartPr>
              <p14:xfrm>
                <a:off x="11532310" y="3932743"/>
                <a:ext cx="241920" cy="57600"/>
              </p14:xfrm>
            </p:contentPart>
          </mc:Choice>
          <mc:Fallback>
            <p:pic>
              <p:nvPicPr>
                <p:cNvPr id="188" name="Ink 187">
                  <a:extLst>
                    <a:ext uri="{FF2B5EF4-FFF2-40B4-BE49-F238E27FC236}">
                      <a16:creationId xmlns:a16="http://schemas.microsoft.com/office/drawing/2014/main" id="{D8E12465-9C28-0744-BB33-9EC18C7537AF}"/>
                    </a:ext>
                  </a:extLst>
                </p:cNvPr>
                <p:cNvPicPr/>
                <p:nvPr/>
              </p:nvPicPr>
              <p:blipFill>
                <a:blip r:embed="rId174"/>
                <a:stretch>
                  <a:fillRect/>
                </a:stretch>
              </p:blipFill>
              <p:spPr>
                <a:xfrm>
                  <a:off x="11501350" y="3902143"/>
                  <a:ext cx="30312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90" name="Ink 189">
                  <a:extLst>
                    <a:ext uri="{FF2B5EF4-FFF2-40B4-BE49-F238E27FC236}">
                      <a16:creationId xmlns:a16="http://schemas.microsoft.com/office/drawing/2014/main" id="{2FF0C5F1-8458-5948-9EBB-904325245EF7}"/>
                    </a:ext>
                  </a:extLst>
                </p14:cNvPr>
                <p14:cNvContentPartPr/>
                <p14:nvPr/>
              </p14:nvContentPartPr>
              <p14:xfrm>
                <a:off x="9412990" y="4879183"/>
                <a:ext cx="236160" cy="237240"/>
              </p14:xfrm>
            </p:contentPart>
          </mc:Choice>
          <mc:Fallback>
            <p:pic>
              <p:nvPicPr>
                <p:cNvPr id="190" name="Ink 189">
                  <a:extLst>
                    <a:ext uri="{FF2B5EF4-FFF2-40B4-BE49-F238E27FC236}">
                      <a16:creationId xmlns:a16="http://schemas.microsoft.com/office/drawing/2014/main" id="{2FF0C5F1-8458-5948-9EBB-904325245EF7}"/>
                    </a:ext>
                  </a:extLst>
                </p:cNvPr>
                <p:cNvPicPr/>
                <p:nvPr/>
              </p:nvPicPr>
              <p:blipFill>
                <a:blip r:embed="rId176"/>
                <a:stretch>
                  <a:fillRect/>
                </a:stretch>
              </p:blipFill>
              <p:spPr>
                <a:xfrm>
                  <a:off x="9382030" y="4848583"/>
                  <a:ext cx="29736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91" name="Ink 190">
                  <a:extLst>
                    <a:ext uri="{FF2B5EF4-FFF2-40B4-BE49-F238E27FC236}">
                      <a16:creationId xmlns:a16="http://schemas.microsoft.com/office/drawing/2014/main" id="{0F2F29C9-CCB2-F643-90AA-502A824E4745}"/>
                    </a:ext>
                  </a:extLst>
                </p14:cNvPr>
                <p14:cNvContentPartPr/>
                <p14:nvPr/>
              </p14:nvContentPartPr>
              <p14:xfrm>
                <a:off x="9773350" y="5088703"/>
                <a:ext cx="49320" cy="99720"/>
              </p14:xfrm>
            </p:contentPart>
          </mc:Choice>
          <mc:Fallback>
            <p:pic>
              <p:nvPicPr>
                <p:cNvPr id="191" name="Ink 190">
                  <a:extLst>
                    <a:ext uri="{FF2B5EF4-FFF2-40B4-BE49-F238E27FC236}">
                      <a16:creationId xmlns:a16="http://schemas.microsoft.com/office/drawing/2014/main" id="{0F2F29C9-CCB2-F643-90AA-502A824E4745}"/>
                    </a:ext>
                  </a:extLst>
                </p:cNvPr>
                <p:cNvPicPr/>
                <p:nvPr/>
              </p:nvPicPr>
              <p:blipFill>
                <a:blip r:embed="rId178"/>
                <a:stretch>
                  <a:fillRect/>
                </a:stretch>
              </p:blipFill>
              <p:spPr>
                <a:xfrm>
                  <a:off x="9742750" y="5057743"/>
                  <a:ext cx="11088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92" name="Ink 191">
                  <a:extLst>
                    <a:ext uri="{FF2B5EF4-FFF2-40B4-BE49-F238E27FC236}">
                      <a16:creationId xmlns:a16="http://schemas.microsoft.com/office/drawing/2014/main" id="{7BFB1ADB-3C05-0441-8E6A-8714101A11B2}"/>
                    </a:ext>
                  </a:extLst>
                </p14:cNvPr>
                <p14:cNvContentPartPr/>
                <p14:nvPr/>
              </p14:nvContentPartPr>
              <p14:xfrm>
                <a:off x="9945070" y="4817263"/>
                <a:ext cx="205560" cy="234000"/>
              </p14:xfrm>
            </p:contentPart>
          </mc:Choice>
          <mc:Fallback>
            <p:pic>
              <p:nvPicPr>
                <p:cNvPr id="192" name="Ink 191">
                  <a:extLst>
                    <a:ext uri="{FF2B5EF4-FFF2-40B4-BE49-F238E27FC236}">
                      <a16:creationId xmlns:a16="http://schemas.microsoft.com/office/drawing/2014/main" id="{7BFB1ADB-3C05-0441-8E6A-8714101A11B2}"/>
                    </a:ext>
                  </a:extLst>
                </p:cNvPr>
                <p:cNvPicPr/>
                <p:nvPr/>
              </p:nvPicPr>
              <p:blipFill>
                <a:blip r:embed="rId180"/>
                <a:stretch>
                  <a:fillRect/>
                </a:stretch>
              </p:blipFill>
              <p:spPr>
                <a:xfrm>
                  <a:off x="9914110" y="4786663"/>
                  <a:ext cx="26676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93" name="Ink 192">
                  <a:extLst>
                    <a:ext uri="{FF2B5EF4-FFF2-40B4-BE49-F238E27FC236}">
                      <a16:creationId xmlns:a16="http://schemas.microsoft.com/office/drawing/2014/main" id="{6356A7A9-F098-7D43-B478-56239095A340}"/>
                    </a:ext>
                  </a:extLst>
                </p14:cNvPr>
                <p14:cNvContentPartPr/>
                <p14:nvPr/>
              </p14:nvContentPartPr>
              <p14:xfrm>
                <a:off x="10236310" y="4992223"/>
                <a:ext cx="121320" cy="148680"/>
              </p14:xfrm>
            </p:contentPart>
          </mc:Choice>
          <mc:Fallback>
            <p:pic>
              <p:nvPicPr>
                <p:cNvPr id="193" name="Ink 192">
                  <a:extLst>
                    <a:ext uri="{FF2B5EF4-FFF2-40B4-BE49-F238E27FC236}">
                      <a16:creationId xmlns:a16="http://schemas.microsoft.com/office/drawing/2014/main" id="{6356A7A9-F098-7D43-B478-56239095A340}"/>
                    </a:ext>
                  </a:extLst>
                </p:cNvPr>
                <p:cNvPicPr/>
                <p:nvPr/>
              </p:nvPicPr>
              <p:blipFill>
                <a:blip r:embed="rId182"/>
                <a:stretch>
                  <a:fillRect/>
                </a:stretch>
              </p:blipFill>
              <p:spPr>
                <a:xfrm>
                  <a:off x="10205350" y="4961263"/>
                  <a:ext cx="18288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94" name="Ink 193">
                  <a:extLst>
                    <a:ext uri="{FF2B5EF4-FFF2-40B4-BE49-F238E27FC236}">
                      <a16:creationId xmlns:a16="http://schemas.microsoft.com/office/drawing/2014/main" id="{FD8F277F-8A8F-8B4C-AD8B-309AAE9F1F42}"/>
                    </a:ext>
                  </a:extLst>
                </p14:cNvPr>
                <p14:cNvContentPartPr/>
                <p14:nvPr/>
              </p14:nvContentPartPr>
              <p14:xfrm>
                <a:off x="10474630" y="4725463"/>
                <a:ext cx="117720" cy="245520"/>
              </p14:xfrm>
            </p:contentPart>
          </mc:Choice>
          <mc:Fallback>
            <p:pic>
              <p:nvPicPr>
                <p:cNvPr id="194" name="Ink 193">
                  <a:extLst>
                    <a:ext uri="{FF2B5EF4-FFF2-40B4-BE49-F238E27FC236}">
                      <a16:creationId xmlns:a16="http://schemas.microsoft.com/office/drawing/2014/main" id="{FD8F277F-8A8F-8B4C-AD8B-309AAE9F1F42}"/>
                    </a:ext>
                  </a:extLst>
                </p:cNvPr>
                <p:cNvPicPr/>
                <p:nvPr/>
              </p:nvPicPr>
              <p:blipFill>
                <a:blip r:embed="rId184"/>
                <a:stretch>
                  <a:fillRect/>
                </a:stretch>
              </p:blipFill>
              <p:spPr>
                <a:xfrm>
                  <a:off x="10444030" y="4694863"/>
                  <a:ext cx="17928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95" name="Ink 194">
                  <a:extLst>
                    <a:ext uri="{FF2B5EF4-FFF2-40B4-BE49-F238E27FC236}">
                      <a16:creationId xmlns:a16="http://schemas.microsoft.com/office/drawing/2014/main" id="{30F542F2-AC78-6740-87CC-A293DE33B68D}"/>
                    </a:ext>
                  </a:extLst>
                </p14:cNvPr>
                <p14:cNvContentPartPr/>
                <p14:nvPr/>
              </p14:nvContentPartPr>
              <p14:xfrm>
                <a:off x="10694230" y="4786303"/>
                <a:ext cx="131400" cy="144360"/>
              </p14:xfrm>
            </p:contentPart>
          </mc:Choice>
          <mc:Fallback>
            <p:pic>
              <p:nvPicPr>
                <p:cNvPr id="195" name="Ink 194">
                  <a:extLst>
                    <a:ext uri="{FF2B5EF4-FFF2-40B4-BE49-F238E27FC236}">
                      <a16:creationId xmlns:a16="http://schemas.microsoft.com/office/drawing/2014/main" id="{30F542F2-AC78-6740-87CC-A293DE33B68D}"/>
                    </a:ext>
                  </a:extLst>
                </p:cNvPr>
                <p:cNvPicPr/>
                <p:nvPr/>
              </p:nvPicPr>
              <p:blipFill>
                <a:blip r:embed="rId186"/>
                <a:stretch>
                  <a:fillRect/>
                </a:stretch>
              </p:blipFill>
              <p:spPr>
                <a:xfrm>
                  <a:off x="10663630" y="4755703"/>
                  <a:ext cx="19260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96" name="Ink 195">
                  <a:extLst>
                    <a:ext uri="{FF2B5EF4-FFF2-40B4-BE49-F238E27FC236}">
                      <a16:creationId xmlns:a16="http://schemas.microsoft.com/office/drawing/2014/main" id="{33CCE8A6-1448-2747-AC3C-68042654BE1C}"/>
                    </a:ext>
                  </a:extLst>
                </p14:cNvPr>
                <p14:cNvContentPartPr/>
                <p14:nvPr/>
              </p14:nvContentPartPr>
              <p14:xfrm>
                <a:off x="11123710" y="4600543"/>
                <a:ext cx="20520" cy="235800"/>
              </p14:xfrm>
            </p:contentPart>
          </mc:Choice>
          <mc:Fallback>
            <p:pic>
              <p:nvPicPr>
                <p:cNvPr id="196" name="Ink 195">
                  <a:extLst>
                    <a:ext uri="{FF2B5EF4-FFF2-40B4-BE49-F238E27FC236}">
                      <a16:creationId xmlns:a16="http://schemas.microsoft.com/office/drawing/2014/main" id="{33CCE8A6-1448-2747-AC3C-68042654BE1C}"/>
                    </a:ext>
                  </a:extLst>
                </p:cNvPr>
                <p:cNvPicPr/>
                <p:nvPr/>
              </p:nvPicPr>
              <p:blipFill>
                <a:blip r:embed="rId188"/>
                <a:stretch>
                  <a:fillRect/>
                </a:stretch>
              </p:blipFill>
              <p:spPr>
                <a:xfrm>
                  <a:off x="11093110" y="4569943"/>
                  <a:ext cx="8172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97" name="Ink 196">
                  <a:extLst>
                    <a:ext uri="{FF2B5EF4-FFF2-40B4-BE49-F238E27FC236}">
                      <a16:creationId xmlns:a16="http://schemas.microsoft.com/office/drawing/2014/main" id="{1697CA5A-4598-C548-9E71-D3A5B7661C66}"/>
                    </a:ext>
                  </a:extLst>
                </p14:cNvPr>
                <p14:cNvContentPartPr/>
                <p14:nvPr/>
              </p14:nvContentPartPr>
              <p14:xfrm>
                <a:off x="11025070" y="4631863"/>
                <a:ext cx="274680" cy="311040"/>
              </p14:xfrm>
            </p:contentPart>
          </mc:Choice>
          <mc:Fallback>
            <p:pic>
              <p:nvPicPr>
                <p:cNvPr id="197" name="Ink 196">
                  <a:extLst>
                    <a:ext uri="{FF2B5EF4-FFF2-40B4-BE49-F238E27FC236}">
                      <a16:creationId xmlns:a16="http://schemas.microsoft.com/office/drawing/2014/main" id="{1697CA5A-4598-C548-9E71-D3A5B7661C66}"/>
                    </a:ext>
                  </a:extLst>
                </p:cNvPr>
                <p:cNvPicPr/>
                <p:nvPr/>
              </p:nvPicPr>
              <p:blipFill>
                <a:blip r:embed="rId190"/>
                <a:stretch>
                  <a:fillRect/>
                </a:stretch>
              </p:blipFill>
              <p:spPr>
                <a:xfrm>
                  <a:off x="10994470" y="4601263"/>
                  <a:ext cx="33588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99" name="Ink 198">
                  <a:extLst>
                    <a:ext uri="{FF2B5EF4-FFF2-40B4-BE49-F238E27FC236}">
                      <a16:creationId xmlns:a16="http://schemas.microsoft.com/office/drawing/2014/main" id="{15A2CD34-1011-6A4E-82A8-DCBA5C214EF1}"/>
                    </a:ext>
                  </a:extLst>
                </p14:cNvPr>
                <p14:cNvContentPartPr/>
                <p14:nvPr/>
              </p14:nvContentPartPr>
              <p14:xfrm>
                <a:off x="9373030" y="5426023"/>
                <a:ext cx="243720" cy="302400"/>
              </p14:xfrm>
            </p:contentPart>
          </mc:Choice>
          <mc:Fallback>
            <p:pic>
              <p:nvPicPr>
                <p:cNvPr id="199" name="Ink 198">
                  <a:extLst>
                    <a:ext uri="{FF2B5EF4-FFF2-40B4-BE49-F238E27FC236}">
                      <a16:creationId xmlns:a16="http://schemas.microsoft.com/office/drawing/2014/main" id="{15A2CD34-1011-6A4E-82A8-DCBA5C214EF1}"/>
                    </a:ext>
                  </a:extLst>
                </p:cNvPr>
                <p:cNvPicPr/>
                <p:nvPr/>
              </p:nvPicPr>
              <p:blipFill>
                <a:blip r:embed="rId192"/>
                <a:stretch>
                  <a:fillRect/>
                </a:stretch>
              </p:blipFill>
              <p:spPr>
                <a:xfrm>
                  <a:off x="9342430" y="5395063"/>
                  <a:ext cx="304920" cy="36396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00" name="Ink 199">
                  <a:extLst>
                    <a:ext uri="{FF2B5EF4-FFF2-40B4-BE49-F238E27FC236}">
                      <a16:creationId xmlns:a16="http://schemas.microsoft.com/office/drawing/2014/main" id="{8C6787AE-B159-FA45-ABE8-EDD17B7A9D3F}"/>
                    </a:ext>
                  </a:extLst>
                </p14:cNvPr>
                <p14:cNvContentPartPr/>
                <p14:nvPr/>
              </p14:nvContentPartPr>
              <p14:xfrm>
                <a:off x="9434590" y="5546983"/>
                <a:ext cx="173160" cy="14040"/>
              </p14:xfrm>
            </p:contentPart>
          </mc:Choice>
          <mc:Fallback>
            <p:pic>
              <p:nvPicPr>
                <p:cNvPr id="200" name="Ink 199">
                  <a:extLst>
                    <a:ext uri="{FF2B5EF4-FFF2-40B4-BE49-F238E27FC236}">
                      <a16:creationId xmlns:a16="http://schemas.microsoft.com/office/drawing/2014/main" id="{8C6787AE-B159-FA45-ABE8-EDD17B7A9D3F}"/>
                    </a:ext>
                  </a:extLst>
                </p:cNvPr>
                <p:cNvPicPr/>
                <p:nvPr/>
              </p:nvPicPr>
              <p:blipFill>
                <a:blip r:embed="rId194"/>
                <a:stretch>
                  <a:fillRect/>
                </a:stretch>
              </p:blipFill>
              <p:spPr>
                <a:xfrm>
                  <a:off x="9403990" y="5516023"/>
                  <a:ext cx="2343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201" name="Ink 200">
                  <a:extLst>
                    <a:ext uri="{FF2B5EF4-FFF2-40B4-BE49-F238E27FC236}">
                      <a16:creationId xmlns:a16="http://schemas.microsoft.com/office/drawing/2014/main" id="{394BEC9C-1774-284B-A0D0-81A0147FEFBC}"/>
                    </a:ext>
                  </a:extLst>
                </p14:cNvPr>
                <p14:cNvContentPartPr/>
                <p14:nvPr/>
              </p14:nvContentPartPr>
              <p14:xfrm>
                <a:off x="9432070" y="5702143"/>
                <a:ext cx="254160" cy="47520"/>
              </p14:xfrm>
            </p:contentPart>
          </mc:Choice>
          <mc:Fallback>
            <p:pic>
              <p:nvPicPr>
                <p:cNvPr id="201" name="Ink 200">
                  <a:extLst>
                    <a:ext uri="{FF2B5EF4-FFF2-40B4-BE49-F238E27FC236}">
                      <a16:creationId xmlns:a16="http://schemas.microsoft.com/office/drawing/2014/main" id="{394BEC9C-1774-284B-A0D0-81A0147FEFBC}"/>
                    </a:ext>
                  </a:extLst>
                </p:cNvPr>
                <p:cNvPicPr/>
                <p:nvPr/>
              </p:nvPicPr>
              <p:blipFill>
                <a:blip r:embed="rId196"/>
                <a:stretch>
                  <a:fillRect/>
                </a:stretch>
              </p:blipFill>
              <p:spPr>
                <a:xfrm>
                  <a:off x="9401470" y="5671543"/>
                  <a:ext cx="31536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202" name="Ink 201">
                  <a:extLst>
                    <a:ext uri="{FF2B5EF4-FFF2-40B4-BE49-F238E27FC236}">
                      <a16:creationId xmlns:a16="http://schemas.microsoft.com/office/drawing/2014/main" id="{FB7CF74C-10B1-D64C-A27D-A1ABCC6AF1F1}"/>
                    </a:ext>
                  </a:extLst>
                </p14:cNvPr>
                <p14:cNvContentPartPr/>
                <p14:nvPr/>
              </p14:nvContentPartPr>
              <p14:xfrm>
                <a:off x="9788830" y="5414863"/>
                <a:ext cx="132480" cy="327240"/>
              </p14:xfrm>
            </p:contentPart>
          </mc:Choice>
          <mc:Fallback>
            <p:pic>
              <p:nvPicPr>
                <p:cNvPr id="202" name="Ink 201">
                  <a:extLst>
                    <a:ext uri="{FF2B5EF4-FFF2-40B4-BE49-F238E27FC236}">
                      <a16:creationId xmlns:a16="http://schemas.microsoft.com/office/drawing/2014/main" id="{FB7CF74C-10B1-D64C-A27D-A1ABCC6AF1F1}"/>
                    </a:ext>
                  </a:extLst>
                </p:cNvPr>
                <p:cNvPicPr/>
                <p:nvPr/>
              </p:nvPicPr>
              <p:blipFill>
                <a:blip r:embed="rId198"/>
                <a:stretch>
                  <a:fillRect/>
                </a:stretch>
              </p:blipFill>
              <p:spPr>
                <a:xfrm>
                  <a:off x="9758230" y="5384263"/>
                  <a:ext cx="19368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203" name="Ink 202">
                  <a:extLst>
                    <a:ext uri="{FF2B5EF4-FFF2-40B4-BE49-F238E27FC236}">
                      <a16:creationId xmlns:a16="http://schemas.microsoft.com/office/drawing/2014/main" id="{B4474C63-EFBB-7C45-AD07-F71FA869D863}"/>
                    </a:ext>
                  </a:extLst>
                </p14:cNvPr>
                <p14:cNvContentPartPr/>
                <p14:nvPr/>
              </p14:nvContentPartPr>
              <p14:xfrm>
                <a:off x="9797470" y="5542303"/>
                <a:ext cx="178200" cy="3600"/>
              </p14:xfrm>
            </p:contentPart>
          </mc:Choice>
          <mc:Fallback>
            <p:pic>
              <p:nvPicPr>
                <p:cNvPr id="203" name="Ink 202">
                  <a:extLst>
                    <a:ext uri="{FF2B5EF4-FFF2-40B4-BE49-F238E27FC236}">
                      <a16:creationId xmlns:a16="http://schemas.microsoft.com/office/drawing/2014/main" id="{B4474C63-EFBB-7C45-AD07-F71FA869D863}"/>
                    </a:ext>
                  </a:extLst>
                </p:cNvPr>
                <p:cNvPicPr/>
                <p:nvPr/>
              </p:nvPicPr>
              <p:blipFill>
                <a:blip r:embed="rId200"/>
                <a:stretch>
                  <a:fillRect/>
                </a:stretch>
              </p:blipFill>
              <p:spPr>
                <a:xfrm>
                  <a:off x="9766510" y="5511703"/>
                  <a:ext cx="23976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204" name="Ink 203">
                  <a:extLst>
                    <a:ext uri="{FF2B5EF4-FFF2-40B4-BE49-F238E27FC236}">
                      <a16:creationId xmlns:a16="http://schemas.microsoft.com/office/drawing/2014/main" id="{63F01795-A15F-8C4D-ADBA-2BE3CD63AF73}"/>
                    </a:ext>
                  </a:extLst>
                </p14:cNvPr>
                <p14:cNvContentPartPr/>
                <p14:nvPr/>
              </p14:nvContentPartPr>
              <p14:xfrm>
                <a:off x="9590110" y="5771983"/>
                <a:ext cx="228960" cy="25920"/>
              </p14:xfrm>
            </p:contentPart>
          </mc:Choice>
          <mc:Fallback>
            <p:pic>
              <p:nvPicPr>
                <p:cNvPr id="204" name="Ink 203">
                  <a:extLst>
                    <a:ext uri="{FF2B5EF4-FFF2-40B4-BE49-F238E27FC236}">
                      <a16:creationId xmlns:a16="http://schemas.microsoft.com/office/drawing/2014/main" id="{63F01795-A15F-8C4D-ADBA-2BE3CD63AF73}"/>
                    </a:ext>
                  </a:extLst>
                </p:cNvPr>
                <p:cNvPicPr/>
                <p:nvPr/>
              </p:nvPicPr>
              <p:blipFill>
                <a:blip r:embed="rId202"/>
                <a:stretch>
                  <a:fillRect/>
                </a:stretch>
              </p:blipFill>
              <p:spPr>
                <a:xfrm>
                  <a:off x="9559510" y="5741383"/>
                  <a:ext cx="2901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205" name="Ink 204">
                  <a:extLst>
                    <a:ext uri="{FF2B5EF4-FFF2-40B4-BE49-F238E27FC236}">
                      <a16:creationId xmlns:a16="http://schemas.microsoft.com/office/drawing/2014/main" id="{5A110506-E03F-0B4D-BAB4-45628469F147}"/>
                    </a:ext>
                  </a:extLst>
                </p14:cNvPr>
                <p14:cNvContentPartPr/>
                <p14:nvPr/>
              </p14:nvContentPartPr>
              <p14:xfrm>
                <a:off x="9760030" y="5723023"/>
                <a:ext cx="17280" cy="118800"/>
              </p14:xfrm>
            </p:contentPart>
          </mc:Choice>
          <mc:Fallback>
            <p:pic>
              <p:nvPicPr>
                <p:cNvPr id="205" name="Ink 204">
                  <a:extLst>
                    <a:ext uri="{FF2B5EF4-FFF2-40B4-BE49-F238E27FC236}">
                      <a16:creationId xmlns:a16="http://schemas.microsoft.com/office/drawing/2014/main" id="{5A110506-E03F-0B4D-BAB4-45628469F147}"/>
                    </a:ext>
                  </a:extLst>
                </p:cNvPr>
                <p:cNvPicPr/>
                <p:nvPr/>
              </p:nvPicPr>
              <p:blipFill>
                <a:blip r:embed="rId204"/>
                <a:stretch>
                  <a:fillRect/>
                </a:stretch>
              </p:blipFill>
              <p:spPr>
                <a:xfrm>
                  <a:off x="9729430" y="5692423"/>
                  <a:ext cx="7848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206" name="Ink 205">
                  <a:extLst>
                    <a:ext uri="{FF2B5EF4-FFF2-40B4-BE49-F238E27FC236}">
                      <a16:creationId xmlns:a16="http://schemas.microsoft.com/office/drawing/2014/main" id="{33F273C9-1E1C-EB4D-91EC-6BDE72D50803}"/>
                    </a:ext>
                  </a:extLst>
                </p14:cNvPr>
                <p14:cNvContentPartPr/>
                <p14:nvPr/>
              </p14:nvContentPartPr>
              <p14:xfrm>
                <a:off x="10105270" y="5695303"/>
                <a:ext cx="23400" cy="111960"/>
              </p14:xfrm>
            </p:contentPart>
          </mc:Choice>
          <mc:Fallback>
            <p:pic>
              <p:nvPicPr>
                <p:cNvPr id="206" name="Ink 205">
                  <a:extLst>
                    <a:ext uri="{FF2B5EF4-FFF2-40B4-BE49-F238E27FC236}">
                      <a16:creationId xmlns:a16="http://schemas.microsoft.com/office/drawing/2014/main" id="{33F273C9-1E1C-EB4D-91EC-6BDE72D50803}"/>
                    </a:ext>
                  </a:extLst>
                </p:cNvPr>
                <p:cNvPicPr/>
                <p:nvPr/>
              </p:nvPicPr>
              <p:blipFill>
                <a:blip r:embed="rId206"/>
                <a:stretch>
                  <a:fillRect/>
                </a:stretch>
              </p:blipFill>
              <p:spPr>
                <a:xfrm>
                  <a:off x="10074670" y="5664703"/>
                  <a:ext cx="8460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207" name="Ink 206">
                  <a:extLst>
                    <a:ext uri="{FF2B5EF4-FFF2-40B4-BE49-F238E27FC236}">
                      <a16:creationId xmlns:a16="http://schemas.microsoft.com/office/drawing/2014/main" id="{2B3F5E30-F51A-B642-9396-806C12749EFD}"/>
                    </a:ext>
                  </a:extLst>
                </p14:cNvPr>
                <p14:cNvContentPartPr/>
                <p14:nvPr/>
              </p14:nvContentPartPr>
              <p14:xfrm>
                <a:off x="9825910" y="5723743"/>
                <a:ext cx="212400" cy="43200"/>
              </p14:xfrm>
            </p:contentPart>
          </mc:Choice>
          <mc:Fallback>
            <p:pic>
              <p:nvPicPr>
                <p:cNvPr id="207" name="Ink 206">
                  <a:extLst>
                    <a:ext uri="{FF2B5EF4-FFF2-40B4-BE49-F238E27FC236}">
                      <a16:creationId xmlns:a16="http://schemas.microsoft.com/office/drawing/2014/main" id="{2B3F5E30-F51A-B642-9396-806C12749EFD}"/>
                    </a:ext>
                  </a:extLst>
                </p:cNvPr>
                <p:cNvPicPr/>
                <p:nvPr/>
              </p:nvPicPr>
              <p:blipFill>
                <a:blip r:embed="rId208"/>
                <a:stretch>
                  <a:fillRect/>
                </a:stretch>
              </p:blipFill>
              <p:spPr>
                <a:xfrm>
                  <a:off x="9795310" y="5692783"/>
                  <a:ext cx="27360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209" name="Ink 208">
                  <a:extLst>
                    <a:ext uri="{FF2B5EF4-FFF2-40B4-BE49-F238E27FC236}">
                      <a16:creationId xmlns:a16="http://schemas.microsoft.com/office/drawing/2014/main" id="{F4F44C7A-0156-3B4D-B75D-F2ED48A8EA37}"/>
                    </a:ext>
                  </a:extLst>
                </p14:cNvPr>
                <p14:cNvContentPartPr/>
                <p14:nvPr/>
              </p14:nvContentPartPr>
              <p14:xfrm>
                <a:off x="10248190" y="5324863"/>
                <a:ext cx="176400" cy="339840"/>
              </p14:xfrm>
            </p:contentPart>
          </mc:Choice>
          <mc:Fallback>
            <p:pic>
              <p:nvPicPr>
                <p:cNvPr id="209" name="Ink 208">
                  <a:extLst>
                    <a:ext uri="{FF2B5EF4-FFF2-40B4-BE49-F238E27FC236}">
                      <a16:creationId xmlns:a16="http://schemas.microsoft.com/office/drawing/2014/main" id="{F4F44C7A-0156-3B4D-B75D-F2ED48A8EA37}"/>
                    </a:ext>
                  </a:extLst>
                </p:cNvPr>
                <p:cNvPicPr/>
                <p:nvPr/>
              </p:nvPicPr>
              <p:blipFill>
                <a:blip r:embed="rId210"/>
                <a:stretch>
                  <a:fillRect/>
                </a:stretch>
              </p:blipFill>
              <p:spPr>
                <a:xfrm>
                  <a:off x="10217590" y="5294263"/>
                  <a:ext cx="23760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210" name="Ink 209">
                  <a:extLst>
                    <a:ext uri="{FF2B5EF4-FFF2-40B4-BE49-F238E27FC236}">
                      <a16:creationId xmlns:a16="http://schemas.microsoft.com/office/drawing/2014/main" id="{6E199B33-6B3E-BB49-B224-14726EC02C83}"/>
                    </a:ext>
                  </a:extLst>
                </p14:cNvPr>
                <p14:cNvContentPartPr/>
                <p14:nvPr/>
              </p14:nvContentPartPr>
              <p14:xfrm>
                <a:off x="10279150" y="5466343"/>
                <a:ext cx="155880" cy="3600"/>
              </p14:xfrm>
            </p:contentPart>
          </mc:Choice>
          <mc:Fallback>
            <p:pic>
              <p:nvPicPr>
                <p:cNvPr id="210" name="Ink 209">
                  <a:extLst>
                    <a:ext uri="{FF2B5EF4-FFF2-40B4-BE49-F238E27FC236}">
                      <a16:creationId xmlns:a16="http://schemas.microsoft.com/office/drawing/2014/main" id="{6E199B33-6B3E-BB49-B224-14726EC02C83}"/>
                    </a:ext>
                  </a:extLst>
                </p:cNvPr>
                <p:cNvPicPr/>
                <p:nvPr/>
              </p:nvPicPr>
              <p:blipFill>
                <a:blip r:embed="rId212"/>
                <a:stretch>
                  <a:fillRect/>
                </a:stretch>
              </p:blipFill>
              <p:spPr>
                <a:xfrm>
                  <a:off x="10248550" y="5435743"/>
                  <a:ext cx="21744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211" name="Ink 210">
                  <a:extLst>
                    <a:ext uri="{FF2B5EF4-FFF2-40B4-BE49-F238E27FC236}">
                      <a16:creationId xmlns:a16="http://schemas.microsoft.com/office/drawing/2014/main" id="{5746CF85-A6BD-F946-920D-781E886B925B}"/>
                    </a:ext>
                  </a:extLst>
                </p14:cNvPr>
                <p14:cNvContentPartPr/>
                <p14:nvPr/>
              </p14:nvContentPartPr>
              <p14:xfrm>
                <a:off x="10318030" y="5629423"/>
                <a:ext cx="195120" cy="26640"/>
              </p14:xfrm>
            </p:contentPart>
          </mc:Choice>
          <mc:Fallback>
            <p:pic>
              <p:nvPicPr>
                <p:cNvPr id="211" name="Ink 210">
                  <a:extLst>
                    <a:ext uri="{FF2B5EF4-FFF2-40B4-BE49-F238E27FC236}">
                      <a16:creationId xmlns:a16="http://schemas.microsoft.com/office/drawing/2014/main" id="{5746CF85-A6BD-F946-920D-781E886B925B}"/>
                    </a:ext>
                  </a:extLst>
                </p:cNvPr>
                <p:cNvPicPr/>
                <p:nvPr/>
              </p:nvPicPr>
              <p:blipFill>
                <a:blip r:embed="rId214"/>
                <a:stretch>
                  <a:fillRect/>
                </a:stretch>
              </p:blipFill>
              <p:spPr>
                <a:xfrm>
                  <a:off x="10287430" y="5598823"/>
                  <a:ext cx="25632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212" name="Ink 211">
                  <a:extLst>
                    <a:ext uri="{FF2B5EF4-FFF2-40B4-BE49-F238E27FC236}">
                      <a16:creationId xmlns:a16="http://schemas.microsoft.com/office/drawing/2014/main" id="{9BE38264-6C35-F44A-9573-DC3F7B58F6D7}"/>
                    </a:ext>
                  </a:extLst>
                </p14:cNvPr>
                <p14:cNvContentPartPr/>
                <p14:nvPr/>
              </p14:nvContentPartPr>
              <p14:xfrm>
                <a:off x="10708630" y="5585863"/>
                <a:ext cx="10440" cy="206640"/>
              </p14:xfrm>
            </p:contentPart>
          </mc:Choice>
          <mc:Fallback>
            <p:pic>
              <p:nvPicPr>
                <p:cNvPr id="212" name="Ink 211">
                  <a:extLst>
                    <a:ext uri="{FF2B5EF4-FFF2-40B4-BE49-F238E27FC236}">
                      <a16:creationId xmlns:a16="http://schemas.microsoft.com/office/drawing/2014/main" id="{9BE38264-6C35-F44A-9573-DC3F7B58F6D7}"/>
                    </a:ext>
                  </a:extLst>
                </p:cNvPr>
                <p:cNvPicPr/>
                <p:nvPr/>
              </p:nvPicPr>
              <p:blipFill>
                <a:blip r:embed="rId216"/>
                <a:stretch>
                  <a:fillRect/>
                </a:stretch>
              </p:blipFill>
              <p:spPr>
                <a:xfrm>
                  <a:off x="10677670" y="5555263"/>
                  <a:ext cx="7164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214" name="Ink 213">
                  <a:extLst>
                    <a:ext uri="{FF2B5EF4-FFF2-40B4-BE49-F238E27FC236}">
                      <a16:creationId xmlns:a16="http://schemas.microsoft.com/office/drawing/2014/main" id="{A49720D4-262A-E54A-8A1C-7AD429BE3D61}"/>
                    </a:ext>
                  </a:extLst>
                </p14:cNvPr>
                <p14:cNvContentPartPr/>
                <p14:nvPr/>
              </p14:nvContentPartPr>
              <p14:xfrm>
                <a:off x="10989070" y="5204623"/>
                <a:ext cx="182880" cy="344880"/>
              </p14:xfrm>
            </p:contentPart>
          </mc:Choice>
          <mc:Fallback>
            <p:pic>
              <p:nvPicPr>
                <p:cNvPr id="214" name="Ink 213">
                  <a:extLst>
                    <a:ext uri="{FF2B5EF4-FFF2-40B4-BE49-F238E27FC236}">
                      <a16:creationId xmlns:a16="http://schemas.microsoft.com/office/drawing/2014/main" id="{A49720D4-262A-E54A-8A1C-7AD429BE3D61}"/>
                    </a:ext>
                  </a:extLst>
                </p:cNvPr>
                <p:cNvPicPr/>
                <p:nvPr/>
              </p:nvPicPr>
              <p:blipFill>
                <a:blip r:embed="rId218"/>
                <a:stretch>
                  <a:fillRect/>
                </a:stretch>
              </p:blipFill>
              <p:spPr>
                <a:xfrm>
                  <a:off x="10958470" y="5174023"/>
                  <a:ext cx="24444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215" name="Ink 214">
                  <a:extLst>
                    <a:ext uri="{FF2B5EF4-FFF2-40B4-BE49-F238E27FC236}">
                      <a16:creationId xmlns:a16="http://schemas.microsoft.com/office/drawing/2014/main" id="{3CC9DE02-7129-4C48-9835-14881B1096ED}"/>
                    </a:ext>
                  </a:extLst>
                </p14:cNvPr>
                <p14:cNvContentPartPr/>
                <p14:nvPr/>
              </p14:nvContentPartPr>
              <p14:xfrm>
                <a:off x="11035150" y="5385703"/>
                <a:ext cx="109440" cy="10800"/>
              </p14:xfrm>
            </p:contentPart>
          </mc:Choice>
          <mc:Fallback>
            <p:pic>
              <p:nvPicPr>
                <p:cNvPr id="215" name="Ink 214">
                  <a:extLst>
                    <a:ext uri="{FF2B5EF4-FFF2-40B4-BE49-F238E27FC236}">
                      <a16:creationId xmlns:a16="http://schemas.microsoft.com/office/drawing/2014/main" id="{3CC9DE02-7129-4C48-9835-14881B1096ED}"/>
                    </a:ext>
                  </a:extLst>
                </p:cNvPr>
                <p:cNvPicPr/>
                <p:nvPr/>
              </p:nvPicPr>
              <p:blipFill>
                <a:blip r:embed="rId220"/>
                <a:stretch>
                  <a:fillRect/>
                </a:stretch>
              </p:blipFill>
              <p:spPr>
                <a:xfrm>
                  <a:off x="11004550" y="5355103"/>
                  <a:ext cx="1706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216" name="Ink 215">
                  <a:extLst>
                    <a:ext uri="{FF2B5EF4-FFF2-40B4-BE49-F238E27FC236}">
                      <a16:creationId xmlns:a16="http://schemas.microsoft.com/office/drawing/2014/main" id="{D431B3FE-E490-404B-9F86-9B00708F9964}"/>
                    </a:ext>
                  </a:extLst>
                </p14:cNvPr>
                <p14:cNvContentPartPr/>
                <p14:nvPr/>
              </p14:nvContentPartPr>
              <p14:xfrm>
                <a:off x="11299750" y="5505223"/>
                <a:ext cx="10440" cy="117000"/>
              </p14:xfrm>
            </p:contentPart>
          </mc:Choice>
          <mc:Fallback>
            <p:pic>
              <p:nvPicPr>
                <p:cNvPr id="216" name="Ink 215">
                  <a:extLst>
                    <a:ext uri="{FF2B5EF4-FFF2-40B4-BE49-F238E27FC236}">
                      <a16:creationId xmlns:a16="http://schemas.microsoft.com/office/drawing/2014/main" id="{D431B3FE-E490-404B-9F86-9B00708F9964}"/>
                    </a:ext>
                  </a:extLst>
                </p:cNvPr>
                <p:cNvPicPr/>
                <p:nvPr/>
              </p:nvPicPr>
              <p:blipFill>
                <a:blip r:embed="rId222"/>
                <a:stretch>
                  <a:fillRect/>
                </a:stretch>
              </p:blipFill>
              <p:spPr>
                <a:xfrm>
                  <a:off x="11269150" y="5474263"/>
                  <a:ext cx="716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217" name="Ink 216">
                  <a:extLst>
                    <a:ext uri="{FF2B5EF4-FFF2-40B4-BE49-F238E27FC236}">
                      <a16:creationId xmlns:a16="http://schemas.microsoft.com/office/drawing/2014/main" id="{E8B390C8-5469-D847-861C-10D323DAB626}"/>
                    </a:ext>
                  </a:extLst>
                </p14:cNvPr>
                <p14:cNvContentPartPr/>
                <p14:nvPr/>
              </p14:nvContentPartPr>
              <p14:xfrm>
                <a:off x="11425750" y="5128663"/>
                <a:ext cx="178560" cy="353520"/>
              </p14:xfrm>
            </p:contentPart>
          </mc:Choice>
          <mc:Fallback>
            <p:pic>
              <p:nvPicPr>
                <p:cNvPr id="217" name="Ink 216">
                  <a:extLst>
                    <a:ext uri="{FF2B5EF4-FFF2-40B4-BE49-F238E27FC236}">
                      <a16:creationId xmlns:a16="http://schemas.microsoft.com/office/drawing/2014/main" id="{E8B390C8-5469-D847-861C-10D323DAB626}"/>
                    </a:ext>
                  </a:extLst>
                </p:cNvPr>
                <p:cNvPicPr/>
                <p:nvPr/>
              </p:nvPicPr>
              <p:blipFill>
                <a:blip r:embed="rId224"/>
                <a:stretch>
                  <a:fillRect/>
                </a:stretch>
              </p:blipFill>
              <p:spPr>
                <a:xfrm>
                  <a:off x="11394790" y="5098063"/>
                  <a:ext cx="240120" cy="41472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218" name="Ink 217">
                  <a:extLst>
                    <a:ext uri="{FF2B5EF4-FFF2-40B4-BE49-F238E27FC236}">
                      <a16:creationId xmlns:a16="http://schemas.microsoft.com/office/drawing/2014/main" id="{A690DDBF-3D52-C04A-AF74-BD0A6592DBEC}"/>
                    </a:ext>
                  </a:extLst>
                </p14:cNvPr>
                <p14:cNvContentPartPr/>
                <p14:nvPr/>
              </p14:nvContentPartPr>
              <p14:xfrm>
                <a:off x="11470750" y="5261503"/>
                <a:ext cx="202320" cy="12600"/>
              </p14:xfrm>
            </p:contentPart>
          </mc:Choice>
          <mc:Fallback>
            <p:pic>
              <p:nvPicPr>
                <p:cNvPr id="218" name="Ink 217">
                  <a:extLst>
                    <a:ext uri="{FF2B5EF4-FFF2-40B4-BE49-F238E27FC236}">
                      <a16:creationId xmlns:a16="http://schemas.microsoft.com/office/drawing/2014/main" id="{A690DDBF-3D52-C04A-AF74-BD0A6592DBEC}"/>
                    </a:ext>
                  </a:extLst>
                </p:cNvPr>
                <p:cNvPicPr/>
                <p:nvPr/>
              </p:nvPicPr>
              <p:blipFill>
                <a:blip r:embed="rId226"/>
                <a:stretch>
                  <a:fillRect/>
                </a:stretch>
              </p:blipFill>
              <p:spPr>
                <a:xfrm>
                  <a:off x="11440150" y="5230903"/>
                  <a:ext cx="26352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219" name="Ink 218">
                  <a:extLst>
                    <a:ext uri="{FF2B5EF4-FFF2-40B4-BE49-F238E27FC236}">
                      <a16:creationId xmlns:a16="http://schemas.microsoft.com/office/drawing/2014/main" id="{5B488810-A8A5-8244-B768-8C15FFDF35E2}"/>
                    </a:ext>
                  </a:extLst>
                </p14:cNvPr>
                <p14:cNvContentPartPr/>
                <p14:nvPr/>
              </p14:nvContentPartPr>
              <p14:xfrm>
                <a:off x="11790430" y="5457343"/>
                <a:ext cx="51480" cy="223560"/>
              </p14:xfrm>
            </p:contentPart>
          </mc:Choice>
          <mc:Fallback>
            <p:pic>
              <p:nvPicPr>
                <p:cNvPr id="219" name="Ink 218">
                  <a:extLst>
                    <a:ext uri="{FF2B5EF4-FFF2-40B4-BE49-F238E27FC236}">
                      <a16:creationId xmlns:a16="http://schemas.microsoft.com/office/drawing/2014/main" id="{5B488810-A8A5-8244-B768-8C15FFDF35E2}"/>
                    </a:ext>
                  </a:extLst>
                </p:cNvPr>
                <p:cNvPicPr/>
                <p:nvPr/>
              </p:nvPicPr>
              <p:blipFill>
                <a:blip r:embed="rId228"/>
                <a:stretch>
                  <a:fillRect/>
                </a:stretch>
              </p:blipFill>
              <p:spPr>
                <a:xfrm>
                  <a:off x="11759470" y="5426743"/>
                  <a:ext cx="11268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240" name="Ink 239">
                  <a:extLst>
                    <a:ext uri="{FF2B5EF4-FFF2-40B4-BE49-F238E27FC236}">
                      <a16:creationId xmlns:a16="http://schemas.microsoft.com/office/drawing/2014/main" id="{DCCFE532-EDF5-6A48-8480-4B9EAFF10DB5}"/>
                    </a:ext>
                  </a:extLst>
                </p14:cNvPr>
                <p14:cNvContentPartPr/>
                <p14:nvPr/>
              </p14:nvContentPartPr>
              <p14:xfrm>
                <a:off x="8253070" y="4137943"/>
                <a:ext cx="911880" cy="263160"/>
              </p14:xfrm>
            </p:contentPart>
          </mc:Choice>
          <mc:Fallback>
            <p:pic>
              <p:nvPicPr>
                <p:cNvPr id="240" name="Ink 239">
                  <a:extLst>
                    <a:ext uri="{FF2B5EF4-FFF2-40B4-BE49-F238E27FC236}">
                      <a16:creationId xmlns:a16="http://schemas.microsoft.com/office/drawing/2014/main" id="{DCCFE532-EDF5-6A48-8480-4B9EAFF10DB5}"/>
                    </a:ext>
                  </a:extLst>
                </p:cNvPr>
                <p:cNvPicPr/>
                <p:nvPr/>
              </p:nvPicPr>
              <p:blipFill>
                <a:blip r:embed="rId230"/>
                <a:stretch>
                  <a:fillRect/>
                </a:stretch>
              </p:blipFill>
              <p:spPr>
                <a:xfrm>
                  <a:off x="8222470" y="4107343"/>
                  <a:ext cx="97344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242" name="Ink 241">
                  <a:extLst>
                    <a:ext uri="{FF2B5EF4-FFF2-40B4-BE49-F238E27FC236}">
                      <a16:creationId xmlns:a16="http://schemas.microsoft.com/office/drawing/2014/main" id="{679078F3-A3CD-AC4E-AB82-4B18B4C9A1A6}"/>
                    </a:ext>
                  </a:extLst>
                </p14:cNvPr>
                <p14:cNvContentPartPr/>
                <p14:nvPr/>
              </p14:nvContentPartPr>
              <p14:xfrm>
                <a:off x="9156310" y="4559503"/>
                <a:ext cx="512280" cy="70920"/>
              </p14:xfrm>
            </p:contentPart>
          </mc:Choice>
          <mc:Fallback>
            <p:pic>
              <p:nvPicPr>
                <p:cNvPr id="242" name="Ink 241">
                  <a:extLst>
                    <a:ext uri="{FF2B5EF4-FFF2-40B4-BE49-F238E27FC236}">
                      <a16:creationId xmlns:a16="http://schemas.microsoft.com/office/drawing/2014/main" id="{679078F3-A3CD-AC4E-AB82-4B18B4C9A1A6}"/>
                    </a:ext>
                  </a:extLst>
                </p:cNvPr>
                <p:cNvPicPr/>
                <p:nvPr/>
              </p:nvPicPr>
              <p:blipFill>
                <a:blip r:embed="rId232"/>
                <a:stretch>
                  <a:fillRect/>
                </a:stretch>
              </p:blipFill>
              <p:spPr>
                <a:xfrm>
                  <a:off x="9125710" y="4528903"/>
                  <a:ext cx="57384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243" name="Ink 242">
                  <a:extLst>
                    <a:ext uri="{FF2B5EF4-FFF2-40B4-BE49-F238E27FC236}">
                      <a16:creationId xmlns:a16="http://schemas.microsoft.com/office/drawing/2014/main" id="{23535341-ACF3-C442-A331-F447D17E675D}"/>
                    </a:ext>
                  </a:extLst>
                </p14:cNvPr>
                <p14:cNvContentPartPr/>
                <p14:nvPr/>
              </p14:nvContentPartPr>
              <p14:xfrm>
                <a:off x="9786310" y="4526383"/>
                <a:ext cx="316080" cy="45720"/>
              </p14:xfrm>
            </p:contentPart>
          </mc:Choice>
          <mc:Fallback>
            <p:pic>
              <p:nvPicPr>
                <p:cNvPr id="243" name="Ink 242">
                  <a:extLst>
                    <a:ext uri="{FF2B5EF4-FFF2-40B4-BE49-F238E27FC236}">
                      <a16:creationId xmlns:a16="http://schemas.microsoft.com/office/drawing/2014/main" id="{23535341-ACF3-C442-A331-F447D17E675D}"/>
                    </a:ext>
                  </a:extLst>
                </p:cNvPr>
                <p:cNvPicPr/>
                <p:nvPr/>
              </p:nvPicPr>
              <p:blipFill>
                <a:blip r:embed="rId234"/>
                <a:stretch>
                  <a:fillRect/>
                </a:stretch>
              </p:blipFill>
              <p:spPr>
                <a:xfrm>
                  <a:off x="9755710" y="4495783"/>
                  <a:ext cx="37728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244" name="Ink 243">
                  <a:extLst>
                    <a:ext uri="{FF2B5EF4-FFF2-40B4-BE49-F238E27FC236}">
                      <a16:creationId xmlns:a16="http://schemas.microsoft.com/office/drawing/2014/main" id="{AD2EE704-C942-E147-A0DC-22283881868B}"/>
                    </a:ext>
                  </a:extLst>
                </p14:cNvPr>
                <p14:cNvContentPartPr/>
                <p14:nvPr/>
              </p14:nvContentPartPr>
              <p14:xfrm>
                <a:off x="10228750" y="4526383"/>
                <a:ext cx="110880" cy="11160"/>
              </p14:xfrm>
            </p:contentPart>
          </mc:Choice>
          <mc:Fallback>
            <p:pic>
              <p:nvPicPr>
                <p:cNvPr id="244" name="Ink 243">
                  <a:extLst>
                    <a:ext uri="{FF2B5EF4-FFF2-40B4-BE49-F238E27FC236}">
                      <a16:creationId xmlns:a16="http://schemas.microsoft.com/office/drawing/2014/main" id="{AD2EE704-C942-E147-A0DC-22283881868B}"/>
                    </a:ext>
                  </a:extLst>
                </p:cNvPr>
                <p:cNvPicPr/>
                <p:nvPr/>
              </p:nvPicPr>
              <p:blipFill>
                <a:blip r:embed="rId236"/>
                <a:stretch>
                  <a:fillRect/>
                </a:stretch>
              </p:blipFill>
              <p:spPr>
                <a:xfrm>
                  <a:off x="10198150" y="4495783"/>
                  <a:ext cx="17244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245" name="Ink 244">
                  <a:extLst>
                    <a:ext uri="{FF2B5EF4-FFF2-40B4-BE49-F238E27FC236}">
                      <a16:creationId xmlns:a16="http://schemas.microsoft.com/office/drawing/2014/main" id="{17DACA3F-4275-F54F-A5EC-BC7ADFF4BF96}"/>
                    </a:ext>
                  </a:extLst>
                </p14:cNvPr>
                <p14:cNvContentPartPr/>
                <p14:nvPr/>
              </p14:nvContentPartPr>
              <p14:xfrm>
                <a:off x="10868830" y="4348543"/>
                <a:ext cx="94320" cy="39600"/>
              </p14:xfrm>
            </p:contentPart>
          </mc:Choice>
          <mc:Fallback>
            <p:pic>
              <p:nvPicPr>
                <p:cNvPr id="245" name="Ink 244">
                  <a:extLst>
                    <a:ext uri="{FF2B5EF4-FFF2-40B4-BE49-F238E27FC236}">
                      <a16:creationId xmlns:a16="http://schemas.microsoft.com/office/drawing/2014/main" id="{17DACA3F-4275-F54F-A5EC-BC7ADFF4BF96}"/>
                    </a:ext>
                  </a:extLst>
                </p:cNvPr>
                <p:cNvPicPr/>
                <p:nvPr/>
              </p:nvPicPr>
              <p:blipFill>
                <a:blip r:embed="rId238"/>
                <a:stretch>
                  <a:fillRect/>
                </a:stretch>
              </p:blipFill>
              <p:spPr>
                <a:xfrm>
                  <a:off x="10837870" y="4317943"/>
                  <a:ext cx="155520" cy="100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9">
            <p14:nvContentPartPr>
              <p14:cNvPr id="247" name="Ink 246">
                <a:extLst>
                  <a:ext uri="{FF2B5EF4-FFF2-40B4-BE49-F238E27FC236}">
                    <a16:creationId xmlns:a16="http://schemas.microsoft.com/office/drawing/2014/main" id="{24B89A43-B421-564E-BEDC-048E281D66B2}"/>
                  </a:ext>
                </a:extLst>
              </p14:cNvPr>
              <p14:cNvContentPartPr/>
              <p14:nvPr/>
            </p14:nvContentPartPr>
            <p14:xfrm>
              <a:off x="6196030" y="1885423"/>
              <a:ext cx="248760" cy="97560"/>
            </p14:xfrm>
          </p:contentPart>
        </mc:Choice>
        <mc:Fallback>
          <p:pic>
            <p:nvPicPr>
              <p:cNvPr id="247" name="Ink 246">
                <a:extLst>
                  <a:ext uri="{FF2B5EF4-FFF2-40B4-BE49-F238E27FC236}">
                    <a16:creationId xmlns:a16="http://schemas.microsoft.com/office/drawing/2014/main" id="{24B89A43-B421-564E-BEDC-048E281D66B2}"/>
                  </a:ext>
                </a:extLst>
              </p:cNvPr>
              <p:cNvPicPr/>
              <p:nvPr/>
            </p:nvPicPr>
            <p:blipFill>
              <a:blip r:embed="rId240"/>
              <a:stretch>
                <a:fillRect/>
              </a:stretch>
            </p:blipFill>
            <p:spPr>
              <a:xfrm>
                <a:off x="6165070" y="1854823"/>
                <a:ext cx="30996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248" name="Ink 247">
                <a:extLst>
                  <a:ext uri="{FF2B5EF4-FFF2-40B4-BE49-F238E27FC236}">
                    <a16:creationId xmlns:a16="http://schemas.microsoft.com/office/drawing/2014/main" id="{58356804-0883-CE42-AA27-A72B1242C7BE}"/>
                  </a:ext>
                </a:extLst>
              </p14:cNvPr>
              <p14:cNvContentPartPr/>
              <p14:nvPr/>
            </p14:nvContentPartPr>
            <p14:xfrm>
              <a:off x="6200710" y="1970743"/>
              <a:ext cx="136800" cy="352800"/>
            </p14:xfrm>
          </p:contentPart>
        </mc:Choice>
        <mc:Fallback>
          <p:pic>
            <p:nvPicPr>
              <p:cNvPr id="248" name="Ink 247">
                <a:extLst>
                  <a:ext uri="{FF2B5EF4-FFF2-40B4-BE49-F238E27FC236}">
                    <a16:creationId xmlns:a16="http://schemas.microsoft.com/office/drawing/2014/main" id="{58356804-0883-CE42-AA27-A72B1242C7BE}"/>
                  </a:ext>
                </a:extLst>
              </p:cNvPr>
              <p:cNvPicPr/>
              <p:nvPr/>
            </p:nvPicPr>
            <p:blipFill>
              <a:blip r:embed="rId242"/>
              <a:stretch>
                <a:fillRect/>
              </a:stretch>
            </p:blipFill>
            <p:spPr>
              <a:xfrm>
                <a:off x="6169750" y="1939783"/>
                <a:ext cx="19800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249" name="Ink 248">
                <a:extLst>
                  <a:ext uri="{FF2B5EF4-FFF2-40B4-BE49-F238E27FC236}">
                    <a16:creationId xmlns:a16="http://schemas.microsoft.com/office/drawing/2014/main" id="{DBC36B2C-16D1-9D4D-BE0C-996A416E2E91}"/>
                  </a:ext>
                </a:extLst>
              </p14:cNvPr>
              <p14:cNvContentPartPr/>
              <p14:nvPr/>
            </p14:nvContentPartPr>
            <p14:xfrm>
              <a:off x="6471430" y="2240023"/>
              <a:ext cx="99360" cy="144720"/>
            </p14:xfrm>
          </p:contentPart>
        </mc:Choice>
        <mc:Fallback>
          <p:pic>
            <p:nvPicPr>
              <p:cNvPr id="249" name="Ink 248">
                <a:extLst>
                  <a:ext uri="{FF2B5EF4-FFF2-40B4-BE49-F238E27FC236}">
                    <a16:creationId xmlns:a16="http://schemas.microsoft.com/office/drawing/2014/main" id="{DBC36B2C-16D1-9D4D-BE0C-996A416E2E91}"/>
                  </a:ext>
                </a:extLst>
              </p:cNvPr>
              <p:cNvPicPr/>
              <p:nvPr/>
            </p:nvPicPr>
            <p:blipFill>
              <a:blip r:embed="rId244"/>
              <a:stretch>
                <a:fillRect/>
              </a:stretch>
            </p:blipFill>
            <p:spPr>
              <a:xfrm>
                <a:off x="6440830" y="2209423"/>
                <a:ext cx="16092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250" name="Ink 249">
                <a:extLst>
                  <a:ext uri="{FF2B5EF4-FFF2-40B4-BE49-F238E27FC236}">
                    <a16:creationId xmlns:a16="http://schemas.microsoft.com/office/drawing/2014/main" id="{BF8A1B97-9E18-C345-AD1A-1BFC9691F75D}"/>
                  </a:ext>
                </a:extLst>
              </p14:cNvPr>
              <p14:cNvContentPartPr/>
              <p14:nvPr/>
            </p14:nvContentPartPr>
            <p14:xfrm>
              <a:off x="6761950" y="1928263"/>
              <a:ext cx="132840" cy="344880"/>
            </p14:xfrm>
          </p:contentPart>
        </mc:Choice>
        <mc:Fallback>
          <p:pic>
            <p:nvPicPr>
              <p:cNvPr id="250" name="Ink 249">
                <a:extLst>
                  <a:ext uri="{FF2B5EF4-FFF2-40B4-BE49-F238E27FC236}">
                    <a16:creationId xmlns:a16="http://schemas.microsoft.com/office/drawing/2014/main" id="{BF8A1B97-9E18-C345-AD1A-1BFC9691F75D}"/>
                  </a:ext>
                </a:extLst>
              </p:cNvPr>
              <p:cNvPicPr/>
              <p:nvPr/>
            </p:nvPicPr>
            <p:blipFill>
              <a:blip r:embed="rId246"/>
              <a:stretch>
                <a:fillRect/>
              </a:stretch>
            </p:blipFill>
            <p:spPr>
              <a:xfrm>
                <a:off x="6731350" y="1897663"/>
                <a:ext cx="19404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251" name="Ink 250">
                <a:extLst>
                  <a:ext uri="{FF2B5EF4-FFF2-40B4-BE49-F238E27FC236}">
                    <a16:creationId xmlns:a16="http://schemas.microsoft.com/office/drawing/2014/main" id="{83A75288-7F7E-CF4F-B618-9C16FB5FF579}"/>
                  </a:ext>
                </a:extLst>
              </p14:cNvPr>
              <p14:cNvContentPartPr/>
              <p14:nvPr/>
            </p14:nvContentPartPr>
            <p14:xfrm>
              <a:off x="6761590" y="1886503"/>
              <a:ext cx="162000" cy="66600"/>
            </p14:xfrm>
          </p:contentPart>
        </mc:Choice>
        <mc:Fallback>
          <p:pic>
            <p:nvPicPr>
              <p:cNvPr id="251" name="Ink 250">
                <a:extLst>
                  <a:ext uri="{FF2B5EF4-FFF2-40B4-BE49-F238E27FC236}">
                    <a16:creationId xmlns:a16="http://schemas.microsoft.com/office/drawing/2014/main" id="{83A75288-7F7E-CF4F-B618-9C16FB5FF579}"/>
                  </a:ext>
                </a:extLst>
              </p:cNvPr>
              <p:cNvPicPr/>
              <p:nvPr/>
            </p:nvPicPr>
            <p:blipFill>
              <a:blip r:embed="rId248"/>
              <a:stretch>
                <a:fillRect/>
              </a:stretch>
            </p:blipFill>
            <p:spPr>
              <a:xfrm>
                <a:off x="6730990" y="1855543"/>
                <a:ext cx="22356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252" name="Ink 251">
                <a:extLst>
                  <a:ext uri="{FF2B5EF4-FFF2-40B4-BE49-F238E27FC236}">
                    <a16:creationId xmlns:a16="http://schemas.microsoft.com/office/drawing/2014/main" id="{E3C97BB0-95D8-6146-8EAD-627FD2D410DB}"/>
                  </a:ext>
                </a:extLst>
              </p14:cNvPr>
              <p14:cNvContentPartPr/>
              <p14:nvPr/>
            </p14:nvContentPartPr>
            <p14:xfrm>
              <a:off x="7085230" y="2146063"/>
              <a:ext cx="64440" cy="146160"/>
            </p14:xfrm>
          </p:contentPart>
        </mc:Choice>
        <mc:Fallback>
          <p:pic>
            <p:nvPicPr>
              <p:cNvPr id="252" name="Ink 251">
                <a:extLst>
                  <a:ext uri="{FF2B5EF4-FFF2-40B4-BE49-F238E27FC236}">
                    <a16:creationId xmlns:a16="http://schemas.microsoft.com/office/drawing/2014/main" id="{E3C97BB0-95D8-6146-8EAD-627FD2D410DB}"/>
                  </a:ext>
                </a:extLst>
              </p:cNvPr>
              <p:cNvPicPr/>
              <p:nvPr/>
            </p:nvPicPr>
            <p:blipFill>
              <a:blip r:embed="rId250"/>
              <a:stretch>
                <a:fillRect/>
              </a:stretch>
            </p:blipFill>
            <p:spPr>
              <a:xfrm>
                <a:off x="7054630" y="2115463"/>
                <a:ext cx="12600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253" name="Ink 252">
                <a:extLst>
                  <a:ext uri="{FF2B5EF4-FFF2-40B4-BE49-F238E27FC236}">
                    <a16:creationId xmlns:a16="http://schemas.microsoft.com/office/drawing/2014/main" id="{1F0453C7-442D-4647-86B2-72C6EFBE00FB}"/>
                  </a:ext>
                </a:extLst>
              </p14:cNvPr>
              <p14:cNvContentPartPr/>
              <p14:nvPr/>
            </p14:nvContentPartPr>
            <p14:xfrm>
              <a:off x="7339030" y="1870303"/>
              <a:ext cx="180000" cy="323640"/>
            </p14:xfrm>
          </p:contentPart>
        </mc:Choice>
        <mc:Fallback>
          <p:pic>
            <p:nvPicPr>
              <p:cNvPr id="253" name="Ink 252">
                <a:extLst>
                  <a:ext uri="{FF2B5EF4-FFF2-40B4-BE49-F238E27FC236}">
                    <a16:creationId xmlns:a16="http://schemas.microsoft.com/office/drawing/2014/main" id="{1F0453C7-442D-4647-86B2-72C6EFBE00FB}"/>
                  </a:ext>
                </a:extLst>
              </p:cNvPr>
              <p:cNvPicPr/>
              <p:nvPr/>
            </p:nvPicPr>
            <p:blipFill>
              <a:blip r:embed="rId252"/>
              <a:stretch>
                <a:fillRect/>
              </a:stretch>
            </p:blipFill>
            <p:spPr>
              <a:xfrm>
                <a:off x="7308430" y="1839703"/>
                <a:ext cx="241200" cy="38520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254" name="Ink 253">
                <a:extLst>
                  <a:ext uri="{FF2B5EF4-FFF2-40B4-BE49-F238E27FC236}">
                    <a16:creationId xmlns:a16="http://schemas.microsoft.com/office/drawing/2014/main" id="{ED2F5B1B-4C4A-7E4D-8739-6B2099A252D1}"/>
                  </a:ext>
                </a:extLst>
              </p14:cNvPr>
              <p14:cNvContentPartPr/>
              <p14:nvPr/>
            </p14:nvContentPartPr>
            <p14:xfrm>
              <a:off x="7350550" y="1838623"/>
              <a:ext cx="220320" cy="43920"/>
            </p14:xfrm>
          </p:contentPart>
        </mc:Choice>
        <mc:Fallback>
          <p:pic>
            <p:nvPicPr>
              <p:cNvPr id="254" name="Ink 253">
                <a:extLst>
                  <a:ext uri="{FF2B5EF4-FFF2-40B4-BE49-F238E27FC236}">
                    <a16:creationId xmlns:a16="http://schemas.microsoft.com/office/drawing/2014/main" id="{ED2F5B1B-4C4A-7E4D-8739-6B2099A252D1}"/>
                  </a:ext>
                </a:extLst>
              </p:cNvPr>
              <p:cNvPicPr/>
              <p:nvPr/>
            </p:nvPicPr>
            <p:blipFill>
              <a:blip r:embed="rId254"/>
              <a:stretch>
                <a:fillRect/>
              </a:stretch>
            </p:blipFill>
            <p:spPr>
              <a:xfrm>
                <a:off x="7319950" y="1807663"/>
                <a:ext cx="28152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255" name="Ink 254">
                <a:extLst>
                  <a:ext uri="{FF2B5EF4-FFF2-40B4-BE49-F238E27FC236}">
                    <a16:creationId xmlns:a16="http://schemas.microsoft.com/office/drawing/2014/main" id="{95CE8880-14BA-674F-98A6-6DAD445EA49E}"/>
                  </a:ext>
                </a:extLst>
              </p14:cNvPr>
              <p14:cNvContentPartPr/>
              <p14:nvPr/>
            </p14:nvContentPartPr>
            <p14:xfrm>
              <a:off x="7662310" y="2087023"/>
              <a:ext cx="69120" cy="184680"/>
            </p14:xfrm>
          </p:contentPart>
        </mc:Choice>
        <mc:Fallback>
          <p:pic>
            <p:nvPicPr>
              <p:cNvPr id="255" name="Ink 254">
                <a:extLst>
                  <a:ext uri="{FF2B5EF4-FFF2-40B4-BE49-F238E27FC236}">
                    <a16:creationId xmlns:a16="http://schemas.microsoft.com/office/drawing/2014/main" id="{95CE8880-14BA-674F-98A6-6DAD445EA49E}"/>
                  </a:ext>
                </a:extLst>
              </p:cNvPr>
              <p:cNvPicPr/>
              <p:nvPr/>
            </p:nvPicPr>
            <p:blipFill>
              <a:blip r:embed="rId256"/>
              <a:stretch>
                <a:fillRect/>
              </a:stretch>
            </p:blipFill>
            <p:spPr>
              <a:xfrm>
                <a:off x="7631710" y="2056423"/>
                <a:ext cx="13068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256" name="Ink 255">
                <a:extLst>
                  <a:ext uri="{FF2B5EF4-FFF2-40B4-BE49-F238E27FC236}">
                    <a16:creationId xmlns:a16="http://schemas.microsoft.com/office/drawing/2014/main" id="{D460053B-A071-DC41-8E87-B376BEDE4252}"/>
                  </a:ext>
                </a:extLst>
              </p14:cNvPr>
              <p14:cNvContentPartPr/>
              <p14:nvPr/>
            </p14:nvContentPartPr>
            <p14:xfrm>
              <a:off x="7953190" y="1787503"/>
              <a:ext cx="243720" cy="280440"/>
            </p14:xfrm>
          </p:contentPart>
        </mc:Choice>
        <mc:Fallback>
          <p:pic>
            <p:nvPicPr>
              <p:cNvPr id="256" name="Ink 255">
                <a:extLst>
                  <a:ext uri="{FF2B5EF4-FFF2-40B4-BE49-F238E27FC236}">
                    <a16:creationId xmlns:a16="http://schemas.microsoft.com/office/drawing/2014/main" id="{D460053B-A071-DC41-8E87-B376BEDE4252}"/>
                  </a:ext>
                </a:extLst>
              </p:cNvPr>
              <p:cNvPicPr/>
              <p:nvPr/>
            </p:nvPicPr>
            <p:blipFill>
              <a:blip r:embed="rId258"/>
              <a:stretch>
                <a:fillRect/>
              </a:stretch>
            </p:blipFill>
            <p:spPr>
              <a:xfrm>
                <a:off x="7922230" y="1756543"/>
                <a:ext cx="30492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257" name="Ink 256">
                <a:extLst>
                  <a:ext uri="{FF2B5EF4-FFF2-40B4-BE49-F238E27FC236}">
                    <a16:creationId xmlns:a16="http://schemas.microsoft.com/office/drawing/2014/main" id="{6D109B38-32D8-564C-96E3-CA55CD1EEA90}"/>
                  </a:ext>
                </a:extLst>
              </p14:cNvPr>
              <p14:cNvContentPartPr/>
              <p14:nvPr/>
            </p14:nvContentPartPr>
            <p14:xfrm>
              <a:off x="5072830" y="2019703"/>
              <a:ext cx="199800" cy="327960"/>
            </p14:xfrm>
          </p:contentPart>
        </mc:Choice>
        <mc:Fallback>
          <p:pic>
            <p:nvPicPr>
              <p:cNvPr id="257" name="Ink 256">
                <a:extLst>
                  <a:ext uri="{FF2B5EF4-FFF2-40B4-BE49-F238E27FC236}">
                    <a16:creationId xmlns:a16="http://schemas.microsoft.com/office/drawing/2014/main" id="{6D109B38-32D8-564C-96E3-CA55CD1EEA90}"/>
                  </a:ext>
                </a:extLst>
              </p:cNvPr>
              <p:cNvPicPr/>
              <p:nvPr/>
            </p:nvPicPr>
            <p:blipFill>
              <a:blip r:embed="rId260"/>
              <a:stretch>
                <a:fillRect/>
              </a:stretch>
            </p:blipFill>
            <p:spPr>
              <a:xfrm>
                <a:off x="5042230" y="1989103"/>
                <a:ext cx="26136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258" name="Ink 257">
                <a:extLst>
                  <a:ext uri="{FF2B5EF4-FFF2-40B4-BE49-F238E27FC236}">
                    <a16:creationId xmlns:a16="http://schemas.microsoft.com/office/drawing/2014/main" id="{D1ACE002-CF12-4247-B0BE-0E2A6B83C1C3}"/>
                  </a:ext>
                </a:extLst>
              </p14:cNvPr>
              <p14:cNvContentPartPr/>
              <p14:nvPr/>
            </p14:nvContentPartPr>
            <p14:xfrm>
              <a:off x="5310430" y="2261983"/>
              <a:ext cx="84960" cy="210960"/>
            </p14:xfrm>
          </p:contentPart>
        </mc:Choice>
        <mc:Fallback>
          <p:pic>
            <p:nvPicPr>
              <p:cNvPr id="258" name="Ink 257">
                <a:extLst>
                  <a:ext uri="{FF2B5EF4-FFF2-40B4-BE49-F238E27FC236}">
                    <a16:creationId xmlns:a16="http://schemas.microsoft.com/office/drawing/2014/main" id="{D1ACE002-CF12-4247-B0BE-0E2A6B83C1C3}"/>
                  </a:ext>
                </a:extLst>
              </p:cNvPr>
              <p:cNvPicPr/>
              <p:nvPr/>
            </p:nvPicPr>
            <p:blipFill>
              <a:blip r:embed="rId262"/>
              <a:stretch>
                <a:fillRect/>
              </a:stretch>
            </p:blipFill>
            <p:spPr>
              <a:xfrm>
                <a:off x="5279470" y="2231023"/>
                <a:ext cx="14616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259" name="Ink 258">
                <a:extLst>
                  <a:ext uri="{FF2B5EF4-FFF2-40B4-BE49-F238E27FC236}">
                    <a16:creationId xmlns:a16="http://schemas.microsoft.com/office/drawing/2014/main" id="{ADAAAAE4-1298-F041-B827-8EB06F5ACED9}"/>
                  </a:ext>
                </a:extLst>
              </p14:cNvPr>
              <p14:cNvContentPartPr/>
              <p14:nvPr/>
            </p14:nvContentPartPr>
            <p14:xfrm>
              <a:off x="5681950" y="1933303"/>
              <a:ext cx="140040" cy="309960"/>
            </p14:xfrm>
          </p:contentPart>
        </mc:Choice>
        <mc:Fallback>
          <p:pic>
            <p:nvPicPr>
              <p:cNvPr id="259" name="Ink 258">
                <a:extLst>
                  <a:ext uri="{FF2B5EF4-FFF2-40B4-BE49-F238E27FC236}">
                    <a16:creationId xmlns:a16="http://schemas.microsoft.com/office/drawing/2014/main" id="{ADAAAAE4-1298-F041-B827-8EB06F5ACED9}"/>
                  </a:ext>
                </a:extLst>
              </p:cNvPr>
              <p:cNvPicPr/>
              <p:nvPr/>
            </p:nvPicPr>
            <p:blipFill>
              <a:blip r:embed="rId264"/>
              <a:stretch>
                <a:fillRect/>
              </a:stretch>
            </p:blipFill>
            <p:spPr>
              <a:xfrm>
                <a:off x="5651350" y="1902703"/>
                <a:ext cx="20160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260" name="Ink 259">
                <a:extLst>
                  <a:ext uri="{FF2B5EF4-FFF2-40B4-BE49-F238E27FC236}">
                    <a16:creationId xmlns:a16="http://schemas.microsoft.com/office/drawing/2014/main" id="{4EB65A6A-B7B6-7E49-AA5E-65B6E01AC9FB}"/>
                  </a:ext>
                </a:extLst>
              </p14:cNvPr>
              <p14:cNvContentPartPr/>
              <p14:nvPr/>
            </p14:nvContentPartPr>
            <p14:xfrm>
              <a:off x="5900110" y="2219863"/>
              <a:ext cx="73800" cy="199080"/>
            </p14:xfrm>
          </p:contentPart>
        </mc:Choice>
        <mc:Fallback>
          <p:pic>
            <p:nvPicPr>
              <p:cNvPr id="260" name="Ink 259">
                <a:extLst>
                  <a:ext uri="{FF2B5EF4-FFF2-40B4-BE49-F238E27FC236}">
                    <a16:creationId xmlns:a16="http://schemas.microsoft.com/office/drawing/2014/main" id="{4EB65A6A-B7B6-7E49-AA5E-65B6E01AC9FB}"/>
                  </a:ext>
                </a:extLst>
              </p:cNvPr>
              <p:cNvPicPr/>
              <p:nvPr/>
            </p:nvPicPr>
            <p:blipFill>
              <a:blip r:embed="rId266"/>
              <a:stretch>
                <a:fillRect/>
              </a:stretch>
            </p:blipFill>
            <p:spPr>
              <a:xfrm>
                <a:off x="5869150" y="2189263"/>
                <a:ext cx="13536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262" name="Ink 261">
                <a:extLst>
                  <a:ext uri="{FF2B5EF4-FFF2-40B4-BE49-F238E27FC236}">
                    <a16:creationId xmlns:a16="http://schemas.microsoft.com/office/drawing/2014/main" id="{F4BEC47B-B5C8-114F-81E4-C5B6E58038C6}"/>
                  </a:ext>
                </a:extLst>
              </p14:cNvPr>
              <p14:cNvContentPartPr/>
              <p14:nvPr/>
            </p14:nvContentPartPr>
            <p14:xfrm>
              <a:off x="4701670" y="1804063"/>
              <a:ext cx="396000" cy="969120"/>
            </p14:xfrm>
          </p:contentPart>
        </mc:Choice>
        <mc:Fallback>
          <p:pic>
            <p:nvPicPr>
              <p:cNvPr id="262" name="Ink 261">
                <a:extLst>
                  <a:ext uri="{FF2B5EF4-FFF2-40B4-BE49-F238E27FC236}">
                    <a16:creationId xmlns:a16="http://schemas.microsoft.com/office/drawing/2014/main" id="{F4BEC47B-B5C8-114F-81E4-C5B6E58038C6}"/>
                  </a:ext>
                </a:extLst>
              </p:cNvPr>
              <p:cNvPicPr/>
              <p:nvPr/>
            </p:nvPicPr>
            <p:blipFill>
              <a:blip r:embed="rId268"/>
              <a:stretch>
                <a:fillRect/>
              </a:stretch>
            </p:blipFill>
            <p:spPr>
              <a:xfrm>
                <a:off x="4671070" y="1773103"/>
                <a:ext cx="457200" cy="1030320"/>
              </a:xfrm>
              <a:prstGeom prst="rect">
                <a:avLst/>
              </a:prstGeom>
            </p:spPr>
          </p:pic>
        </mc:Fallback>
      </mc:AlternateContent>
      <p:grpSp>
        <p:nvGrpSpPr>
          <p:cNvPr id="272" name="Group 271">
            <a:extLst>
              <a:ext uri="{FF2B5EF4-FFF2-40B4-BE49-F238E27FC236}">
                <a16:creationId xmlns:a16="http://schemas.microsoft.com/office/drawing/2014/main" id="{69FFCB3A-BF5E-224F-877F-E17FF5401703}"/>
              </a:ext>
            </a:extLst>
          </p:cNvPr>
          <p:cNvGrpSpPr/>
          <p:nvPr/>
        </p:nvGrpSpPr>
        <p:grpSpPr>
          <a:xfrm>
            <a:off x="8289790" y="1622623"/>
            <a:ext cx="3121560" cy="1161000"/>
            <a:chOff x="8289790" y="1622623"/>
            <a:chExt cx="3121560" cy="1161000"/>
          </a:xfrm>
        </p:grpSpPr>
        <mc:AlternateContent xmlns:mc="http://schemas.openxmlformats.org/markup-compatibility/2006">
          <mc:Choice xmlns:p14="http://schemas.microsoft.com/office/powerpoint/2010/main" Requires="p14">
            <p:contentPart p14:bwMode="auto" r:id="rId269">
              <p14:nvContentPartPr>
                <p14:cNvPr id="263" name="Ink 262">
                  <a:extLst>
                    <a:ext uri="{FF2B5EF4-FFF2-40B4-BE49-F238E27FC236}">
                      <a16:creationId xmlns:a16="http://schemas.microsoft.com/office/drawing/2014/main" id="{E06B6F1D-488C-914F-A462-2367C7464A31}"/>
                    </a:ext>
                  </a:extLst>
                </p14:cNvPr>
                <p14:cNvContentPartPr/>
                <p14:nvPr/>
              </p14:nvContentPartPr>
              <p14:xfrm>
                <a:off x="8289790" y="1622623"/>
                <a:ext cx="315000" cy="835560"/>
              </p14:xfrm>
            </p:contentPart>
          </mc:Choice>
          <mc:Fallback>
            <p:pic>
              <p:nvPicPr>
                <p:cNvPr id="263" name="Ink 262">
                  <a:extLst>
                    <a:ext uri="{FF2B5EF4-FFF2-40B4-BE49-F238E27FC236}">
                      <a16:creationId xmlns:a16="http://schemas.microsoft.com/office/drawing/2014/main" id="{E06B6F1D-488C-914F-A462-2367C7464A31}"/>
                    </a:ext>
                  </a:extLst>
                </p:cNvPr>
                <p:cNvPicPr/>
                <p:nvPr/>
              </p:nvPicPr>
              <p:blipFill>
                <a:blip r:embed="rId270"/>
                <a:stretch>
                  <a:fillRect/>
                </a:stretch>
              </p:blipFill>
              <p:spPr>
                <a:xfrm>
                  <a:off x="8258830" y="1592023"/>
                  <a:ext cx="376560" cy="89676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264" name="Ink 263">
                  <a:extLst>
                    <a:ext uri="{FF2B5EF4-FFF2-40B4-BE49-F238E27FC236}">
                      <a16:creationId xmlns:a16="http://schemas.microsoft.com/office/drawing/2014/main" id="{E0113A8B-F0B4-8B4B-A821-77A28EDF6324}"/>
                    </a:ext>
                  </a:extLst>
                </p14:cNvPr>
                <p14:cNvContentPartPr/>
                <p14:nvPr/>
              </p14:nvContentPartPr>
              <p14:xfrm>
                <a:off x="8577790" y="2285383"/>
                <a:ext cx="948240" cy="306720"/>
              </p14:xfrm>
            </p:contentPart>
          </mc:Choice>
          <mc:Fallback>
            <p:pic>
              <p:nvPicPr>
                <p:cNvPr id="264" name="Ink 263">
                  <a:extLst>
                    <a:ext uri="{FF2B5EF4-FFF2-40B4-BE49-F238E27FC236}">
                      <a16:creationId xmlns:a16="http://schemas.microsoft.com/office/drawing/2014/main" id="{E0113A8B-F0B4-8B4B-A821-77A28EDF6324}"/>
                    </a:ext>
                  </a:extLst>
                </p:cNvPr>
                <p:cNvPicPr/>
                <p:nvPr/>
              </p:nvPicPr>
              <p:blipFill>
                <a:blip r:embed="rId272"/>
                <a:stretch>
                  <a:fillRect/>
                </a:stretch>
              </p:blipFill>
              <p:spPr>
                <a:xfrm>
                  <a:off x="8546830" y="2254783"/>
                  <a:ext cx="100944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267" name="Ink 266">
                  <a:extLst>
                    <a:ext uri="{FF2B5EF4-FFF2-40B4-BE49-F238E27FC236}">
                      <a16:creationId xmlns:a16="http://schemas.microsoft.com/office/drawing/2014/main" id="{FB197328-CBBF-ED43-87EE-36F1C0ABA3AA}"/>
                    </a:ext>
                  </a:extLst>
                </p14:cNvPr>
                <p14:cNvContentPartPr/>
                <p14:nvPr/>
              </p14:nvContentPartPr>
              <p14:xfrm>
                <a:off x="10021750" y="2096023"/>
                <a:ext cx="261720" cy="59040"/>
              </p14:xfrm>
            </p:contentPart>
          </mc:Choice>
          <mc:Fallback>
            <p:pic>
              <p:nvPicPr>
                <p:cNvPr id="267" name="Ink 266">
                  <a:extLst>
                    <a:ext uri="{FF2B5EF4-FFF2-40B4-BE49-F238E27FC236}">
                      <a16:creationId xmlns:a16="http://schemas.microsoft.com/office/drawing/2014/main" id="{FB197328-CBBF-ED43-87EE-36F1C0ABA3AA}"/>
                    </a:ext>
                  </a:extLst>
                </p:cNvPr>
                <p:cNvPicPr/>
                <p:nvPr/>
              </p:nvPicPr>
              <p:blipFill>
                <a:blip r:embed="rId274"/>
                <a:stretch>
                  <a:fillRect/>
                </a:stretch>
              </p:blipFill>
              <p:spPr>
                <a:xfrm>
                  <a:off x="9991150" y="2065063"/>
                  <a:ext cx="32328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268" name="Ink 267">
                  <a:extLst>
                    <a:ext uri="{FF2B5EF4-FFF2-40B4-BE49-F238E27FC236}">
                      <a16:creationId xmlns:a16="http://schemas.microsoft.com/office/drawing/2014/main" id="{308A4626-6F42-E045-ADBE-1387417F602F}"/>
                    </a:ext>
                  </a:extLst>
                </p14:cNvPr>
                <p14:cNvContentPartPr/>
                <p14:nvPr/>
              </p14:nvContentPartPr>
              <p14:xfrm>
                <a:off x="9969190" y="2144983"/>
                <a:ext cx="257040" cy="357120"/>
              </p14:xfrm>
            </p:contentPart>
          </mc:Choice>
          <mc:Fallback>
            <p:pic>
              <p:nvPicPr>
                <p:cNvPr id="268" name="Ink 267">
                  <a:extLst>
                    <a:ext uri="{FF2B5EF4-FFF2-40B4-BE49-F238E27FC236}">
                      <a16:creationId xmlns:a16="http://schemas.microsoft.com/office/drawing/2014/main" id="{308A4626-6F42-E045-ADBE-1387417F602F}"/>
                    </a:ext>
                  </a:extLst>
                </p:cNvPr>
                <p:cNvPicPr/>
                <p:nvPr/>
              </p:nvPicPr>
              <p:blipFill>
                <a:blip r:embed="rId276"/>
                <a:stretch>
                  <a:fillRect/>
                </a:stretch>
              </p:blipFill>
              <p:spPr>
                <a:xfrm>
                  <a:off x="9938590" y="2114383"/>
                  <a:ext cx="31860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269" name="Ink 268">
                  <a:extLst>
                    <a:ext uri="{FF2B5EF4-FFF2-40B4-BE49-F238E27FC236}">
                      <a16:creationId xmlns:a16="http://schemas.microsoft.com/office/drawing/2014/main" id="{7696170F-1779-9E42-B182-7916E953EC84}"/>
                    </a:ext>
                  </a:extLst>
                </p14:cNvPr>
                <p14:cNvContentPartPr/>
                <p14:nvPr/>
              </p14:nvContentPartPr>
              <p14:xfrm>
                <a:off x="9707470" y="1872103"/>
                <a:ext cx="826200" cy="911520"/>
              </p14:xfrm>
            </p:contentPart>
          </mc:Choice>
          <mc:Fallback>
            <p:pic>
              <p:nvPicPr>
                <p:cNvPr id="269" name="Ink 268">
                  <a:extLst>
                    <a:ext uri="{FF2B5EF4-FFF2-40B4-BE49-F238E27FC236}">
                      <a16:creationId xmlns:a16="http://schemas.microsoft.com/office/drawing/2014/main" id="{7696170F-1779-9E42-B182-7916E953EC84}"/>
                    </a:ext>
                  </a:extLst>
                </p:cNvPr>
                <p:cNvPicPr/>
                <p:nvPr/>
              </p:nvPicPr>
              <p:blipFill>
                <a:blip r:embed="rId278"/>
                <a:stretch>
                  <a:fillRect/>
                </a:stretch>
              </p:blipFill>
              <p:spPr>
                <a:xfrm>
                  <a:off x="9676510" y="1841503"/>
                  <a:ext cx="887760" cy="97308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270" name="Ink 269">
                  <a:extLst>
                    <a:ext uri="{FF2B5EF4-FFF2-40B4-BE49-F238E27FC236}">
                      <a16:creationId xmlns:a16="http://schemas.microsoft.com/office/drawing/2014/main" id="{9D1CBB40-5B37-6849-AF37-2C558CD7F479}"/>
                    </a:ext>
                  </a:extLst>
                </p14:cNvPr>
                <p14:cNvContentPartPr/>
                <p14:nvPr/>
              </p14:nvContentPartPr>
              <p14:xfrm>
                <a:off x="10595230" y="2151103"/>
                <a:ext cx="529200" cy="398520"/>
              </p14:xfrm>
            </p:contentPart>
          </mc:Choice>
          <mc:Fallback>
            <p:pic>
              <p:nvPicPr>
                <p:cNvPr id="270" name="Ink 269">
                  <a:extLst>
                    <a:ext uri="{FF2B5EF4-FFF2-40B4-BE49-F238E27FC236}">
                      <a16:creationId xmlns:a16="http://schemas.microsoft.com/office/drawing/2014/main" id="{9D1CBB40-5B37-6849-AF37-2C558CD7F479}"/>
                    </a:ext>
                  </a:extLst>
                </p:cNvPr>
                <p:cNvPicPr/>
                <p:nvPr/>
              </p:nvPicPr>
              <p:blipFill>
                <a:blip r:embed="rId280"/>
                <a:stretch>
                  <a:fillRect/>
                </a:stretch>
              </p:blipFill>
              <p:spPr>
                <a:xfrm>
                  <a:off x="10564630" y="2120143"/>
                  <a:ext cx="590400" cy="45972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271" name="Ink 270">
                  <a:extLst>
                    <a:ext uri="{FF2B5EF4-FFF2-40B4-BE49-F238E27FC236}">
                      <a16:creationId xmlns:a16="http://schemas.microsoft.com/office/drawing/2014/main" id="{30B091D2-1B16-B44A-AA8C-6B51793545AA}"/>
                    </a:ext>
                  </a:extLst>
                </p14:cNvPr>
                <p14:cNvContentPartPr/>
                <p14:nvPr/>
              </p14:nvContentPartPr>
              <p14:xfrm>
                <a:off x="10754350" y="2108263"/>
                <a:ext cx="657000" cy="455040"/>
              </p14:xfrm>
            </p:contentPart>
          </mc:Choice>
          <mc:Fallback>
            <p:pic>
              <p:nvPicPr>
                <p:cNvPr id="271" name="Ink 270">
                  <a:extLst>
                    <a:ext uri="{FF2B5EF4-FFF2-40B4-BE49-F238E27FC236}">
                      <a16:creationId xmlns:a16="http://schemas.microsoft.com/office/drawing/2014/main" id="{30B091D2-1B16-B44A-AA8C-6B51793545AA}"/>
                    </a:ext>
                  </a:extLst>
                </p:cNvPr>
                <p:cNvPicPr/>
                <p:nvPr/>
              </p:nvPicPr>
              <p:blipFill>
                <a:blip r:embed="rId282"/>
                <a:stretch>
                  <a:fillRect/>
                </a:stretch>
              </p:blipFill>
              <p:spPr>
                <a:xfrm>
                  <a:off x="10723750" y="2077663"/>
                  <a:ext cx="718200" cy="516600"/>
                </a:xfrm>
                <a:prstGeom prst="rect">
                  <a:avLst/>
                </a:prstGeom>
              </p:spPr>
            </p:pic>
          </mc:Fallback>
        </mc:AlternateContent>
      </p:grpSp>
      <p:grpSp>
        <p:nvGrpSpPr>
          <p:cNvPr id="280" name="Group 279">
            <a:extLst>
              <a:ext uri="{FF2B5EF4-FFF2-40B4-BE49-F238E27FC236}">
                <a16:creationId xmlns:a16="http://schemas.microsoft.com/office/drawing/2014/main" id="{7278BE82-1A77-7A4B-9D9A-644036172E7B}"/>
              </a:ext>
            </a:extLst>
          </p:cNvPr>
          <p:cNvGrpSpPr/>
          <p:nvPr/>
        </p:nvGrpSpPr>
        <p:grpSpPr>
          <a:xfrm>
            <a:off x="1835350" y="1111423"/>
            <a:ext cx="408600" cy="168120"/>
            <a:chOff x="1835350" y="1111423"/>
            <a:chExt cx="408600" cy="168120"/>
          </a:xfrm>
        </p:grpSpPr>
        <mc:AlternateContent xmlns:mc="http://schemas.openxmlformats.org/markup-compatibility/2006">
          <mc:Choice xmlns:p14="http://schemas.microsoft.com/office/powerpoint/2010/main" Requires="p14">
            <p:contentPart p14:bwMode="auto" r:id="rId283">
              <p14:nvContentPartPr>
                <p14:cNvPr id="276" name="Ink 275">
                  <a:extLst>
                    <a:ext uri="{FF2B5EF4-FFF2-40B4-BE49-F238E27FC236}">
                      <a16:creationId xmlns:a16="http://schemas.microsoft.com/office/drawing/2014/main" id="{C3487374-DB42-D541-A4C4-5E8D41CF21B5}"/>
                    </a:ext>
                  </a:extLst>
                </p14:cNvPr>
                <p14:cNvContentPartPr/>
                <p14:nvPr/>
              </p14:nvContentPartPr>
              <p14:xfrm>
                <a:off x="2171590" y="1111423"/>
                <a:ext cx="72360" cy="43920"/>
              </p14:xfrm>
            </p:contentPart>
          </mc:Choice>
          <mc:Fallback>
            <p:pic>
              <p:nvPicPr>
                <p:cNvPr id="276" name="Ink 275">
                  <a:extLst>
                    <a:ext uri="{FF2B5EF4-FFF2-40B4-BE49-F238E27FC236}">
                      <a16:creationId xmlns:a16="http://schemas.microsoft.com/office/drawing/2014/main" id="{C3487374-DB42-D541-A4C4-5E8D41CF21B5}"/>
                    </a:ext>
                  </a:extLst>
                </p:cNvPr>
                <p:cNvPicPr/>
                <p:nvPr/>
              </p:nvPicPr>
              <p:blipFill>
                <a:blip r:embed="rId284"/>
                <a:stretch>
                  <a:fillRect/>
                </a:stretch>
              </p:blipFill>
              <p:spPr>
                <a:xfrm>
                  <a:off x="2140990" y="1080823"/>
                  <a:ext cx="1335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277" name="Ink 276">
                  <a:extLst>
                    <a:ext uri="{FF2B5EF4-FFF2-40B4-BE49-F238E27FC236}">
                      <a16:creationId xmlns:a16="http://schemas.microsoft.com/office/drawing/2014/main" id="{19A2136B-B8EB-E541-8A5A-2B8F5C60F3E1}"/>
                    </a:ext>
                  </a:extLst>
                </p14:cNvPr>
                <p14:cNvContentPartPr/>
                <p14:nvPr/>
              </p14:nvContentPartPr>
              <p14:xfrm>
                <a:off x="1835350" y="1134823"/>
                <a:ext cx="366120" cy="144720"/>
              </p14:xfrm>
            </p:contentPart>
          </mc:Choice>
          <mc:Fallback>
            <p:pic>
              <p:nvPicPr>
                <p:cNvPr id="277" name="Ink 276">
                  <a:extLst>
                    <a:ext uri="{FF2B5EF4-FFF2-40B4-BE49-F238E27FC236}">
                      <a16:creationId xmlns:a16="http://schemas.microsoft.com/office/drawing/2014/main" id="{19A2136B-B8EB-E541-8A5A-2B8F5C60F3E1}"/>
                    </a:ext>
                  </a:extLst>
                </p:cNvPr>
                <p:cNvPicPr/>
                <p:nvPr/>
              </p:nvPicPr>
              <p:blipFill>
                <a:blip r:embed="rId286"/>
                <a:stretch>
                  <a:fillRect/>
                </a:stretch>
              </p:blipFill>
              <p:spPr>
                <a:xfrm>
                  <a:off x="1804750" y="1104223"/>
                  <a:ext cx="427320" cy="206280"/>
                </a:xfrm>
                <a:prstGeom prst="rect">
                  <a:avLst/>
                </a:prstGeom>
              </p:spPr>
            </p:pic>
          </mc:Fallback>
        </mc:AlternateContent>
      </p:grpSp>
      <p:grpSp>
        <p:nvGrpSpPr>
          <p:cNvPr id="279" name="Group 278">
            <a:extLst>
              <a:ext uri="{FF2B5EF4-FFF2-40B4-BE49-F238E27FC236}">
                <a16:creationId xmlns:a16="http://schemas.microsoft.com/office/drawing/2014/main" id="{403D0BCE-0FA8-1D48-9E3F-EF1808786964}"/>
              </a:ext>
            </a:extLst>
          </p:cNvPr>
          <p:cNvGrpSpPr/>
          <p:nvPr/>
        </p:nvGrpSpPr>
        <p:grpSpPr>
          <a:xfrm>
            <a:off x="983230" y="2547823"/>
            <a:ext cx="1635840" cy="778680"/>
            <a:chOff x="983230" y="2547823"/>
            <a:chExt cx="1635840" cy="778680"/>
          </a:xfrm>
        </p:grpSpPr>
        <mc:AlternateContent xmlns:mc="http://schemas.openxmlformats.org/markup-compatibility/2006">
          <mc:Choice xmlns:p14="http://schemas.microsoft.com/office/powerpoint/2010/main" Requires="p14">
            <p:contentPart p14:bwMode="auto" r:id="rId287">
              <p14:nvContentPartPr>
                <p14:cNvPr id="273" name="Ink 272">
                  <a:extLst>
                    <a:ext uri="{FF2B5EF4-FFF2-40B4-BE49-F238E27FC236}">
                      <a16:creationId xmlns:a16="http://schemas.microsoft.com/office/drawing/2014/main" id="{AFA170D8-89CE-1748-8ED9-8B5F8830CAEC}"/>
                    </a:ext>
                  </a:extLst>
                </p14:cNvPr>
                <p14:cNvContentPartPr/>
                <p14:nvPr/>
              </p14:nvContentPartPr>
              <p14:xfrm>
                <a:off x="1899070" y="2700823"/>
                <a:ext cx="543240" cy="252360"/>
              </p14:xfrm>
            </p:contentPart>
          </mc:Choice>
          <mc:Fallback>
            <p:pic>
              <p:nvPicPr>
                <p:cNvPr id="273" name="Ink 272">
                  <a:extLst>
                    <a:ext uri="{FF2B5EF4-FFF2-40B4-BE49-F238E27FC236}">
                      <a16:creationId xmlns:a16="http://schemas.microsoft.com/office/drawing/2014/main" id="{AFA170D8-89CE-1748-8ED9-8B5F8830CAEC}"/>
                    </a:ext>
                  </a:extLst>
                </p:cNvPr>
                <p:cNvPicPr/>
                <p:nvPr/>
              </p:nvPicPr>
              <p:blipFill>
                <a:blip r:embed="rId288"/>
                <a:stretch>
                  <a:fillRect/>
                </a:stretch>
              </p:blipFill>
              <p:spPr>
                <a:xfrm>
                  <a:off x="1868470" y="2670223"/>
                  <a:ext cx="60444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274" name="Ink 273">
                  <a:extLst>
                    <a:ext uri="{FF2B5EF4-FFF2-40B4-BE49-F238E27FC236}">
                      <a16:creationId xmlns:a16="http://schemas.microsoft.com/office/drawing/2014/main" id="{79D5BC61-2D08-1E44-BEA7-B8E77BF7AA5D}"/>
                    </a:ext>
                  </a:extLst>
                </p14:cNvPr>
                <p14:cNvContentPartPr/>
                <p14:nvPr/>
              </p14:nvContentPartPr>
              <p14:xfrm>
                <a:off x="2115430" y="2759143"/>
                <a:ext cx="503640" cy="246600"/>
              </p14:xfrm>
            </p:contentPart>
          </mc:Choice>
          <mc:Fallback>
            <p:pic>
              <p:nvPicPr>
                <p:cNvPr id="274" name="Ink 273">
                  <a:extLst>
                    <a:ext uri="{FF2B5EF4-FFF2-40B4-BE49-F238E27FC236}">
                      <a16:creationId xmlns:a16="http://schemas.microsoft.com/office/drawing/2014/main" id="{79D5BC61-2D08-1E44-BEA7-B8E77BF7AA5D}"/>
                    </a:ext>
                  </a:extLst>
                </p:cNvPr>
                <p:cNvPicPr/>
                <p:nvPr/>
              </p:nvPicPr>
              <p:blipFill>
                <a:blip r:embed="rId290"/>
                <a:stretch>
                  <a:fillRect/>
                </a:stretch>
              </p:blipFill>
              <p:spPr>
                <a:xfrm>
                  <a:off x="2084830" y="2728543"/>
                  <a:ext cx="5648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278" name="Ink 277">
                  <a:extLst>
                    <a:ext uri="{FF2B5EF4-FFF2-40B4-BE49-F238E27FC236}">
                      <a16:creationId xmlns:a16="http://schemas.microsoft.com/office/drawing/2014/main" id="{BE108583-5A73-EE44-921B-4F2ACBD7C891}"/>
                    </a:ext>
                  </a:extLst>
                </p14:cNvPr>
                <p14:cNvContentPartPr/>
                <p14:nvPr/>
              </p14:nvContentPartPr>
              <p14:xfrm>
                <a:off x="983230" y="2547823"/>
                <a:ext cx="986760" cy="778680"/>
              </p14:xfrm>
            </p:contentPart>
          </mc:Choice>
          <mc:Fallback>
            <p:pic>
              <p:nvPicPr>
                <p:cNvPr id="278" name="Ink 277">
                  <a:extLst>
                    <a:ext uri="{FF2B5EF4-FFF2-40B4-BE49-F238E27FC236}">
                      <a16:creationId xmlns:a16="http://schemas.microsoft.com/office/drawing/2014/main" id="{BE108583-5A73-EE44-921B-4F2ACBD7C891}"/>
                    </a:ext>
                  </a:extLst>
                </p:cNvPr>
                <p:cNvPicPr/>
                <p:nvPr/>
              </p:nvPicPr>
              <p:blipFill>
                <a:blip r:embed="rId292"/>
                <a:stretch>
                  <a:fillRect/>
                </a:stretch>
              </p:blipFill>
              <p:spPr>
                <a:xfrm>
                  <a:off x="952630" y="2516863"/>
                  <a:ext cx="1048320" cy="839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3">
            <p14:nvContentPartPr>
              <p14:cNvPr id="281" name="Ink 280">
                <a:extLst>
                  <a:ext uri="{FF2B5EF4-FFF2-40B4-BE49-F238E27FC236}">
                    <a16:creationId xmlns:a16="http://schemas.microsoft.com/office/drawing/2014/main" id="{17C17CE0-6E5E-DE42-809C-4D976BDFF909}"/>
                  </a:ext>
                </a:extLst>
              </p14:cNvPr>
              <p14:cNvContentPartPr/>
              <p14:nvPr/>
            </p14:nvContentPartPr>
            <p14:xfrm>
              <a:off x="4356430" y="3444943"/>
              <a:ext cx="1463760" cy="65880"/>
            </p14:xfrm>
          </p:contentPart>
        </mc:Choice>
        <mc:Fallback>
          <p:pic>
            <p:nvPicPr>
              <p:cNvPr id="281" name="Ink 280">
                <a:extLst>
                  <a:ext uri="{FF2B5EF4-FFF2-40B4-BE49-F238E27FC236}">
                    <a16:creationId xmlns:a16="http://schemas.microsoft.com/office/drawing/2014/main" id="{17C17CE0-6E5E-DE42-809C-4D976BDFF909}"/>
                  </a:ext>
                </a:extLst>
              </p:cNvPr>
              <p:cNvPicPr/>
              <p:nvPr/>
            </p:nvPicPr>
            <p:blipFill>
              <a:blip r:embed="rId294"/>
              <a:stretch>
                <a:fillRect/>
              </a:stretch>
            </p:blipFill>
            <p:spPr>
              <a:xfrm>
                <a:off x="4325830" y="3414343"/>
                <a:ext cx="1524960" cy="127080"/>
              </a:xfrm>
              <a:prstGeom prst="rect">
                <a:avLst/>
              </a:prstGeom>
            </p:spPr>
          </p:pic>
        </mc:Fallback>
      </mc:AlternateContent>
    </p:spTree>
    <p:extLst>
      <p:ext uri="{BB962C8B-B14F-4D97-AF65-F5344CB8AC3E}">
        <p14:creationId xmlns:p14="http://schemas.microsoft.com/office/powerpoint/2010/main" val="4060354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DCAC4D-EDB8-4C42-8173-1B4977DCB778}"/>
              </a:ext>
            </a:extLst>
          </p:cNvPr>
          <p:cNvSpPr txBox="1"/>
          <p:nvPr/>
        </p:nvSpPr>
        <p:spPr>
          <a:xfrm>
            <a:off x="1031631" y="1242646"/>
            <a:ext cx="10445262" cy="4247317"/>
          </a:xfrm>
          <a:prstGeom prst="rect">
            <a:avLst/>
          </a:prstGeom>
          <a:noFill/>
        </p:spPr>
        <p:txBody>
          <a:bodyPr wrap="square" rtlCol="0">
            <a:spAutoFit/>
          </a:bodyPr>
          <a:lstStyle/>
          <a:p>
            <a:r>
              <a:rPr lang="en-US" b="1" dirty="0">
                <a:solidFill>
                  <a:srgbClr val="FF0000"/>
                </a:solidFill>
              </a:rPr>
              <a:t>1. What is Minimum and Maximum value?</a:t>
            </a:r>
          </a:p>
          <a:p>
            <a:endParaRPr lang="en-US" dirty="0"/>
          </a:p>
          <a:p>
            <a:r>
              <a:rPr lang="en-US" dirty="0"/>
              <a:t>It is the minimum and Maximum values of the dataset respectively.</a:t>
            </a:r>
          </a:p>
          <a:p>
            <a:endParaRPr lang="en-US" dirty="0"/>
          </a:p>
          <a:p>
            <a:r>
              <a:rPr lang="en-US" b="1" dirty="0">
                <a:solidFill>
                  <a:srgbClr val="FF0000"/>
                </a:solidFill>
              </a:rPr>
              <a:t>2. What is 1</a:t>
            </a:r>
            <a:r>
              <a:rPr lang="en-US" b="1" baseline="30000" dirty="0">
                <a:solidFill>
                  <a:srgbClr val="FF0000"/>
                </a:solidFill>
              </a:rPr>
              <a:t>st</a:t>
            </a:r>
            <a:r>
              <a:rPr lang="en-US" b="1" dirty="0">
                <a:solidFill>
                  <a:srgbClr val="FF0000"/>
                </a:solidFill>
              </a:rPr>
              <a:t> and 3</a:t>
            </a:r>
            <a:r>
              <a:rPr lang="en-US" b="1" baseline="30000" dirty="0">
                <a:solidFill>
                  <a:srgbClr val="FF0000"/>
                </a:solidFill>
              </a:rPr>
              <a:t>rd</a:t>
            </a:r>
            <a:r>
              <a:rPr lang="en-US" b="1" dirty="0">
                <a:solidFill>
                  <a:srgbClr val="FF0000"/>
                </a:solidFill>
              </a:rPr>
              <a:t> Quartile? – Also called the lower and upper quartile respectively.</a:t>
            </a:r>
          </a:p>
          <a:p>
            <a:endParaRPr lang="en-US" dirty="0"/>
          </a:p>
          <a:p>
            <a:r>
              <a:rPr lang="en-US" dirty="0"/>
              <a:t>When we divide the dataset into two groups while calculating median (sorted in ascending order), then the median of first half is 1</a:t>
            </a:r>
            <a:r>
              <a:rPr lang="en-US" baseline="30000" dirty="0"/>
              <a:t>st</a:t>
            </a:r>
            <a:r>
              <a:rPr lang="en-US" dirty="0"/>
              <a:t> Quartile and median of second half is 3</a:t>
            </a:r>
            <a:r>
              <a:rPr lang="en-US" baseline="30000" dirty="0"/>
              <a:t>rd</a:t>
            </a:r>
            <a:r>
              <a:rPr lang="en-US" dirty="0"/>
              <a:t> Quartile.</a:t>
            </a:r>
          </a:p>
          <a:p>
            <a:endParaRPr lang="en-US" dirty="0"/>
          </a:p>
          <a:p>
            <a:r>
              <a:rPr lang="en-US" b="1" dirty="0">
                <a:solidFill>
                  <a:srgbClr val="FF0000"/>
                </a:solidFill>
              </a:rPr>
              <a:t>3. Then where is the 2</a:t>
            </a:r>
            <a:r>
              <a:rPr lang="en-US" b="1" baseline="30000" dirty="0">
                <a:solidFill>
                  <a:srgbClr val="FF0000"/>
                </a:solidFill>
              </a:rPr>
              <a:t>nd</a:t>
            </a:r>
            <a:r>
              <a:rPr lang="en-US" b="1" dirty="0">
                <a:solidFill>
                  <a:srgbClr val="FF0000"/>
                </a:solidFill>
              </a:rPr>
              <a:t> Quartile?</a:t>
            </a:r>
          </a:p>
          <a:p>
            <a:endParaRPr lang="en-US" dirty="0"/>
          </a:p>
          <a:p>
            <a:r>
              <a:rPr lang="en-US" dirty="0"/>
              <a:t>Your median is the 2</a:t>
            </a:r>
            <a:r>
              <a:rPr lang="en-US" baseline="30000" dirty="0"/>
              <a:t>nd</a:t>
            </a:r>
            <a:r>
              <a:rPr lang="en-US" dirty="0"/>
              <a:t> Quartile ;-)</a:t>
            </a:r>
          </a:p>
          <a:p>
            <a:endParaRPr lang="en-US" dirty="0"/>
          </a:p>
          <a:p>
            <a:endParaRPr lang="en-US" dirty="0"/>
          </a:p>
          <a:p>
            <a:endParaRPr lang="en-US" dirty="0"/>
          </a:p>
        </p:txBody>
      </p:sp>
      <p:sp>
        <p:nvSpPr>
          <p:cNvPr id="3" name="TextBox 2">
            <a:extLst>
              <a:ext uri="{FF2B5EF4-FFF2-40B4-BE49-F238E27FC236}">
                <a16:creationId xmlns:a16="http://schemas.microsoft.com/office/drawing/2014/main" id="{0201360A-96C0-3447-B29A-B8E3E70B2301}"/>
              </a:ext>
            </a:extLst>
          </p:cNvPr>
          <p:cNvSpPr txBox="1"/>
          <p:nvPr/>
        </p:nvSpPr>
        <p:spPr>
          <a:xfrm>
            <a:off x="1031631" y="293077"/>
            <a:ext cx="6230680" cy="461665"/>
          </a:xfrm>
          <a:prstGeom prst="rect">
            <a:avLst/>
          </a:prstGeom>
          <a:noFill/>
        </p:spPr>
        <p:txBody>
          <a:bodyPr wrap="none" rtlCol="0">
            <a:spAutoFit/>
          </a:bodyPr>
          <a:lstStyle/>
          <a:p>
            <a:r>
              <a:rPr lang="en-US" sz="2400" b="1" u="sng" dirty="0">
                <a:solidFill>
                  <a:srgbClr val="FF0000"/>
                </a:solidFill>
              </a:rPr>
              <a:t>Let’s build some concepts before going ahead.</a:t>
            </a:r>
          </a:p>
        </p:txBody>
      </p:sp>
      <p:pic>
        <p:nvPicPr>
          <p:cNvPr id="5" name="Picture 4">
            <a:extLst>
              <a:ext uri="{FF2B5EF4-FFF2-40B4-BE49-F238E27FC236}">
                <a16:creationId xmlns:a16="http://schemas.microsoft.com/office/drawing/2014/main" id="{FD86A37E-8F6D-904F-8AD5-E917F5618926}"/>
              </a:ext>
            </a:extLst>
          </p:cNvPr>
          <p:cNvPicPr>
            <a:picLocks noChangeAspect="1"/>
          </p:cNvPicPr>
          <p:nvPr/>
        </p:nvPicPr>
        <p:blipFill>
          <a:blip r:embed="rId2"/>
          <a:stretch>
            <a:fillRect/>
          </a:stretch>
        </p:blipFill>
        <p:spPr>
          <a:xfrm>
            <a:off x="1295593" y="4732043"/>
            <a:ext cx="10392313" cy="2133600"/>
          </a:xfrm>
          <a:prstGeom prst="rect">
            <a:avLst/>
          </a:prstGeom>
        </p:spPr>
      </p:pic>
      <p:sp>
        <p:nvSpPr>
          <p:cNvPr id="6" name="Rectangle 5">
            <a:extLst>
              <a:ext uri="{FF2B5EF4-FFF2-40B4-BE49-F238E27FC236}">
                <a16:creationId xmlns:a16="http://schemas.microsoft.com/office/drawing/2014/main" id="{3A7211CB-0822-0140-8845-AD073C4ECD4D}"/>
              </a:ext>
            </a:extLst>
          </p:cNvPr>
          <p:cNvSpPr/>
          <p:nvPr/>
        </p:nvSpPr>
        <p:spPr>
          <a:xfrm>
            <a:off x="1477108"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B5CBD9-8F43-4544-93C0-4313BD5C01E2}"/>
              </a:ext>
            </a:extLst>
          </p:cNvPr>
          <p:cNvSpPr/>
          <p:nvPr/>
        </p:nvSpPr>
        <p:spPr>
          <a:xfrm>
            <a:off x="6752493"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47" name="Ink 46">
                <a:extLst>
                  <a:ext uri="{FF2B5EF4-FFF2-40B4-BE49-F238E27FC236}">
                    <a16:creationId xmlns:a16="http://schemas.microsoft.com/office/drawing/2014/main" id="{4FD94065-881B-BE46-8849-877F89858C57}"/>
                  </a:ext>
                </a:extLst>
              </p14:cNvPr>
              <p14:cNvContentPartPr/>
              <p14:nvPr/>
            </p14:nvContentPartPr>
            <p14:xfrm>
              <a:off x="1594994" y="6307792"/>
              <a:ext cx="39960" cy="4680"/>
            </p14:xfrm>
          </p:contentPart>
        </mc:Choice>
        <mc:Fallback xmlns="">
          <p:pic>
            <p:nvPicPr>
              <p:cNvPr id="47" name="Ink 46">
                <a:extLst>
                  <a:ext uri="{FF2B5EF4-FFF2-40B4-BE49-F238E27FC236}">
                    <a16:creationId xmlns:a16="http://schemas.microsoft.com/office/drawing/2014/main" id="{4FD94065-881B-BE46-8849-877F89858C57}"/>
                  </a:ext>
                </a:extLst>
              </p:cNvPr>
              <p:cNvPicPr/>
              <p:nvPr/>
            </p:nvPicPr>
            <p:blipFill>
              <a:blip r:embed="rId4"/>
              <a:stretch>
                <a:fillRect/>
              </a:stretch>
            </p:blipFill>
            <p:spPr>
              <a:xfrm>
                <a:off x="1585994" y="6298792"/>
                <a:ext cx="576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ED27EF90-1F33-D74E-94B6-4062D85BFE9E}"/>
                  </a:ext>
                </a:extLst>
              </p14:cNvPr>
              <p14:cNvContentPartPr/>
              <p14:nvPr/>
            </p14:nvContentPartPr>
            <p14:xfrm>
              <a:off x="1766478" y="5250533"/>
              <a:ext cx="9720" cy="5040"/>
            </p14:xfrm>
          </p:contentPart>
        </mc:Choice>
        <mc:Fallback xmlns="">
          <p:pic>
            <p:nvPicPr>
              <p:cNvPr id="65" name="Ink 64">
                <a:extLst>
                  <a:ext uri="{FF2B5EF4-FFF2-40B4-BE49-F238E27FC236}">
                    <a16:creationId xmlns:a16="http://schemas.microsoft.com/office/drawing/2014/main" id="{ED27EF90-1F33-D74E-94B6-4062D85BFE9E}"/>
                  </a:ext>
                </a:extLst>
              </p:cNvPr>
              <p:cNvPicPr/>
              <p:nvPr/>
            </p:nvPicPr>
            <p:blipFill>
              <a:blip r:embed="rId88"/>
              <a:stretch>
                <a:fillRect/>
              </a:stretch>
            </p:blipFill>
            <p:spPr>
              <a:xfrm>
                <a:off x="1757478" y="5241533"/>
                <a:ext cx="27360" cy="22680"/>
              </a:xfrm>
              <a:prstGeom prst="rect">
                <a:avLst/>
              </a:prstGeom>
            </p:spPr>
          </p:pic>
        </mc:Fallback>
      </mc:AlternateContent>
      <p:grpSp>
        <p:nvGrpSpPr>
          <p:cNvPr id="9" name="Group 8">
            <a:extLst>
              <a:ext uri="{FF2B5EF4-FFF2-40B4-BE49-F238E27FC236}">
                <a16:creationId xmlns:a16="http://schemas.microsoft.com/office/drawing/2014/main" id="{D4AF3672-1B70-F644-BF30-3CD3A543BCF7}"/>
              </a:ext>
            </a:extLst>
          </p:cNvPr>
          <p:cNvGrpSpPr/>
          <p:nvPr/>
        </p:nvGrpSpPr>
        <p:grpSpPr>
          <a:xfrm>
            <a:off x="1827070" y="1477903"/>
            <a:ext cx="2514240" cy="1020240"/>
            <a:chOff x="1827070" y="1477903"/>
            <a:chExt cx="2514240" cy="1020240"/>
          </a:xfrm>
        </p:grpSpPr>
        <mc:AlternateContent xmlns:mc="http://schemas.openxmlformats.org/markup-compatibility/2006">
          <mc:Choice xmlns:p14="http://schemas.microsoft.com/office/powerpoint/2010/main" Requires="p14">
            <p:contentPart p14:bwMode="auto" r:id="rId89">
              <p14:nvContentPartPr>
                <p14:cNvPr id="4" name="Ink 3">
                  <a:extLst>
                    <a:ext uri="{FF2B5EF4-FFF2-40B4-BE49-F238E27FC236}">
                      <a16:creationId xmlns:a16="http://schemas.microsoft.com/office/drawing/2014/main" id="{659AF2CE-19A0-BB4A-A6AC-2D23FCED7C43}"/>
                    </a:ext>
                  </a:extLst>
                </p14:cNvPr>
                <p14:cNvContentPartPr/>
                <p14:nvPr/>
              </p14:nvContentPartPr>
              <p14:xfrm>
                <a:off x="1827070" y="1477903"/>
                <a:ext cx="1099080" cy="959040"/>
              </p14:xfrm>
            </p:contentPart>
          </mc:Choice>
          <mc:Fallback>
            <p:pic>
              <p:nvPicPr>
                <p:cNvPr id="4" name="Ink 3">
                  <a:extLst>
                    <a:ext uri="{FF2B5EF4-FFF2-40B4-BE49-F238E27FC236}">
                      <a16:creationId xmlns:a16="http://schemas.microsoft.com/office/drawing/2014/main" id="{659AF2CE-19A0-BB4A-A6AC-2D23FCED7C43}"/>
                    </a:ext>
                  </a:extLst>
                </p:cNvPr>
                <p:cNvPicPr/>
                <p:nvPr/>
              </p:nvPicPr>
              <p:blipFill>
                <a:blip r:embed="rId90"/>
                <a:stretch>
                  <a:fillRect/>
                </a:stretch>
              </p:blipFill>
              <p:spPr>
                <a:xfrm>
                  <a:off x="1796110" y="1447303"/>
                  <a:ext cx="1160280" cy="10202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8" name="Ink 7">
                  <a:extLst>
                    <a:ext uri="{FF2B5EF4-FFF2-40B4-BE49-F238E27FC236}">
                      <a16:creationId xmlns:a16="http://schemas.microsoft.com/office/drawing/2014/main" id="{F6F906A8-C7E9-C74B-A7A0-7E25DF6B6367}"/>
                    </a:ext>
                  </a:extLst>
                </p14:cNvPr>
                <p14:cNvContentPartPr/>
                <p14:nvPr/>
              </p14:nvContentPartPr>
              <p14:xfrm>
                <a:off x="3206230" y="1530463"/>
                <a:ext cx="1135080" cy="967680"/>
              </p14:xfrm>
            </p:contentPart>
          </mc:Choice>
          <mc:Fallback>
            <p:pic>
              <p:nvPicPr>
                <p:cNvPr id="8" name="Ink 7">
                  <a:extLst>
                    <a:ext uri="{FF2B5EF4-FFF2-40B4-BE49-F238E27FC236}">
                      <a16:creationId xmlns:a16="http://schemas.microsoft.com/office/drawing/2014/main" id="{F6F906A8-C7E9-C74B-A7A0-7E25DF6B6367}"/>
                    </a:ext>
                  </a:extLst>
                </p:cNvPr>
                <p:cNvPicPr/>
                <p:nvPr/>
              </p:nvPicPr>
              <p:blipFill>
                <a:blip r:embed="rId92"/>
                <a:stretch>
                  <a:fillRect/>
                </a:stretch>
              </p:blipFill>
              <p:spPr>
                <a:xfrm>
                  <a:off x="3175630" y="1499863"/>
                  <a:ext cx="1196280" cy="1029240"/>
                </a:xfrm>
                <a:prstGeom prst="rect">
                  <a:avLst/>
                </a:prstGeom>
              </p:spPr>
            </p:pic>
          </mc:Fallback>
        </mc:AlternateContent>
      </p:grpSp>
      <p:grpSp>
        <p:nvGrpSpPr>
          <p:cNvPr id="13" name="Group 12">
            <a:extLst>
              <a:ext uri="{FF2B5EF4-FFF2-40B4-BE49-F238E27FC236}">
                <a16:creationId xmlns:a16="http://schemas.microsoft.com/office/drawing/2014/main" id="{75D893F2-C7B0-DC42-A60D-6AD67866D5A7}"/>
              </a:ext>
            </a:extLst>
          </p:cNvPr>
          <p:cNvGrpSpPr/>
          <p:nvPr/>
        </p:nvGrpSpPr>
        <p:grpSpPr>
          <a:xfrm>
            <a:off x="9043990" y="1167223"/>
            <a:ext cx="1227600" cy="343440"/>
            <a:chOff x="9043990" y="1167223"/>
            <a:chExt cx="1227600" cy="343440"/>
          </a:xfrm>
        </p:grpSpPr>
        <mc:AlternateContent xmlns:mc="http://schemas.openxmlformats.org/markup-compatibility/2006">
          <mc:Choice xmlns:p14="http://schemas.microsoft.com/office/powerpoint/2010/main" Requires="p14">
            <p:contentPart p14:bwMode="auto" r:id="rId93">
              <p14:nvContentPartPr>
                <p14:cNvPr id="10" name="Ink 9">
                  <a:extLst>
                    <a:ext uri="{FF2B5EF4-FFF2-40B4-BE49-F238E27FC236}">
                      <a16:creationId xmlns:a16="http://schemas.microsoft.com/office/drawing/2014/main" id="{94A663B1-B633-3A47-8236-4747F0A39D7C}"/>
                    </a:ext>
                  </a:extLst>
                </p14:cNvPr>
                <p14:cNvContentPartPr/>
                <p14:nvPr/>
              </p14:nvContentPartPr>
              <p14:xfrm>
                <a:off x="9043990" y="1167223"/>
                <a:ext cx="803880" cy="343440"/>
              </p14:xfrm>
            </p:contentPart>
          </mc:Choice>
          <mc:Fallback>
            <p:pic>
              <p:nvPicPr>
                <p:cNvPr id="10" name="Ink 9">
                  <a:extLst>
                    <a:ext uri="{FF2B5EF4-FFF2-40B4-BE49-F238E27FC236}">
                      <a16:creationId xmlns:a16="http://schemas.microsoft.com/office/drawing/2014/main" id="{94A663B1-B633-3A47-8236-4747F0A39D7C}"/>
                    </a:ext>
                  </a:extLst>
                </p:cNvPr>
                <p:cNvPicPr/>
                <p:nvPr/>
              </p:nvPicPr>
              <p:blipFill>
                <a:blip r:embed="rId94"/>
                <a:stretch>
                  <a:fillRect/>
                </a:stretch>
              </p:blipFill>
              <p:spPr>
                <a:xfrm>
                  <a:off x="9013390" y="1136263"/>
                  <a:ext cx="86508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1" name="Ink 10">
                  <a:extLst>
                    <a:ext uri="{FF2B5EF4-FFF2-40B4-BE49-F238E27FC236}">
                      <a16:creationId xmlns:a16="http://schemas.microsoft.com/office/drawing/2014/main" id="{683D99AC-9A71-9249-90DC-1A10E6CB6AA9}"/>
                    </a:ext>
                  </a:extLst>
                </p14:cNvPr>
                <p14:cNvContentPartPr/>
                <p14:nvPr/>
              </p14:nvContentPartPr>
              <p14:xfrm>
                <a:off x="9845350" y="1199623"/>
                <a:ext cx="11160" cy="19440"/>
              </p14:xfrm>
            </p:contentPart>
          </mc:Choice>
          <mc:Fallback>
            <p:pic>
              <p:nvPicPr>
                <p:cNvPr id="11" name="Ink 10">
                  <a:extLst>
                    <a:ext uri="{FF2B5EF4-FFF2-40B4-BE49-F238E27FC236}">
                      <a16:creationId xmlns:a16="http://schemas.microsoft.com/office/drawing/2014/main" id="{683D99AC-9A71-9249-90DC-1A10E6CB6AA9}"/>
                    </a:ext>
                  </a:extLst>
                </p:cNvPr>
                <p:cNvPicPr/>
                <p:nvPr/>
              </p:nvPicPr>
              <p:blipFill>
                <a:blip r:embed="rId96"/>
                <a:stretch>
                  <a:fillRect/>
                </a:stretch>
              </p:blipFill>
              <p:spPr>
                <a:xfrm>
                  <a:off x="9814750" y="1169023"/>
                  <a:ext cx="7272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2" name="Ink 11">
                  <a:extLst>
                    <a:ext uri="{FF2B5EF4-FFF2-40B4-BE49-F238E27FC236}">
                      <a16:creationId xmlns:a16="http://schemas.microsoft.com/office/drawing/2014/main" id="{DBEDFB79-4535-374C-B3B8-0872BF6F5E5F}"/>
                    </a:ext>
                  </a:extLst>
                </p14:cNvPr>
                <p14:cNvContentPartPr/>
                <p14:nvPr/>
              </p14:nvContentPartPr>
              <p14:xfrm>
                <a:off x="9901150" y="1305823"/>
                <a:ext cx="370440" cy="106200"/>
              </p14:xfrm>
            </p:contentPart>
          </mc:Choice>
          <mc:Fallback>
            <p:pic>
              <p:nvPicPr>
                <p:cNvPr id="12" name="Ink 11">
                  <a:extLst>
                    <a:ext uri="{FF2B5EF4-FFF2-40B4-BE49-F238E27FC236}">
                      <a16:creationId xmlns:a16="http://schemas.microsoft.com/office/drawing/2014/main" id="{DBEDFB79-4535-374C-B3B8-0872BF6F5E5F}"/>
                    </a:ext>
                  </a:extLst>
                </p:cNvPr>
                <p:cNvPicPr/>
                <p:nvPr/>
              </p:nvPicPr>
              <p:blipFill>
                <a:blip r:embed="rId98"/>
                <a:stretch>
                  <a:fillRect/>
                </a:stretch>
              </p:blipFill>
              <p:spPr>
                <a:xfrm>
                  <a:off x="9870190" y="1275223"/>
                  <a:ext cx="432000" cy="167760"/>
                </a:xfrm>
                <a:prstGeom prst="rect">
                  <a:avLst/>
                </a:prstGeom>
              </p:spPr>
            </p:pic>
          </mc:Fallback>
        </mc:AlternateContent>
      </p:grpSp>
      <p:grpSp>
        <p:nvGrpSpPr>
          <p:cNvPr id="21" name="Group 20">
            <a:extLst>
              <a:ext uri="{FF2B5EF4-FFF2-40B4-BE49-F238E27FC236}">
                <a16:creationId xmlns:a16="http://schemas.microsoft.com/office/drawing/2014/main" id="{367C310D-E32B-AA4C-90E5-F61CFB3BB1AA}"/>
              </a:ext>
            </a:extLst>
          </p:cNvPr>
          <p:cNvGrpSpPr/>
          <p:nvPr/>
        </p:nvGrpSpPr>
        <p:grpSpPr>
          <a:xfrm>
            <a:off x="9025990" y="284143"/>
            <a:ext cx="971640" cy="284400"/>
            <a:chOff x="9025990" y="284143"/>
            <a:chExt cx="971640" cy="284400"/>
          </a:xfrm>
        </p:grpSpPr>
        <mc:AlternateContent xmlns:mc="http://schemas.openxmlformats.org/markup-compatibility/2006">
          <mc:Choice xmlns:p14="http://schemas.microsoft.com/office/powerpoint/2010/main" Requires="p14">
            <p:contentPart p14:bwMode="auto" r:id="rId99">
              <p14:nvContentPartPr>
                <p14:cNvPr id="14" name="Ink 13">
                  <a:extLst>
                    <a:ext uri="{FF2B5EF4-FFF2-40B4-BE49-F238E27FC236}">
                      <a16:creationId xmlns:a16="http://schemas.microsoft.com/office/drawing/2014/main" id="{AE0E3586-67E0-AC44-9EAE-403F220476F0}"/>
                    </a:ext>
                  </a:extLst>
                </p14:cNvPr>
                <p14:cNvContentPartPr/>
                <p14:nvPr/>
              </p14:nvContentPartPr>
              <p14:xfrm>
                <a:off x="9025990" y="402583"/>
                <a:ext cx="441000" cy="165960"/>
              </p14:xfrm>
            </p:contentPart>
          </mc:Choice>
          <mc:Fallback>
            <p:pic>
              <p:nvPicPr>
                <p:cNvPr id="14" name="Ink 13">
                  <a:extLst>
                    <a:ext uri="{FF2B5EF4-FFF2-40B4-BE49-F238E27FC236}">
                      <a16:creationId xmlns:a16="http://schemas.microsoft.com/office/drawing/2014/main" id="{AE0E3586-67E0-AC44-9EAE-403F220476F0}"/>
                    </a:ext>
                  </a:extLst>
                </p:cNvPr>
                <p:cNvPicPr/>
                <p:nvPr/>
              </p:nvPicPr>
              <p:blipFill>
                <a:blip r:embed="rId100"/>
                <a:stretch>
                  <a:fillRect/>
                </a:stretch>
              </p:blipFill>
              <p:spPr>
                <a:xfrm>
                  <a:off x="8995390" y="371983"/>
                  <a:ext cx="50256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5" name="Ink 14">
                  <a:extLst>
                    <a:ext uri="{FF2B5EF4-FFF2-40B4-BE49-F238E27FC236}">
                      <a16:creationId xmlns:a16="http://schemas.microsoft.com/office/drawing/2014/main" id="{6A77A00E-B457-0E40-BD86-FE317F56C3B1}"/>
                    </a:ext>
                  </a:extLst>
                </p14:cNvPr>
                <p14:cNvContentPartPr/>
                <p14:nvPr/>
              </p14:nvContentPartPr>
              <p14:xfrm>
                <a:off x="9483190" y="284143"/>
                <a:ext cx="7200" cy="21600"/>
              </p14:xfrm>
            </p:contentPart>
          </mc:Choice>
          <mc:Fallback>
            <p:pic>
              <p:nvPicPr>
                <p:cNvPr id="15" name="Ink 14">
                  <a:extLst>
                    <a:ext uri="{FF2B5EF4-FFF2-40B4-BE49-F238E27FC236}">
                      <a16:creationId xmlns:a16="http://schemas.microsoft.com/office/drawing/2014/main" id="{6A77A00E-B457-0E40-BD86-FE317F56C3B1}"/>
                    </a:ext>
                  </a:extLst>
                </p:cNvPr>
                <p:cNvPicPr/>
                <p:nvPr/>
              </p:nvPicPr>
              <p:blipFill>
                <a:blip r:embed="rId102"/>
                <a:stretch>
                  <a:fillRect/>
                </a:stretch>
              </p:blipFill>
              <p:spPr>
                <a:xfrm>
                  <a:off x="9452590" y="253183"/>
                  <a:ext cx="6840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6" name="Ink 15">
                  <a:extLst>
                    <a:ext uri="{FF2B5EF4-FFF2-40B4-BE49-F238E27FC236}">
                      <a16:creationId xmlns:a16="http://schemas.microsoft.com/office/drawing/2014/main" id="{9D24B5A5-8D64-2A4D-9F85-2019C2713FD5}"/>
                    </a:ext>
                  </a:extLst>
                </p14:cNvPr>
                <p14:cNvContentPartPr/>
                <p14:nvPr/>
              </p14:nvContentPartPr>
              <p14:xfrm>
                <a:off x="9649150" y="394303"/>
                <a:ext cx="348480" cy="131760"/>
              </p14:xfrm>
            </p:contentPart>
          </mc:Choice>
          <mc:Fallback>
            <p:pic>
              <p:nvPicPr>
                <p:cNvPr id="16" name="Ink 15">
                  <a:extLst>
                    <a:ext uri="{FF2B5EF4-FFF2-40B4-BE49-F238E27FC236}">
                      <a16:creationId xmlns:a16="http://schemas.microsoft.com/office/drawing/2014/main" id="{9D24B5A5-8D64-2A4D-9F85-2019C2713FD5}"/>
                    </a:ext>
                  </a:extLst>
                </p:cNvPr>
                <p:cNvPicPr/>
                <p:nvPr/>
              </p:nvPicPr>
              <p:blipFill>
                <a:blip r:embed="rId104"/>
                <a:stretch>
                  <a:fillRect/>
                </a:stretch>
              </p:blipFill>
              <p:spPr>
                <a:xfrm>
                  <a:off x="9618550" y="363703"/>
                  <a:ext cx="409680" cy="192960"/>
                </a:xfrm>
                <a:prstGeom prst="rect">
                  <a:avLst/>
                </a:prstGeom>
              </p:spPr>
            </p:pic>
          </mc:Fallback>
        </mc:AlternateContent>
      </p:grpSp>
      <p:grpSp>
        <p:nvGrpSpPr>
          <p:cNvPr id="30" name="Group 29">
            <a:extLst>
              <a:ext uri="{FF2B5EF4-FFF2-40B4-BE49-F238E27FC236}">
                <a16:creationId xmlns:a16="http://schemas.microsoft.com/office/drawing/2014/main" id="{B14D41AA-F412-B741-BD5A-A0E98979F57F}"/>
              </a:ext>
            </a:extLst>
          </p:cNvPr>
          <p:cNvGrpSpPr/>
          <p:nvPr/>
        </p:nvGrpSpPr>
        <p:grpSpPr>
          <a:xfrm>
            <a:off x="8660230" y="508423"/>
            <a:ext cx="205560" cy="266400"/>
            <a:chOff x="8660230" y="508423"/>
            <a:chExt cx="205560" cy="266400"/>
          </a:xfrm>
        </p:grpSpPr>
        <mc:AlternateContent xmlns:mc="http://schemas.openxmlformats.org/markup-compatibility/2006">
          <mc:Choice xmlns:p14="http://schemas.microsoft.com/office/powerpoint/2010/main" Requires="p14">
            <p:contentPart p14:bwMode="auto" r:id="rId105">
              <p14:nvContentPartPr>
                <p14:cNvPr id="22" name="Ink 21">
                  <a:extLst>
                    <a:ext uri="{FF2B5EF4-FFF2-40B4-BE49-F238E27FC236}">
                      <a16:creationId xmlns:a16="http://schemas.microsoft.com/office/drawing/2014/main" id="{489084C0-9BB2-D44C-8DA6-5B352B112191}"/>
                    </a:ext>
                  </a:extLst>
                </p14:cNvPr>
                <p14:cNvContentPartPr/>
                <p14:nvPr/>
              </p14:nvContentPartPr>
              <p14:xfrm>
                <a:off x="8660230" y="508423"/>
                <a:ext cx="17280" cy="266400"/>
              </p14:xfrm>
            </p:contentPart>
          </mc:Choice>
          <mc:Fallback>
            <p:pic>
              <p:nvPicPr>
                <p:cNvPr id="22" name="Ink 21">
                  <a:extLst>
                    <a:ext uri="{FF2B5EF4-FFF2-40B4-BE49-F238E27FC236}">
                      <a16:creationId xmlns:a16="http://schemas.microsoft.com/office/drawing/2014/main" id="{489084C0-9BB2-D44C-8DA6-5B352B112191}"/>
                    </a:ext>
                  </a:extLst>
                </p:cNvPr>
                <p:cNvPicPr/>
                <p:nvPr/>
              </p:nvPicPr>
              <p:blipFill>
                <a:blip r:embed="rId106"/>
                <a:stretch>
                  <a:fillRect/>
                </a:stretch>
              </p:blipFill>
              <p:spPr>
                <a:xfrm>
                  <a:off x="8629630" y="477823"/>
                  <a:ext cx="7884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25" name="Ink 24">
                  <a:extLst>
                    <a:ext uri="{FF2B5EF4-FFF2-40B4-BE49-F238E27FC236}">
                      <a16:creationId xmlns:a16="http://schemas.microsoft.com/office/drawing/2014/main" id="{C108D6F6-3721-564B-826F-16AF9026EB8F}"/>
                    </a:ext>
                  </a:extLst>
                </p14:cNvPr>
                <p14:cNvContentPartPr/>
                <p14:nvPr/>
              </p14:nvContentPartPr>
              <p14:xfrm>
                <a:off x="8838790" y="686263"/>
                <a:ext cx="27000" cy="43560"/>
              </p14:xfrm>
            </p:contentPart>
          </mc:Choice>
          <mc:Fallback>
            <p:pic>
              <p:nvPicPr>
                <p:cNvPr id="25" name="Ink 24">
                  <a:extLst>
                    <a:ext uri="{FF2B5EF4-FFF2-40B4-BE49-F238E27FC236}">
                      <a16:creationId xmlns:a16="http://schemas.microsoft.com/office/drawing/2014/main" id="{C108D6F6-3721-564B-826F-16AF9026EB8F}"/>
                    </a:ext>
                  </a:extLst>
                </p:cNvPr>
                <p:cNvPicPr/>
                <p:nvPr/>
              </p:nvPicPr>
              <p:blipFill>
                <a:blip r:embed="rId108"/>
                <a:stretch>
                  <a:fillRect/>
                </a:stretch>
              </p:blipFill>
              <p:spPr>
                <a:xfrm>
                  <a:off x="8807830" y="655663"/>
                  <a:ext cx="88200" cy="105120"/>
                </a:xfrm>
                <a:prstGeom prst="rect">
                  <a:avLst/>
                </a:prstGeom>
              </p:spPr>
            </p:pic>
          </mc:Fallback>
        </mc:AlternateContent>
      </p:grpSp>
      <p:grpSp>
        <p:nvGrpSpPr>
          <p:cNvPr id="29" name="Group 28">
            <a:extLst>
              <a:ext uri="{FF2B5EF4-FFF2-40B4-BE49-F238E27FC236}">
                <a16:creationId xmlns:a16="http://schemas.microsoft.com/office/drawing/2014/main" id="{66D54116-FC94-854E-8E71-80CA17F2761C}"/>
              </a:ext>
            </a:extLst>
          </p:cNvPr>
          <p:cNvGrpSpPr/>
          <p:nvPr/>
        </p:nvGrpSpPr>
        <p:grpSpPr>
          <a:xfrm>
            <a:off x="8508670" y="1244263"/>
            <a:ext cx="367920" cy="250920"/>
            <a:chOff x="8508670" y="1244263"/>
            <a:chExt cx="367920" cy="250920"/>
          </a:xfrm>
        </p:grpSpPr>
        <mc:AlternateContent xmlns:mc="http://schemas.openxmlformats.org/markup-compatibility/2006">
          <mc:Choice xmlns:p14="http://schemas.microsoft.com/office/powerpoint/2010/main" Requires="p14">
            <p:contentPart p14:bwMode="auto" r:id="rId109">
              <p14:nvContentPartPr>
                <p14:cNvPr id="23" name="Ink 22">
                  <a:extLst>
                    <a:ext uri="{FF2B5EF4-FFF2-40B4-BE49-F238E27FC236}">
                      <a16:creationId xmlns:a16="http://schemas.microsoft.com/office/drawing/2014/main" id="{11D17C67-9CB7-434E-B0B4-CD0C5BEFD469}"/>
                    </a:ext>
                  </a:extLst>
                </p14:cNvPr>
                <p14:cNvContentPartPr/>
                <p14:nvPr/>
              </p14:nvContentPartPr>
              <p14:xfrm>
                <a:off x="8508670" y="1257583"/>
                <a:ext cx="324360" cy="237600"/>
              </p14:xfrm>
            </p:contentPart>
          </mc:Choice>
          <mc:Fallback>
            <p:pic>
              <p:nvPicPr>
                <p:cNvPr id="23" name="Ink 22">
                  <a:extLst>
                    <a:ext uri="{FF2B5EF4-FFF2-40B4-BE49-F238E27FC236}">
                      <a16:creationId xmlns:a16="http://schemas.microsoft.com/office/drawing/2014/main" id="{11D17C67-9CB7-434E-B0B4-CD0C5BEFD469}"/>
                    </a:ext>
                  </a:extLst>
                </p:cNvPr>
                <p:cNvPicPr/>
                <p:nvPr/>
              </p:nvPicPr>
              <p:blipFill>
                <a:blip r:embed="rId110"/>
                <a:stretch>
                  <a:fillRect/>
                </a:stretch>
              </p:blipFill>
              <p:spPr>
                <a:xfrm>
                  <a:off x="8478070" y="1226983"/>
                  <a:ext cx="38592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26" name="Ink 25">
                  <a:extLst>
                    <a:ext uri="{FF2B5EF4-FFF2-40B4-BE49-F238E27FC236}">
                      <a16:creationId xmlns:a16="http://schemas.microsoft.com/office/drawing/2014/main" id="{532920F3-D663-B849-8B90-30737F835985}"/>
                    </a:ext>
                  </a:extLst>
                </p14:cNvPr>
                <p14:cNvContentPartPr/>
                <p14:nvPr/>
              </p14:nvContentPartPr>
              <p14:xfrm>
                <a:off x="8863630" y="1244263"/>
                <a:ext cx="12960" cy="65520"/>
              </p14:xfrm>
            </p:contentPart>
          </mc:Choice>
          <mc:Fallback>
            <p:pic>
              <p:nvPicPr>
                <p:cNvPr id="26" name="Ink 25">
                  <a:extLst>
                    <a:ext uri="{FF2B5EF4-FFF2-40B4-BE49-F238E27FC236}">
                      <a16:creationId xmlns:a16="http://schemas.microsoft.com/office/drawing/2014/main" id="{532920F3-D663-B849-8B90-30737F835985}"/>
                    </a:ext>
                  </a:extLst>
                </p:cNvPr>
                <p:cNvPicPr/>
                <p:nvPr/>
              </p:nvPicPr>
              <p:blipFill>
                <a:blip r:embed="rId112"/>
                <a:stretch>
                  <a:fillRect/>
                </a:stretch>
              </p:blipFill>
              <p:spPr>
                <a:xfrm>
                  <a:off x="8833030" y="1213663"/>
                  <a:ext cx="74160" cy="126720"/>
                </a:xfrm>
                <a:prstGeom prst="rect">
                  <a:avLst/>
                </a:prstGeom>
              </p:spPr>
            </p:pic>
          </mc:Fallback>
        </mc:AlternateContent>
      </p:grpSp>
      <p:grpSp>
        <p:nvGrpSpPr>
          <p:cNvPr id="28" name="Group 27">
            <a:extLst>
              <a:ext uri="{FF2B5EF4-FFF2-40B4-BE49-F238E27FC236}">
                <a16:creationId xmlns:a16="http://schemas.microsoft.com/office/drawing/2014/main" id="{58B49130-A8FE-B646-AC60-764ED50C9305}"/>
              </a:ext>
            </a:extLst>
          </p:cNvPr>
          <p:cNvGrpSpPr/>
          <p:nvPr/>
        </p:nvGrpSpPr>
        <p:grpSpPr>
          <a:xfrm>
            <a:off x="8568430" y="1967863"/>
            <a:ext cx="1228320" cy="433800"/>
            <a:chOff x="8568430" y="1967863"/>
            <a:chExt cx="1228320" cy="433800"/>
          </a:xfrm>
        </p:grpSpPr>
        <mc:AlternateContent xmlns:mc="http://schemas.openxmlformats.org/markup-compatibility/2006">
          <mc:Choice xmlns:p14="http://schemas.microsoft.com/office/powerpoint/2010/main" Requires="p14">
            <p:contentPart p14:bwMode="auto" r:id="rId113">
              <p14:nvContentPartPr>
                <p14:cNvPr id="17" name="Ink 16">
                  <a:extLst>
                    <a:ext uri="{FF2B5EF4-FFF2-40B4-BE49-F238E27FC236}">
                      <a16:creationId xmlns:a16="http://schemas.microsoft.com/office/drawing/2014/main" id="{FD898C1D-6AB9-904A-9730-D6730AEC62BE}"/>
                    </a:ext>
                  </a:extLst>
                </p14:cNvPr>
                <p14:cNvContentPartPr/>
                <p14:nvPr/>
              </p14:nvContentPartPr>
              <p14:xfrm>
                <a:off x="9075670" y="2112943"/>
                <a:ext cx="442440" cy="228240"/>
              </p14:xfrm>
            </p:contentPart>
          </mc:Choice>
          <mc:Fallback>
            <p:pic>
              <p:nvPicPr>
                <p:cNvPr id="17" name="Ink 16">
                  <a:extLst>
                    <a:ext uri="{FF2B5EF4-FFF2-40B4-BE49-F238E27FC236}">
                      <a16:creationId xmlns:a16="http://schemas.microsoft.com/office/drawing/2014/main" id="{FD898C1D-6AB9-904A-9730-D6730AEC62BE}"/>
                    </a:ext>
                  </a:extLst>
                </p:cNvPr>
                <p:cNvPicPr/>
                <p:nvPr/>
              </p:nvPicPr>
              <p:blipFill>
                <a:blip r:embed="rId114"/>
                <a:stretch>
                  <a:fillRect/>
                </a:stretch>
              </p:blipFill>
              <p:spPr>
                <a:xfrm>
                  <a:off x="9044710" y="2082343"/>
                  <a:ext cx="50364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8" name="Ink 17">
                  <a:extLst>
                    <a:ext uri="{FF2B5EF4-FFF2-40B4-BE49-F238E27FC236}">
                      <a16:creationId xmlns:a16="http://schemas.microsoft.com/office/drawing/2014/main" id="{3FB16896-0AD1-B942-B94B-FA1272E92F5F}"/>
                    </a:ext>
                  </a:extLst>
                </p14:cNvPr>
                <p14:cNvContentPartPr/>
                <p14:nvPr/>
              </p14:nvContentPartPr>
              <p14:xfrm>
                <a:off x="9548350" y="2170903"/>
                <a:ext cx="248400" cy="110160"/>
              </p14:xfrm>
            </p:contentPart>
          </mc:Choice>
          <mc:Fallback>
            <p:pic>
              <p:nvPicPr>
                <p:cNvPr id="18" name="Ink 17">
                  <a:extLst>
                    <a:ext uri="{FF2B5EF4-FFF2-40B4-BE49-F238E27FC236}">
                      <a16:creationId xmlns:a16="http://schemas.microsoft.com/office/drawing/2014/main" id="{3FB16896-0AD1-B942-B94B-FA1272E92F5F}"/>
                    </a:ext>
                  </a:extLst>
                </p:cNvPr>
                <p:cNvPicPr/>
                <p:nvPr/>
              </p:nvPicPr>
              <p:blipFill>
                <a:blip r:embed="rId116"/>
                <a:stretch>
                  <a:fillRect/>
                </a:stretch>
              </p:blipFill>
              <p:spPr>
                <a:xfrm>
                  <a:off x="9517750" y="2140303"/>
                  <a:ext cx="30960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9" name="Ink 18">
                  <a:extLst>
                    <a:ext uri="{FF2B5EF4-FFF2-40B4-BE49-F238E27FC236}">
                      <a16:creationId xmlns:a16="http://schemas.microsoft.com/office/drawing/2014/main" id="{C9210480-CC1D-834F-B97B-FBD661B08777}"/>
                    </a:ext>
                  </a:extLst>
                </p14:cNvPr>
                <p14:cNvContentPartPr/>
                <p14:nvPr/>
              </p14:nvContentPartPr>
              <p14:xfrm>
                <a:off x="9482110" y="2143903"/>
                <a:ext cx="246240" cy="257760"/>
              </p14:xfrm>
            </p:contentPart>
          </mc:Choice>
          <mc:Fallback>
            <p:pic>
              <p:nvPicPr>
                <p:cNvPr id="19" name="Ink 18">
                  <a:extLst>
                    <a:ext uri="{FF2B5EF4-FFF2-40B4-BE49-F238E27FC236}">
                      <a16:creationId xmlns:a16="http://schemas.microsoft.com/office/drawing/2014/main" id="{C9210480-CC1D-834F-B97B-FBD661B08777}"/>
                    </a:ext>
                  </a:extLst>
                </p:cNvPr>
                <p:cNvPicPr/>
                <p:nvPr/>
              </p:nvPicPr>
              <p:blipFill>
                <a:blip r:embed="rId118"/>
                <a:stretch>
                  <a:fillRect/>
                </a:stretch>
              </p:blipFill>
              <p:spPr>
                <a:xfrm>
                  <a:off x="9451510" y="2113303"/>
                  <a:ext cx="30744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4" name="Ink 23">
                  <a:extLst>
                    <a:ext uri="{FF2B5EF4-FFF2-40B4-BE49-F238E27FC236}">
                      <a16:creationId xmlns:a16="http://schemas.microsoft.com/office/drawing/2014/main" id="{47735CE8-048D-D843-94E1-055D68CFADFB}"/>
                    </a:ext>
                  </a:extLst>
                </p14:cNvPr>
                <p14:cNvContentPartPr/>
                <p14:nvPr/>
              </p14:nvContentPartPr>
              <p14:xfrm>
                <a:off x="8568430" y="1967863"/>
                <a:ext cx="227880" cy="216000"/>
              </p14:xfrm>
            </p:contentPart>
          </mc:Choice>
          <mc:Fallback>
            <p:pic>
              <p:nvPicPr>
                <p:cNvPr id="24" name="Ink 23">
                  <a:extLst>
                    <a:ext uri="{FF2B5EF4-FFF2-40B4-BE49-F238E27FC236}">
                      <a16:creationId xmlns:a16="http://schemas.microsoft.com/office/drawing/2014/main" id="{47735CE8-048D-D843-94E1-055D68CFADFB}"/>
                    </a:ext>
                  </a:extLst>
                </p:cNvPr>
                <p:cNvPicPr/>
                <p:nvPr/>
              </p:nvPicPr>
              <p:blipFill>
                <a:blip r:embed="rId120"/>
                <a:stretch>
                  <a:fillRect/>
                </a:stretch>
              </p:blipFill>
              <p:spPr>
                <a:xfrm>
                  <a:off x="8537470" y="1937263"/>
                  <a:ext cx="28908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7" name="Ink 26">
                  <a:extLst>
                    <a:ext uri="{FF2B5EF4-FFF2-40B4-BE49-F238E27FC236}">
                      <a16:creationId xmlns:a16="http://schemas.microsoft.com/office/drawing/2014/main" id="{C7DD0C02-52FF-B94B-84C6-0B836BAC66B0}"/>
                    </a:ext>
                  </a:extLst>
                </p14:cNvPr>
                <p14:cNvContentPartPr/>
                <p14:nvPr/>
              </p14:nvContentPartPr>
              <p14:xfrm>
                <a:off x="8896030" y="2071183"/>
                <a:ext cx="6840" cy="5760"/>
              </p14:xfrm>
            </p:contentPart>
          </mc:Choice>
          <mc:Fallback>
            <p:pic>
              <p:nvPicPr>
                <p:cNvPr id="27" name="Ink 26">
                  <a:extLst>
                    <a:ext uri="{FF2B5EF4-FFF2-40B4-BE49-F238E27FC236}">
                      <a16:creationId xmlns:a16="http://schemas.microsoft.com/office/drawing/2014/main" id="{C7DD0C02-52FF-B94B-84C6-0B836BAC66B0}"/>
                    </a:ext>
                  </a:extLst>
                </p:cNvPr>
                <p:cNvPicPr/>
                <p:nvPr/>
              </p:nvPicPr>
              <p:blipFill>
                <a:blip r:embed="rId122"/>
                <a:stretch>
                  <a:fillRect/>
                </a:stretch>
              </p:blipFill>
              <p:spPr>
                <a:xfrm>
                  <a:off x="8865430" y="2040223"/>
                  <a:ext cx="68040" cy="66960"/>
                </a:xfrm>
                <a:prstGeom prst="rect">
                  <a:avLst/>
                </a:prstGeom>
              </p:spPr>
            </p:pic>
          </mc:Fallback>
        </mc:AlternateContent>
      </p:grpSp>
      <p:grpSp>
        <p:nvGrpSpPr>
          <p:cNvPr id="36" name="Group 35">
            <a:extLst>
              <a:ext uri="{FF2B5EF4-FFF2-40B4-BE49-F238E27FC236}">
                <a16:creationId xmlns:a16="http://schemas.microsoft.com/office/drawing/2014/main" id="{A0571D0A-7F4C-424B-BFEB-6020B2635FA1}"/>
              </a:ext>
            </a:extLst>
          </p:cNvPr>
          <p:cNvGrpSpPr/>
          <p:nvPr/>
        </p:nvGrpSpPr>
        <p:grpSpPr>
          <a:xfrm>
            <a:off x="10130470" y="593383"/>
            <a:ext cx="902880" cy="452520"/>
            <a:chOff x="10130470" y="593383"/>
            <a:chExt cx="902880" cy="452520"/>
          </a:xfrm>
        </p:grpSpPr>
        <mc:AlternateContent xmlns:mc="http://schemas.openxmlformats.org/markup-compatibility/2006">
          <mc:Choice xmlns:p14="http://schemas.microsoft.com/office/powerpoint/2010/main" Requires="p14">
            <p:contentPart p14:bwMode="auto" r:id="rId123">
              <p14:nvContentPartPr>
                <p14:cNvPr id="31" name="Ink 30">
                  <a:extLst>
                    <a:ext uri="{FF2B5EF4-FFF2-40B4-BE49-F238E27FC236}">
                      <a16:creationId xmlns:a16="http://schemas.microsoft.com/office/drawing/2014/main" id="{D5FD48E3-1E6A-1441-B945-6DFA8165421C}"/>
                    </a:ext>
                  </a:extLst>
                </p14:cNvPr>
                <p14:cNvContentPartPr/>
                <p14:nvPr/>
              </p14:nvContentPartPr>
              <p14:xfrm>
                <a:off x="10205350" y="750343"/>
                <a:ext cx="828000" cy="38160"/>
              </p14:xfrm>
            </p:contentPart>
          </mc:Choice>
          <mc:Fallback>
            <p:pic>
              <p:nvPicPr>
                <p:cNvPr id="31" name="Ink 30">
                  <a:extLst>
                    <a:ext uri="{FF2B5EF4-FFF2-40B4-BE49-F238E27FC236}">
                      <a16:creationId xmlns:a16="http://schemas.microsoft.com/office/drawing/2014/main" id="{D5FD48E3-1E6A-1441-B945-6DFA8165421C}"/>
                    </a:ext>
                  </a:extLst>
                </p:cNvPr>
                <p:cNvPicPr/>
                <p:nvPr/>
              </p:nvPicPr>
              <p:blipFill>
                <a:blip r:embed="rId124"/>
                <a:stretch>
                  <a:fillRect/>
                </a:stretch>
              </p:blipFill>
              <p:spPr>
                <a:xfrm>
                  <a:off x="10174750" y="719743"/>
                  <a:ext cx="88956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32" name="Ink 31">
                  <a:extLst>
                    <a:ext uri="{FF2B5EF4-FFF2-40B4-BE49-F238E27FC236}">
                      <a16:creationId xmlns:a16="http://schemas.microsoft.com/office/drawing/2014/main" id="{74B0E2DA-107F-1B49-85D1-4B9D5A11B24B}"/>
                    </a:ext>
                  </a:extLst>
                </p14:cNvPr>
                <p14:cNvContentPartPr/>
                <p14:nvPr/>
              </p14:nvContentPartPr>
              <p14:xfrm>
                <a:off x="10130470" y="593383"/>
                <a:ext cx="401040" cy="452520"/>
              </p14:xfrm>
            </p:contentPart>
          </mc:Choice>
          <mc:Fallback>
            <p:pic>
              <p:nvPicPr>
                <p:cNvPr id="32" name="Ink 31">
                  <a:extLst>
                    <a:ext uri="{FF2B5EF4-FFF2-40B4-BE49-F238E27FC236}">
                      <a16:creationId xmlns:a16="http://schemas.microsoft.com/office/drawing/2014/main" id="{74B0E2DA-107F-1B49-85D1-4B9D5A11B24B}"/>
                    </a:ext>
                  </a:extLst>
                </p:cNvPr>
                <p:cNvPicPr/>
                <p:nvPr/>
              </p:nvPicPr>
              <p:blipFill>
                <a:blip r:embed="rId126"/>
                <a:stretch>
                  <a:fillRect/>
                </a:stretch>
              </p:blipFill>
              <p:spPr>
                <a:xfrm>
                  <a:off x="10099870" y="562423"/>
                  <a:ext cx="462240" cy="513720"/>
                </a:xfrm>
                <a:prstGeom prst="rect">
                  <a:avLst/>
                </a:prstGeom>
              </p:spPr>
            </p:pic>
          </mc:Fallback>
        </mc:AlternateContent>
      </p:grpSp>
      <p:grpSp>
        <p:nvGrpSpPr>
          <p:cNvPr id="35" name="Group 34">
            <a:extLst>
              <a:ext uri="{FF2B5EF4-FFF2-40B4-BE49-F238E27FC236}">
                <a16:creationId xmlns:a16="http://schemas.microsoft.com/office/drawing/2014/main" id="{E3E6E7D3-C9C8-044A-93A1-F95F19AE07C6}"/>
              </a:ext>
            </a:extLst>
          </p:cNvPr>
          <p:cNvGrpSpPr/>
          <p:nvPr/>
        </p:nvGrpSpPr>
        <p:grpSpPr>
          <a:xfrm>
            <a:off x="10161430" y="1773463"/>
            <a:ext cx="1121400" cy="262800"/>
            <a:chOff x="10161430" y="1773463"/>
            <a:chExt cx="1121400" cy="262800"/>
          </a:xfrm>
        </p:grpSpPr>
        <mc:AlternateContent xmlns:mc="http://schemas.openxmlformats.org/markup-compatibility/2006">
          <mc:Choice xmlns:p14="http://schemas.microsoft.com/office/powerpoint/2010/main" Requires="p14">
            <p:contentPart p14:bwMode="auto" r:id="rId127">
              <p14:nvContentPartPr>
                <p14:cNvPr id="33" name="Ink 32">
                  <a:extLst>
                    <a:ext uri="{FF2B5EF4-FFF2-40B4-BE49-F238E27FC236}">
                      <a16:creationId xmlns:a16="http://schemas.microsoft.com/office/drawing/2014/main" id="{CB39E68E-D974-7041-9A71-F824B131A277}"/>
                    </a:ext>
                  </a:extLst>
                </p14:cNvPr>
                <p14:cNvContentPartPr/>
                <p14:nvPr/>
              </p14:nvContentPartPr>
              <p14:xfrm>
                <a:off x="10161430" y="1773463"/>
                <a:ext cx="370800" cy="262800"/>
              </p14:xfrm>
            </p:contentPart>
          </mc:Choice>
          <mc:Fallback>
            <p:pic>
              <p:nvPicPr>
                <p:cNvPr id="33" name="Ink 32">
                  <a:extLst>
                    <a:ext uri="{FF2B5EF4-FFF2-40B4-BE49-F238E27FC236}">
                      <a16:creationId xmlns:a16="http://schemas.microsoft.com/office/drawing/2014/main" id="{CB39E68E-D974-7041-9A71-F824B131A277}"/>
                    </a:ext>
                  </a:extLst>
                </p:cNvPr>
                <p:cNvPicPr/>
                <p:nvPr/>
              </p:nvPicPr>
              <p:blipFill>
                <a:blip r:embed="rId128"/>
                <a:stretch>
                  <a:fillRect/>
                </a:stretch>
              </p:blipFill>
              <p:spPr>
                <a:xfrm>
                  <a:off x="10130470" y="1742863"/>
                  <a:ext cx="43200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34" name="Ink 33">
                  <a:extLst>
                    <a:ext uri="{FF2B5EF4-FFF2-40B4-BE49-F238E27FC236}">
                      <a16:creationId xmlns:a16="http://schemas.microsoft.com/office/drawing/2014/main" id="{FFF50F4E-DD0C-D64B-B8FE-7244ABB0C4D0}"/>
                    </a:ext>
                  </a:extLst>
                </p14:cNvPr>
                <p14:cNvContentPartPr/>
                <p14:nvPr/>
              </p14:nvContentPartPr>
              <p14:xfrm>
                <a:off x="10234150" y="1845463"/>
                <a:ext cx="1048680" cy="85680"/>
              </p14:xfrm>
            </p:contentPart>
          </mc:Choice>
          <mc:Fallback>
            <p:pic>
              <p:nvPicPr>
                <p:cNvPr id="34" name="Ink 33">
                  <a:extLst>
                    <a:ext uri="{FF2B5EF4-FFF2-40B4-BE49-F238E27FC236}">
                      <a16:creationId xmlns:a16="http://schemas.microsoft.com/office/drawing/2014/main" id="{FFF50F4E-DD0C-D64B-B8FE-7244ABB0C4D0}"/>
                    </a:ext>
                  </a:extLst>
                </p:cNvPr>
                <p:cNvPicPr/>
                <p:nvPr/>
              </p:nvPicPr>
              <p:blipFill>
                <a:blip r:embed="rId130"/>
                <a:stretch>
                  <a:fillRect/>
                </a:stretch>
              </p:blipFill>
              <p:spPr>
                <a:xfrm>
                  <a:off x="10203550" y="1814863"/>
                  <a:ext cx="1109880" cy="147240"/>
                </a:xfrm>
                <a:prstGeom prst="rect">
                  <a:avLst/>
                </a:prstGeom>
              </p:spPr>
            </p:pic>
          </mc:Fallback>
        </mc:AlternateContent>
      </p:grpSp>
      <p:grpSp>
        <p:nvGrpSpPr>
          <p:cNvPr id="39" name="Group 38">
            <a:extLst>
              <a:ext uri="{FF2B5EF4-FFF2-40B4-BE49-F238E27FC236}">
                <a16:creationId xmlns:a16="http://schemas.microsoft.com/office/drawing/2014/main" id="{CFD4BFDB-E2E4-3240-888C-11AAC1FB9070}"/>
              </a:ext>
            </a:extLst>
          </p:cNvPr>
          <p:cNvGrpSpPr/>
          <p:nvPr/>
        </p:nvGrpSpPr>
        <p:grpSpPr>
          <a:xfrm>
            <a:off x="2099590" y="2754463"/>
            <a:ext cx="1608480" cy="65880"/>
            <a:chOff x="2099590" y="2754463"/>
            <a:chExt cx="1608480" cy="65880"/>
          </a:xfrm>
        </p:grpSpPr>
        <mc:AlternateContent xmlns:mc="http://schemas.openxmlformats.org/markup-compatibility/2006">
          <mc:Choice xmlns:p14="http://schemas.microsoft.com/office/powerpoint/2010/main" Requires="p14">
            <p:contentPart p14:bwMode="auto" r:id="rId131">
              <p14:nvContentPartPr>
                <p14:cNvPr id="37" name="Ink 36">
                  <a:extLst>
                    <a:ext uri="{FF2B5EF4-FFF2-40B4-BE49-F238E27FC236}">
                      <a16:creationId xmlns:a16="http://schemas.microsoft.com/office/drawing/2014/main" id="{28A173C4-30FE-F545-B8FC-EAA16B1547CE}"/>
                    </a:ext>
                  </a:extLst>
                </p14:cNvPr>
                <p14:cNvContentPartPr/>
                <p14:nvPr/>
              </p14:nvContentPartPr>
              <p14:xfrm>
                <a:off x="2099590" y="2783623"/>
                <a:ext cx="584280" cy="32760"/>
              </p14:xfrm>
            </p:contentPart>
          </mc:Choice>
          <mc:Fallback>
            <p:pic>
              <p:nvPicPr>
                <p:cNvPr id="37" name="Ink 36">
                  <a:extLst>
                    <a:ext uri="{FF2B5EF4-FFF2-40B4-BE49-F238E27FC236}">
                      <a16:creationId xmlns:a16="http://schemas.microsoft.com/office/drawing/2014/main" id="{28A173C4-30FE-F545-B8FC-EAA16B1547CE}"/>
                    </a:ext>
                  </a:extLst>
                </p:cNvPr>
                <p:cNvPicPr/>
                <p:nvPr/>
              </p:nvPicPr>
              <p:blipFill>
                <a:blip r:embed="rId132"/>
                <a:stretch>
                  <a:fillRect/>
                </a:stretch>
              </p:blipFill>
              <p:spPr>
                <a:xfrm>
                  <a:off x="2068990" y="2753023"/>
                  <a:ext cx="64548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38" name="Ink 37">
                  <a:extLst>
                    <a:ext uri="{FF2B5EF4-FFF2-40B4-BE49-F238E27FC236}">
                      <a16:creationId xmlns:a16="http://schemas.microsoft.com/office/drawing/2014/main" id="{E0CFD639-7421-AD43-B296-DDB836FE1E77}"/>
                    </a:ext>
                  </a:extLst>
                </p14:cNvPr>
                <p14:cNvContentPartPr/>
                <p14:nvPr/>
              </p14:nvContentPartPr>
              <p14:xfrm>
                <a:off x="2790430" y="2754463"/>
                <a:ext cx="917640" cy="65880"/>
              </p14:xfrm>
            </p:contentPart>
          </mc:Choice>
          <mc:Fallback>
            <p:pic>
              <p:nvPicPr>
                <p:cNvPr id="38" name="Ink 37">
                  <a:extLst>
                    <a:ext uri="{FF2B5EF4-FFF2-40B4-BE49-F238E27FC236}">
                      <a16:creationId xmlns:a16="http://schemas.microsoft.com/office/drawing/2014/main" id="{E0CFD639-7421-AD43-B296-DDB836FE1E77}"/>
                    </a:ext>
                  </a:extLst>
                </p:cNvPr>
                <p:cNvPicPr/>
                <p:nvPr/>
              </p:nvPicPr>
              <p:blipFill>
                <a:blip r:embed="rId134"/>
                <a:stretch>
                  <a:fillRect/>
                </a:stretch>
              </p:blipFill>
              <p:spPr>
                <a:xfrm>
                  <a:off x="2759830" y="2723863"/>
                  <a:ext cx="978840" cy="127440"/>
                </a:xfrm>
                <a:prstGeom prst="rect">
                  <a:avLst/>
                </a:prstGeom>
              </p:spPr>
            </p:pic>
          </mc:Fallback>
        </mc:AlternateContent>
      </p:grpSp>
      <p:grpSp>
        <p:nvGrpSpPr>
          <p:cNvPr id="42" name="Group 41">
            <a:extLst>
              <a:ext uri="{FF2B5EF4-FFF2-40B4-BE49-F238E27FC236}">
                <a16:creationId xmlns:a16="http://schemas.microsoft.com/office/drawing/2014/main" id="{ECC3E250-FC6D-DB4A-85DD-FFBB9E0EBCBA}"/>
              </a:ext>
            </a:extLst>
          </p:cNvPr>
          <p:cNvGrpSpPr/>
          <p:nvPr/>
        </p:nvGrpSpPr>
        <p:grpSpPr>
          <a:xfrm>
            <a:off x="3362470" y="4571023"/>
            <a:ext cx="822240" cy="38520"/>
            <a:chOff x="3362470" y="4571023"/>
            <a:chExt cx="822240" cy="38520"/>
          </a:xfrm>
        </p:grpSpPr>
        <mc:AlternateContent xmlns:mc="http://schemas.openxmlformats.org/markup-compatibility/2006">
          <mc:Choice xmlns:p14="http://schemas.microsoft.com/office/powerpoint/2010/main" Requires="p14">
            <p:contentPart p14:bwMode="auto" r:id="rId135">
              <p14:nvContentPartPr>
                <p14:cNvPr id="40" name="Ink 39">
                  <a:extLst>
                    <a:ext uri="{FF2B5EF4-FFF2-40B4-BE49-F238E27FC236}">
                      <a16:creationId xmlns:a16="http://schemas.microsoft.com/office/drawing/2014/main" id="{5D794FCE-D63D-A640-9708-19912F98B62E}"/>
                    </a:ext>
                  </a:extLst>
                </p14:cNvPr>
                <p14:cNvContentPartPr/>
                <p14:nvPr/>
              </p14:nvContentPartPr>
              <p14:xfrm>
                <a:off x="3367150" y="4571023"/>
                <a:ext cx="679680" cy="25560"/>
              </p14:xfrm>
            </p:contentPart>
          </mc:Choice>
          <mc:Fallback>
            <p:pic>
              <p:nvPicPr>
                <p:cNvPr id="40" name="Ink 39">
                  <a:extLst>
                    <a:ext uri="{FF2B5EF4-FFF2-40B4-BE49-F238E27FC236}">
                      <a16:creationId xmlns:a16="http://schemas.microsoft.com/office/drawing/2014/main" id="{5D794FCE-D63D-A640-9708-19912F98B62E}"/>
                    </a:ext>
                  </a:extLst>
                </p:cNvPr>
                <p:cNvPicPr/>
                <p:nvPr/>
              </p:nvPicPr>
              <p:blipFill>
                <a:blip r:embed="rId136"/>
                <a:stretch>
                  <a:fillRect/>
                </a:stretch>
              </p:blipFill>
              <p:spPr>
                <a:xfrm>
                  <a:off x="3336550" y="4540423"/>
                  <a:ext cx="7412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1" name="Ink 40">
                  <a:extLst>
                    <a:ext uri="{FF2B5EF4-FFF2-40B4-BE49-F238E27FC236}">
                      <a16:creationId xmlns:a16="http://schemas.microsoft.com/office/drawing/2014/main" id="{BD771597-5E6C-6045-A277-D38C3B433AFE}"/>
                    </a:ext>
                  </a:extLst>
                </p14:cNvPr>
                <p14:cNvContentPartPr/>
                <p14:nvPr/>
              </p14:nvContentPartPr>
              <p14:xfrm>
                <a:off x="3362470" y="4596583"/>
                <a:ext cx="822240" cy="12960"/>
              </p14:xfrm>
            </p:contentPart>
          </mc:Choice>
          <mc:Fallback>
            <p:pic>
              <p:nvPicPr>
                <p:cNvPr id="41" name="Ink 40">
                  <a:extLst>
                    <a:ext uri="{FF2B5EF4-FFF2-40B4-BE49-F238E27FC236}">
                      <a16:creationId xmlns:a16="http://schemas.microsoft.com/office/drawing/2014/main" id="{BD771597-5E6C-6045-A277-D38C3B433AFE}"/>
                    </a:ext>
                  </a:extLst>
                </p:cNvPr>
                <p:cNvPicPr/>
                <p:nvPr/>
              </p:nvPicPr>
              <p:blipFill>
                <a:blip r:embed="rId138"/>
                <a:stretch>
                  <a:fillRect/>
                </a:stretch>
              </p:blipFill>
              <p:spPr>
                <a:xfrm>
                  <a:off x="3331870" y="4565983"/>
                  <a:ext cx="883800" cy="74520"/>
                </a:xfrm>
                <a:prstGeom prst="rect">
                  <a:avLst/>
                </a:prstGeom>
              </p:spPr>
            </p:pic>
          </mc:Fallback>
        </mc:AlternateContent>
      </p:grpSp>
      <p:grpSp>
        <p:nvGrpSpPr>
          <p:cNvPr id="53" name="Group 52">
            <a:extLst>
              <a:ext uri="{FF2B5EF4-FFF2-40B4-BE49-F238E27FC236}">
                <a16:creationId xmlns:a16="http://schemas.microsoft.com/office/drawing/2014/main" id="{C9384211-48BE-ED45-8484-65F26A836C3B}"/>
              </a:ext>
            </a:extLst>
          </p:cNvPr>
          <p:cNvGrpSpPr/>
          <p:nvPr/>
        </p:nvGrpSpPr>
        <p:grpSpPr>
          <a:xfrm>
            <a:off x="5659630" y="3722503"/>
            <a:ext cx="976680" cy="717840"/>
            <a:chOff x="5659630" y="3722503"/>
            <a:chExt cx="976680" cy="717840"/>
          </a:xfrm>
        </p:grpSpPr>
        <mc:AlternateContent xmlns:mc="http://schemas.openxmlformats.org/markup-compatibility/2006">
          <mc:Choice xmlns:p14="http://schemas.microsoft.com/office/powerpoint/2010/main" Requires="p14">
            <p:contentPart p14:bwMode="auto" r:id="rId139">
              <p14:nvContentPartPr>
                <p14:cNvPr id="43" name="Ink 42">
                  <a:extLst>
                    <a:ext uri="{FF2B5EF4-FFF2-40B4-BE49-F238E27FC236}">
                      <a16:creationId xmlns:a16="http://schemas.microsoft.com/office/drawing/2014/main" id="{7719926A-C647-F241-A14E-E7240DFA8F29}"/>
                    </a:ext>
                  </a:extLst>
                </p14:cNvPr>
                <p14:cNvContentPartPr/>
                <p14:nvPr/>
              </p14:nvContentPartPr>
              <p14:xfrm>
                <a:off x="5685550" y="3810703"/>
                <a:ext cx="260640" cy="452880"/>
              </p14:xfrm>
            </p:contentPart>
          </mc:Choice>
          <mc:Fallback>
            <p:pic>
              <p:nvPicPr>
                <p:cNvPr id="43" name="Ink 42">
                  <a:extLst>
                    <a:ext uri="{FF2B5EF4-FFF2-40B4-BE49-F238E27FC236}">
                      <a16:creationId xmlns:a16="http://schemas.microsoft.com/office/drawing/2014/main" id="{7719926A-C647-F241-A14E-E7240DFA8F29}"/>
                    </a:ext>
                  </a:extLst>
                </p:cNvPr>
                <p:cNvPicPr/>
                <p:nvPr/>
              </p:nvPicPr>
              <p:blipFill>
                <a:blip r:embed="rId140"/>
                <a:stretch>
                  <a:fillRect/>
                </a:stretch>
              </p:blipFill>
              <p:spPr>
                <a:xfrm>
                  <a:off x="5654950" y="3780103"/>
                  <a:ext cx="322200" cy="5140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4" name="Ink 43">
                  <a:extLst>
                    <a:ext uri="{FF2B5EF4-FFF2-40B4-BE49-F238E27FC236}">
                      <a16:creationId xmlns:a16="http://schemas.microsoft.com/office/drawing/2014/main" id="{A8019D38-C4CF-1F41-A87C-0B67FF81FA86}"/>
                    </a:ext>
                  </a:extLst>
                </p14:cNvPr>
                <p14:cNvContentPartPr/>
                <p14:nvPr/>
              </p14:nvContentPartPr>
              <p14:xfrm>
                <a:off x="5659630" y="3856423"/>
                <a:ext cx="43920" cy="90720"/>
              </p14:xfrm>
            </p:contentPart>
          </mc:Choice>
          <mc:Fallback>
            <p:pic>
              <p:nvPicPr>
                <p:cNvPr id="44" name="Ink 43">
                  <a:extLst>
                    <a:ext uri="{FF2B5EF4-FFF2-40B4-BE49-F238E27FC236}">
                      <a16:creationId xmlns:a16="http://schemas.microsoft.com/office/drawing/2014/main" id="{A8019D38-C4CF-1F41-A87C-0B67FF81FA86}"/>
                    </a:ext>
                  </a:extLst>
                </p:cNvPr>
                <p:cNvPicPr/>
                <p:nvPr/>
              </p:nvPicPr>
              <p:blipFill>
                <a:blip r:embed="rId142"/>
                <a:stretch>
                  <a:fillRect/>
                </a:stretch>
              </p:blipFill>
              <p:spPr>
                <a:xfrm>
                  <a:off x="5629030" y="3825823"/>
                  <a:ext cx="1051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5" name="Ink 44">
                  <a:extLst>
                    <a:ext uri="{FF2B5EF4-FFF2-40B4-BE49-F238E27FC236}">
                      <a16:creationId xmlns:a16="http://schemas.microsoft.com/office/drawing/2014/main" id="{D2D94A65-2374-3443-BD68-22410320F1B8}"/>
                    </a:ext>
                  </a:extLst>
                </p14:cNvPr>
                <p14:cNvContentPartPr/>
                <p14:nvPr/>
              </p14:nvContentPartPr>
              <p14:xfrm>
                <a:off x="5916670" y="4087183"/>
                <a:ext cx="56160" cy="61200"/>
              </p14:xfrm>
            </p:contentPart>
          </mc:Choice>
          <mc:Fallback>
            <p:pic>
              <p:nvPicPr>
                <p:cNvPr id="45" name="Ink 44">
                  <a:extLst>
                    <a:ext uri="{FF2B5EF4-FFF2-40B4-BE49-F238E27FC236}">
                      <a16:creationId xmlns:a16="http://schemas.microsoft.com/office/drawing/2014/main" id="{D2D94A65-2374-3443-BD68-22410320F1B8}"/>
                    </a:ext>
                  </a:extLst>
                </p:cNvPr>
                <p:cNvPicPr/>
                <p:nvPr/>
              </p:nvPicPr>
              <p:blipFill>
                <a:blip r:embed="rId144"/>
                <a:stretch>
                  <a:fillRect/>
                </a:stretch>
              </p:blipFill>
              <p:spPr>
                <a:xfrm>
                  <a:off x="5886070" y="4056583"/>
                  <a:ext cx="11772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6" name="Ink 45">
                  <a:extLst>
                    <a:ext uri="{FF2B5EF4-FFF2-40B4-BE49-F238E27FC236}">
                      <a16:creationId xmlns:a16="http://schemas.microsoft.com/office/drawing/2014/main" id="{026ABE9C-4712-6F49-80DE-AEAA0F542CF3}"/>
                    </a:ext>
                  </a:extLst>
                </p14:cNvPr>
                <p14:cNvContentPartPr/>
                <p14:nvPr/>
              </p14:nvContentPartPr>
              <p14:xfrm>
                <a:off x="6117550" y="3925543"/>
                <a:ext cx="22680" cy="209880"/>
              </p14:xfrm>
            </p:contentPart>
          </mc:Choice>
          <mc:Fallback>
            <p:pic>
              <p:nvPicPr>
                <p:cNvPr id="46" name="Ink 45">
                  <a:extLst>
                    <a:ext uri="{FF2B5EF4-FFF2-40B4-BE49-F238E27FC236}">
                      <a16:creationId xmlns:a16="http://schemas.microsoft.com/office/drawing/2014/main" id="{026ABE9C-4712-6F49-80DE-AEAA0F542CF3}"/>
                    </a:ext>
                  </a:extLst>
                </p:cNvPr>
                <p:cNvPicPr/>
                <p:nvPr/>
              </p:nvPicPr>
              <p:blipFill>
                <a:blip r:embed="rId146"/>
                <a:stretch>
                  <a:fillRect/>
                </a:stretch>
              </p:blipFill>
              <p:spPr>
                <a:xfrm>
                  <a:off x="6086950" y="3894943"/>
                  <a:ext cx="8424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8" name="Ink 47">
                  <a:extLst>
                    <a:ext uri="{FF2B5EF4-FFF2-40B4-BE49-F238E27FC236}">
                      <a16:creationId xmlns:a16="http://schemas.microsoft.com/office/drawing/2014/main" id="{F089FD72-B356-DD48-8165-DE684BB72173}"/>
                    </a:ext>
                  </a:extLst>
                </p14:cNvPr>
                <p14:cNvContentPartPr/>
                <p14:nvPr/>
              </p14:nvContentPartPr>
              <p14:xfrm>
                <a:off x="6094510" y="3751663"/>
                <a:ext cx="23400" cy="14400"/>
              </p14:xfrm>
            </p:contentPart>
          </mc:Choice>
          <mc:Fallback>
            <p:pic>
              <p:nvPicPr>
                <p:cNvPr id="48" name="Ink 47">
                  <a:extLst>
                    <a:ext uri="{FF2B5EF4-FFF2-40B4-BE49-F238E27FC236}">
                      <a16:creationId xmlns:a16="http://schemas.microsoft.com/office/drawing/2014/main" id="{F089FD72-B356-DD48-8165-DE684BB72173}"/>
                    </a:ext>
                  </a:extLst>
                </p:cNvPr>
                <p:cNvPicPr/>
                <p:nvPr/>
              </p:nvPicPr>
              <p:blipFill>
                <a:blip r:embed="rId148"/>
                <a:stretch>
                  <a:fillRect/>
                </a:stretch>
              </p:blipFill>
              <p:spPr>
                <a:xfrm>
                  <a:off x="6063910" y="3721063"/>
                  <a:ext cx="8460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9" name="Ink 48">
                  <a:extLst>
                    <a:ext uri="{FF2B5EF4-FFF2-40B4-BE49-F238E27FC236}">
                      <a16:creationId xmlns:a16="http://schemas.microsoft.com/office/drawing/2014/main" id="{48052859-14AF-824F-B808-322C00BB8FB1}"/>
                    </a:ext>
                  </a:extLst>
                </p14:cNvPr>
                <p14:cNvContentPartPr/>
                <p14:nvPr/>
              </p14:nvContentPartPr>
              <p14:xfrm>
                <a:off x="6266590" y="3722503"/>
                <a:ext cx="299880" cy="429840"/>
              </p14:xfrm>
            </p:contentPart>
          </mc:Choice>
          <mc:Fallback>
            <p:pic>
              <p:nvPicPr>
                <p:cNvPr id="49" name="Ink 48">
                  <a:extLst>
                    <a:ext uri="{FF2B5EF4-FFF2-40B4-BE49-F238E27FC236}">
                      <a16:creationId xmlns:a16="http://schemas.microsoft.com/office/drawing/2014/main" id="{48052859-14AF-824F-B808-322C00BB8FB1}"/>
                    </a:ext>
                  </a:extLst>
                </p:cNvPr>
                <p:cNvPicPr/>
                <p:nvPr/>
              </p:nvPicPr>
              <p:blipFill>
                <a:blip r:embed="rId150"/>
                <a:stretch>
                  <a:fillRect/>
                </a:stretch>
              </p:blipFill>
              <p:spPr>
                <a:xfrm>
                  <a:off x="6235630" y="3691903"/>
                  <a:ext cx="361080" cy="4914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50" name="Ink 49">
                  <a:extLst>
                    <a:ext uri="{FF2B5EF4-FFF2-40B4-BE49-F238E27FC236}">
                      <a16:creationId xmlns:a16="http://schemas.microsoft.com/office/drawing/2014/main" id="{A22C7D0C-8F23-C74D-BC97-A6AE94D04507}"/>
                    </a:ext>
                  </a:extLst>
                </p14:cNvPr>
                <p14:cNvContentPartPr/>
                <p14:nvPr/>
              </p14:nvContentPartPr>
              <p14:xfrm>
                <a:off x="6610750" y="3990343"/>
                <a:ext cx="25560" cy="11520"/>
              </p14:xfrm>
            </p:contentPart>
          </mc:Choice>
          <mc:Fallback>
            <p:pic>
              <p:nvPicPr>
                <p:cNvPr id="50" name="Ink 49">
                  <a:extLst>
                    <a:ext uri="{FF2B5EF4-FFF2-40B4-BE49-F238E27FC236}">
                      <a16:creationId xmlns:a16="http://schemas.microsoft.com/office/drawing/2014/main" id="{A22C7D0C-8F23-C74D-BC97-A6AE94D04507}"/>
                    </a:ext>
                  </a:extLst>
                </p:cNvPr>
                <p:cNvPicPr/>
                <p:nvPr/>
              </p:nvPicPr>
              <p:blipFill>
                <a:blip r:embed="rId152"/>
                <a:stretch>
                  <a:fillRect/>
                </a:stretch>
              </p:blipFill>
              <p:spPr>
                <a:xfrm>
                  <a:off x="6580150" y="3959743"/>
                  <a:ext cx="8676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51" name="Ink 50">
                  <a:extLst>
                    <a:ext uri="{FF2B5EF4-FFF2-40B4-BE49-F238E27FC236}">
                      <a16:creationId xmlns:a16="http://schemas.microsoft.com/office/drawing/2014/main" id="{E51C8781-BB00-204E-B331-D15C7BB90823}"/>
                    </a:ext>
                  </a:extLst>
                </p14:cNvPr>
                <p14:cNvContentPartPr/>
                <p14:nvPr/>
              </p14:nvContentPartPr>
              <p14:xfrm>
                <a:off x="5743870" y="4198423"/>
                <a:ext cx="784800" cy="186840"/>
              </p14:xfrm>
            </p:contentPart>
          </mc:Choice>
          <mc:Fallback>
            <p:pic>
              <p:nvPicPr>
                <p:cNvPr id="51" name="Ink 50">
                  <a:extLst>
                    <a:ext uri="{FF2B5EF4-FFF2-40B4-BE49-F238E27FC236}">
                      <a16:creationId xmlns:a16="http://schemas.microsoft.com/office/drawing/2014/main" id="{E51C8781-BB00-204E-B331-D15C7BB90823}"/>
                    </a:ext>
                  </a:extLst>
                </p:cNvPr>
                <p:cNvPicPr/>
                <p:nvPr/>
              </p:nvPicPr>
              <p:blipFill>
                <a:blip r:embed="rId154"/>
                <a:stretch>
                  <a:fillRect/>
                </a:stretch>
              </p:blipFill>
              <p:spPr>
                <a:xfrm>
                  <a:off x="5713270" y="4167823"/>
                  <a:ext cx="84600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52" name="Ink 51">
                  <a:extLst>
                    <a:ext uri="{FF2B5EF4-FFF2-40B4-BE49-F238E27FC236}">
                      <a16:creationId xmlns:a16="http://schemas.microsoft.com/office/drawing/2014/main" id="{F347ABBE-5032-2A46-9A71-36E9DD02782A}"/>
                    </a:ext>
                  </a:extLst>
                </p14:cNvPr>
                <p14:cNvContentPartPr/>
                <p14:nvPr/>
              </p14:nvContentPartPr>
              <p14:xfrm>
                <a:off x="5682310" y="4250983"/>
                <a:ext cx="805680" cy="189360"/>
              </p14:xfrm>
            </p:contentPart>
          </mc:Choice>
          <mc:Fallback>
            <p:pic>
              <p:nvPicPr>
                <p:cNvPr id="52" name="Ink 51">
                  <a:extLst>
                    <a:ext uri="{FF2B5EF4-FFF2-40B4-BE49-F238E27FC236}">
                      <a16:creationId xmlns:a16="http://schemas.microsoft.com/office/drawing/2014/main" id="{F347ABBE-5032-2A46-9A71-36E9DD02782A}"/>
                    </a:ext>
                  </a:extLst>
                </p:cNvPr>
                <p:cNvPicPr/>
                <p:nvPr/>
              </p:nvPicPr>
              <p:blipFill>
                <a:blip r:embed="rId156"/>
                <a:stretch>
                  <a:fillRect/>
                </a:stretch>
              </p:blipFill>
              <p:spPr>
                <a:xfrm>
                  <a:off x="5651710" y="4220383"/>
                  <a:ext cx="866880" cy="250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7">
            <p14:nvContentPartPr>
              <p14:cNvPr id="54" name="Ink 53">
                <a:extLst>
                  <a:ext uri="{FF2B5EF4-FFF2-40B4-BE49-F238E27FC236}">
                    <a16:creationId xmlns:a16="http://schemas.microsoft.com/office/drawing/2014/main" id="{85CF227D-3C6B-2A49-BDD6-A8A7E2C9F750}"/>
                  </a:ext>
                </a:extLst>
              </p14:cNvPr>
              <p14:cNvContentPartPr/>
              <p14:nvPr/>
            </p14:nvContentPartPr>
            <p14:xfrm>
              <a:off x="7006750" y="3980623"/>
              <a:ext cx="663840" cy="199800"/>
            </p14:xfrm>
          </p:contentPart>
        </mc:Choice>
        <mc:Fallback>
          <p:pic>
            <p:nvPicPr>
              <p:cNvPr id="54" name="Ink 53">
                <a:extLst>
                  <a:ext uri="{FF2B5EF4-FFF2-40B4-BE49-F238E27FC236}">
                    <a16:creationId xmlns:a16="http://schemas.microsoft.com/office/drawing/2014/main" id="{85CF227D-3C6B-2A49-BDD6-A8A7E2C9F750}"/>
                  </a:ext>
                </a:extLst>
              </p:cNvPr>
              <p:cNvPicPr/>
              <p:nvPr/>
            </p:nvPicPr>
            <p:blipFill>
              <a:blip r:embed="rId158"/>
              <a:stretch>
                <a:fillRect/>
              </a:stretch>
            </p:blipFill>
            <p:spPr>
              <a:xfrm>
                <a:off x="6976150" y="3950023"/>
                <a:ext cx="725040" cy="261360"/>
              </a:xfrm>
              <a:prstGeom prst="rect">
                <a:avLst/>
              </a:prstGeom>
            </p:spPr>
          </p:pic>
        </mc:Fallback>
      </mc:AlternateContent>
      <p:grpSp>
        <p:nvGrpSpPr>
          <p:cNvPr id="84" name="Group 83">
            <a:extLst>
              <a:ext uri="{FF2B5EF4-FFF2-40B4-BE49-F238E27FC236}">
                <a16:creationId xmlns:a16="http://schemas.microsoft.com/office/drawing/2014/main" id="{13B734D5-459D-AE43-A534-B5303DC598A2}"/>
              </a:ext>
            </a:extLst>
          </p:cNvPr>
          <p:cNvGrpSpPr/>
          <p:nvPr/>
        </p:nvGrpSpPr>
        <p:grpSpPr>
          <a:xfrm>
            <a:off x="8365750" y="3327223"/>
            <a:ext cx="3322800" cy="1255680"/>
            <a:chOff x="8365750" y="3327223"/>
            <a:chExt cx="3322800" cy="1255680"/>
          </a:xfrm>
        </p:grpSpPr>
        <mc:AlternateContent xmlns:mc="http://schemas.openxmlformats.org/markup-compatibility/2006">
          <mc:Choice xmlns:p14="http://schemas.microsoft.com/office/powerpoint/2010/main" Requires="p14">
            <p:contentPart p14:bwMode="auto" r:id="rId159">
              <p14:nvContentPartPr>
                <p14:cNvPr id="55" name="Ink 54">
                  <a:extLst>
                    <a:ext uri="{FF2B5EF4-FFF2-40B4-BE49-F238E27FC236}">
                      <a16:creationId xmlns:a16="http://schemas.microsoft.com/office/drawing/2014/main" id="{AEAFF333-42E1-0F43-8F71-A9523360B4BC}"/>
                    </a:ext>
                  </a:extLst>
                </p14:cNvPr>
                <p14:cNvContentPartPr/>
                <p14:nvPr/>
              </p14:nvContentPartPr>
              <p14:xfrm>
                <a:off x="8419030" y="3725383"/>
                <a:ext cx="202320" cy="318240"/>
              </p14:xfrm>
            </p:contentPart>
          </mc:Choice>
          <mc:Fallback>
            <p:pic>
              <p:nvPicPr>
                <p:cNvPr id="55" name="Ink 54">
                  <a:extLst>
                    <a:ext uri="{FF2B5EF4-FFF2-40B4-BE49-F238E27FC236}">
                      <a16:creationId xmlns:a16="http://schemas.microsoft.com/office/drawing/2014/main" id="{AEAFF333-42E1-0F43-8F71-A9523360B4BC}"/>
                    </a:ext>
                  </a:extLst>
                </p:cNvPr>
                <p:cNvPicPr/>
                <p:nvPr/>
              </p:nvPicPr>
              <p:blipFill>
                <a:blip r:embed="rId160"/>
                <a:stretch>
                  <a:fillRect/>
                </a:stretch>
              </p:blipFill>
              <p:spPr>
                <a:xfrm>
                  <a:off x="8388430" y="3694423"/>
                  <a:ext cx="26352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56" name="Ink 55">
                  <a:extLst>
                    <a:ext uri="{FF2B5EF4-FFF2-40B4-BE49-F238E27FC236}">
                      <a16:creationId xmlns:a16="http://schemas.microsoft.com/office/drawing/2014/main" id="{4DF75467-2837-DE49-B9BB-E1EE74B14DC8}"/>
                    </a:ext>
                  </a:extLst>
                </p14:cNvPr>
                <p14:cNvContentPartPr/>
                <p14:nvPr/>
              </p14:nvContentPartPr>
              <p14:xfrm>
                <a:off x="8365750" y="3724303"/>
                <a:ext cx="66600" cy="55080"/>
              </p14:xfrm>
            </p:contentPart>
          </mc:Choice>
          <mc:Fallback>
            <p:pic>
              <p:nvPicPr>
                <p:cNvPr id="56" name="Ink 55">
                  <a:extLst>
                    <a:ext uri="{FF2B5EF4-FFF2-40B4-BE49-F238E27FC236}">
                      <a16:creationId xmlns:a16="http://schemas.microsoft.com/office/drawing/2014/main" id="{4DF75467-2837-DE49-B9BB-E1EE74B14DC8}"/>
                    </a:ext>
                  </a:extLst>
                </p:cNvPr>
                <p:cNvPicPr/>
                <p:nvPr/>
              </p:nvPicPr>
              <p:blipFill>
                <a:blip r:embed="rId162"/>
                <a:stretch>
                  <a:fillRect/>
                </a:stretch>
              </p:blipFill>
              <p:spPr>
                <a:xfrm>
                  <a:off x="8335150" y="3693703"/>
                  <a:ext cx="12816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57" name="Ink 56">
                  <a:extLst>
                    <a:ext uri="{FF2B5EF4-FFF2-40B4-BE49-F238E27FC236}">
                      <a16:creationId xmlns:a16="http://schemas.microsoft.com/office/drawing/2014/main" id="{6D813D68-681C-6047-B0A8-B235262275A1}"/>
                    </a:ext>
                  </a:extLst>
                </p14:cNvPr>
                <p14:cNvContentPartPr/>
                <p14:nvPr/>
              </p14:nvContentPartPr>
              <p14:xfrm>
                <a:off x="8631790" y="3939943"/>
                <a:ext cx="32040" cy="52920"/>
              </p14:xfrm>
            </p:contentPart>
          </mc:Choice>
          <mc:Fallback>
            <p:pic>
              <p:nvPicPr>
                <p:cNvPr id="57" name="Ink 56">
                  <a:extLst>
                    <a:ext uri="{FF2B5EF4-FFF2-40B4-BE49-F238E27FC236}">
                      <a16:creationId xmlns:a16="http://schemas.microsoft.com/office/drawing/2014/main" id="{6D813D68-681C-6047-B0A8-B235262275A1}"/>
                    </a:ext>
                  </a:extLst>
                </p:cNvPr>
                <p:cNvPicPr/>
                <p:nvPr/>
              </p:nvPicPr>
              <p:blipFill>
                <a:blip r:embed="rId164"/>
                <a:stretch>
                  <a:fillRect/>
                </a:stretch>
              </p:blipFill>
              <p:spPr>
                <a:xfrm>
                  <a:off x="8601190" y="3909343"/>
                  <a:ext cx="9360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58" name="Ink 57">
                  <a:extLst>
                    <a:ext uri="{FF2B5EF4-FFF2-40B4-BE49-F238E27FC236}">
                      <a16:creationId xmlns:a16="http://schemas.microsoft.com/office/drawing/2014/main" id="{95E7EDB5-3E83-E74D-A8E9-184B7F8547DE}"/>
                    </a:ext>
                  </a:extLst>
                </p14:cNvPr>
                <p14:cNvContentPartPr/>
                <p14:nvPr/>
              </p14:nvContentPartPr>
              <p14:xfrm>
                <a:off x="8955790" y="3541423"/>
                <a:ext cx="325800" cy="410040"/>
              </p14:xfrm>
            </p:contentPart>
          </mc:Choice>
          <mc:Fallback>
            <p:pic>
              <p:nvPicPr>
                <p:cNvPr id="58" name="Ink 57">
                  <a:extLst>
                    <a:ext uri="{FF2B5EF4-FFF2-40B4-BE49-F238E27FC236}">
                      <a16:creationId xmlns:a16="http://schemas.microsoft.com/office/drawing/2014/main" id="{95E7EDB5-3E83-E74D-A8E9-184B7F8547DE}"/>
                    </a:ext>
                  </a:extLst>
                </p:cNvPr>
                <p:cNvPicPr/>
                <p:nvPr/>
              </p:nvPicPr>
              <p:blipFill>
                <a:blip r:embed="rId166"/>
                <a:stretch>
                  <a:fillRect/>
                </a:stretch>
              </p:blipFill>
              <p:spPr>
                <a:xfrm>
                  <a:off x="8924830" y="3510463"/>
                  <a:ext cx="387360" cy="4712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59" name="Ink 58">
                  <a:extLst>
                    <a:ext uri="{FF2B5EF4-FFF2-40B4-BE49-F238E27FC236}">
                      <a16:creationId xmlns:a16="http://schemas.microsoft.com/office/drawing/2014/main" id="{73A2D139-DEB1-9841-9777-1C395012D2F7}"/>
                    </a:ext>
                  </a:extLst>
                </p14:cNvPr>
                <p14:cNvContentPartPr/>
                <p14:nvPr/>
              </p14:nvContentPartPr>
              <p14:xfrm>
                <a:off x="9559510" y="3461503"/>
                <a:ext cx="537840" cy="352440"/>
              </p14:xfrm>
            </p:contentPart>
          </mc:Choice>
          <mc:Fallback>
            <p:pic>
              <p:nvPicPr>
                <p:cNvPr id="59" name="Ink 58">
                  <a:extLst>
                    <a:ext uri="{FF2B5EF4-FFF2-40B4-BE49-F238E27FC236}">
                      <a16:creationId xmlns:a16="http://schemas.microsoft.com/office/drawing/2014/main" id="{73A2D139-DEB1-9841-9777-1C395012D2F7}"/>
                    </a:ext>
                  </a:extLst>
                </p:cNvPr>
                <p:cNvPicPr/>
                <p:nvPr/>
              </p:nvPicPr>
              <p:blipFill>
                <a:blip r:embed="rId168"/>
                <a:stretch>
                  <a:fillRect/>
                </a:stretch>
              </p:blipFill>
              <p:spPr>
                <a:xfrm>
                  <a:off x="9528910" y="3430543"/>
                  <a:ext cx="59904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60" name="Ink 59">
                  <a:extLst>
                    <a:ext uri="{FF2B5EF4-FFF2-40B4-BE49-F238E27FC236}">
                      <a16:creationId xmlns:a16="http://schemas.microsoft.com/office/drawing/2014/main" id="{EF619D19-1073-994A-80D4-7A9104DCDDC5}"/>
                    </a:ext>
                  </a:extLst>
                </p14:cNvPr>
                <p14:cNvContentPartPr/>
                <p14:nvPr/>
              </p14:nvContentPartPr>
              <p14:xfrm>
                <a:off x="9830590" y="3533143"/>
                <a:ext cx="208080" cy="7200"/>
              </p14:xfrm>
            </p:contentPart>
          </mc:Choice>
          <mc:Fallback>
            <p:pic>
              <p:nvPicPr>
                <p:cNvPr id="60" name="Ink 59">
                  <a:extLst>
                    <a:ext uri="{FF2B5EF4-FFF2-40B4-BE49-F238E27FC236}">
                      <a16:creationId xmlns:a16="http://schemas.microsoft.com/office/drawing/2014/main" id="{EF619D19-1073-994A-80D4-7A9104DCDDC5}"/>
                    </a:ext>
                  </a:extLst>
                </p:cNvPr>
                <p:cNvPicPr/>
                <p:nvPr/>
              </p:nvPicPr>
              <p:blipFill>
                <a:blip r:embed="rId170"/>
                <a:stretch>
                  <a:fillRect/>
                </a:stretch>
              </p:blipFill>
              <p:spPr>
                <a:xfrm>
                  <a:off x="9799990" y="3502183"/>
                  <a:ext cx="26964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61" name="Ink 60">
                  <a:extLst>
                    <a:ext uri="{FF2B5EF4-FFF2-40B4-BE49-F238E27FC236}">
                      <a16:creationId xmlns:a16="http://schemas.microsoft.com/office/drawing/2014/main" id="{51E4F034-02DB-CB4E-98B0-90F56C387B44}"/>
                    </a:ext>
                  </a:extLst>
                </p14:cNvPr>
                <p14:cNvContentPartPr/>
                <p14:nvPr/>
              </p14:nvContentPartPr>
              <p14:xfrm>
                <a:off x="10291030" y="3427303"/>
                <a:ext cx="95400" cy="317160"/>
              </p14:xfrm>
            </p:contentPart>
          </mc:Choice>
          <mc:Fallback>
            <p:pic>
              <p:nvPicPr>
                <p:cNvPr id="61" name="Ink 60">
                  <a:extLst>
                    <a:ext uri="{FF2B5EF4-FFF2-40B4-BE49-F238E27FC236}">
                      <a16:creationId xmlns:a16="http://schemas.microsoft.com/office/drawing/2014/main" id="{51E4F034-02DB-CB4E-98B0-90F56C387B44}"/>
                    </a:ext>
                  </a:extLst>
                </p:cNvPr>
                <p:cNvPicPr/>
                <p:nvPr/>
              </p:nvPicPr>
              <p:blipFill>
                <a:blip r:embed="rId172"/>
                <a:stretch>
                  <a:fillRect/>
                </a:stretch>
              </p:blipFill>
              <p:spPr>
                <a:xfrm>
                  <a:off x="10260430" y="3396703"/>
                  <a:ext cx="15660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62" name="Ink 61">
                  <a:extLst>
                    <a:ext uri="{FF2B5EF4-FFF2-40B4-BE49-F238E27FC236}">
                      <a16:creationId xmlns:a16="http://schemas.microsoft.com/office/drawing/2014/main" id="{2A28AA98-5E24-6C43-9CC7-BC0C4F02CB98}"/>
                    </a:ext>
                  </a:extLst>
                </p14:cNvPr>
                <p14:cNvContentPartPr/>
                <p14:nvPr/>
              </p14:nvContentPartPr>
              <p14:xfrm>
                <a:off x="10518910" y="3489223"/>
                <a:ext cx="115200" cy="97920"/>
              </p14:xfrm>
            </p:contentPart>
          </mc:Choice>
          <mc:Fallback>
            <p:pic>
              <p:nvPicPr>
                <p:cNvPr id="62" name="Ink 61">
                  <a:extLst>
                    <a:ext uri="{FF2B5EF4-FFF2-40B4-BE49-F238E27FC236}">
                      <a16:creationId xmlns:a16="http://schemas.microsoft.com/office/drawing/2014/main" id="{2A28AA98-5E24-6C43-9CC7-BC0C4F02CB98}"/>
                    </a:ext>
                  </a:extLst>
                </p:cNvPr>
                <p:cNvPicPr/>
                <p:nvPr/>
              </p:nvPicPr>
              <p:blipFill>
                <a:blip r:embed="rId174"/>
                <a:stretch>
                  <a:fillRect/>
                </a:stretch>
              </p:blipFill>
              <p:spPr>
                <a:xfrm>
                  <a:off x="10488310" y="3458263"/>
                  <a:ext cx="17640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63" name="Ink 62">
                  <a:extLst>
                    <a:ext uri="{FF2B5EF4-FFF2-40B4-BE49-F238E27FC236}">
                      <a16:creationId xmlns:a16="http://schemas.microsoft.com/office/drawing/2014/main" id="{4B92D4F8-2EC0-E44D-96F6-EC9220138A83}"/>
                    </a:ext>
                  </a:extLst>
                </p14:cNvPr>
                <p14:cNvContentPartPr/>
                <p14:nvPr/>
              </p14:nvContentPartPr>
              <p14:xfrm>
                <a:off x="10635550" y="3420463"/>
                <a:ext cx="69840" cy="28440"/>
              </p14:xfrm>
            </p:contentPart>
          </mc:Choice>
          <mc:Fallback>
            <p:pic>
              <p:nvPicPr>
                <p:cNvPr id="63" name="Ink 62">
                  <a:extLst>
                    <a:ext uri="{FF2B5EF4-FFF2-40B4-BE49-F238E27FC236}">
                      <a16:creationId xmlns:a16="http://schemas.microsoft.com/office/drawing/2014/main" id="{4B92D4F8-2EC0-E44D-96F6-EC9220138A83}"/>
                    </a:ext>
                  </a:extLst>
                </p:cNvPr>
                <p:cNvPicPr/>
                <p:nvPr/>
              </p:nvPicPr>
              <p:blipFill>
                <a:blip r:embed="rId176"/>
                <a:stretch>
                  <a:fillRect/>
                </a:stretch>
              </p:blipFill>
              <p:spPr>
                <a:xfrm>
                  <a:off x="10604590" y="3389503"/>
                  <a:ext cx="13104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64" name="Ink 63">
                  <a:extLst>
                    <a:ext uri="{FF2B5EF4-FFF2-40B4-BE49-F238E27FC236}">
                      <a16:creationId xmlns:a16="http://schemas.microsoft.com/office/drawing/2014/main" id="{94E22CF8-2EF8-1C41-93C1-220789F9A340}"/>
                    </a:ext>
                  </a:extLst>
                </p14:cNvPr>
                <p14:cNvContentPartPr/>
                <p14:nvPr/>
              </p14:nvContentPartPr>
              <p14:xfrm>
                <a:off x="10730950" y="3345943"/>
                <a:ext cx="413280" cy="218160"/>
              </p14:xfrm>
            </p:contentPart>
          </mc:Choice>
          <mc:Fallback>
            <p:pic>
              <p:nvPicPr>
                <p:cNvPr id="64" name="Ink 63">
                  <a:extLst>
                    <a:ext uri="{FF2B5EF4-FFF2-40B4-BE49-F238E27FC236}">
                      <a16:creationId xmlns:a16="http://schemas.microsoft.com/office/drawing/2014/main" id="{94E22CF8-2EF8-1C41-93C1-220789F9A340}"/>
                    </a:ext>
                  </a:extLst>
                </p:cNvPr>
                <p:cNvPicPr/>
                <p:nvPr/>
              </p:nvPicPr>
              <p:blipFill>
                <a:blip r:embed="rId178"/>
                <a:stretch>
                  <a:fillRect/>
                </a:stretch>
              </p:blipFill>
              <p:spPr>
                <a:xfrm>
                  <a:off x="10700350" y="3315343"/>
                  <a:ext cx="47448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66" name="Ink 65">
                  <a:extLst>
                    <a:ext uri="{FF2B5EF4-FFF2-40B4-BE49-F238E27FC236}">
                      <a16:creationId xmlns:a16="http://schemas.microsoft.com/office/drawing/2014/main" id="{5DD7525F-EEB3-9E49-9656-EDE6BBE4347F}"/>
                    </a:ext>
                  </a:extLst>
                </p14:cNvPr>
                <p14:cNvContentPartPr/>
                <p14:nvPr/>
              </p14:nvContentPartPr>
              <p14:xfrm>
                <a:off x="10764430" y="3327223"/>
                <a:ext cx="101160" cy="48240"/>
              </p14:xfrm>
            </p:contentPart>
          </mc:Choice>
          <mc:Fallback>
            <p:pic>
              <p:nvPicPr>
                <p:cNvPr id="66" name="Ink 65">
                  <a:extLst>
                    <a:ext uri="{FF2B5EF4-FFF2-40B4-BE49-F238E27FC236}">
                      <a16:creationId xmlns:a16="http://schemas.microsoft.com/office/drawing/2014/main" id="{5DD7525F-EEB3-9E49-9656-EDE6BBE4347F}"/>
                    </a:ext>
                  </a:extLst>
                </p:cNvPr>
                <p:cNvPicPr/>
                <p:nvPr/>
              </p:nvPicPr>
              <p:blipFill>
                <a:blip r:embed="rId180"/>
                <a:stretch>
                  <a:fillRect/>
                </a:stretch>
              </p:blipFill>
              <p:spPr>
                <a:xfrm>
                  <a:off x="10733470" y="3296623"/>
                  <a:ext cx="1623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67" name="Ink 66">
                  <a:extLst>
                    <a:ext uri="{FF2B5EF4-FFF2-40B4-BE49-F238E27FC236}">
                      <a16:creationId xmlns:a16="http://schemas.microsoft.com/office/drawing/2014/main" id="{E954CE05-61F6-5343-BFD2-337B63D41F5D}"/>
                    </a:ext>
                  </a:extLst>
                </p14:cNvPr>
                <p14:cNvContentPartPr/>
                <p14:nvPr/>
              </p14:nvContentPartPr>
              <p14:xfrm>
                <a:off x="8500390" y="4097983"/>
                <a:ext cx="586800" cy="316080"/>
              </p14:xfrm>
            </p:contentPart>
          </mc:Choice>
          <mc:Fallback>
            <p:pic>
              <p:nvPicPr>
                <p:cNvPr id="67" name="Ink 66">
                  <a:extLst>
                    <a:ext uri="{FF2B5EF4-FFF2-40B4-BE49-F238E27FC236}">
                      <a16:creationId xmlns:a16="http://schemas.microsoft.com/office/drawing/2014/main" id="{E954CE05-61F6-5343-BFD2-337B63D41F5D}"/>
                    </a:ext>
                  </a:extLst>
                </p:cNvPr>
                <p:cNvPicPr/>
                <p:nvPr/>
              </p:nvPicPr>
              <p:blipFill>
                <a:blip r:embed="rId182"/>
                <a:stretch>
                  <a:fillRect/>
                </a:stretch>
              </p:blipFill>
              <p:spPr>
                <a:xfrm>
                  <a:off x="8469790" y="4067383"/>
                  <a:ext cx="64836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68" name="Ink 67">
                  <a:extLst>
                    <a:ext uri="{FF2B5EF4-FFF2-40B4-BE49-F238E27FC236}">
                      <a16:creationId xmlns:a16="http://schemas.microsoft.com/office/drawing/2014/main" id="{737A1DAA-A025-3449-9A01-3E9407EB8604}"/>
                    </a:ext>
                  </a:extLst>
                </p14:cNvPr>
                <p14:cNvContentPartPr/>
                <p14:nvPr/>
              </p14:nvContentPartPr>
              <p14:xfrm>
                <a:off x="9041470" y="4075303"/>
                <a:ext cx="34200" cy="14760"/>
              </p14:xfrm>
            </p:contentPart>
          </mc:Choice>
          <mc:Fallback>
            <p:pic>
              <p:nvPicPr>
                <p:cNvPr id="68" name="Ink 67">
                  <a:extLst>
                    <a:ext uri="{FF2B5EF4-FFF2-40B4-BE49-F238E27FC236}">
                      <a16:creationId xmlns:a16="http://schemas.microsoft.com/office/drawing/2014/main" id="{737A1DAA-A025-3449-9A01-3E9407EB8604}"/>
                    </a:ext>
                  </a:extLst>
                </p:cNvPr>
                <p:cNvPicPr/>
                <p:nvPr/>
              </p:nvPicPr>
              <p:blipFill>
                <a:blip r:embed="rId184"/>
                <a:stretch>
                  <a:fillRect/>
                </a:stretch>
              </p:blipFill>
              <p:spPr>
                <a:xfrm>
                  <a:off x="9010870" y="4044343"/>
                  <a:ext cx="9576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69" name="Ink 68">
                  <a:extLst>
                    <a:ext uri="{FF2B5EF4-FFF2-40B4-BE49-F238E27FC236}">
                      <a16:creationId xmlns:a16="http://schemas.microsoft.com/office/drawing/2014/main" id="{386DDA60-2797-B643-B6F7-C6149D5911AE}"/>
                    </a:ext>
                  </a:extLst>
                </p14:cNvPr>
                <p14:cNvContentPartPr/>
                <p14:nvPr/>
              </p14:nvContentPartPr>
              <p14:xfrm>
                <a:off x="9179350" y="4084663"/>
                <a:ext cx="313560" cy="230760"/>
              </p14:xfrm>
            </p:contentPart>
          </mc:Choice>
          <mc:Fallback>
            <p:pic>
              <p:nvPicPr>
                <p:cNvPr id="69" name="Ink 68">
                  <a:extLst>
                    <a:ext uri="{FF2B5EF4-FFF2-40B4-BE49-F238E27FC236}">
                      <a16:creationId xmlns:a16="http://schemas.microsoft.com/office/drawing/2014/main" id="{386DDA60-2797-B643-B6F7-C6149D5911AE}"/>
                    </a:ext>
                  </a:extLst>
                </p:cNvPr>
                <p:cNvPicPr/>
                <p:nvPr/>
              </p:nvPicPr>
              <p:blipFill>
                <a:blip r:embed="rId186"/>
                <a:stretch>
                  <a:fillRect/>
                </a:stretch>
              </p:blipFill>
              <p:spPr>
                <a:xfrm>
                  <a:off x="9148390" y="4054063"/>
                  <a:ext cx="37512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70" name="Ink 69">
                  <a:extLst>
                    <a:ext uri="{FF2B5EF4-FFF2-40B4-BE49-F238E27FC236}">
                      <a16:creationId xmlns:a16="http://schemas.microsoft.com/office/drawing/2014/main" id="{F8677AFA-A3DB-0345-8BDA-8F303E0036FD}"/>
                    </a:ext>
                  </a:extLst>
                </p14:cNvPr>
                <p14:cNvContentPartPr/>
                <p14:nvPr/>
              </p14:nvContentPartPr>
              <p14:xfrm>
                <a:off x="9673990" y="4059103"/>
                <a:ext cx="235800" cy="206280"/>
              </p14:xfrm>
            </p:contentPart>
          </mc:Choice>
          <mc:Fallback>
            <p:pic>
              <p:nvPicPr>
                <p:cNvPr id="70" name="Ink 69">
                  <a:extLst>
                    <a:ext uri="{FF2B5EF4-FFF2-40B4-BE49-F238E27FC236}">
                      <a16:creationId xmlns:a16="http://schemas.microsoft.com/office/drawing/2014/main" id="{F8677AFA-A3DB-0345-8BDA-8F303E0036FD}"/>
                    </a:ext>
                  </a:extLst>
                </p:cNvPr>
                <p:cNvPicPr/>
                <p:nvPr/>
              </p:nvPicPr>
              <p:blipFill>
                <a:blip r:embed="rId188"/>
                <a:stretch>
                  <a:fillRect/>
                </a:stretch>
              </p:blipFill>
              <p:spPr>
                <a:xfrm>
                  <a:off x="9643390" y="4028143"/>
                  <a:ext cx="29700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71" name="Ink 70">
                  <a:extLst>
                    <a:ext uri="{FF2B5EF4-FFF2-40B4-BE49-F238E27FC236}">
                      <a16:creationId xmlns:a16="http://schemas.microsoft.com/office/drawing/2014/main" id="{28A9C59D-ACC5-7E4B-A40F-7D0104150ABD}"/>
                    </a:ext>
                  </a:extLst>
                </p14:cNvPr>
                <p14:cNvContentPartPr/>
                <p14:nvPr/>
              </p14:nvContentPartPr>
              <p14:xfrm>
                <a:off x="9645550" y="4016263"/>
                <a:ext cx="58680" cy="32400"/>
              </p14:xfrm>
            </p:contentPart>
          </mc:Choice>
          <mc:Fallback>
            <p:pic>
              <p:nvPicPr>
                <p:cNvPr id="71" name="Ink 70">
                  <a:extLst>
                    <a:ext uri="{FF2B5EF4-FFF2-40B4-BE49-F238E27FC236}">
                      <a16:creationId xmlns:a16="http://schemas.microsoft.com/office/drawing/2014/main" id="{28A9C59D-ACC5-7E4B-A40F-7D0104150ABD}"/>
                    </a:ext>
                  </a:extLst>
                </p:cNvPr>
                <p:cNvPicPr/>
                <p:nvPr/>
              </p:nvPicPr>
              <p:blipFill>
                <a:blip r:embed="rId190"/>
                <a:stretch>
                  <a:fillRect/>
                </a:stretch>
              </p:blipFill>
              <p:spPr>
                <a:xfrm>
                  <a:off x="9614950" y="3985663"/>
                  <a:ext cx="1198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72" name="Ink 71">
                  <a:extLst>
                    <a:ext uri="{FF2B5EF4-FFF2-40B4-BE49-F238E27FC236}">
                      <a16:creationId xmlns:a16="http://schemas.microsoft.com/office/drawing/2014/main" id="{B3C6CB3E-5719-E749-BF24-21FAE35DD955}"/>
                    </a:ext>
                  </a:extLst>
                </p14:cNvPr>
                <p14:cNvContentPartPr/>
                <p14:nvPr/>
              </p14:nvContentPartPr>
              <p14:xfrm>
                <a:off x="10135870" y="3919423"/>
                <a:ext cx="541800" cy="249840"/>
              </p14:xfrm>
            </p:contentPart>
          </mc:Choice>
          <mc:Fallback>
            <p:pic>
              <p:nvPicPr>
                <p:cNvPr id="72" name="Ink 71">
                  <a:extLst>
                    <a:ext uri="{FF2B5EF4-FFF2-40B4-BE49-F238E27FC236}">
                      <a16:creationId xmlns:a16="http://schemas.microsoft.com/office/drawing/2014/main" id="{B3C6CB3E-5719-E749-BF24-21FAE35DD955}"/>
                    </a:ext>
                  </a:extLst>
                </p:cNvPr>
                <p:cNvPicPr/>
                <p:nvPr/>
              </p:nvPicPr>
              <p:blipFill>
                <a:blip r:embed="rId192"/>
                <a:stretch>
                  <a:fillRect/>
                </a:stretch>
              </p:blipFill>
              <p:spPr>
                <a:xfrm>
                  <a:off x="10105270" y="3888463"/>
                  <a:ext cx="60336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73" name="Ink 72">
                  <a:extLst>
                    <a:ext uri="{FF2B5EF4-FFF2-40B4-BE49-F238E27FC236}">
                      <a16:creationId xmlns:a16="http://schemas.microsoft.com/office/drawing/2014/main" id="{7872E1DB-18C0-0545-98E9-C2CCA1925A08}"/>
                    </a:ext>
                  </a:extLst>
                </p14:cNvPr>
                <p14:cNvContentPartPr/>
                <p14:nvPr/>
              </p14:nvContentPartPr>
              <p14:xfrm>
                <a:off x="10792510" y="3843463"/>
                <a:ext cx="78120" cy="318240"/>
              </p14:xfrm>
            </p:contentPart>
          </mc:Choice>
          <mc:Fallback>
            <p:pic>
              <p:nvPicPr>
                <p:cNvPr id="73" name="Ink 72">
                  <a:extLst>
                    <a:ext uri="{FF2B5EF4-FFF2-40B4-BE49-F238E27FC236}">
                      <a16:creationId xmlns:a16="http://schemas.microsoft.com/office/drawing/2014/main" id="{7872E1DB-18C0-0545-98E9-C2CCA1925A08}"/>
                    </a:ext>
                  </a:extLst>
                </p:cNvPr>
                <p:cNvPicPr/>
                <p:nvPr/>
              </p:nvPicPr>
              <p:blipFill>
                <a:blip r:embed="rId194"/>
                <a:stretch>
                  <a:fillRect/>
                </a:stretch>
              </p:blipFill>
              <p:spPr>
                <a:xfrm>
                  <a:off x="10761910" y="3812503"/>
                  <a:ext cx="13932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74" name="Ink 73">
                  <a:extLst>
                    <a:ext uri="{FF2B5EF4-FFF2-40B4-BE49-F238E27FC236}">
                      <a16:creationId xmlns:a16="http://schemas.microsoft.com/office/drawing/2014/main" id="{D741FA43-B266-BA47-81CB-44BA08773008}"/>
                    </a:ext>
                  </a:extLst>
                </p14:cNvPr>
                <p14:cNvContentPartPr/>
                <p14:nvPr/>
              </p14:nvContentPartPr>
              <p14:xfrm>
                <a:off x="10719070" y="3622783"/>
                <a:ext cx="854640" cy="392400"/>
              </p14:xfrm>
            </p:contentPart>
          </mc:Choice>
          <mc:Fallback>
            <p:pic>
              <p:nvPicPr>
                <p:cNvPr id="74" name="Ink 73">
                  <a:extLst>
                    <a:ext uri="{FF2B5EF4-FFF2-40B4-BE49-F238E27FC236}">
                      <a16:creationId xmlns:a16="http://schemas.microsoft.com/office/drawing/2014/main" id="{D741FA43-B266-BA47-81CB-44BA08773008}"/>
                    </a:ext>
                  </a:extLst>
                </p:cNvPr>
                <p:cNvPicPr/>
                <p:nvPr/>
              </p:nvPicPr>
              <p:blipFill>
                <a:blip r:embed="rId196"/>
                <a:stretch>
                  <a:fillRect/>
                </a:stretch>
              </p:blipFill>
              <p:spPr>
                <a:xfrm>
                  <a:off x="10688110" y="3592183"/>
                  <a:ext cx="915840" cy="4539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75" name="Ink 74">
                  <a:extLst>
                    <a:ext uri="{FF2B5EF4-FFF2-40B4-BE49-F238E27FC236}">
                      <a16:creationId xmlns:a16="http://schemas.microsoft.com/office/drawing/2014/main" id="{668B9F5D-00AA-1849-BA67-DB0045C84A91}"/>
                    </a:ext>
                  </a:extLst>
                </p14:cNvPr>
                <p14:cNvContentPartPr/>
                <p14:nvPr/>
              </p14:nvContentPartPr>
              <p14:xfrm>
                <a:off x="9962710" y="4253503"/>
                <a:ext cx="38880" cy="270720"/>
              </p14:xfrm>
            </p:contentPart>
          </mc:Choice>
          <mc:Fallback>
            <p:pic>
              <p:nvPicPr>
                <p:cNvPr id="75" name="Ink 74">
                  <a:extLst>
                    <a:ext uri="{FF2B5EF4-FFF2-40B4-BE49-F238E27FC236}">
                      <a16:creationId xmlns:a16="http://schemas.microsoft.com/office/drawing/2014/main" id="{668B9F5D-00AA-1849-BA67-DB0045C84A91}"/>
                    </a:ext>
                  </a:extLst>
                </p:cNvPr>
                <p:cNvPicPr/>
                <p:nvPr/>
              </p:nvPicPr>
              <p:blipFill>
                <a:blip r:embed="rId198"/>
                <a:stretch>
                  <a:fillRect/>
                </a:stretch>
              </p:blipFill>
              <p:spPr>
                <a:xfrm>
                  <a:off x="9932110" y="4222903"/>
                  <a:ext cx="10008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76" name="Ink 75">
                  <a:extLst>
                    <a:ext uri="{FF2B5EF4-FFF2-40B4-BE49-F238E27FC236}">
                      <a16:creationId xmlns:a16="http://schemas.microsoft.com/office/drawing/2014/main" id="{17ADF4A1-4D70-2345-9C96-7372157DB896}"/>
                    </a:ext>
                  </a:extLst>
                </p14:cNvPr>
                <p14:cNvContentPartPr/>
                <p14:nvPr/>
              </p14:nvContentPartPr>
              <p14:xfrm>
                <a:off x="9923470" y="4286623"/>
                <a:ext cx="623160" cy="209520"/>
              </p14:xfrm>
            </p:contentPart>
          </mc:Choice>
          <mc:Fallback>
            <p:pic>
              <p:nvPicPr>
                <p:cNvPr id="76" name="Ink 75">
                  <a:extLst>
                    <a:ext uri="{FF2B5EF4-FFF2-40B4-BE49-F238E27FC236}">
                      <a16:creationId xmlns:a16="http://schemas.microsoft.com/office/drawing/2014/main" id="{17ADF4A1-4D70-2345-9C96-7372157DB896}"/>
                    </a:ext>
                  </a:extLst>
                </p:cNvPr>
                <p:cNvPicPr/>
                <p:nvPr/>
              </p:nvPicPr>
              <p:blipFill>
                <a:blip r:embed="rId200"/>
                <a:stretch>
                  <a:fillRect/>
                </a:stretch>
              </p:blipFill>
              <p:spPr>
                <a:xfrm>
                  <a:off x="9892870" y="4256023"/>
                  <a:ext cx="68472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77" name="Ink 76">
                  <a:extLst>
                    <a:ext uri="{FF2B5EF4-FFF2-40B4-BE49-F238E27FC236}">
                      <a16:creationId xmlns:a16="http://schemas.microsoft.com/office/drawing/2014/main" id="{6FDF2700-5792-D444-A284-01EC208FBF06}"/>
                    </a:ext>
                  </a:extLst>
                </p14:cNvPr>
                <p14:cNvContentPartPr/>
                <p14:nvPr/>
              </p14:nvContentPartPr>
              <p14:xfrm>
                <a:off x="10433950" y="4371583"/>
                <a:ext cx="259560" cy="15840"/>
              </p14:xfrm>
            </p:contentPart>
          </mc:Choice>
          <mc:Fallback>
            <p:pic>
              <p:nvPicPr>
                <p:cNvPr id="77" name="Ink 76">
                  <a:extLst>
                    <a:ext uri="{FF2B5EF4-FFF2-40B4-BE49-F238E27FC236}">
                      <a16:creationId xmlns:a16="http://schemas.microsoft.com/office/drawing/2014/main" id="{6FDF2700-5792-D444-A284-01EC208FBF06}"/>
                    </a:ext>
                  </a:extLst>
                </p:cNvPr>
                <p:cNvPicPr/>
                <p:nvPr/>
              </p:nvPicPr>
              <p:blipFill>
                <a:blip r:embed="rId202"/>
                <a:stretch>
                  <a:fillRect/>
                </a:stretch>
              </p:blipFill>
              <p:spPr>
                <a:xfrm>
                  <a:off x="10403350" y="4340983"/>
                  <a:ext cx="32112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78" name="Ink 77">
                  <a:extLst>
                    <a:ext uri="{FF2B5EF4-FFF2-40B4-BE49-F238E27FC236}">
                      <a16:creationId xmlns:a16="http://schemas.microsoft.com/office/drawing/2014/main" id="{8917A76D-4545-F84D-B8DA-0B6C8ADF6D11}"/>
                    </a:ext>
                  </a:extLst>
                </p14:cNvPr>
                <p14:cNvContentPartPr/>
                <p14:nvPr/>
              </p14:nvContentPartPr>
              <p14:xfrm>
                <a:off x="10779550" y="4284103"/>
                <a:ext cx="120240" cy="298800"/>
              </p14:xfrm>
            </p:contentPart>
          </mc:Choice>
          <mc:Fallback>
            <p:pic>
              <p:nvPicPr>
                <p:cNvPr id="78" name="Ink 77">
                  <a:extLst>
                    <a:ext uri="{FF2B5EF4-FFF2-40B4-BE49-F238E27FC236}">
                      <a16:creationId xmlns:a16="http://schemas.microsoft.com/office/drawing/2014/main" id="{8917A76D-4545-F84D-B8DA-0B6C8ADF6D11}"/>
                    </a:ext>
                  </a:extLst>
                </p:cNvPr>
                <p:cNvPicPr/>
                <p:nvPr/>
              </p:nvPicPr>
              <p:blipFill>
                <a:blip r:embed="rId204"/>
                <a:stretch>
                  <a:fillRect/>
                </a:stretch>
              </p:blipFill>
              <p:spPr>
                <a:xfrm>
                  <a:off x="10748590" y="4253503"/>
                  <a:ext cx="18180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79" name="Ink 78">
                  <a:extLst>
                    <a:ext uri="{FF2B5EF4-FFF2-40B4-BE49-F238E27FC236}">
                      <a16:creationId xmlns:a16="http://schemas.microsoft.com/office/drawing/2014/main" id="{F2387641-318D-0047-B8C8-AE03DBFC1537}"/>
                    </a:ext>
                  </a:extLst>
                </p14:cNvPr>
                <p14:cNvContentPartPr/>
                <p14:nvPr/>
              </p14:nvContentPartPr>
              <p14:xfrm>
                <a:off x="10999510" y="4309663"/>
                <a:ext cx="172800" cy="141840"/>
              </p14:xfrm>
            </p:contentPart>
          </mc:Choice>
          <mc:Fallback>
            <p:pic>
              <p:nvPicPr>
                <p:cNvPr id="79" name="Ink 78">
                  <a:extLst>
                    <a:ext uri="{FF2B5EF4-FFF2-40B4-BE49-F238E27FC236}">
                      <a16:creationId xmlns:a16="http://schemas.microsoft.com/office/drawing/2014/main" id="{F2387641-318D-0047-B8C8-AE03DBFC1537}"/>
                    </a:ext>
                  </a:extLst>
                </p:cNvPr>
                <p:cNvPicPr/>
                <p:nvPr/>
              </p:nvPicPr>
              <p:blipFill>
                <a:blip r:embed="rId206"/>
                <a:stretch>
                  <a:fillRect/>
                </a:stretch>
              </p:blipFill>
              <p:spPr>
                <a:xfrm>
                  <a:off x="10968910" y="4278703"/>
                  <a:ext cx="23436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80" name="Ink 79">
                  <a:extLst>
                    <a:ext uri="{FF2B5EF4-FFF2-40B4-BE49-F238E27FC236}">
                      <a16:creationId xmlns:a16="http://schemas.microsoft.com/office/drawing/2014/main" id="{355B1F30-8E02-254A-A89E-A47A1C687D49}"/>
                    </a:ext>
                  </a:extLst>
                </p14:cNvPr>
                <p14:cNvContentPartPr/>
                <p14:nvPr/>
              </p14:nvContentPartPr>
              <p14:xfrm>
                <a:off x="11122990" y="4190863"/>
                <a:ext cx="103320" cy="28800"/>
              </p14:xfrm>
            </p:contentPart>
          </mc:Choice>
          <mc:Fallback>
            <p:pic>
              <p:nvPicPr>
                <p:cNvPr id="80" name="Ink 79">
                  <a:extLst>
                    <a:ext uri="{FF2B5EF4-FFF2-40B4-BE49-F238E27FC236}">
                      <a16:creationId xmlns:a16="http://schemas.microsoft.com/office/drawing/2014/main" id="{355B1F30-8E02-254A-A89E-A47A1C687D49}"/>
                    </a:ext>
                  </a:extLst>
                </p:cNvPr>
                <p:cNvPicPr/>
                <p:nvPr/>
              </p:nvPicPr>
              <p:blipFill>
                <a:blip r:embed="rId208"/>
                <a:stretch>
                  <a:fillRect/>
                </a:stretch>
              </p:blipFill>
              <p:spPr>
                <a:xfrm>
                  <a:off x="11092030" y="4159903"/>
                  <a:ext cx="16452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81" name="Ink 80">
                  <a:extLst>
                    <a:ext uri="{FF2B5EF4-FFF2-40B4-BE49-F238E27FC236}">
                      <a16:creationId xmlns:a16="http://schemas.microsoft.com/office/drawing/2014/main" id="{534CFC53-D204-224B-B4FD-35CCB3D3DF85}"/>
                    </a:ext>
                  </a:extLst>
                </p14:cNvPr>
                <p14:cNvContentPartPr/>
                <p14:nvPr/>
              </p14:nvContentPartPr>
              <p14:xfrm>
                <a:off x="11253670" y="4190143"/>
                <a:ext cx="186840" cy="223200"/>
              </p14:xfrm>
            </p:contentPart>
          </mc:Choice>
          <mc:Fallback>
            <p:pic>
              <p:nvPicPr>
                <p:cNvPr id="81" name="Ink 80">
                  <a:extLst>
                    <a:ext uri="{FF2B5EF4-FFF2-40B4-BE49-F238E27FC236}">
                      <a16:creationId xmlns:a16="http://schemas.microsoft.com/office/drawing/2014/main" id="{534CFC53-D204-224B-B4FD-35CCB3D3DF85}"/>
                    </a:ext>
                  </a:extLst>
                </p:cNvPr>
                <p:cNvPicPr/>
                <p:nvPr/>
              </p:nvPicPr>
              <p:blipFill>
                <a:blip r:embed="rId210"/>
                <a:stretch>
                  <a:fillRect/>
                </a:stretch>
              </p:blipFill>
              <p:spPr>
                <a:xfrm>
                  <a:off x="11223070" y="4159543"/>
                  <a:ext cx="24840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82" name="Ink 81">
                  <a:extLst>
                    <a:ext uri="{FF2B5EF4-FFF2-40B4-BE49-F238E27FC236}">
                      <a16:creationId xmlns:a16="http://schemas.microsoft.com/office/drawing/2014/main" id="{C6E7B491-3D51-8C43-B666-3DDBFDD00443}"/>
                    </a:ext>
                  </a:extLst>
                </p14:cNvPr>
                <p14:cNvContentPartPr/>
                <p14:nvPr/>
              </p14:nvContentPartPr>
              <p14:xfrm>
                <a:off x="11336110" y="4213183"/>
                <a:ext cx="87120" cy="12600"/>
              </p14:xfrm>
            </p:contentPart>
          </mc:Choice>
          <mc:Fallback>
            <p:pic>
              <p:nvPicPr>
                <p:cNvPr id="82" name="Ink 81">
                  <a:extLst>
                    <a:ext uri="{FF2B5EF4-FFF2-40B4-BE49-F238E27FC236}">
                      <a16:creationId xmlns:a16="http://schemas.microsoft.com/office/drawing/2014/main" id="{C6E7B491-3D51-8C43-B666-3DDBFDD00443}"/>
                    </a:ext>
                  </a:extLst>
                </p:cNvPr>
                <p:cNvPicPr/>
                <p:nvPr/>
              </p:nvPicPr>
              <p:blipFill>
                <a:blip r:embed="rId212"/>
                <a:stretch>
                  <a:fillRect/>
                </a:stretch>
              </p:blipFill>
              <p:spPr>
                <a:xfrm>
                  <a:off x="11305510" y="4182583"/>
                  <a:ext cx="14832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83" name="Ink 82">
                  <a:extLst>
                    <a:ext uri="{FF2B5EF4-FFF2-40B4-BE49-F238E27FC236}">
                      <a16:creationId xmlns:a16="http://schemas.microsoft.com/office/drawing/2014/main" id="{59B27886-5357-C247-A5EF-40F06C38C1EA}"/>
                    </a:ext>
                  </a:extLst>
                </p14:cNvPr>
                <p14:cNvContentPartPr/>
                <p14:nvPr/>
              </p14:nvContentPartPr>
              <p14:xfrm>
                <a:off x="11681350" y="4290943"/>
                <a:ext cx="7200" cy="32040"/>
              </p14:xfrm>
            </p:contentPart>
          </mc:Choice>
          <mc:Fallback>
            <p:pic>
              <p:nvPicPr>
                <p:cNvPr id="83" name="Ink 82">
                  <a:extLst>
                    <a:ext uri="{FF2B5EF4-FFF2-40B4-BE49-F238E27FC236}">
                      <a16:creationId xmlns:a16="http://schemas.microsoft.com/office/drawing/2014/main" id="{59B27886-5357-C247-A5EF-40F06C38C1EA}"/>
                    </a:ext>
                  </a:extLst>
                </p:cNvPr>
                <p:cNvPicPr/>
                <p:nvPr/>
              </p:nvPicPr>
              <p:blipFill>
                <a:blip r:embed="rId214"/>
                <a:stretch>
                  <a:fillRect/>
                </a:stretch>
              </p:blipFill>
              <p:spPr>
                <a:xfrm>
                  <a:off x="11650390" y="4260343"/>
                  <a:ext cx="68400" cy="93240"/>
                </a:xfrm>
                <a:prstGeom prst="rect">
                  <a:avLst/>
                </a:prstGeom>
              </p:spPr>
            </p:pic>
          </mc:Fallback>
        </mc:AlternateContent>
      </p:grpSp>
      <p:grpSp>
        <p:nvGrpSpPr>
          <p:cNvPr id="91" name="Group 90">
            <a:extLst>
              <a:ext uri="{FF2B5EF4-FFF2-40B4-BE49-F238E27FC236}">
                <a16:creationId xmlns:a16="http://schemas.microsoft.com/office/drawing/2014/main" id="{901360D2-4CEB-404E-9FFE-C6F6CA37BEC1}"/>
              </a:ext>
            </a:extLst>
          </p:cNvPr>
          <p:cNvGrpSpPr/>
          <p:nvPr/>
        </p:nvGrpSpPr>
        <p:grpSpPr>
          <a:xfrm>
            <a:off x="5967070" y="4600903"/>
            <a:ext cx="1123200" cy="1989000"/>
            <a:chOff x="5967070" y="4600903"/>
            <a:chExt cx="1123200" cy="1989000"/>
          </a:xfrm>
        </p:grpSpPr>
        <mc:AlternateContent xmlns:mc="http://schemas.openxmlformats.org/markup-compatibility/2006">
          <mc:Choice xmlns:p14="http://schemas.microsoft.com/office/powerpoint/2010/main" Requires="p14">
            <p:contentPart p14:bwMode="auto" r:id="rId215">
              <p14:nvContentPartPr>
                <p14:cNvPr id="85" name="Ink 84">
                  <a:extLst>
                    <a:ext uri="{FF2B5EF4-FFF2-40B4-BE49-F238E27FC236}">
                      <a16:creationId xmlns:a16="http://schemas.microsoft.com/office/drawing/2014/main" id="{E7FCB647-C4B1-4041-9474-E0047A5BEBEB}"/>
                    </a:ext>
                  </a:extLst>
                </p14:cNvPr>
                <p14:cNvContentPartPr/>
                <p14:nvPr/>
              </p14:nvContentPartPr>
              <p14:xfrm>
                <a:off x="5967070" y="4600903"/>
                <a:ext cx="873720" cy="1277280"/>
              </p14:xfrm>
            </p:contentPart>
          </mc:Choice>
          <mc:Fallback>
            <p:pic>
              <p:nvPicPr>
                <p:cNvPr id="85" name="Ink 84">
                  <a:extLst>
                    <a:ext uri="{FF2B5EF4-FFF2-40B4-BE49-F238E27FC236}">
                      <a16:creationId xmlns:a16="http://schemas.microsoft.com/office/drawing/2014/main" id="{E7FCB647-C4B1-4041-9474-E0047A5BEBEB}"/>
                    </a:ext>
                  </a:extLst>
                </p:cNvPr>
                <p:cNvPicPr/>
                <p:nvPr/>
              </p:nvPicPr>
              <p:blipFill>
                <a:blip r:embed="rId216"/>
                <a:stretch>
                  <a:fillRect/>
                </a:stretch>
              </p:blipFill>
              <p:spPr>
                <a:xfrm>
                  <a:off x="5936470" y="4570303"/>
                  <a:ext cx="934920" cy="13388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86" name="Ink 85">
                  <a:extLst>
                    <a:ext uri="{FF2B5EF4-FFF2-40B4-BE49-F238E27FC236}">
                      <a16:creationId xmlns:a16="http://schemas.microsoft.com/office/drawing/2014/main" id="{1423C99C-3345-0F44-B919-F54E5E233FBA}"/>
                    </a:ext>
                  </a:extLst>
                </p14:cNvPr>
                <p14:cNvContentPartPr/>
                <p14:nvPr/>
              </p14:nvContentPartPr>
              <p14:xfrm>
                <a:off x="6009550" y="5920303"/>
                <a:ext cx="587880" cy="501120"/>
              </p14:xfrm>
            </p:contentPart>
          </mc:Choice>
          <mc:Fallback>
            <p:pic>
              <p:nvPicPr>
                <p:cNvPr id="86" name="Ink 85">
                  <a:extLst>
                    <a:ext uri="{FF2B5EF4-FFF2-40B4-BE49-F238E27FC236}">
                      <a16:creationId xmlns:a16="http://schemas.microsoft.com/office/drawing/2014/main" id="{1423C99C-3345-0F44-B919-F54E5E233FBA}"/>
                    </a:ext>
                  </a:extLst>
                </p:cNvPr>
                <p:cNvPicPr/>
                <p:nvPr/>
              </p:nvPicPr>
              <p:blipFill>
                <a:blip r:embed="rId218"/>
                <a:stretch>
                  <a:fillRect/>
                </a:stretch>
              </p:blipFill>
              <p:spPr>
                <a:xfrm>
                  <a:off x="5978950" y="5889703"/>
                  <a:ext cx="649440" cy="56232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87" name="Ink 86">
                  <a:extLst>
                    <a:ext uri="{FF2B5EF4-FFF2-40B4-BE49-F238E27FC236}">
                      <a16:creationId xmlns:a16="http://schemas.microsoft.com/office/drawing/2014/main" id="{A6C2F9C9-B554-4744-87D1-7413FB7FC0DB}"/>
                    </a:ext>
                  </a:extLst>
                </p14:cNvPr>
                <p14:cNvContentPartPr/>
                <p14:nvPr/>
              </p14:nvContentPartPr>
              <p14:xfrm>
                <a:off x="6585910" y="5930023"/>
                <a:ext cx="259560" cy="129600"/>
              </p14:xfrm>
            </p:contentPart>
          </mc:Choice>
          <mc:Fallback>
            <p:pic>
              <p:nvPicPr>
                <p:cNvPr id="87" name="Ink 86">
                  <a:extLst>
                    <a:ext uri="{FF2B5EF4-FFF2-40B4-BE49-F238E27FC236}">
                      <a16:creationId xmlns:a16="http://schemas.microsoft.com/office/drawing/2014/main" id="{A6C2F9C9-B554-4744-87D1-7413FB7FC0DB}"/>
                    </a:ext>
                  </a:extLst>
                </p:cNvPr>
                <p:cNvPicPr/>
                <p:nvPr/>
              </p:nvPicPr>
              <p:blipFill>
                <a:blip r:embed="rId220"/>
                <a:stretch>
                  <a:fillRect/>
                </a:stretch>
              </p:blipFill>
              <p:spPr>
                <a:xfrm>
                  <a:off x="6555310" y="5899423"/>
                  <a:ext cx="3207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88" name="Ink 87">
                  <a:extLst>
                    <a:ext uri="{FF2B5EF4-FFF2-40B4-BE49-F238E27FC236}">
                      <a16:creationId xmlns:a16="http://schemas.microsoft.com/office/drawing/2014/main" id="{78F38958-DFDC-B444-A03B-978BED131CAA}"/>
                    </a:ext>
                  </a:extLst>
                </p14:cNvPr>
                <p14:cNvContentPartPr/>
                <p14:nvPr/>
              </p14:nvContentPartPr>
              <p14:xfrm>
                <a:off x="7015750" y="5949463"/>
                <a:ext cx="7200" cy="23760"/>
              </p14:xfrm>
            </p:contentPart>
          </mc:Choice>
          <mc:Fallback>
            <p:pic>
              <p:nvPicPr>
                <p:cNvPr id="88" name="Ink 87">
                  <a:extLst>
                    <a:ext uri="{FF2B5EF4-FFF2-40B4-BE49-F238E27FC236}">
                      <a16:creationId xmlns:a16="http://schemas.microsoft.com/office/drawing/2014/main" id="{78F38958-DFDC-B444-A03B-978BED131CAA}"/>
                    </a:ext>
                  </a:extLst>
                </p:cNvPr>
                <p:cNvPicPr/>
                <p:nvPr/>
              </p:nvPicPr>
              <p:blipFill>
                <a:blip r:embed="rId222"/>
                <a:stretch>
                  <a:fillRect/>
                </a:stretch>
              </p:blipFill>
              <p:spPr>
                <a:xfrm>
                  <a:off x="6985150" y="5918503"/>
                  <a:ext cx="6840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89" name="Ink 88">
                  <a:extLst>
                    <a:ext uri="{FF2B5EF4-FFF2-40B4-BE49-F238E27FC236}">
                      <a16:creationId xmlns:a16="http://schemas.microsoft.com/office/drawing/2014/main" id="{D97125FD-7F3C-134E-82E9-BB5CE1CB0D03}"/>
                    </a:ext>
                  </a:extLst>
                </p14:cNvPr>
                <p14:cNvContentPartPr/>
                <p14:nvPr/>
              </p14:nvContentPartPr>
              <p14:xfrm>
                <a:off x="6100270" y="6146383"/>
                <a:ext cx="990000" cy="375480"/>
              </p14:xfrm>
            </p:contentPart>
          </mc:Choice>
          <mc:Fallback>
            <p:pic>
              <p:nvPicPr>
                <p:cNvPr id="89" name="Ink 88">
                  <a:extLst>
                    <a:ext uri="{FF2B5EF4-FFF2-40B4-BE49-F238E27FC236}">
                      <a16:creationId xmlns:a16="http://schemas.microsoft.com/office/drawing/2014/main" id="{D97125FD-7F3C-134E-82E9-BB5CE1CB0D03}"/>
                    </a:ext>
                  </a:extLst>
                </p:cNvPr>
                <p:cNvPicPr/>
                <p:nvPr/>
              </p:nvPicPr>
              <p:blipFill>
                <a:blip r:embed="rId224"/>
                <a:stretch>
                  <a:fillRect/>
                </a:stretch>
              </p:blipFill>
              <p:spPr>
                <a:xfrm>
                  <a:off x="6069670" y="6115423"/>
                  <a:ext cx="1051560" cy="43704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90" name="Ink 89">
                  <a:extLst>
                    <a:ext uri="{FF2B5EF4-FFF2-40B4-BE49-F238E27FC236}">
                      <a16:creationId xmlns:a16="http://schemas.microsoft.com/office/drawing/2014/main" id="{C4217C37-1A01-E54F-AADB-BA57DF700D07}"/>
                    </a:ext>
                  </a:extLst>
                </p14:cNvPr>
                <p14:cNvContentPartPr/>
                <p14:nvPr/>
              </p14:nvContentPartPr>
              <p14:xfrm>
                <a:off x="6130150" y="6264823"/>
                <a:ext cx="800280" cy="325080"/>
              </p14:xfrm>
            </p:contentPart>
          </mc:Choice>
          <mc:Fallback>
            <p:pic>
              <p:nvPicPr>
                <p:cNvPr id="90" name="Ink 89">
                  <a:extLst>
                    <a:ext uri="{FF2B5EF4-FFF2-40B4-BE49-F238E27FC236}">
                      <a16:creationId xmlns:a16="http://schemas.microsoft.com/office/drawing/2014/main" id="{C4217C37-1A01-E54F-AADB-BA57DF700D07}"/>
                    </a:ext>
                  </a:extLst>
                </p:cNvPr>
                <p:cNvPicPr/>
                <p:nvPr/>
              </p:nvPicPr>
              <p:blipFill>
                <a:blip r:embed="rId226"/>
                <a:stretch>
                  <a:fillRect/>
                </a:stretch>
              </p:blipFill>
              <p:spPr>
                <a:xfrm>
                  <a:off x="6099550" y="6234223"/>
                  <a:ext cx="861840" cy="386640"/>
                </a:xfrm>
                <a:prstGeom prst="rect">
                  <a:avLst/>
                </a:prstGeom>
              </p:spPr>
            </p:pic>
          </mc:Fallback>
        </mc:AlternateContent>
      </p:grpSp>
      <p:grpSp>
        <p:nvGrpSpPr>
          <p:cNvPr id="98" name="Group 97">
            <a:extLst>
              <a:ext uri="{FF2B5EF4-FFF2-40B4-BE49-F238E27FC236}">
                <a16:creationId xmlns:a16="http://schemas.microsoft.com/office/drawing/2014/main" id="{ECD58532-0648-A340-B908-96924D30D212}"/>
              </a:ext>
            </a:extLst>
          </p:cNvPr>
          <p:cNvGrpSpPr/>
          <p:nvPr/>
        </p:nvGrpSpPr>
        <p:grpSpPr>
          <a:xfrm>
            <a:off x="3665950" y="5925703"/>
            <a:ext cx="1019520" cy="623160"/>
            <a:chOff x="3665950" y="5925703"/>
            <a:chExt cx="1019520" cy="623160"/>
          </a:xfrm>
        </p:grpSpPr>
        <mc:AlternateContent xmlns:mc="http://schemas.openxmlformats.org/markup-compatibility/2006">
          <mc:Choice xmlns:p14="http://schemas.microsoft.com/office/powerpoint/2010/main" Requires="p14">
            <p:contentPart p14:bwMode="auto" r:id="rId227">
              <p14:nvContentPartPr>
                <p14:cNvPr id="92" name="Ink 91">
                  <a:extLst>
                    <a:ext uri="{FF2B5EF4-FFF2-40B4-BE49-F238E27FC236}">
                      <a16:creationId xmlns:a16="http://schemas.microsoft.com/office/drawing/2014/main" id="{D1060D4C-9A2A-9041-8695-ACB232875CF8}"/>
                    </a:ext>
                  </a:extLst>
                </p14:cNvPr>
                <p14:cNvContentPartPr/>
                <p14:nvPr/>
              </p14:nvContentPartPr>
              <p14:xfrm>
                <a:off x="3666310" y="6045223"/>
                <a:ext cx="252000" cy="72720"/>
              </p14:xfrm>
            </p:contentPart>
          </mc:Choice>
          <mc:Fallback>
            <p:pic>
              <p:nvPicPr>
                <p:cNvPr id="92" name="Ink 91">
                  <a:extLst>
                    <a:ext uri="{FF2B5EF4-FFF2-40B4-BE49-F238E27FC236}">
                      <a16:creationId xmlns:a16="http://schemas.microsoft.com/office/drawing/2014/main" id="{D1060D4C-9A2A-9041-8695-ACB232875CF8}"/>
                    </a:ext>
                  </a:extLst>
                </p:cNvPr>
                <p:cNvPicPr/>
                <p:nvPr/>
              </p:nvPicPr>
              <p:blipFill>
                <a:blip r:embed="rId228"/>
                <a:stretch>
                  <a:fillRect/>
                </a:stretch>
              </p:blipFill>
              <p:spPr>
                <a:xfrm>
                  <a:off x="3635350" y="6014623"/>
                  <a:ext cx="31320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93" name="Ink 92">
                  <a:extLst>
                    <a:ext uri="{FF2B5EF4-FFF2-40B4-BE49-F238E27FC236}">
                      <a16:creationId xmlns:a16="http://schemas.microsoft.com/office/drawing/2014/main" id="{685B4BC2-8118-5848-A1B6-B4A8CFC7C615}"/>
                    </a:ext>
                  </a:extLst>
                </p14:cNvPr>
                <p14:cNvContentPartPr/>
                <p14:nvPr/>
              </p14:nvContentPartPr>
              <p14:xfrm>
                <a:off x="3665950" y="6128383"/>
                <a:ext cx="219240" cy="378720"/>
              </p14:xfrm>
            </p:contentPart>
          </mc:Choice>
          <mc:Fallback>
            <p:pic>
              <p:nvPicPr>
                <p:cNvPr id="93" name="Ink 92">
                  <a:extLst>
                    <a:ext uri="{FF2B5EF4-FFF2-40B4-BE49-F238E27FC236}">
                      <a16:creationId xmlns:a16="http://schemas.microsoft.com/office/drawing/2014/main" id="{685B4BC2-8118-5848-A1B6-B4A8CFC7C615}"/>
                    </a:ext>
                  </a:extLst>
                </p:cNvPr>
                <p:cNvPicPr/>
                <p:nvPr/>
              </p:nvPicPr>
              <p:blipFill>
                <a:blip r:embed="rId230"/>
                <a:stretch>
                  <a:fillRect/>
                </a:stretch>
              </p:blipFill>
              <p:spPr>
                <a:xfrm>
                  <a:off x="3635350" y="6097783"/>
                  <a:ext cx="280440"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94" name="Ink 93">
                  <a:extLst>
                    <a:ext uri="{FF2B5EF4-FFF2-40B4-BE49-F238E27FC236}">
                      <a16:creationId xmlns:a16="http://schemas.microsoft.com/office/drawing/2014/main" id="{5DF93253-7D72-774E-9160-72306F5E3DAB}"/>
                    </a:ext>
                  </a:extLst>
                </p14:cNvPr>
                <p14:cNvContentPartPr/>
                <p14:nvPr/>
              </p14:nvContentPartPr>
              <p14:xfrm>
                <a:off x="4028110" y="6098503"/>
                <a:ext cx="242640" cy="331920"/>
              </p14:xfrm>
            </p:contentPart>
          </mc:Choice>
          <mc:Fallback>
            <p:pic>
              <p:nvPicPr>
                <p:cNvPr id="94" name="Ink 93">
                  <a:extLst>
                    <a:ext uri="{FF2B5EF4-FFF2-40B4-BE49-F238E27FC236}">
                      <a16:creationId xmlns:a16="http://schemas.microsoft.com/office/drawing/2014/main" id="{5DF93253-7D72-774E-9160-72306F5E3DAB}"/>
                    </a:ext>
                  </a:extLst>
                </p:cNvPr>
                <p:cNvPicPr/>
                <p:nvPr/>
              </p:nvPicPr>
              <p:blipFill>
                <a:blip r:embed="rId232"/>
                <a:stretch>
                  <a:fillRect/>
                </a:stretch>
              </p:blipFill>
              <p:spPr>
                <a:xfrm>
                  <a:off x="3997510" y="6067903"/>
                  <a:ext cx="304200" cy="39312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95" name="Ink 94">
                  <a:extLst>
                    <a:ext uri="{FF2B5EF4-FFF2-40B4-BE49-F238E27FC236}">
                      <a16:creationId xmlns:a16="http://schemas.microsoft.com/office/drawing/2014/main" id="{78C27A83-4851-644A-978C-9ACD11F62DDD}"/>
                    </a:ext>
                  </a:extLst>
                </p14:cNvPr>
                <p14:cNvContentPartPr/>
                <p14:nvPr/>
              </p14:nvContentPartPr>
              <p14:xfrm>
                <a:off x="4356430" y="5925703"/>
                <a:ext cx="329040" cy="623160"/>
              </p14:xfrm>
            </p:contentPart>
          </mc:Choice>
          <mc:Fallback>
            <p:pic>
              <p:nvPicPr>
                <p:cNvPr id="95" name="Ink 94">
                  <a:extLst>
                    <a:ext uri="{FF2B5EF4-FFF2-40B4-BE49-F238E27FC236}">
                      <a16:creationId xmlns:a16="http://schemas.microsoft.com/office/drawing/2014/main" id="{78C27A83-4851-644A-978C-9ACD11F62DDD}"/>
                    </a:ext>
                  </a:extLst>
                </p:cNvPr>
                <p:cNvPicPr/>
                <p:nvPr/>
              </p:nvPicPr>
              <p:blipFill>
                <a:blip r:embed="rId234"/>
                <a:stretch>
                  <a:fillRect/>
                </a:stretch>
              </p:blipFill>
              <p:spPr>
                <a:xfrm>
                  <a:off x="4325830" y="5895103"/>
                  <a:ext cx="390600" cy="6847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96" name="Ink 95">
                  <a:extLst>
                    <a:ext uri="{FF2B5EF4-FFF2-40B4-BE49-F238E27FC236}">
                      <a16:creationId xmlns:a16="http://schemas.microsoft.com/office/drawing/2014/main" id="{06A5729B-8294-1E4A-A215-6286C2A2515B}"/>
                    </a:ext>
                  </a:extLst>
                </p14:cNvPr>
                <p14:cNvContentPartPr/>
                <p14:nvPr/>
              </p14:nvContentPartPr>
              <p14:xfrm>
                <a:off x="4339510" y="6015343"/>
                <a:ext cx="31320" cy="101160"/>
              </p14:xfrm>
            </p:contentPart>
          </mc:Choice>
          <mc:Fallback>
            <p:pic>
              <p:nvPicPr>
                <p:cNvPr id="96" name="Ink 95">
                  <a:extLst>
                    <a:ext uri="{FF2B5EF4-FFF2-40B4-BE49-F238E27FC236}">
                      <a16:creationId xmlns:a16="http://schemas.microsoft.com/office/drawing/2014/main" id="{06A5729B-8294-1E4A-A215-6286C2A2515B}"/>
                    </a:ext>
                  </a:extLst>
                </p:cNvPr>
                <p:cNvPicPr/>
                <p:nvPr/>
              </p:nvPicPr>
              <p:blipFill>
                <a:blip r:embed="rId236"/>
                <a:stretch>
                  <a:fillRect/>
                </a:stretch>
              </p:blipFill>
              <p:spPr>
                <a:xfrm>
                  <a:off x="4308910" y="5984383"/>
                  <a:ext cx="9252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97" name="Ink 96">
                  <a:extLst>
                    <a:ext uri="{FF2B5EF4-FFF2-40B4-BE49-F238E27FC236}">
                      <a16:creationId xmlns:a16="http://schemas.microsoft.com/office/drawing/2014/main" id="{54D9598F-03E3-6541-97D0-68F4D7FE78FF}"/>
                    </a:ext>
                  </a:extLst>
                </p14:cNvPr>
                <p14:cNvContentPartPr/>
                <p14:nvPr/>
              </p14:nvContentPartPr>
              <p14:xfrm>
                <a:off x="4617430" y="6191743"/>
                <a:ext cx="51480" cy="127440"/>
              </p14:xfrm>
            </p:contentPart>
          </mc:Choice>
          <mc:Fallback>
            <p:pic>
              <p:nvPicPr>
                <p:cNvPr id="97" name="Ink 96">
                  <a:extLst>
                    <a:ext uri="{FF2B5EF4-FFF2-40B4-BE49-F238E27FC236}">
                      <a16:creationId xmlns:a16="http://schemas.microsoft.com/office/drawing/2014/main" id="{54D9598F-03E3-6541-97D0-68F4D7FE78FF}"/>
                    </a:ext>
                  </a:extLst>
                </p:cNvPr>
                <p:cNvPicPr/>
                <p:nvPr/>
              </p:nvPicPr>
              <p:blipFill>
                <a:blip r:embed="rId238"/>
                <a:stretch>
                  <a:fillRect/>
                </a:stretch>
              </p:blipFill>
              <p:spPr>
                <a:xfrm>
                  <a:off x="4586830" y="6161143"/>
                  <a:ext cx="112680" cy="189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9">
            <p14:nvContentPartPr>
              <p14:cNvPr id="99" name="Ink 98">
                <a:extLst>
                  <a:ext uri="{FF2B5EF4-FFF2-40B4-BE49-F238E27FC236}">
                    <a16:creationId xmlns:a16="http://schemas.microsoft.com/office/drawing/2014/main" id="{977F012B-983E-014E-9D8D-EC475411DB2D}"/>
                  </a:ext>
                </a:extLst>
              </p14:cNvPr>
              <p14:cNvContentPartPr/>
              <p14:nvPr/>
            </p14:nvContentPartPr>
            <p14:xfrm>
              <a:off x="3744790" y="6459943"/>
              <a:ext cx="478080" cy="339840"/>
            </p14:xfrm>
          </p:contentPart>
        </mc:Choice>
        <mc:Fallback>
          <p:pic>
            <p:nvPicPr>
              <p:cNvPr id="99" name="Ink 98">
                <a:extLst>
                  <a:ext uri="{FF2B5EF4-FFF2-40B4-BE49-F238E27FC236}">
                    <a16:creationId xmlns:a16="http://schemas.microsoft.com/office/drawing/2014/main" id="{977F012B-983E-014E-9D8D-EC475411DB2D}"/>
                  </a:ext>
                </a:extLst>
              </p:cNvPr>
              <p:cNvPicPr/>
              <p:nvPr/>
            </p:nvPicPr>
            <p:blipFill>
              <a:blip r:embed="rId240"/>
              <a:stretch>
                <a:fillRect/>
              </a:stretch>
            </p:blipFill>
            <p:spPr>
              <a:xfrm>
                <a:off x="3729670" y="6444823"/>
                <a:ext cx="50868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00" name="Ink 99">
                <a:extLst>
                  <a:ext uri="{FF2B5EF4-FFF2-40B4-BE49-F238E27FC236}">
                    <a16:creationId xmlns:a16="http://schemas.microsoft.com/office/drawing/2014/main" id="{7C0FF2DB-6EB9-5942-B565-4FDA65C812BE}"/>
                  </a:ext>
                </a:extLst>
              </p14:cNvPr>
              <p14:cNvContentPartPr/>
              <p14:nvPr/>
            </p14:nvContentPartPr>
            <p14:xfrm>
              <a:off x="3452830" y="4778023"/>
              <a:ext cx="760320" cy="904680"/>
            </p14:xfrm>
          </p:contentPart>
        </mc:Choice>
        <mc:Fallback>
          <p:pic>
            <p:nvPicPr>
              <p:cNvPr id="100" name="Ink 99">
                <a:extLst>
                  <a:ext uri="{FF2B5EF4-FFF2-40B4-BE49-F238E27FC236}">
                    <a16:creationId xmlns:a16="http://schemas.microsoft.com/office/drawing/2014/main" id="{7C0FF2DB-6EB9-5942-B565-4FDA65C812BE}"/>
                  </a:ext>
                </a:extLst>
              </p:cNvPr>
              <p:cNvPicPr/>
              <p:nvPr/>
            </p:nvPicPr>
            <p:blipFill>
              <a:blip r:embed="rId242"/>
              <a:stretch>
                <a:fillRect/>
              </a:stretch>
            </p:blipFill>
            <p:spPr>
              <a:xfrm>
                <a:off x="3437350" y="4762543"/>
                <a:ext cx="790920" cy="93528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01" name="Ink 100">
                <a:extLst>
                  <a:ext uri="{FF2B5EF4-FFF2-40B4-BE49-F238E27FC236}">
                    <a16:creationId xmlns:a16="http://schemas.microsoft.com/office/drawing/2014/main" id="{07EA7CE0-BDBA-694D-AF31-55E2BD6704A1}"/>
                  </a:ext>
                </a:extLst>
              </p14:cNvPr>
              <p14:cNvContentPartPr/>
              <p14:nvPr/>
            </p14:nvContentPartPr>
            <p14:xfrm>
              <a:off x="8655550" y="4708543"/>
              <a:ext cx="855720" cy="971280"/>
            </p14:xfrm>
          </p:contentPart>
        </mc:Choice>
        <mc:Fallback>
          <p:pic>
            <p:nvPicPr>
              <p:cNvPr id="101" name="Ink 100">
                <a:extLst>
                  <a:ext uri="{FF2B5EF4-FFF2-40B4-BE49-F238E27FC236}">
                    <a16:creationId xmlns:a16="http://schemas.microsoft.com/office/drawing/2014/main" id="{07EA7CE0-BDBA-694D-AF31-55E2BD6704A1}"/>
                  </a:ext>
                </a:extLst>
              </p:cNvPr>
              <p:cNvPicPr/>
              <p:nvPr/>
            </p:nvPicPr>
            <p:blipFill>
              <a:blip r:embed="rId244"/>
              <a:stretch>
                <a:fillRect/>
              </a:stretch>
            </p:blipFill>
            <p:spPr>
              <a:xfrm>
                <a:off x="8640430" y="4693423"/>
                <a:ext cx="886320" cy="100188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02" name="Ink 101">
                <a:extLst>
                  <a:ext uri="{FF2B5EF4-FFF2-40B4-BE49-F238E27FC236}">
                    <a16:creationId xmlns:a16="http://schemas.microsoft.com/office/drawing/2014/main" id="{2F00B874-2BFA-DB4B-96C3-FA5FF48D1274}"/>
                  </a:ext>
                </a:extLst>
              </p14:cNvPr>
              <p14:cNvContentPartPr/>
              <p14:nvPr/>
            </p14:nvContentPartPr>
            <p14:xfrm>
              <a:off x="6148870" y="6311263"/>
              <a:ext cx="801720" cy="334800"/>
            </p14:xfrm>
          </p:contentPart>
        </mc:Choice>
        <mc:Fallback>
          <p:pic>
            <p:nvPicPr>
              <p:cNvPr id="102" name="Ink 101">
                <a:extLst>
                  <a:ext uri="{FF2B5EF4-FFF2-40B4-BE49-F238E27FC236}">
                    <a16:creationId xmlns:a16="http://schemas.microsoft.com/office/drawing/2014/main" id="{2F00B874-2BFA-DB4B-96C3-FA5FF48D1274}"/>
                  </a:ext>
                </a:extLst>
              </p:cNvPr>
              <p:cNvPicPr/>
              <p:nvPr/>
            </p:nvPicPr>
            <p:blipFill>
              <a:blip r:embed="rId246"/>
              <a:stretch>
                <a:fillRect/>
              </a:stretch>
            </p:blipFill>
            <p:spPr>
              <a:xfrm>
                <a:off x="6133750" y="6296143"/>
                <a:ext cx="832320" cy="365040"/>
              </a:xfrm>
              <a:prstGeom prst="rect">
                <a:avLst/>
              </a:prstGeom>
            </p:spPr>
          </p:pic>
        </mc:Fallback>
      </mc:AlternateContent>
    </p:spTree>
    <p:extLst>
      <p:ext uri="{BB962C8B-B14F-4D97-AF65-F5344CB8AC3E}">
        <p14:creationId xmlns:p14="http://schemas.microsoft.com/office/powerpoint/2010/main" val="652598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18027F-6B7E-7E41-93DC-41F201180F61}"/>
              </a:ext>
            </a:extLst>
          </p:cNvPr>
          <p:cNvPicPr>
            <a:picLocks noChangeAspect="1"/>
          </p:cNvPicPr>
          <p:nvPr/>
        </p:nvPicPr>
        <p:blipFill>
          <a:blip r:embed="rId2"/>
          <a:stretch>
            <a:fillRect/>
          </a:stretch>
        </p:blipFill>
        <p:spPr>
          <a:xfrm>
            <a:off x="1164965" y="266921"/>
            <a:ext cx="10392313" cy="2133600"/>
          </a:xfrm>
          <a:prstGeom prst="rect">
            <a:avLst/>
          </a:prstGeom>
        </p:spPr>
      </p:pic>
      <mc:AlternateContent xmlns:mc="http://schemas.openxmlformats.org/markup-compatibility/2006">
        <mc:Choice xmlns:p14="http://schemas.microsoft.com/office/powerpoint/2010/main" Requires="p14">
          <p:contentPart p14:bwMode="auto" r:id="rId3">
            <p14:nvContentPartPr>
              <p14:cNvPr id="132" name="Ink 131">
                <a:extLst>
                  <a:ext uri="{FF2B5EF4-FFF2-40B4-BE49-F238E27FC236}">
                    <a16:creationId xmlns:a16="http://schemas.microsoft.com/office/drawing/2014/main" id="{0CC74D9A-ACA8-4C45-ADFF-F48975BFCEFF}"/>
                  </a:ext>
                </a:extLst>
              </p14:cNvPr>
              <p14:cNvContentPartPr/>
              <p14:nvPr/>
            </p14:nvContentPartPr>
            <p14:xfrm>
              <a:off x="3890590" y="5366263"/>
              <a:ext cx="995760" cy="771840"/>
            </p14:xfrm>
          </p:contentPart>
        </mc:Choice>
        <mc:Fallback>
          <p:pic>
            <p:nvPicPr>
              <p:cNvPr id="132" name="Ink 131">
                <a:extLst>
                  <a:ext uri="{FF2B5EF4-FFF2-40B4-BE49-F238E27FC236}">
                    <a16:creationId xmlns:a16="http://schemas.microsoft.com/office/drawing/2014/main" id="{0CC74D9A-ACA8-4C45-ADFF-F48975BFCEFF}"/>
                  </a:ext>
                </a:extLst>
              </p:cNvPr>
              <p:cNvPicPr/>
              <p:nvPr/>
            </p:nvPicPr>
            <p:blipFill>
              <a:blip r:embed="rId4"/>
              <a:stretch>
                <a:fillRect/>
              </a:stretch>
            </p:blipFill>
            <p:spPr>
              <a:xfrm>
                <a:off x="3875470" y="5350783"/>
                <a:ext cx="1026360" cy="802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33" name="Ink 132">
                <a:extLst>
                  <a:ext uri="{FF2B5EF4-FFF2-40B4-BE49-F238E27FC236}">
                    <a16:creationId xmlns:a16="http://schemas.microsoft.com/office/drawing/2014/main" id="{1C11E427-EEC4-2D4B-99A8-C47116F12FA6}"/>
                  </a:ext>
                </a:extLst>
              </p14:cNvPr>
              <p14:cNvContentPartPr/>
              <p14:nvPr/>
            </p14:nvContentPartPr>
            <p14:xfrm>
              <a:off x="6365950" y="4838863"/>
              <a:ext cx="1389960" cy="1130760"/>
            </p14:xfrm>
          </p:contentPart>
        </mc:Choice>
        <mc:Fallback>
          <p:pic>
            <p:nvPicPr>
              <p:cNvPr id="133" name="Ink 132">
                <a:extLst>
                  <a:ext uri="{FF2B5EF4-FFF2-40B4-BE49-F238E27FC236}">
                    <a16:creationId xmlns:a16="http://schemas.microsoft.com/office/drawing/2014/main" id="{1C11E427-EEC4-2D4B-99A8-C47116F12FA6}"/>
                  </a:ext>
                </a:extLst>
              </p:cNvPr>
              <p:cNvPicPr/>
              <p:nvPr/>
            </p:nvPicPr>
            <p:blipFill>
              <a:blip r:embed="rId6"/>
              <a:stretch>
                <a:fillRect/>
              </a:stretch>
            </p:blipFill>
            <p:spPr>
              <a:xfrm>
                <a:off x="6350830" y="4823383"/>
                <a:ext cx="1420560" cy="1161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5" name="Ink 34">
                <a:extLst>
                  <a:ext uri="{FF2B5EF4-FFF2-40B4-BE49-F238E27FC236}">
                    <a16:creationId xmlns:a16="http://schemas.microsoft.com/office/drawing/2014/main" id="{D57E1F11-7A97-AC44-8578-A5CE08C4BEC2}"/>
                  </a:ext>
                </a:extLst>
              </p14:cNvPr>
              <p14:cNvContentPartPr/>
              <p14:nvPr/>
            </p14:nvContentPartPr>
            <p14:xfrm>
              <a:off x="3290830" y="296023"/>
              <a:ext cx="797760" cy="841320"/>
            </p14:xfrm>
          </p:contentPart>
        </mc:Choice>
        <mc:Fallback>
          <p:pic>
            <p:nvPicPr>
              <p:cNvPr id="35" name="Ink 34">
                <a:extLst>
                  <a:ext uri="{FF2B5EF4-FFF2-40B4-BE49-F238E27FC236}">
                    <a16:creationId xmlns:a16="http://schemas.microsoft.com/office/drawing/2014/main" id="{D57E1F11-7A97-AC44-8578-A5CE08C4BEC2}"/>
                  </a:ext>
                </a:extLst>
              </p:cNvPr>
              <p:cNvPicPr/>
              <p:nvPr/>
            </p:nvPicPr>
            <p:blipFill>
              <a:blip r:embed="rId8"/>
              <a:stretch>
                <a:fillRect/>
              </a:stretch>
            </p:blipFill>
            <p:spPr>
              <a:xfrm>
                <a:off x="3275710" y="280903"/>
                <a:ext cx="828360" cy="871920"/>
              </a:xfrm>
              <a:prstGeom prst="rect">
                <a:avLst/>
              </a:prstGeom>
            </p:spPr>
          </p:pic>
        </mc:Fallback>
      </mc:AlternateContent>
      <p:grpSp>
        <p:nvGrpSpPr>
          <p:cNvPr id="192" name="Group 191">
            <a:extLst>
              <a:ext uri="{FF2B5EF4-FFF2-40B4-BE49-F238E27FC236}">
                <a16:creationId xmlns:a16="http://schemas.microsoft.com/office/drawing/2014/main" id="{EB9CB383-EAA4-0244-88E6-057185D259BB}"/>
              </a:ext>
            </a:extLst>
          </p:cNvPr>
          <p:cNvGrpSpPr/>
          <p:nvPr/>
        </p:nvGrpSpPr>
        <p:grpSpPr>
          <a:xfrm>
            <a:off x="5632630" y="3397063"/>
            <a:ext cx="6384600" cy="3202560"/>
            <a:chOff x="5632630" y="3397063"/>
            <a:chExt cx="6384600" cy="3202560"/>
          </a:xfrm>
        </p:grpSpPr>
        <mc:AlternateContent xmlns:mc="http://schemas.openxmlformats.org/markup-compatibility/2006">
          <mc:Choice xmlns:p14="http://schemas.microsoft.com/office/powerpoint/2010/main" Requires="p14">
            <p:contentPart p14:bwMode="auto" r:id="rId9">
              <p14:nvContentPartPr>
                <p14:cNvPr id="115" name="Ink 114">
                  <a:extLst>
                    <a:ext uri="{FF2B5EF4-FFF2-40B4-BE49-F238E27FC236}">
                      <a16:creationId xmlns:a16="http://schemas.microsoft.com/office/drawing/2014/main" id="{2A606096-61D3-F942-A1B2-361195D0C7C4}"/>
                    </a:ext>
                  </a:extLst>
                </p14:cNvPr>
                <p14:cNvContentPartPr/>
                <p14:nvPr/>
              </p14:nvContentPartPr>
              <p14:xfrm>
                <a:off x="8674270" y="3544303"/>
                <a:ext cx="245160" cy="391680"/>
              </p14:xfrm>
            </p:contentPart>
          </mc:Choice>
          <mc:Fallback>
            <p:pic>
              <p:nvPicPr>
                <p:cNvPr id="115" name="Ink 114">
                  <a:extLst>
                    <a:ext uri="{FF2B5EF4-FFF2-40B4-BE49-F238E27FC236}">
                      <a16:creationId xmlns:a16="http://schemas.microsoft.com/office/drawing/2014/main" id="{2A606096-61D3-F942-A1B2-361195D0C7C4}"/>
                    </a:ext>
                  </a:extLst>
                </p:cNvPr>
                <p:cNvPicPr/>
                <p:nvPr/>
              </p:nvPicPr>
              <p:blipFill>
                <a:blip r:embed="rId10"/>
                <a:stretch>
                  <a:fillRect/>
                </a:stretch>
              </p:blipFill>
              <p:spPr>
                <a:xfrm>
                  <a:off x="8659150" y="3528823"/>
                  <a:ext cx="27576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6" name="Ink 115">
                  <a:extLst>
                    <a:ext uri="{FF2B5EF4-FFF2-40B4-BE49-F238E27FC236}">
                      <a16:creationId xmlns:a16="http://schemas.microsoft.com/office/drawing/2014/main" id="{8AA8944E-AA41-C642-9AFF-A8BFF8BD08AA}"/>
                    </a:ext>
                  </a:extLst>
                </p14:cNvPr>
                <p14:cNvContentPartPr/>
                <p14:nvPr/>
              </p14:nvContentPartPr>
              <p14:xfrm>
                <a:off x="9056590" y="3553663"/>
                <a:ext cx="167760" cy="313920"/>
              </p14:xfrm>
            </p:contentPart>
          </mc:Choice>
          <mc:Fallback>
            <p:pic>
              <p:nvPicPr>
                <p:cNvPr id="116" name="Ink 115">
                  <a:extLst>
                    <a:ext uri="{FF2B5EF4-FFF2-40B4-BE49-F238E27FC236}">
                      <a16:creationId xmlns:a16="http://schemas.microsoft.com/office/drawing/2014/main" id="{8AA8944E-AA41-C642-9AFF-A8BFF8BD08AA}"/>
                    </a:ext>
                  </a:extLst>
                </p:cNvPr>
                <p:cNvPicPr/>
                <p:nvPr/>
              </p:nvPicPr>
              <p:blipFill>
                <a:blip r:embed="rId12"/>
                <a:stretch>
                  <a:fillRect/>
                </a:stretch>
              </p:blipFill>
              <p:spPr>
                <a:xfrm>
                  <a:off x="9041470" y="3538543"/>
                  <a:ext cx="19800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7" name="Ink 116">
                  <a:extLst>
                    <a:ext uri="{FF2B5EF4-FFF2-40B4-BE49-F238E27FC236}">
                      <a16:creationId xmlns:a16="http://schemas.microsoft.com/office/drawing/2014/main" id="{EF95F1DC-2250-C74A-BB7C-3D8206B4502F}"/>
                    </a:ext>
                  </a:extLst>
                </p14:cNvPr>
                <p14:cNvContentPartPr/>
                <p14:nvPr/>
              </p14:nvContentPartPr>
              <p14:xfrm>
                <a:off x="8997190" y="3576343"/>
                <a:ext cx="168480" cy="61560"/>
              </p14:xfrm>
            </p:contentPart>
          </mc:Choice>
          <mc:Fallback>
            <p:pic>
              <p:nvPicPr>
                <p:cNvPr id="117" name="Ink 116">
                  <a:extLst>
                    <a:ext uri="{FF2B5EF4-FFF2-40B4-BE49-F238E27FC236}">
                      <a16:creationId xmlns:a16="http://schemas.microsoft.com/office/drawing/2014/main" id="{EF95F1DC-2250-C74A-BB7C-3D8206B4502F}"/>
                    </a:ext>
                  </a:extLst>
                </p:cNvPr>
                <p:cNvPicPr/>
                <p:nvPr/>
              </p:nvPicPr>
              <p:blipFill>
                <a:blip r:embed="rId14"/>
                <a:stretch>
                  <a:fillRect/>
                </a:stretch>
              </p:blipFill>
              <p:spPr>
                <a:xfrm>
                  <a:off x="8982070" y="3561223"/>
                  <a:ext cx="19872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8" name="Ink 117">
                  <a:extLst>
                    <a:ext uri="{FF2B5EF4-FFF2-40B4-BE49-F238E27FC236}">
                      <a16:creationId xmlns:a16="http://schemas.microsoft.com/office/drawing/2014/main" id="{7EC973DF-596F-DC48-B9B3-F22BF149B58B}"/>
                    </a:ext>
                  </a:extLst>
                </p14:cNvPr>
                <p14:cNvContentPartPr/>
                <p14:nvPr/>
              </p14:nvContentPartPr>
              <p14:xfrm>
                <a:off x="9453310" y="3397063"/>
                <a:ext cx="207000" cy="376560"/>
              </p14:xfrm>
            </p:contentPart>
          </mc:Choice>
          <mc:Fallback>
            <p:pic>
              <p:nvPicPr>
                <p:cNvPr id="118" name="Ink 117">
                  <a:extLst>
                    <a:ext uri="{FF2B5EF4-FFF2-40B4-BE49-F238E27FC236}">
                      <a16:creationId xmlns:a16="http://schemas.microsoft.com/office/drawing/2014/main" id="{7EC973DF-596F-DC48-B9B3-F22BF149B58B}"/>
                    </a:ext>
                  </a:extLst>
                </p:cNvPr>
                <p:cNvPicPr/>
                <p:nvPr/>
              </p:nvPicPr>
              <p:blipFill>
                <a:blip r:embed="rId16"/>
                <a:stretch>
                  <a:fillRect/>
                </a:stretch>
              </p:blipFill>
              <p:spPr>
                <a:xfrm>
                  <a:off x="9438190" y="3381943"/>
                  <a:ext cx="23760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9" name="Ink 118">
                  <a:extLst>
                    <a:ext uri="{FF2B5EF4-FFF2-40B4-BE49-F238E27FC236}">
                      <a16:creationId xmlns:a16="http://schemas.microsoft.com/office/drawing/2014/main" id="{3C8F5CA7-DF1A-7243-BE11-0A985AE71537}"/>
                    </a:ext>
                  </a:extLst>
                </p14:cNvPr>
                <p14:cNvContentPartPr/>
                <p14:nvPr/>
              </p14:nvContentPartPr>
              <p14:xfrm>
                <a:off x="9367630" y="3525943"/>
                <a:ext cx="60480" cy="44640"/>
              </p14:xfrm>
            </p:contentPart>
          </mc:Choice>
          <mc:Fallback>
            <p:pic>
              <p:nvPicPr>
                <p:cNvPr id="119" name="Ink 118">
                  <a:extLst>
                    <a:ext uri="{FF2B5EF4-FFF2-40B4-BE49-F238E27FC236}">
                      <a16:creationId xmlns:a16="http://schemas.microsoft.com/office/drawing/2014/main" id="{3C8F5CA7-DF1A-7243-BE11-0A985AE71537}"/>
                    </a:ext>
                  </a:extLst>
                </p:cNvPr>
                <p:cNvPicPr/>
                <p:nvPr/>
              </p:nvPicPr>
              <p:blipFill>
                <a:blip r:embed="rId18"/>
                <a:stretch>
                  <a:fillRect/>
                </a:stretch>
              </p:blipFill>
              <p:spPr>
                <a:xfrm>
                  <a:off x="9352510" y="3510823"/>
                  <a:ext cx="9072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0" name="Ink 119">
                  <a:extLst>
                    <a:ext uri="{FF2B5EF4-FFF2-40B4-BE49-F238E27FC236}">
                      <a16:creationId xmlns:a16="http://schemas.microsoft.com/office/drawing/2014/main" id="{EE53895E-72B4-D744-B1D8-A92E075E86B9}"/>
                    </a:ext>
                  </a:extLst>
                </p14:cNvPr>
                <p14:cNvContentPartPr/>
                <p14:nvPr/>
              </p14:nvContentPartPr>
              <p14:xfrm>
                <a:off x="9782710" y="3646543"/>
                <a:ext cx="36720" cy="12240"/>
              </p14:xfrm>
            </p:contentPart>
          </mc:Choice>
          <mc:Fallback>
            <p:pic>
              <p:nvPicPr>
                <p:cNvPr id="120" name="Ink 119">
                  <a:extLst>
                    <a:ext uri="{FF2B5EF4-FFF2-40B4-BE49-F238E27FC236}">
                      <a16:creationId xmlns:a16="http://schemas.microsoft.com/office/drawing/2014/main" id="{EE53895E-72B4-D744-B1D8-A92E075E86B9}"/>
                    </a:ext>
                  </a:extLst>
                </p:cNvPr>
                <p:cNvPicPr/>
                <p:nvPr/>
              </p:nvPicPr>
              <p:blipFill>
                <a:blip r:embed="rId20"/>
                <a:stretch>
                  <a:fillRect/>
                </a:stretch>
              </p:blipFill>
              <p:spPr>
                <a:xfrm>
                  <a:off x="9767590" y="3631063"/>
                  <a:ext cx="669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22" name="Ink 121">
                  <a:extLst>
                    <a:ext uri="{FF2B5EF4-FFF2-40B4-BE49-F238E27FC236}">
                      <a16:creationId xmlns:a16="http://schemas.microsoft.com/office/drawing/2014/main" id="{1073E5FD-38F6-084E-AD87-6705320FC38A}"/>
                    </a:ext>
                  </a:extLst>
                </p14:cNvPr>
                <p14:cNvContentPartPr/>
                <p14:nvPr/>
              </p14:nvContentPartPr>
              <p14:xfrm>
                <a:off x="8606590" y="4451503"/>
                <a:ext cx="342360" cy="370800"/>
              </p14:xfrm>
            </p:contentPart>
          </mc:Choice>
          <mc:Fallback>
            <p:pic>
              <p:nvPicPr>
                <p:cNvPr id="122" name="Ink 121">
                  <a:extLst>
                    <a:ext uri="{FF2B5EF4-FFF2-40B4-BE49-F238E27FC236}">
                      <a16:creationId xmlns:a16="http://schemas.microsoft.com/office/drawing/2014/main" id="{1073E5FD-38F6-084E-AD87-6705320FC38A}"/>
                    </a:ext>
                  </a:extLst>
                </p:cNvPr>
                <p:cNvPicPr/>
                <p:nvPr/>
              </p:nvPicPr>
              <p:blipFill>
                <a:blip r:embed="rId22"/>
                <a:stretch>
                  <a:fillRect/>
                </a:stretch>
              </p:blipFill>
              <p:spPr>
                <a:xfrm>
                  <a:off x="8591470" y="4436383"/>
                  <a:ext cx="37296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3" name="Ink 122">
                  <a:extLst>
                    <a:ext uri="{FF2B5EF4-FFF2-40B4-BE49-F238E27FC236}">
                      <a16:creationId xmlns:a16="http://schemas.microsoft.com/office/drawing/2014/main" id="{ED4059FE-09CF-5140-BBEE-135ECF5EF986}"/>
                    </a:ext>
                  </a:extLst>
                </p14:cNvPr>
                <p14:cNvContentPartPr/>
                <p14:nvPr/>
              </p14:nvContentPartPr>
              <p14:xfrm>
                <a:off x="9169990" y="4315423"/>
                <a:ext cx="345960" cy="414360"/>
              </p14:xfrm>
            </p:contentPart>
          </mc:Choice>
          <mc:Fallback>
            <p:pic>
              <p:nvPicPr>
                <p:cNvPr id="123" name="Ink 122">
                  <a:extLst>
                    <a:ext uri="{FF2B5EF4-FFF2-40B4-BE49-F238E27FC236}">
                      <a16:creationId xmlns:a16="http://schemas.microsoft.com/office/drawing/2014/main" id="{ED4059FE-09CF-5140-BBEE-135ECF5EF986}"/>
                    </a:ext>
                  </a:extLst>
                </p:cNvPr>
                <p:cNvPicPr/>
                <p:nvPr/>
              </p:nvPicPr>
              <p:blipFill>
                <a:blip r:embed="rId24"/>
                <a:stretch>
                  <a:fillRect/>
                </a:stretch>
              </p:blipFill>
              <p:spPr>
                <a:xfrm>
                  <a:off x="9154510" y="4299943"/>
                  <a:ext cx="376560" cy="4446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24" name="Ink 123">
                  <a:extLst>
                    <a:ext uri="{FF2B5EF4-FFF2-40B4-BE49-F238E27FC236}">
                      <a16:creationId xmlns:a16="http://schemas.microsoft.com/office/drawing/2014/main" id="{55100F0F-D137-DA43-AACB-F6E1D0B16739}"/>
                    </a:ext>
                  </a:extLst>
                </p14:cNvPr>
                <p14:cNvContentPartPr/>
                <p14:nvPr/>
              </p14:nvContentPartPr>
              <p14:xfrm>
                <a:off x="8835550" y="4193383"/>
                <a:ext cx="165960" cy="195120"/>
              </p14:xfrm>
            </p:contentPart>
          </mc:Choice>
          <mc:Fallback>
            <p:pic>
              <p:nvPicPr>
                <p:cNvPr id="124" name="Ink 123">
                  <a:extLst>
                    <a:ext uri="{FF2B5EF4-FFF2-40B4-BE49-F238E27FC236}">
                      <a16:creationId xmlns:a16="http://schemas.microsoft.com/office/drawing/2014/main" id="{55100F0F-D137-DA43-AACB-F6E1D0B16739}"/>
                    </a:ext>
                  </a:extLst>
                </p:cNvPr>
                <p:cNvPicPr/>
                <p:nvPr/>
              </p:nvPicPr>
              <p:blipFill>
                <a:blip r:embed="rId26"/>
                <a:stretch>
                  <a:fillRect/>
                </a:stretch>
              </p:blipFill>
              <p:spPr>
                <a:xfrm>
                  <a:off x="8820070" y="4177903"/>
                  <a:ext cx="1962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25" name="Ink 124">
                  <a:extLst>
                    <a:ext uri="{FF2B5EF4-FFF2-40B4-BE49-F238E27FC236}">
                      <a16:creationId xmlns:a16="http://schemas.microsoft.com/office/drawing/2014/main" id="{C11BB5F9-47C8-4C44-B943-D3A8DEC43FDE}"/>
                    </a:ext>
                  </a:extLst>
                </p14:cNvPr>
                <p14:cNvContentPartPr/>
                <p14:nvPr/>
              </p14:nvContentPartPr>
              <p14:xfrm>
                <a:off x="9070990" y="4078903"/>
                <a:ext cx="149400" cy="327240"/>
              </p14:xfrm>
            </p:contentPart>
          </mc:Choice>
          <mc:Fallback>
            <p:pic>
              <p:nvPicPr>
                <p:cNvPr id="125" name="Ink 124">
                  <a:extLst>
                    <a:ext uri="{FF2B5EF4-FFF2-40B4-BE49-F238E27FC236}">
                      <a16:creationId xmlns:a16="http://schemas.microsoft.com/office/drawing/2014/main" id="{C11BB5F9-47C8-4C44-B943-D3A8DEC43FDE}"/>
                    </a:ext>
                  </a:extLst>
                </p:cNvPr>
                <p:cNvPicPr/>
                <p:nvPr/>
              </p:nvPicPr>
              <p:blipFill>
                <a:blip r:embed="rId28"/>
                <a:stretch>
                  <a:fillRect/>
                </a:stretch>
              </p:blipFill>
              <p:spPr>
                <a:xfrm>
                  <a:off x="9055870" y="4063783"/>
                  <a:ext cx="18000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26" name="Ink 125">
                  <a:extLst>
                    <a:ext uri="{FF2B5EF4-FFF2-40B4-BE49-F238E27FC236}">
                      <a16:creationId xmlns:a16="http://schemas.microsoft.com/office/drawing/2014/main" id="{D9E93449-BE0D-F046-8B40-717858766B3A}"/>
                    </a:ext>
                  </a:extLst>
                </p14:cNvPr>
                <p14:cNvContentPartPr/>
                <p14:nvPr/>
              </p14:nvContentPartPr>
              <p14:xfrm>
                <a:off x="9538270" y="4041463"/>
                <a:ext cx="484200" cy="433800"/>
              </p14:xfrm>
            </p:contentPart>
          </mc:Choice>
          <mc:Fallback>
            <p:pic>
              <p:nvPicPr>
                <p:cNvPr id="126" name="Ink 125">
                  <a:extLst>
                    <a:ext uri="{FF2B5EF4-FFF2-40B4-BE49-F238E27FC236}">
                      <a16:creationId xmlns:a16="http://schemas.microsoft.com/office/drawing/2014/main" id="{D9E93449-BE0D-F046-8B40-717858766B3A}"/>
                    </a:ext>
                  </a:extLst>
                </p:cNvPr>
                <p:cNvPicPr/>
                <p:nvPr/>
              </p:nvPicPr>
              <p:blipFill>
                <a:blip r:embed="rId30"/>
                <a:stretch>
                  <a:fillRect/>
                </a:stretch>
              </p:blipFill>
              <p:spPr>
                <a:xfrm>
                  <a:off x="9523150" y="4025983"/>
                  <a:ext cx="514800" cy="4640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27" name="Ink 126">
                  <a:extLst>
                    <a:ext uri="{FF2B5EF4-FFF2-40B4-BE49-F238E27FC236}">
                      <a16:creationId xmlns:a16="http://schemas.microsoft.com/office/drawing/2014/main" id="{06096DF1-53C4-0D49-B6CA-6DCF584B2B7A}"/>
                    </a:ext>
                  </a:extLst>
                </p14:cNvPr>
                <p14:cNvContentPartPr/>
                <p14:nvPr/>
              </p14:nvContentPartPr>
              <p14:xfrm>
                <a:off x="9962350" y="4037503"/>
                <a:ext cx="191880" cy="266760"/>
              </p14:xfrm>
            </p:contentPart>
          </mc:Choice>
          <mc:Fallback>
            <p:pic>
              <p:nvPicPr>
                <p:cNvPr id="127" name="Ink 126">
                  <a:extLst>
                    <a:ext uri="{FF2B5EF4-FFF2-40B4-BE49-F238E27FC236}">
                      <a16:creationId xmlns:a16="http://schemas.microsoft.com/office/drawing/2014/main" id="{06096DF1-53C4-0D49-B6CA-6DCF584B2B7A}"/>
                    </a:ext>
                  </a:extLst>
                </p:cNvPr>
                <p:cNvPicPr/>
                <p:nvPr/>
              </p:nvPicPr>
              <p:blipFill>
                <a:blip r:embed="rId32"/>
                <a:stretch>
                  <a:fillRect/>
                </a:stretch>
              </p:blipFill>
              <p:spPr>
                <a:xfrm>
                  <a:off x="9946870" y="4022383"/>
                  <a:ext cx="22248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28" name="Ink 127">
                  <a:extLst>
                    <a:ext uri="{FF2B5EF4-FFF2-40B4-BE49-F238E27FC236}">
                      <a16:creationId xmlns:a16="http://schemas.microsoft.com/office/drawing/2014/main" id="{13A435CC-3F9D-5345-897E-66E46FCC6CDE}"/>
                    </a:ext>
                  </a:extLst>
                </p14:cNvPr>
                <p14:cNvContentPartPr/>
                <p14:nvPr/>
              </p14:nvContentPartPr>
              <p14:xfrm>
                <a:off x="10072150" y="3866863"/>
                <a:ext cx="15480" cy="2160"/>
              </p14:xfrm>
            </p:contentPart>
          </mc:Choice>
          <mc:Fallback>
            <p:pic>
              <p:nvPicPr>
                <p:cNvPr id="128" name="Ink 127">
                  <a:extLst>
                    <a:ext uri="{FF2B5EF4-FFF2-40B4-BE49-F238E27FC236}">
                      <a16:creationId xmlns:a16="http://schemas.microsoft.com/office/drawing/2014/main" id="{13A435CC-3F9D-5345-897E-66E46FCC6CDE}"/>
                    </a:ext>
                  </a:extLst>
                </p:cNvPr>
                <p:cNvPicPr/>
                <p:nvPr/>
              </p:nvPicPr>
              <p:blipFill>
                <a:blip r:embed="rId34"/>
                <a:stretch>
                  <a:fillRect/>
                </a:stretch>
              </p:blipFill>
              <p:spPr>
                <a:xfrm>
                  <a:off x="10057030" y="3851383"/>
                  <a:ext cx="4608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29" name="Ink 128">
                  <a:extLst>
                    <a:ext uri="{FF2B5EF4-FFF2-40B4-BE49-F238E27FC236}">
                      <a16:creationId xmlns:a16="http://schemas.microsoft.com/office/drawing/2014/main" id="{2BFAEC06-8868-0C40-A651-F6178317062C}"/>
                    </a:ext>
                  </a:extLst>
                </p14:cNvPr>
                <p14:cNvContentPartPr/>
                <p14:nvPr/>
              </p14:nvContentPartPr>
              <p14:xfrm>
                <a:off x="10203190" y="3868303"/>
                <a:ext cx="289440" cy="361800"/>
              </p14:xfrm>
            </p:contentPart>
          </mc:Choice>
          <mc:Fallback>
            <p:pic>
              <p:nvPicPr>
                <p:cNvPr id="129" name="Ink 128">
                  <a:extLst>
                    <a:ext uri="{FF2B5EF4-FFF2-40B4-BE49-F238E27FC236}">
                      <a16:creationId xmlns:a16="http://schemas.microsoft.com/office/drawing/2014/main" id="{2BFAEC06-8868-0C40-A651-F6178317062C}"/>
                    </a:ext>
                  </a:extLst>
                </p:cNvPr>
                <p:cNvPicPr/>
                <p:nvPr/>
              </p:nvPicPr>
              <p:blipFill>
                <a:blip r:embed="rId36"/>
                <a:stretch>
                  <a:fillRect/>
                </a:stretch>
              </p:blipFill>
              <p:spPr>
                <a:xfrm>
                  <a:off x="10188070" y="3853183"/>
                  <a:ext cx="32004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30" name="Ink 129">
                  <a:extLst>
                    <a:ext uri="{FF2B5EF4-FFF2-40B4-BE49-F238E27FC236}">
                      <a16:creationId xmlns:a16="http://schemas.microsoft.com/office/drawing/2014/main" id="{F8F2C212-DDB2-4548-B77F-3702D390C80E}"/>
                    </a:ext>
                  </a:extLst>
                </p14:cNvPr>
                <p14:cNvContentPartPr/>
                <p14:nvPr/>
              </p14:nvContentPartPr>
              <p14:xfrm>
                <a:off x="8397070" y="3716383"/>
                <a:ext cx="2406600" cy="1344600"/>
              </p14:xfrm>
            </p:contentPart>
          </mc:Choice>
          <mc:Fallback>
            <p:pic>
              <p:nvPicPr>
                <p:cNvPr id="130" name="Ink 129">
                  <a:extLst>
                    <a:ext uri="{FF2B5EF4-FFF2-40B4-BE49-F238E27FC236}">
                      <a16:creationId xmlns:a16="http://schemas.microsoft.com/office/drawing/2014/main" id="{F8F2C212-DDB2-4548-B77F-3702D390C80E}"/>
                    </a:ext>
                  </a:extLst>
                </p:cNvPr>
                <p:cNvPicPr/>
                <p:nvPr/>
              </p:nvPicPr>
              <p:blipFill>
                <a:blip r:embed="rId38"/>
                <a:stretch>
                  <a:fillRect/>
                </a:stretch>
              </p:blipFill>
              <p:spPr>
                <a:xfrm>
                  <a:off x="8381950" y="3701263"/>
                  <a:ext cx="2437200" cy="13752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98" name="Ink 97">
                  <a:extLst>
                    <a:ext uri="{FF2B5EF4-FFF2-40B4-BE49-F238E27FC236}">
                      <a16:creationId xmlns:a16="http://schemas.microsoft.com/office/drawing/2014/main" id="{D6F3D18C-8EA7-784E-BA61-7F678C83C340}"/>
                    </a:ext>
                  </a:extLst>
                </p14:cNvPr>
                <p14:cNvContentPartPr/>
                <p14:nvPr/>
              </p14:nvContentPartPr>
              <p14:xfrm>
                <a:off x="6212950" y="3968383"/>
                <a:ext cx="341640" cy="557280"/>
              </p14:xfrm>
            </p:contentPart>
          </mc:Choice>
          <mc:Fallback>
            <p:pic>
              <p:nvPicPr>
                <p:cNvPr id="98" name="Ink 97">
                  <a:extLst>
                    <a:ext uri="{FF2B5EF4-FFF2-40B4-BE49-F238E27FC236}">
                      <a16:creationId xmlns:a16="http://schemas.microsoft.com/office/drawing/2014/main" id="{D6F3D18C-8EA7-784E-BA61-7F678C83C340}"/>
                    </a:ext>
                  </a:extLst>
                </p:cNvPr>
                <p:cNvPicPr/>
                <p:nvPr/>
              </p:nvPicPr>
              <p:blipFill>
                <a:blip r:embed="rId40"/>
                <a:stretch>
                  <a:fillRect/>
                </a:stretch>
              </p:blipFill>
              <p:spPr>
                <a:xfrm>
                  <a:off x="6197830" y="3953263"/>
                  <a:ext cx="371880" cy="5878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99" name="Ink 98">
                  <a:extLst>
                    <a:ext uri="{FF2B5EF4-FFF2-40B4-BE49-F238E27FC236}">
                      <a16:creationId xmlns:a16="http://schemas.microsoft.com/office/drawing/2014/main" id="{C9688068-BDBF-244A-8568-9F18107D0699}"/>
                    </a:ext>
                  </a:extLst>
                </p14:cNvPr>
                <p14:cNvContentPartPr/>
                <p14:nvPr/>
              </p14:nvContentPartPr>
              <p14:xfrm>
                <a:off x="5850430" y="4899343"/>
                <a:ext cx="385920" cy="338400"/>
              </p14:xfrm>
            </p:contentPart>
          </mc:Choice>
          <mc:Fallback>
            <p:pic>
              <p:nvPicPr>
                <p:cNvPr id="99" name="Ink 98">
                  <a:extLst>
                    <a:ext uri="{FF2B5EF4-FFF2-40B4-BE49-F238E27FC236}">
                      <a16:creationId xmlns:a16="http://schemas.microsoft.com/office/drawing/2014/main" id="{C9688068-BDBF-244A-8568-9F18107D0699}"/>
                    </a:ext>
                  </a:extLst>
                </p:cNvPr>
                <p:cNvPicPr/>
                <p:nvPr/>
              </p:nvPicPr>
              <p:blipFill>
                <a:blip r:embed="rId42"/>
                <a:stretch>
                  <a:fillRect/>
                </a:stretch>
              </p:blipFill>
              <p:spPr>
                <a:xfrm>
                  <a:off x="5835310" y="4883863"/>
                  <a:ext cx="41652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00" name="Ink 99">
                  <a:extLst>
                    <a:ext uri="{FF2B5EF4-FFF2-40B4-BE49-F238E27FC236}">
                      <a16:creationId xmlns:a16="http://schemas.microsoft.com/office/drawing/2014/main" id="{4A9CDEA8-A67D-1D41-B491-05CC2DFA77D6}"/>
                    </a:ext>
                  </a:extLst>
                </p14:cNvPr>
                <p14:cNvContentPartPr/>
                <p14:nvPr/>
              </p14:nvContentPartPr>
              <p14:xfrm>
                <a:off x="6341110" y="4790983"/>
                <a:ext cx="284760" cy="394200"/>
              </p14:xfrm>
            </p:contentPart>
          </mc:Choice>
          <mc:Fallback>
            <p:pic>
              <p:nvPicPr>
                <p:cNvPr id="100" name="Ink 99">
                  <a:extLst>
                    <a:ext uri="{FF2B5EF4-FFF2-40B4-BE49-F238E27FC236}">
                      <a16:creationId xmlns:a16="http://schemas.microsoft.com/office/drawing/2014/main" id="{4A9CDEA8-A67D-1D41-B491-05CC2DFA77D6}"/>
                    </a:ext>
                  </a:extLst>
                </p:cNvPr>
                <p:cNvPicPr/>
                <p:nvPr/>
              </p:nvPicPr>
              <p:blipFill>
                <a:blip r:embed="rId44"/>
                <a:stretch>
                  <a:fillRect/>
                </a:stretch>
              </p:blipFill>
              <p:spPr>
                <a:xfrm>
                  <a:off x="6325990" y="4775863"/>
                  <a:ext cx="315000" cy="4244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01" name="Ink 100">
                  <a:extLst>
                    <a:ext uri="{FF2B5EF4-FFF2-40B4-BE49-F238E27FC236}">
                      <a16:creationId xmlns:a16="http://schemas.microsoft.com/office/drawing/2014/main" id="{2E3E976D-B4EA-3C40-846B-AD5204D7F89D}"/>
                    </a:ext>
                  </a:extLst>
                </p14:cNvPr>
                <p14:cNvContentPartPr/>
                <p14:nvPr/>
              </p14:nvContentPartPr>
              <p14:xfrm>
                <a:off x="6623710" y="4613143"/>
                <a:ext cx="499320" cy="369000"/>
              </p14:xfrm>
            </p:contentPart>
          </mc:Choice>
          <mc:Fallback>
            <p:pic>
              <p:nvPicPr>
                <p:cNvPr id="101" name="Ink 100">
                  <a:extLst>
                    <a:ext uri="{FF2B5EF4-FFF2-40B4-BE49-F238E27FC236}">
                      <a16:creationId xmlns:a16="http://schemas.microsoft.com/office/drawing/2014/main" id="{2E3E976D-B4EA-3C40-846B-AD5204D7F89D}"/>
                    </a:ext>
                  </a:extLst>
                </p:cNvPr>
                <p:cNvPicPr/>
                <p:nvPr/>
              </p:nvPicPr>
              <p:blipFill>
                <a:blip r:embed="rId46"/>
                <a:stretch>
                  <a:fillRect/>
                </a:stretch>
              </p:blipFill>
              <p:spPr>
                <a:xfrm>
                  <a:off x="6608590" y="4598023"/>
                  <a:ext cx="52956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02" name="Ink 101">
                  <a:extLst>
                    <a:ext uri="{FF2B5EF4-FFF2-40B4-BE49-F238E27FC236}">
                      <a16:creationId xmlns:a16="http://schemas.microsoft.com/office/drawing/2014/main" id="{A7897471-A52C-0943-AE0A-8CD4D8480812}"/>
                    </a:ext>
                  </a:extLst>
                </p14:cNvPr>
                <p14:cNvContentPartPr/>
                <p14:nvPr/>
              </p14:nvContentPartPr>
              <p14:xfrm>
                <a:off x="7043470" y="4745623"/>
                <a:ext cx="128160" cy="66240"/>
              </p14:xfrm>
            </p:contentPart>
          </mc:Choice>
          <mc:Fallback>
            <p:pic>
              <p:nvPicPr>
                <p:cNvPr id="102" name="Ink 101">
                  <a:extLst>
                    <a:ext uri="{FF2B5EF4-FFF2-40B4-BE49-F238E27FC236}">
                      <a16:creationId xmlns:a16="http://schemas.microsoft.com/office/drawing/2014/main" id="{A7897471-A52C-0943-AE0A-8CD4D8480812}"/>
                    </a:ext>
                  </a:extLst>
                </p:cNvPr>
                <p:cNvPicPr/>
                <p:nvPr/>
              </p:nvPicPr>
              <p:blipFill>
                <a:blip r:embed="rId48"/>
                <a:stretch>
                  <a:fillRect/>
                </a:stretch>
              </p:blipFill>
              <p:spPr>
                <a:xfrm>
                  <a:off x="7027990" y="4730143"/>
                  <a:ext cx="15876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03" name="Ink 102">
                  <a:extLst>
                    <a:ext uri="{FF2B5EF4-FFF2-40B4-BE49-F238E27FC236}">
                      <a16:creationId xmlns:a16="http://schemas.microsoft.com/office/drawing/2014/main" id="{69E47A9E-A4FC-F247-A800-D871DAF3194B}"/>
                    </a:ext>
                  </a:extLst>
                </p14:cNvPr>
                <p14:cNvContentPartPr/>
                <p14:nvPr/>
              </p14:nvContentPartPr>
              <p14:xfrm>
                <a:off x="7145710" y="4547263"/>
                <a:ext cx="8280" cy="10080"/>
              </p14:xfrm>
            </p:contentPart>
          </mc:Choice>
          <mc:Fallback>
            <p:pic>
              <p:nvPicPr>
                <p:cNvPr id="103" name="Ink 102">
                  <a:extLst>
                    <a:ext uri="{FF2B5EF4-FFF2-40B4-BE49-F238E27FC236}">
                      <a16:creationId xmlns:a16="http://schemas.microsoft.com/office/drawing/2014/main" id="{69E47A9E-A4FC-F247-A800-D871DAF3194B}"/>
                    </a:ext>
                  </a:extLst>
                </p:cNvPr>
                <p:cNvPicPr/>
                <p:nvPr/>
              </p:nvPicPr>
              <p:blipFill>
                <a:blip r:embed="rId50"/>
                <a:stretch>
                  <a:fillRect/>
                </a:stretch>
              </p:blipFill>
              <p:spPr>
                <a:xfrm>
                  <a:off x="7130590" y="4531783"/>
                  <a:ext cx="385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04" name="Ink 103">
                  <a:extLst>
                    <a:ext uri="{FF2B5EF4-FFF2-40B4-BE49-F238E27FC236}">
                      <a16:creationId xmlns:a16="http://schemas.microsoft.com/office/drawing/2014/main" id="{EB1D1536-CE66-254C-B0F3-59EE95A68230}"/>
                    </a:ext>
                  </a:extLst>
                </p14:cNvPr>
                <p14:cNvContentPartPr/>
                <p14:nvPr/>
              </p14:nvContentPartPr>
              <p14:xfrm>
                <a:off x="7180270" y="4513063"/>
                <a:ext cx="259560" cy="298800"/>
              </p14:xfrm>
            </p:contentPart>
          </mc:Choice>
          <mc:Fallback>
            <p:pic>
              <p:nvPicPr>
                <p:cNvPr id="104" name="Ink 103">
                  <a:extLst>
                    <a:ext uri="{FF2B5EF4-FFF2-40B4-BE49-F238E27FC236}">
                      <a16:creationId xmlns:a16="http://schemas.microsoft.com/office/drawing/2014/main" id="{EB1D1536-CE66-254C-B0F3-59EE95A68230}"/>
                    </a:ext>
                  </a:extLst>
                </p:cNvPr>
                <p:cNvPicPr/>
                <p:nvPr/>
              </p:nvPicPr>
              <p:blipFill>
                <a:blip r:embed="rId52"/>
                <a:stretch>
                  <a:fillRect/>
                </a:stretch>
              </p:blipFill>
              <p:spPr>
                <a:xfrm>
                  <a:off x="7164790" y="4497583"/>
                  <a:ext cx="29016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05" name="Ink 104">
                  <a:extLst>
                    <a:ext uri="{FF2B5EF4-FFF2-40B4-BE49-F238E27FC236}">
                      <a16:creationId xmlns:a16="http://schemas.microsoft.com/office/drawing/2014/main" id="{7F6BEFB1-1E91-BD46-BD3D-42A4C98FAF6A}"/>
                    </a:ext>
                  </a:extLst>
                </p14:cNvPr>
                <p14:cNvContentPartPr/>
                <p14:nvPr/>
              </p14:nvContentPartPr>
              <p14:xfrm>
                <a:off x="7606510" y="4681183"/>
                <a:ext cx="19800" cy="15480"/>
              </p14:xfrm>
            </p:contentPart>
          </mc:Choice>
          <mc:Fallback>
            <p:pic>
              <p:nvPicPr>
                <p:cNvPr id="105" name="Ink 104">
                  <a:extLst>
                    <a:ext uri="{FF2B5EF4-FFF2-40B4-BE49-F238E27FC236}">
                      <a16:creationId xmlns:a16="http://schemas.microsoft.com/office/drawing/2014/main" id="{7F6BEFB1-1E91-BD46-BD3D-42A4C98FAF6A}"/>
                    </a:ext>
                  </a:extLst>
                </p:cNvPr>
                <p:cNvPicPr/>
                <p:nvPr/>
              </p:nvPicPr>
              <p:blipFill>
                <a:blip r:embed="rId54"/>
                <a:stretch>
                  <a:fillRect/>
                </a:stretch>
              </p:blipFill>
              <p:spPr>
                <a:xfrm>
                  <a:off x="7591390" y="4665703"/>
                  <a:ext cx="500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06" name="Ink 105">
                  <a:extLst>
                    <a:ext uri="{FF2B5EF4-FFF2-40B4-BE49-F238E27FC236}">
                      <a16:creationId xmlns:a16="http://schemas.microsoft.com/office/drawing/2014/main" id="{71DC1263-6718-CA40-8951-FA90F64B4920}"/>
                    </a:ext>
                  </a:extLst>
                </p14:cNvPr>
                <p14:cNvContentPartPr/>
                <p14:nvPr/>
              </p14:nvContentPartPr>
              <p14:xfrm>
                <a:off x="5911630" y="4817263"/>
                <a:ext cx="1927440" cy="651960"/>
              </p14:xfrm>
            </p:contentPart>
          </mc:Choice>
          <mc:Fallback>
            <p:pic>
              <p:nvPicPr>
                <p:cNvPr id="106" name="Ink 105">
                  <a:extLst>
                    <a:ext uri="{FF2B5EF4-FFF2-40B4-BE49-F238E27FC236}">
                      <a16:creationId xmlns:a16="http://schemas.microsoft.com/office/drawing/2014/main" id="{71DC1263-6718-CA40-8951-FA90F64B4920}"/>
                    </a:ext>
                  </a:extLst>
                </p:cNvPr>
                <p:cNvPicPr/>
                <p:nvPr/>
              </p:nvPicPr>
              <p:blipFill>
                <a:blip r:embed="rId56"/>
                <a:stretch>
                  <a:fillRect/>
                </a:stretch>
              </p:blipFill>
              <p:spPr>
                <a:xfrm>
                  <a:off x="5896510" y="4802143"/>
                  <a:ext cx="1958040" cy="6822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07" name="Ink 106">
                  <a:extLst>
                    <a:ext uri="{FF2B5EF4-FFF2-40B4-BE49-F238E27FC236}">
                      <a16:creationId xmlns:a16="http://schemas.microsoft.com/office/drawing/2014/main" id="{A411C9BE-6A11-AB4C-AB50-162A623ED9C2}"/>
                    </a:ext>
                  </a:extLst>
                </p14:cNvPr>
                <p14:cNvContentPartPr/>
                <p14:nvPr/>
              </p14:nvContentPartPr>
              <p14:xfrm>
                <a:off x="5856190" y="4826983"/>
                <a:ext cx="202320" cy="686160"/>
              </p14:xfrm>
            </p:contentPart>
          </mc:Choice>
          <mc:Fallback>
            <p:pic>
              <p:nvPicPr>
                <p:cNvPr id="107" name="Ink 106">
                  <a:extLst>
                    <a:ext uri="{FF2B5EF4-FFF2-40B4-BE49-F238E27FC236}">
                      <a16:creationId xmlns:a16="http://schemas.microsoft.com/office/drawing/2014/main" id="{A411C9BE-6A11-AB4C-AB50-162A623ED9C2}"/>
                    </a:ext>
                  </a:extLst>
                </p:cNvPr>
                <p:cNvPicPr/>
                <p:nvPr/>
              </p:nvPicPr>
              <p:blipFill>
                <a:blip r:embed="rId58"/>
                <a:stretch>
                  <a:fillRect/>
                </a:stretch>
              </p:blipFill>
              <p:spPr>
                <a:xfrm>
                  <a:off x="5841070" y="4811863"/>
                  <a:ext cx="232920" cy="7167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08" name="Ink 107">
                  <a:extLst>
                    <a:ext uri="{FF2B5EF4-FFF2-40B4-BE49-F238E27FC236}">
                      <a16:creationId xmlns:a16="http://schemas.microsoft.com/office/drawing/2014/main" id="{B366B59F-8809-5E47-8EEE-F11B2BAAC360}"/>
                    </a:ext>
                  </a:extLst>
                </p14:cNvPr>
                <p14:cNvContentPartPr/>
                <p14:nvPr/>
              </p14:nvContentPartPr>
              <p14:xfrm>
                <a:off x="5862310" y="4276903"/>
                <a:ext cx="1976040" cy="660960"/>
              </p14:xfrm>
            </p:contentPart>
          </mc:Choice>
          <mc:Fallback>
            <p:pic>
              <p:nvPicPr>
                <p:cNvPr id="108" name="Ink 107">
                  <a:extLst>
                    <a:ext uri="{FF2B5EF4-FFF2-40B4-BE49-F238E27FC236}">
                      <a16:creationId xmlns:a16="http://schemas.microsoft.com/office/drawing/2014/main" id="{B366B59F-8809-5E47-8EEE-F11B2BAAC360}"/>
                    </a:ext>
                  </a:extLst>
                </p:cNvPr>
                <p:cNvPicPr/>
                <p:nvPr/>
              </p:nvPicPr>
              <p:blipFill>
                <a:blip r:embed="rId60"/>
                <a:stretch>
                  <a:fillRect/>
                </a:stretch>
              </p:blipFill>
              <p:spPr>
                <a:xfrm>
                  <a:off x="5847190" y="4261423"/>
                  <a:ext cx="2006640" cy="6915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10" name="Ink 109">
                  <a:extLst>
                    <a:ext uri="{FF2B5EF4-FFF2-40B4-BE49-F238E27FC236}">
                      <a16:creationId xmlns:a16="http://schemas.microsoft.com/office/drawing/2014/main" id="{A8B79A42-F000-3F40-8A19-F6D2418F7FAA}"/>
                    </a:ext>
                  </a:extLst>
                </p14:cNvPr>
                <p14:cNvContentPartPr/>
                <p14:nvPr/>
              </p14:nvContentPartPr>
              <p14:xfrm>
                <a:off x="5884990" y="4904383"/>
                <a:ext cx="2055240" cy="690840"/>
              </p14:xfrm>
            </p:contentPart>
          </mc:Choice>
          <mc:Fallback>
            <p:pic>
              <p:nvPicPr>
                <p:cNvPr id="110" name="Ink 109">
                  <a:extLst>
                    <a:ext uri="{FF2B5EF4-FFF2-40B4-BE49-F238E27FC236}">
                      <a16:creationId xmlns:a16="http://schemas.microsoft.com/office/drawing/2014/main" id="{A8B79A42-F000-3F40-8A19-F6D2418F7FAA}"/>
                    </a:ext>
                  </a:extLst>
                </p:cNvPr>
                <p:cNvPicPr/>
                <p:nvPr/>
              </p:nvPicPr>
              <p:blipFill>
                <a:blip r:embed="rId62"/>
                <a:stretch>
                  <a:fillRect/>
                </a:stretch>
              </p:blipFill>
              <p:spPr>
                <a:xfrm>
                  <a:off x="5869510" y="4889263"/>
                  <a:ext cx="2085840" cy="7210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11" name="Ink 110">
                  <a:extLst>
                    <a:ext uri="{FF2B5EF4-FFF2-40B4-BE49-F238E27FC236}">
                      <a16:creationId xmlns:a16="http://schemas.microsoft.com/office/drawing/2014/main" id="{739B041C-98BC-0B44-9437-C7E0A78A4A5F}"/>
                    </a:ext>
                  </a:extLst>
                </p14:cNvPr>
                <p14:cNvContentPartPr/>
                <p14:nvPr/>
              </p14:nvContentPartPr>
              <p14:xfrm>
                <a:off x="5814790" y="4951543"/>
                <a:ext cx="1958400" cy="624240"/>
              </p14:xfrm>
            </p:contentPart>
          </mc:Choice>
          <mc:Fallback>
            <p:pic>
              <p:nvPicPr>
                <p:cNvPr id="111" name="Ink 110">
                  <a:extLst>
                    <a:ext uri="{FF2B5EF4-FFF2-40B4-BE49-F238E27FC236}">
                      <a16:creationId xmlns:a16="http://schemas.microsoft.com/office/drawing/2014/main" id="{739B041C-98BC-0B44-9437-C7E0A78A4A5F}"/>
                    </a:ext>
                  </a:extLst>
                </p:cNvPr>
                <p:cNvPicPr/>
                <p:nvPr/>
              </p:nvPicPr>
              <p:blipFill>
                <a:blip r:embed="rId64"/>
                <a:stretch>
                  <a:fillRect/>
                </a:stretch>
              </p:blipFill>
              <p:spPr>
                <a:xfrm>
                  <a:off x="5799670" y="4936063"/>
                  <a:ext cx="1988640" cy="6548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12" name="Ink 111">
                  <a:extLst>
                    <a:ext uri="{FF2B5EF4-FFF2-40B4-BE49-F238E27FC236}">
                      <a16:creationId xmlns:a16="http://schemas.microsoft.com/office/drawing/2014/main" id="{EB88061C-3DFF-144F-BBE0-7ACDA4FE767B}"/>
                    </a:ext>
                  </a:extLst>
                </p14:cNvPr>
                <p14:cNvContentPartPr/>
                <p14:nvPr/>
              </p14:nvContentPartPr>
              <p14:xfrm>
                <a:off x="5906230" y="5053423"/>
                <a:ext cx="1562400" cy="484920"/>
              </p14:xfrm>
            </p:contentPart>
          </mc:Choice>
          <mc:Fallback>
            <p:pic>
              <p:nvPicPr>
                <p:cNvPr id="112" name="Ink 111">
                  <a:extLst>
                    <a:ext uri="{FF2B5EF4-FFF2-40B4-BE49-F238E27FC236}">
                      <a16:creationId xmlns:a16="http://schemas.microsoft.com/office/drawing/2014/main" id="{EB88061C-3DFF-144F-BBE0-7ACDA4FE767B}"/>
                    </a:ext>
                  </a:extLst>
                </p:cNvPr>
                <p:cNvPicPr/>
                <p:nvPr/>
              </p:nvPicPr>
              <p:blipFill>
                <a:blip r:embed="rId66"/>
                <a:stretch>
                  <a:fillRect/>
                </a:stretch>
              </p:blipFill>
              <p:spPr>
                <a:xfrm>
                  <a:off x="5891110" y="5037943"/>
                  <a:ext cx="1593000" cy="5151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13" name="Ink 112">
                  <a:extLst>
                    <a:ext uri="{FF2B5EF4-FFF2-40B4-BE49-F238E27FC236}">
                      <a16:creationId xmlns:a16="http://schemas.microsoft.com/office/drawing/2014/main" id="{723F7FD6-31D2-A74A-A65C-5F0E3CDEF8BE}"/>
                    </a:ext>
                  </a:extLst>
                </p14:cNvPr>
                <p14:cNvContentPartPr/>
                <p14:nvPr/>
              </p14:nvContentPartPr>
              <p14:xfrm>
                <a:off x="5818030" y="5262943"/>
                <a:ext cx="1000080" cy="261720"/>
              </p14:xfrm>
            </p:contentPart>
          </mc:Choice>
          <mc:Fallback>
            <p:pic>
              <p:nvPicPr>
                <p:cNvPr id="113" name="Ink 112">
                  <a:extLst>
                    <a:ext uri="{FF2B5EF4-FFF2-40B4-BE49-F238E27FC236}">
                      <a16:creationId xmlns:a16="http://schemas.microsoft.com/office/drawing/2014/main" id="{723F7FD6-31D2-A74A-A65C-5F0E3CDEF8BE}"/>
                    </a:ext>
                  </a:extLst>
                </p:cNvPr>
                <p:cNvPicPr/>
                <p:nvPr/>
              </p:nvPicPr>
              <p:blipFill>
                <a:blip r:embed="rId68"/>
                <a:stretch>
                  <a:fillRect/>
                </a:stretch>
              </p:blipFill>
              <p:spPr>
                <a:xfrm>
                  <a:off x="5802910" y="5247823"/>
                  <a:ext cx="103068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64" name="Ink 163">
                  <a:extLst>
                    <a:ext uri="{FF2B5EF4-FFF2-40B4-BE49-F238E27FC236}">
                      <a16:creationId xmlns:a16="http://schemas.microsoft.com/office/drawing/2014/main" id="{6FD4BF14-E0E1-A649-B9F2-B23904E52604}"/>
                    </a:ext>
                  </a:extLst>
                </p14:cNvPr>
                <p14:cNvContentPartPr/>
                <p14:nvPr/>
              </p14:nvContentPartPr>
              <p14:xfrm>
                <a:off x="5655310" y="6139543"/>
                <a:ext cx="381240" cy="263160"/>
              </p14:xfrm>
            </p:contentPart>
          </mc:Choice>
          <mc:Fallback>
            <p:pic>
              <p:nvPicPr>
                <p:cNvPr id="164" name="Ink 163">
                  <a:extLst>
                    <a:ext uri="{FF2B5EF4-FFF2-40B4-BE49-F238E27FC236}">
                      <a16:creationId xmlns:a16="http://schemas.microsoft.com/office/drawing/2014/main" id="{6FD4BF14-E0E1-A649-B9F2-B23904E52604}"/>
                    </a:ext>
                  </a:extLst>
                </p:cNvPr>
                <p:cNvPicPr/>
                <p:nvPr/>
              </p:nvPicPr>
              <p:blipFill>
                <a:blip r:embed="rId70"/>
                <a:stretch>
                  <a:fillRect/>
                </a:stretch>
              </p:blipFill>
              <p:spPr>
                <a:xfrm>
                  <a:off x="5640190" y="6124423"/>
                  <a:ext cx="41184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65" name="Ink 164">
                  <a:extLst>
                    <a:ext uri="{FF2B5EF4-FFF2-40B4-BE49-F238E27FC236}">
                      <a16:creationId xmlns:a16="http://schemas.microsoft.com/office/drawing/2014/main" id="{CC1BC970-65FB-A14E-8C5B-7CB9680FD4BE}"/>
                    </a:ext>
                  </a:extLst>
                </p14:cNvPr>
                <p14:cNvContentPartPr/>
                <p14:nvPr/>
              </p14:nvContentPartPr>
              <p14:xfrm>
                <a:off x="5980030" y="6065743"/>
                <a:ext cx="4680" cy="27360"/>
              </p14:xfrm>
            </p:contentPart>
          </mc:Choice>
          <mc:Fallback>
            <p:pic>
              <p:nvPicPr>
                <p:cNvPr id="165" name="Ink 164">
                  <a:extLst>
                    <a:ext uri="{FF2B5EF4-FFF2-40B4-BE49-F238E27FC236}">
                      <a16:creationId xmlns:a16="http://schemas.microsoft.com/office/drawing/2014/main" id="{CC1BC970-65FB-A14E-8C5B-7CB9680FD4BE}"/>
                    </a:ext>
                  </a:extLst>
                </p:cNvPr>
                <p:cNvPicPr/>
                <p:nvPr/>
              </p:nvPicPr>
              <p:blipFill>
                <a:blip r:embed="rId72"/>
                <a:stretch>
                  <a:fillRect/>
                </a:stretch>
              </p:blipFill>
              <p:spPr>
                <a:xfrm>
                  <a:off x="5964550" y="6050263"/>
                  <a:ext cx="3492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66" name="Ink 165">
                  <a:extLst>
                    <a:ext uri="{FF2B5EF4-FFF2-40B4-BE49-F238E27FC236}">
                      <a16:creationId xmlns:a16="http://schemas.microsoft.com/office/drawing/2014/main" id="{9D34D6D9-2C0E-F543-A5CE-CECFF45478A3}"/>
                    </a:ext>
                  </a:extLst>
                </p14:cNvPr>
                <p14:cNvContentPartPr/>
                <p14:nvPr/>
              </p14:nvContentPartPr>
              <p14:xfrm>
                <a:off x="6153190" y="6179143"/>
                <a:ext cx="168120" cy="174960"/>
              </p14:xfrm>
            </p:contentPart>
          </mc:Choice>
          <mc:Fallback>
            <p:pic>
              <p:nvPicPr>
                <p:cNvPr id="166" name="Ink 165">
                  <a:extLst>
                    <a:ext uri="{FF2B5EF4-FFF2-40B4-BE49-F238E27FC236}">
                      <a16:creationId xmlns:a16="http://schemas.microsoft.com/office/drawing/2014/main" id="{9D34D6D9-2C0E-F543-A5CE-CECFF45478A3}"/>
                    </a:ext>
                  </a:extLst>
                </p:cNvPr>
                <p:cNvPicPr/>
                <p:nvPr/>
              </p:nvPicPr>
              <p:blipFill>
                <a:blip r:embed="rId74"/>
                <a:stretch>
                  <a:fillRect/>
                </a:stretch>
              </p:blipFill>
              <p:spPr>
                <a:xfrm>
                  <a:off x="6138070" y="6164023"/>
                  <a:ext cx="19872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67" name="Ink 166">
                  <a:extLst>
                    <a:ext uri="{FF2B5EF4-FFF2-40B4-BE49-F238E27FC236}">
                      <a16:creationId xmlns:a16="http://schemas.microsoft.com/office/drawing/2014/main" id="{49EFE8BD-AFA1-C64C-9112-89EDE0402A4E}"/>
                    </a:ext>
                  </a:extLst>
                </p14:cNvPr>
                <p14:cNvContentPartPr/>
                <p14:nvPr/>
              </p14:nvContentPartPr>
              <p14:xfrm>
                <a:off x="6493390" y="6347983"/>
                <a:ext cx="28080" cy="130680"/>
              </p14:xfrm>
            </p:contentPart>
          </mc:Choice>
          <mc:Fallback>
            <p:pic>
              <p:nvPicPr>
                <p:cNvPr id="167" name="Ink 166">
                  <a:extLst>
                    <a:ext uri="{FF2B5EF4-FFF2-40B4-BE49-F238E27FC236}">
                      <a16:creationId xmlns:a16="http://schemas.microsoft.com/office/drawing/2014/main" id="{49EFE8BD-AFA1-C64C-9112-89EDE0402A4E}"/>
                    </a:ext>
                  </a:extLst>
                </p:cNvPr>
                <p:cNvPicPr/>
                <p:nvPr/>
              </p:nvPicPr>
              <p:blipFill>
                <a:blip r:embed="rId76"/>
                <a:stretch>
                  <a:fillRect/>
                </a:stretch>
              </p:blipFill>
              <p:spPr>
                <a:xfrm>
                  <a:off x="6477910" y="6332503"/>
                  <a:ext cx="5868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69" name="Ink 168">
                  <a:extLst>
                    <a:ext uri="{FF2B5EF4-FFF2-40B4-BE49-F238E27FC236}">
                      <a16:creationId xmlns:a16="http://schemas.microsoft.com/office/drawing/2014/main" id="{FD966D78-6E5B-EE45-B625-B3E01CEAFB15}"/>
                    </a:ext>
                  </a:extLst>
                </p14:cNvPr>
                <p14:cNvContentPartPr/>
                <p14:nvPr/>
              </p14:nvContentPartPr>
              <p14:xfrm>
                <a:off x="6903790" y="6076903"/>
                <a:ext cx="21960" cy="263160"/>
              </p14:xfrm>
            </p:contentPart>
          </mc:Choice>
          <mc:Fallback>
            <p:pic>
              <p:nvPicPr>
                <p:cNvPr id="169" name="Ink 168">
                  <a:extLst>
                    <a:ext uri="{FF2B5EF4-FFF2-40B4-BE49-F238E27FC236}">
                      <a16:creationId xmlns:a16="http://schemas.microsoft.com/office/drawing/2014/main" id="{FD966D78-6E5B-EE45-B625-B3E01CEAFB15}"/>
                    </a:ext>
                  </a:extLst>
                </p:cNvPr>
                <p:cNvPicPr/>
                <p:nvPr/>
              </p:nvPicPr>
              <p:blipFill>
                <a:blip r:embed="rId78"/>
                <a:stretch>
                  <a:fillRect/>
                </a:stretch>
              </p:blipFill>
              <p:spPr>
                <a:xfrm>
                  <a:off x="6888670" y="6061783"/>
                  <a:ext cx="5256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70" name="Ink 169">
                  <a:extLst>
                    <a:ext uri="{FF2B5EF4-FFF2-40B4-BE49-F238E27FC236}">
                      <a16:creationId xmlns:a16="http://schemas.microsoft.com/office/drawing/2014/main" id="{1E86BE8A-A252-2D4E-9521-62E75F03A4F5}"/>
                    </a:ext>
                  </a:extLst>
                </p14:cNvPr>
                <p14:cNvContentPartPr/>
                <p14:nvPr/>
              </p14:nvContentPartPr>
              <p14:xfrm>
                <a:off x="6851230" y="6299383"/>
                <a:ext cx="115560" cy="43560"/>
              </p14:xfrm>
            </p:contentPart>
          </mc:Choice>
          <mc:Fallback>
            <p:pic>
              <p:nvPicPr>
                <p:cNvPr id="170" name="Ink 169">
                  <a:extLst>
                    <a:ext uri="{FF2B5EF4-FFF2-40B4-BE49-F238E27FC236}">
                      <a16:creationId xmlns:a16="http://schemas.microsoft.com/office/drawing/2014/main" id="{1E86BE8A-A252-2D4E-9521-62E75F03A4F5}"/>
                    </a:ext>
                  </a:extLst>
                </p:cNvPr>
                <p:cNvPicPr/>
                <p:nvPr/>
              </p:nvPicPr>
              <p:blipFill>
                <a:blip r:embed="rId80"/>
                <a:stretch>
                  <a:fillRect/>
                </a:stretch>
              </p:blipFill>
              <p:spPr>
                <a:xfrm>
                  <a:off x="6836110" y="6283903"/>
                  <a:ext cx="1461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71" name="Ink 170">
                  <a:extLst>
                    <a:ext uri="{FF2B5EF4-FFF2-40B4-BE49-F238E27FC236}">
                      <a16:creationId xmlns:a16="http://schemas.microsoft.com/office/drawing/2014/main" id="{E189E6B9-D3A0-6241-808F-1DD3603DCFF1}"/>
                    </a:ext>
                  </a:extLst>
                </p14:cNvPr>
                <p14:cNvContentPartPr/>
                <p14:nvPr/>
              </p14:nvContentPartPr>
              <p14:xfrm>
                <a:off x="7034830" y="5994103"/>
                <a:ext cx="178560" cy="178560"/>
              </p14:xfrm>
            </p:contentPart>
          </mc:Choice>
          <mc:Fallback>
            <p:pic>
              <p:nvPicPr>
                <p:cNvPr id="171" name="Ink 170">
                  <a:extLst>
                    <a:ext uri="{FF2B5EF4-FFF2-40B4-BE49-F238E27FC236}">
                      <a16:creationId xmlns:a16="http://schemas.microsoft.com/office/drawing/2014/main" id="{E189E6B9-D3A0-6241-808F-1DD3603DCFF1}"/>
                    </a:ext>
                  </a:extLst>
                </p:cNvPr>
                <p:cNvPicPr/>
                <p:nvPr/>
              </p:nvPicPr>
              <p:blipFill>
                <a:blip r:embed="rId82"/>
                <a:stretch>
                  <a:fillRect/>
                </a:stretch>
              </p:blipFill>
              <p:spPr>
                <a:xfrm>
                  <a:off x="7019350" y="5978983"/>
                  <a:ext cx="2088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72" name="Ink 171">
                  <a:extLst>
                    <a:ext uri="{FF2B5EF4-FFF2-40B4-BE49-F238E27FC236}">
                      <a16:creationId xmlns:a16="http://schemas.microsoft.com/office/drawing/2014/main" id="{11A24A14-9DB7-8042-A24A-BD132548E772}"/>
                    </a:ext>
                  </a:extLst>
                </p14:cNvPr>
                <p14:cNvContentPartPr/>
                <p14:nvPr/>
              </p14:nvContentPartPr>
              <p14:xfrm>
                <a:off x="7134190" y="5998063"/>
                <a:ext cx="130680" cy="35640"/>
              </p14:xfrm>
            </p:contentPart>
          </mc:Choice>
          <mc:Fallback>
            <p:pic>
              <p:nvPicPr>
                <p:cNvPr id="172" name="Ink 171">
                  <a:extLst>
                    <a:ext uri="{FF2B5EF4-FFF2-40B4-BE49-F238E27FC236}">
                      <a16:creationId xmlns:a16="http://schemas.microsoft.com/office/drawing/2014/main" id="{11A24A14-9DB7-8042-A24A-BD132548E772}"/>
                    </a:ext>
                  </a:extLst>
                </p:cNvPr>
                <p:cNvPicPr/>
                <p:nvPr/>
              </p:nvPicPr>
              <p:blipFill>
                <a:blip r:embed="rId84"/>
                <a:stretch>
                  <a:fillRect/>
                </a:stretch>
              </p:blipFill>
              <p:spPr>
                <a:xfrm>
                  <a:off x="7119070" y="5982583"/>
                  <a:ext cx="16128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73" name="Ink 172">
                  <a:extLst>
                    <a:ext uri="{FF2B5EF4-FFF2-40B4-BE49-F238E27FC236}">
                      <a16:creationId xmlns:a16="http://schemas.microsoft.com/office/drawing/2014/main" id="{3D63DF11-D1F9-A540-816C-2B59959BC3FF}"/>
                    </a:ext>
                  </a:extLst>
                </p14:cNvPr>
                <p14:cNvContentPartPr/>
                <p14:nvPr/>
              </p14:nvContentPartPr>
              <p14:xfrm>
                <a:off x="7369630" y="6061783"/>
                <a:ext cx="280440" cy="311760"/>
              </p14:xfrm>
            </p:contentPart>
          </mc:Choice>
          <mc:Fallback>
            <p:pic>
              <p:nvPicPr>
                <p:cNvPr id="173" name="Ink 172">
                  <a:extLst>
                    <a:ext uri="{FF2B5EF4-FFF2-40B4-BE49-F238E27FC236}">
                      <a16:creationId xmlns:a16="http://schemas.microsoft.com/office/drawing/2014/main" id="{3D63DF11-D1F9-A540-816C-2B59959BC3FF}"/>
                    </a:ext>
                  </a:extLst>
                </p:cNvPr>
                <p:cNvPicPr/>
                <p:nvPr/>
              </p:nvPicPr>
              <p:blipFill>
                <a:blip r:embed="rId86"/>
                <a:stretch>
                  <a:fillRect/>
                </a:stretch>
              </p:blipFill>
              <p:spPr>
                <a:xfrm>
                  <a:off x="7354510" y="6046663"/>
                  <a:ext cx="31104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74" name="Ink 173">
                  <a:extLst>
                    <a:ext uri="{FF2B5EF4-FFF2-40B4-BE49-F238E27FC236}">
                      <a16:creationId xmlns:a16="http://schemas.microsoft.com/office/drawing/2014/main" id="{0FE21BBA-6585-7544-804A-6A61218AD61A}"/>
                    </a:ext>
                  </a:extLst>
                </p14:cNvPr>
                <p14:cNvContentPartPr/>
                <p14:nvPr/>
              </p14:nvContentPartPr>
              <p14:xfrm>
                <a:off x="7923310" y="6326023"/>
                <a:ext cx="9360" cy="171720"/>
              </p14:xfrm>
            </p:contentPart>
          </mc:Choice>
          <mc:Fallback>
            <p:pic>
              <p:nvPicPr>
                <p:cNvPr id="174" name="Ink 173">
                  <a:extLst>
                    <a:ext uri="{FF2B5EF4-FFF2-40B4-BE49-F238E27FC236}">
                      <a16:creationId xmlns:a16="http://schemas.microsoft.com/office/drawing/2014/main" id="{0FE21BBA-6585-7544-804A-6A61218AD61A}"/>
                    </a:ext>
                  </a:extLst>
                </p:cNvPr>
                <p:cNvPicPr/>
                <p:nvPr/>
              </p:nvPicPr>
              <p:blipFill>
                <a:blip r:embed="rId88"/>
                <a:stretch>
                  <a:fillRect/>
                </a:stretch>
              </p:blipFill>
              <p:spPr>
                <a:xfrm>
                  <a:off x="7908190" y="6310903"/>
                  <a:ext cx="3960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75" name="Ink 174">
                  <a:extLst>
                    <a:ext uri="{FF2B5EF4-FFF2-40B4-BE49-F238E27FC236}">
                      <a16:creationId xmlns:a16="http://schemas.microsoft.com/office/drawing/2014/main" id="{7B66B5B3-36A5-BF40-8B7C-F986485D5FFB}"/>
                    </a:ext>
                  </a:extLst>
                </p14:cNvPr>
                <p14:cNvContentPartPr/>
                <p14:nvPr/>
              </p14:nvContentPartPr>
              <p14:xfrm>
                <a:off x="8238310" y="5875663"/>
                <a:ext cx="783360" cy="423360"/>
              </p14:xfrm>
            </p:contentPart>
          </mc:Choice>
          <mc:Fallback>
            <p:pic>
              <p:nvPicPr>
                <p:cNvPr id="175" name="Ink 174">
                  <a:extLst>
                    <a:ext uri="{FF2B5EF4-FFF2-40B4-BE49-F238E27FC236}">
                      <a16:creationId xmlns:a16="http://schemas.microsoft.com/office/drawing/2014/main" id="{7B66B5B3-36A5-BF40-8B7C-F986485D5FFB}"/>
                    </a:ext>
                  </a:extLst>
                </p:cNvPr>
                <p:cNvPicPr/>
                <p:nvPr/>
              </p:nvPicPr>
              <p:blipFill>
                <a:blip r:embed="rId90"/>
                <a:stretch>
                  <a:fillRect/>
                </a:stretch>
              </p:blipFill>
              <p:spPr>
                <a:xfrm>
                  <a:off x="8222830" y="5860543"/>
                  <a:ext cx="81396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76" name="Ink 175">
                  <a:extLst>
                    <a:ext uri="{FF2B5EF4-FFF2-40B4-BE49-F238E27FC236}">
                      <a16:creationId xmlns:a16="http://schemas.microsoft.com/office/drawing/2014/main" id="{86C529A0-76DA-A541-9727-B5C5ADA1AFC6}"/>
                    </a:ext>
                  </a:extLst>
                </p14:cNvPr>
                <p14:cNvContentPartPr/>
                <p14:nvPr/>
              </p14:nvContentPartPr>
              <p14:xfrm>
                <a:off x="9105550" y="5937943"/>
                <a:ext cx="122040" cy="131040"/>
              </p14:xfrm>
            </p:contentPart>
          </mc:Choice>
          <mc:Fallback>
            <p:pic>
              <p:nvPicPr>
                <p:cNvPr id="176" name="Ink 175">
                  <a:extLst>
                    <a:ext uri="{FF2B5EF4-FFF2-40B4-BE49-F238E27FC236}">
                      <a16:creationId xmlns:a16="http://schemas.microsoft.com/office/drawing/2014/main" id="{86C529A0-76DA-A541-9727-B5C5ADA1AFC6}"/>
                    </a:ext>
                  </a:extLst>
                </p:cNvPr>
                <p:cNvPicPr/>
                <p:nvPr/>
              </p:nvPicPr>
              <p:blipFill>
                <a:blip r:embed="rId92"/>
                <a:stretch>
                  <a:fillRect/>
                </a:stretch>
              </p:blipFill>
              <p:spPr>
                <a:xfrm>
                  <a:off x="9090430" y="5922823"/>
                  <a:ext cx="15264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77" name="Ink 176">
                  <a:extLst>
                    <a:ext uri="{FF2B5EF4-FFF2-40B4-BE49-F238E27FC236}">
                      <a16:creationId xmlns:a16="http://schemas.microsoft.com/office/drawing/2014/main" id="{562342C0-A2BB-B443-AF6D-56B4BB4EA47A}"/>
                    </a:ext>
                  </a:extLst>
                </p14:cNvPr>
                <p14:cNvContentPartPr/>
                <p14:nvPr/>
              </p14:nvContentPartPr>
              <p14:xfrm>
                <a:off x="9464470" y="6014983"/>
                <a:ext cx="6840" cy="104040"/>
              </p14:xfrm>
            </p:contentPart>
          </mc:Choice>
          <mc:Fallback>
            <p:pic>
              <p:nvPicPr>
                <p:cNvPr id="177" name="Ink 176">
                  <a:extLst>
                    <a:ext uri="{FF2B5EF4-FFF2-40B4-BE49-F238E27FC236}">
                      <a16:creationId xmlns:a16="http://schemas.microsoft.com/office/drawing/2014/main" id="{562342C0-A2BB-B443-AF6D-56B4BB4EA47A}"/>
                    </a:ext>
                  </a:extLst>
                </p:cNvPr>
                <p:cNvPicPr/>
                <p:nvPr/>
              </p:nvPicPr>
              <p:blipFill>
                <a:blip r:embed="rId94"/>
                <a:stretch>
                  <a:fillRect/>
                </a:stretch>
              </p:blipFill>
              <p:spPr>
                <a:xfrm>
                  <a:off x="9449350" y="5999863"/>
                  <a:ext cx="374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78" name="Ink 177">
                  <a:extLst>
                    <a:ext uri="{FF2B5EF4-FFF2-40B4-BE49-F238E27FC236}">
                      <a16:creationId xmlns:a16="http://schemas.microsoft.com/office/drawing/2014/main" id="{3C5B5A79-E4E7-DB49-9647-F89DEA6F8DEC}"/>
                    </a:ext>
                  </a:extLst>
                </p14:cNvPr>
                <p14:cNvContentPartPr/>
                <p14:nvPr/>
              </p14:nvContentPartPr>
              <p14:xfrm>
                <a:off x="9636550" y="5811223"/>
                <a:ext cx="138960" cy="298440"/>
              </p14:xfrm>
            </p:contentPart>
          </mc:Choice>
          <mc:Fallback>
            <p:pic>
              <p:nvPicPr>
                <p:cNvPr id="178" name="Ink 177">
                  <a:extLst>
                    <a:ext uri="{FF2B5EF4-FFF2-40B4-BE49-F238E27FC236}">
                      <a16:creationId xmlns:a16="http://schemas.microsoft.com/office/drawing/2014/main" id="{3C5B5A79-E4E7-DB49-9647-F89DEA6F8DEC}"/>
                    </a:ext>
                  </a:extLst>
                </p:cNvPr>
                <p:cNvPicPr/>
                <p:nvPr/>
              </p:nvPicPr>
              <p:blipFill>
                <a:blip r:embed="rId96"/>
                <a:stretch>
                  <a:fillRect/>
                </a:stretch>
              </p:blipFill>
              <p:spPr>
                <a:xfrm>
                  <a:off x="9621070" y="5796103"/>
                  <a:ext cx="16956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79" name="Ink 178">
                  <a:extLst>
                    <a:ext uri="{FF2B5EF4-FFF2-40B4-BE49-F238E27FC236}">
                      <a16:creationId xmlns:a16="http://schemas.microsoft.com/office/drawing/2014/main" id="{A2E3954F-9B69-674F-9504-915F57248808}"/>
                    </a:ext>
                  </a:extLst>
                </p14:cNvPr>
                <p14:cNvContentPartPr/>
                <p14:nvPr/>
              </p14:nvContentPartPr>
              <p14:xfrm>
                <a:off x="9813310" y="5733103"/>
                <a:ext cx="161640" cy="100800"/>
              </p14:xfrm>
            </p:contentPart>
          </mc:Choice>
          <mc:Fallback>
            <p:pic>
              <p:nvPicPr>
                <p:cNvPr id="179" name="Ink 178">
                  <a:extLst>
                    <a:ext uri="{FF2B5EF4-FFF2-40B4-BE49-F238E27FC236}">
                      <a16:creationId xmlns:a16="http://schemas.microsoft.com/office/drawing/2014/main" id="{A2E3954F-9B69-674F-9504-915F57248808}"/>
                    </a:ext>
                  </a:extLst>
                </p:cNvPr>
                <p:cNvPicPr/>
                <p:nvPr/>
              </p:nvPicPr>
              <p:blipFill>
                <a:blip r:embed="rId98"/>
                <a:stretch>
                  <a:fillRect/>
                </a:stretch>
              </p:blipFill>
              <p:spPr>
                <a:xfrm>
                  <a:off x="9798190" y="5717983"/>
                  <a:ext cx="1922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80" name="Ink 179">
                  <a:extLst>
                    <a:ext uri="{FF2B5EF4-FFF2-40B4-BE49-F238E27FC236}">
                      <a16:creationId xmlns:a16="http://schemas.microsoft.com/office/drawing/2014/main" id="{80CC3CAE-5065-AD47-A1D7-AF8303A1E665}"/>
                    </a:ext>
                  </a:extLst>
                </p14:cNvPr>
                <p14:cNvContentPartPr/>
                <p14:nvPr/>
              </p14:nvContentPartPr>
              <p14:xfrm>
                <a:off x="10049110" y="5574703"/>
                <a:ext cx="122760" cy="341280"/>
              </p14:xfrm>
            </p:contentPart>
          </mc:Choice>
          <mc:Fallback>
            <p:pic>
              <p:nvPicPr>
                <p:cNvPr id="180" name="Ink 179">
                  <a:extLst>
                    <a:ext uri="{FF2B5EF4-FFF2-40B4-BE49-F238E27FC236}">
                      <a16:creationId xmlns:a16="http://schemas.microsoft.com/office/drawing/2014/main" id="{80CC3CAE-5065-AD47-A1D7-AF8303A1E665}"/>
                    </a:ext>
                  </a:extLst>
                </p:cNvPr>
                <p:cNvPicPr/>
                <p:nvPr/>
              </p:nvPicPr>
              <p:blipFill>
                <a:blip r:embed="rId100"/>
                <a:stretch>
                  <a:fillRect/>
                </a:stretch>
              </p:blipFill>
              <p:spPr>
                <a:xfrm>
                  <a:off x="10033990" y="5559223"/>
                  <a:ext cx="15300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81" name="Ink 180">
                  <a:extLst>
                    <a:ext uri="{FF2B5EF4-FFF2-40B4-BE49-F238E27FC236}">
                      <a16:creationId xmlns:a16="http://schemas.microsoft.com/office/drawing/2014/main" id="{971EB3CE-A642-2B4F-9FA6-ADD84CB0DB17}"/>
                    </a:ext>
                  </a:extLst>
                </p14:cNvPr>
                <p14:cNvContentPartPr/>
                <p14:nvPr/>
              </p14:nvContentPartPr>
              <p14:xfrm>
                <a:off x="10401910" y="5715823"/>
                <a:ext cx="263880" cy="423000"/>
              </p14:xfrm>
            </p:contentPart>
          </mc:Choice>
          <mc:Fallback>
            <p:pic>
              <p:nvPicPr>
                <p:cNvPr id="181" name="Ink 180">
                  <a:extLst>
                    <a:ext uri="{FF2B5EF4-FFF2-40B4-BE49-F238E27FC236}">
                      <a16:creationId xmlns:a16="http://schemas.microsoft.com/office/drawing/2014/main" id="{971EB3CE-A642-2B4F-9FA6-ADD84CB0DB17}"/>
                    </a:ext>
                  </a:extLst>
                </p:cNvPr>
                <p:cNvPicPr/>
                <p:nvPr/>
              </p:nvPicPr>
              <p:blipFill>
                <a:blip r:embed="rId102"/>
                <a:stretch>
                  <a:fillRect/>
                </a:stretch>
              </p:blipFill>
              <p:spPr>
                <a:xfrm>
                  <a:off x="10386790" y="5700703"/>
                  <a:ext cx="29448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82" name="Ink 181">
                  <a:extLst>
                    <a:ext uri="{FF2B5EF4-FFF2-40B4-BE49-F238E27FC236}">
                      <a16:creationId xmlns:a16="http://schemas.microsoft.com/office/drawing/2014/main" id="{9F9D4F84-552A-6B42-AB14-21C164CFBD74}"/>
                    </a:ext>
                  </a:extLst>
                </p14:cNvPr>
                <p14:cNvContentPartPr/>
                <p14:nvPr/>
              </p14:nvContentPartPr>
              <p14:xfrm>
                <a:off x="10967470" y="6038383"/>
                <a:ext cx="13680" cy="150840"/>
              </p14:xfrm>
            </p:contentPart>
          </mc:Choice>
          <mc:Fallback>
            <p:pic>
              <p:nvPicPr>
                <p:cNvPr id="182" name="Ink 181">
                  <a:extLst>
                    <a:ext uri="{FF2B5EF4-FFF2-40B4-BE49-F238E27FC236}">
                      <a16:creationId xmlns:a16="http://schemas.microsoft.com/office/drawing/2014/main" id="{9F9D4F84-552A-6B42-AB14-21C164CFBD74}"/>
                    </a:ext>
                  </a:extLst>
                </p:cNvPr>
                <p:cNvPicPr/>
                <p:nvPr/>
              </p:nvPicPr>
              <p:blipFill>
                <a:blip r:embed="rId104"/>
                <a:stretch>
                  <a:fillRect/>
                </a:stretch>
              </p:blipFill>
              <p:spPr>
                <a:xfrm>
                  <a:off x="10952350" y="6023263"/>
                  <a:ext cx="442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84" name="Ink 183">
                  <a:extLst>
                    <a:ext uri="{FF2B5EF4-FFF2-40B4-BE49-F238E27FC236}">
                      <a16:creationId xmlns:a16="http://schemas.microsoft.com/office/drawing/2014/main" id="{0C262D02-C9D7-0C41-A3A6-DD62EF0AE865}"/>
                    </a:ext>
                  </a:extLst>
                </p14:cNvPr>
                <p14:cNvContentPartPr/>
                <p14:nvPr/>
              </p14:nvContentPartPr>
              <p14:xfrm>
                <a:off x="11172310" y="5682703"/>
                <a:ext cx="478440" cy="270000"/>
              </p14:xfrm>
            </p:contentPart>
          </mc:Choice>
          <mc:Fallback>
            <p:pic>
              <p:nvPicPr>
                <p:cNvPr id="184" name="Ink 183">
                  <a:extLst>
                    <a:ext uri="{FF2B5EF4-FFF2-40B4-BE49-F238E27FC236}">
                      <a16:creationId xmlns:a16="http://schemas.microsoft.com/office/drawing/2014/main" id="{0C262D02-C9D7-0C41-A3A6-DD62EF0AE865}"/>
                    </a:ext>
                  </a:extLst>
                </p:cNvPr>
                <p:cNvPicPr/>
                <p:nvPr/>
              </p:nvPicPr>
              <p:blipFill>
                <a:blip r:embed="rId106"/>
                <a:stretch>
                  <a:fillRect/>
                </a:stretch>
              </p:blipFill>
              <p:spPr>
                <a:xfrm>
                  <a:off x="11157190" y="5667583"/>
                  <a:ext cx="50868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85" name="Ink 184">
                  <a:extLst>
                    <a:ext uri="{FF2B5EF4-FFF2-40B4-BE49-F238E27FC236}">
                      <a16:creationId xmlns:a16="http://schemas.microsoft.com/office/drawing/2014/main" id="{1030E422-264E-A345-A67E-036E18CA1FB5}"/>
                    </a:ext>
                  </a:extLst>
                </p14:cNvPr>
                <p14:cNvContentPartPr/>
                <p14:nvPr/>
              </p14:nvContentPartPr>
              <p14:xfrm>
                <a:off x="11650030" y="5743903"/>
                <a:ext cx="302040" cy="160920"/>
              </p14:xfrm>
            </p:contentPart>
          </mc:Choice>
          <mc:Fallback>
            <p:pic>
              <p:nvPicPr>
                <p:cNvPr id="185" name="Ink 184">
                  <a:extLst>
                    <a:ext uri="{FF2B5EF4-FFF2-40B4-BE49-F238E27FC236}">
                      <a16:creationId xmlns:a16="http://schemas.microsoft.com/office/drawing/2014/main" id="{1030E422-264E-A345-A67E-036E18CA1FB5}"/>
                    </a:ext>
                  </a:extLst>
                </p:cNvPr>
                <p:cNvPicPr/>
                <p:nvPr/>
              </p:nvPicPr>
              <p:blipFill>
                <a:blip r:embed="rId108"/>
                <a:stretch>
                  <a:fillRect/>
                </a:stretch>
              </p:blipFill>
              <p:spPr>
                <a:xfrm>
                  <a:off x="11634550" y="5728783"/>
                  <a:ext cx="3326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86" name="Ink 185">
                  <a:extLst>
                    <a:ext uri="{FF2B5EF4-FFF2-40B4-BE49-F238E27FC236}">
                      <a16:creationId xmlns:a16="http://schemas.microsoft.com/office/drawing/2014/main" id="{2D8736A1-00BA-944C-AA72-FB1885230B98}"/>
                    </a:ext>
                  </a:extLst>
                </p14:cNvPr>
                <p14:cNvContentPartPr/>
                <p14:nvPr/>
              </p14:nvContentPartPr>
              <p14:xfrm>
                <a:off x="11659750" y="5738143"/>
                <a:ext cx="236160" cy="293760"/>
              </p14:xfrm>
            </p:contentPart>
          </mc:Choice>
          <mc:Fallback>
            <p:pic>
              <p:nvPicPr>
                <p:cNvPr id="186" name="Ink 185">
                  <a:extLst>
                    <a:ext uri="{FF2B5EF4-FFF2-40B4-BE49-F238E27FC236}">
                      <a16:creationId xmlns:a16="http://schemas.microsoft.com/office/drawing/2014/main" id="{2D8736A1-00BA-944C-AA72-FB1885230B98}"/>
                    </a:ext>
                  </a:extLst>
                </p:cNvPr>
                <p:cNvPicPr/>
                <p:nvPr/>
              </p:nvPicPr>
              <p:blipFill>
                <a:blip r:embed="rId110"/>
                <a:stretch>
                  <a:fillRect/>
                </a:stretch>
              </p:blipFill>
              <p:spPr>
                <a:xfrm>
                  <a:off x="11644630" y="5723023"/>
                  <a:ext cx="26676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87" name="Ink 186">
                  <a:extLst>
                    <a:ext uri="{FF2B5EF4-FFF2-40B4-BE49-F238E27FC236}">
                      <a16:creationId xmlns:a16="http://schemas.microsoft.com/office/drawing/2014/main" id="{A77143C1-312F-E542-B610-A7E7CBD2E194}"/>
                    </a:ext>
                  </a:extLst>
                </p14:cNvPr>
                <p14:cNvContentPartPr/>
                <p14:nvPr/>
              </p14:nvContentPartPr>
              <p14:xfrm>
                <a:off x="5632630" y="6507823"/>
                <a:ext cx="1019520" cy="86400"/>
              </p14:xfrm>
            </p:contentPart>
          </mc:Choice>
          <mc:Fallback>
            <p:pic>
              <p:nvPicPr>
                <p:cNvPr id="187" name="Ink 186">
                  <a:extLst>
                    <a:ext uri="{FF2B5EF4-FFF2-40B4-BE49-F238E27FC236}">
                      <a16:creationId xmlns:a16="http://schemas.microsoft.com/office/drawing/2014/main" id="{A77143C1-312F-E542-B610-A7E7CBD2E194}"/>
                    </a:ext>
                  </a:extLst>
                </p:cNvPr>
                <p:cNvPicPr/>
                <p:nvPr/>
              </p:nvPicPr>
              <p:blipFill>
                <a:blip r:embed="rId112"/>
                <a:stretch>
                  <a:fillRect/>
                </a:stretch>
              </p:blipFill>
              <p:spPr>
                <a:xfrm>
                  <a:off x="5617510" y="6492343"/>
                  <a:ext cx="105012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88" name="Ink 187">
                  <a:extLst>
                    <a:ext uri="{FF2B5EF4-FFF2-40B4-BE49-F238E27FC236}">
                      <a16:creationId xmlns:a16="http://schemas.microsoft.com/office/drawing/2014/main" id="{D2A5CCAB-CB3A-864C-9DE2-D7A63E18D299}"/>
                    </a:ext>
                  </a:extLst>
                </p14:cNvPr>
                <p14:cNvContentPartPr/>
                <p14:nvPr/>
              </p14:nvContentPartPr>
              <p14:xfrm>
                <a:off x="7163350" y="6546343"/>
                <a:ext cx="583920" cy="53280"/>
              </p14:xfrm>
            </p:contentPart>
          </mc:Choice>
          <mc:Fallback>
            <p:pic>
              <p:nvPicPr>
                <p:cNvPr id="188" name="Ink 187">
                  <a:extLst>
                    <a:ext uri="{FF2B5EF4-FFF2-40B4-BE49-F238E27FC236}">
                      <a16:creationId xmlns:a16="http://schemas.microsoft.com/office/drawing/2014/main" id="{D2A5CCAB-CB3A-864C-9DE2-D7A63E18D299}"/>
                    </a:ext>
                  </a:extLst>
                </p:cNvPr>
                <p:cNvPicPr/>
                <p:nvPr/>
              </p:nvPicPr>
              <p:blipFill>
                <a:blip r:embed="rId114"/>
                <a:stretch>
                  <a:fillRect/>
                </a:stretch>
              </p:blipFill>
              <p:spPr>
                <a:xfrm>
                  <a:off x="7148230" y="6530863"/>
                  <a:ext cx="61416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89" name="Ink 188">
                  <a:extLst>
                    <a:ext uri="{FF2B5EF4-FFF2-40B4-BE49-F238E27FC236}">
                      <a16:creationId xmlns:a16="http://schemas.microsoft.com/office/drawing/2014/main" id="{4ABB11DC-2F76-B246-9E94-3F2F818437B6}"/>
                    </a:ext>
                  </a:extLst>
                </p14:cNvPr>
                <p14:cNvContentPartPr/>
                <p14:nvPr/>
              </p14:nvContentPartPr>
              <p14:xfrm>
                <a:off x="8522350" y="6443383"/>
                <a:ext cx="614520" cy="74880"/>
              </p14:xfrm>
            </p:contentPart>
          </mc:Choice>
          <mc:Fallback>
            <p:pic>
              <p:nvPicPr>
                <p:cNvPr id="189" name="Ink 188">
                  <a:extLst>
                    <a:ext uri="{FF2B5EF4-FFF2-40B4-BE49-F238E27FC236}">
                      <a16:creationId xmlns:a16="http://schemas.microsoft.com/office/drawing/2014/main" id="{4ABB11DC-2F76-B246-9E94-3F2F818437B6}"/>
                    </a:ext>
                  </a:extLst>
                </p:cNvPr>
                <p:cNvPicPr/>
                <p:nvPr/>
              </p:nvPicPr>
              <p:blipFill>
                <a:blip r:embed="rId116"/>
                <a:stretch>
                  <a:fillRect/>
                </a:stretch>
              </p:blipFill>
              <p:spPr>
                <a:xfrm>
                  <a:off x="8507230" y="6428263"/>
                  <a:ext cx="64512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90" name="Ink 189">
                  <a:extLst>
                    <a:ext uri="{FF2B5EF4-FFF2-40B4-BE49-F238E27FC236}">
                      <a16:creationId xmlns:a16="http://schemas.microsoft.com/office/drawing/2014/main" id="{80F3BF08-8367-E549-8B65-1F32BF902AA7}"/>
                    </a:ext>
                  </a:extLst>
                </p14:cNvPr>
                <p14:cNvContentPartPr/>
                <p14:nvPr/>
              </p14:nvContentPartPr>
              <p14:xfrm>
                <a:off x="9708550" y="6342583"/>
                <a:ext cx="281160" cy="18720"/>
              </p14:xfrm>
            </p:contentPart>
          </mc:Choice>
          <mc:Fallback>
            <p:pic>
              <p:nvPicPr>
                <p:cNvPr id="190" name="Ink 189">
                  <a:extLst>
                    <a:ext uri="{FF2B5EF4-FFF2-40B4-BE49-F238E27FC236}">
                      <a16:creationId xmlns:a16="http://schemas.microsoft.com/office/drawing/2014/main" id="{80F3BF08-8367-E549-8B65-1F32BF902AA7}"/>
                    </a:ext>
                  </a:extLst>
                </p:cNvPr>
                <p:cNvPicPr/>
                <p:nvPr/>
              </p:nvPicPr>
              <p:blipFill>
                <a:blip r:embed="rId118"/>
                <a:stretch>
                  <a:fillRect/>
                </a:stretch>
              </p:blipFill>
              <p:spPr>
                <a:xfrm>
                  <a:off x="9693430" y="6327463"/>
                  <a:ext cx="3117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91" name="Ink 190">
                  <a:extLst>
                    <a:ext uri="{FF2B5EF4-FFF2-40B4-BE49-F238E27FC236}">
                      <a16:creationId xmlns:a16="http://schemas.microsoft.com/office/drawing/2014/main" id="{F9BA8FA9-1F89-8C49-BEB0-BA08AD357B21}"/>
                    </a:ext>
                  </a:extLst>
                </p14:cNvPr>
                <p14:cNvContentPartPr/>
                <p14:nvPr/>
              </p14:nvContentPartPr>
              <p14:xfrm>
                <a:off x="11453470" y="6354463"/>
                <a:ext cx="563760" cy="48600"/>
              </p14:xfrm>
            </p:contentPart>
          </mc:Choice>
          <mc:Fallback>
            <p:pic>
              <p:nvPicPr>
                <p:cNvPr id="191" name="Ink 190">
                  <a:extLst>
                    <a:ext uri="{FF2B5EF4-FFF2-40B4-BE49-F238E27FC236}">
                      <a16:creationId xmlns:a16="http://schemas.microsoft.com/office/drawing/2014/main" id="{F9BA8FA9-1F89-8C49-BEB0-BA08AD357B21}"/>
                    </a:ext>
                  </a:extLst>
                </p:cNvPr>
                <p:cNvPicPr/>
                <p:nvPr/>
              </p:nvPicPr>
              <p:blipFill>
                <a:blip r:embed="rId120"/>
                <a:stretch>
                  <a:fillRect/>
                </a:stretch>
              </p:blipFill>
              <p:spPr>
                <a:xfrm>
                  <a:off x="11438350" y="6339343"/>
                  <a:ext cx="594360" cy="79200"/>
                </a:xfrm>
                <a:prstGeom prst="rect">
                  <a:avLst/>
                </a:prstGeom>
              </p:spPr>
            </p:pic>
          </mc:Fallback>
        </mc:AlternateContent>
      </p:grpSp>
      <p:grpSp>
        <p:nvGrpSpPr>
          <p:cNvPr id="204" name="Group 203">
            <a:extLst>
              <a:ext uri="{FF2B5EF4-FFF2-40B4-BE49-F238E27FC236}">
                <a16:creationId xmlns:a16="http://schemas.microsoft.com/office/drawing/2014/main" id="{7B6FEE1E-5714-CC49-A62E-357C16FA61D2}"/>
              </a:ext>
            </a:extLst>
          </p:cNvPr>
          <p:cNvGrpSpPr/>
          <p:nvPr/>
        </p:nvGrpSpPr>
        <p:grpSpPr>
          <a:xfrm>
            <a:off x="1230190" y="3953263"/>
            <a:ext cx="3857760" cy="2812680"/>
            <a:chOff x="1230190" y="3953263"/>
            <a:chExt cx="3857760" cy="2812680"/>
          </a:xfrm>
        </p:grpSpPr>
        <mc:AlternateContent xmlns:mc="http://schemas.openxmlformats.org/markup-compatibility/2006">
          <mc:Choice xmlns:p14="http://schemas.microsoft.com/office/powerpoint/2010/main" Requires="p14">
            <p:contentPart p14:bwMode="auto" r:id="rId121">
              <p14:nvContentPartPr>
                <p14:cNvPr id="74" name="Ink 73">
                  <a:extLst>
                    <a:ext uri="{FF2B5EF4-FFF2-40B4-BE49-F238E27FC236}">
                      <a16:creationId xmlns:a16="http://schemas.microsoft.com/office/drawing/2014/main" id="{21500E59-3C97-C34D-8C03-9D0ED10B8B39}"/>
                    </a:ext>
                  </a:extLst>
                </p14:cNvPr>
                <p14:cNvContentPartPr/>
                <p14:nvPr/>
              </p14:nvContentPartPr>
              <p14:xfrm>
                <a:off x="3209110" y="4518463"/>
                <a:ext cx="300600" cy="318240"/>
              </p14:xfrm>
            </p:contentPart>
          </mc:Choice>
          <mc:Fallback>
            <p:pic>
              <p:nvPicPr>
                <p:cNvPr id="74" name="Ink 73">
                  <a:extLst>
                    <a:ext uri="{FF2B5EF4-FFF2-40B4-BE49-F238E27FC236}">
                      <a16:creationId xmlns:a16="http://schemas.microsoft.com/office/drawing/2014/main" id="{21500E59-3C97-C34D-8C03-9D0ED10B8B39}"/>
                    </a:ext>
                  </a:extLst>
                </p:cNvPr>
                <p:cNvPicPr/>
                <p:nvPr/>
              </p:nvPicPr>
              <p:blipFill>
                <a:blip r:embed="rId122"/>
                <a:stretch>
                  <a:fillRect/>
                </a:stretch>
              </p:blipFill>
              <p:spPr>
                <a:xfrm>
                  <a:off x="3193630" y="4502983"/>
                  <a:ext cx="33084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5" name="Ink 74">
                  <a:extLst>
                    <a:ext uri="{FF2B5EF4-FFF2-40B4-BE49-F238E27FC236}">
                      <a16:creationId xmlns:a16="http://schemas.microsoft.com/office/drawing/2014/main" id="{B46740BD-668D-634A-A8DE-93797C90BCCC}"/>
                    </a:ext>
                  </a:extLst>
                </p14:cNvPr>
                <p14:cNvContentPartPr/>
                <p14:nvPr/>
              </p14:nvContentPartPr>
              <p14:xfrm>
                <a:off x="3583870" y="4530343"/>
                <a:ext cx="144000" cy="319680"/>
              </p14:xfrm>
            </p:contentPart>
          </mc:Choice>
          <mc:Fallback>
            <p:pic>
              <p:nvPicPr>
                <p:cNvPr id="75" name="Ink 74">
                  <a:extLst>
                    <a:ext uri="{FF2B5EF4-FFF2-40B4-BE49-F238E27FC236}">
                      <a16:creationId xmlns:a16="http://schemas.microsoft.com/office/drawing/2014/main" id="{B46740BD-668D-634A-A8DE-93797C90BCCC}"/>
                    </a:ext>
                  </a:extLst>
                </p:cNvPr>
                <p:cNvPicPr/>
                <p:nvPr/>
              </p:nvPicPr>
              <p:blipFill>
                <a:blip r:embed="rId124"/>
                <a:stretch>
                  <a:fillRect/>
                </a:stretch>
              </p:blipFill>
              <p:spPr>
                <a:xfrm>
                  <a:off x="3568390" y="4515223"/>
                  <a:ext cx="17460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6" name="Ink 75">
                  <a:extLst>
                    <a:ext uri="{FF2B5EF4-FFF2-40B4-BE49-F238E27FC236}">
                      <a16:creationId xmlns:a16="http://schemas.microsoft.com/office/drawing/2014/main" id="{1231892C-8F1A-6140-B582-89BCCF8F8B54}"/>
                    </a:ext>
                  </a:extLst>
                </p14:cNvPr>
                <p14:cNvContentPartPr/>
                <p14:nvPr/>
              </p14:nvContentPartPr>
              <p14:xfrm>
                <a:off x="3588910" y="4490383"/>
                <a:ext cx="228240" cy="82800"/>
              </p14:xfrm>
            </p:contentPart>
          </mc:Choice>
          <mc:Fallback>
            <p:pic>
              <p:nvPicPr>
                <p:cNvPr id="76" name="Ink 75">
                  <a:extLst>
                    <a:ext uri="{FF2B5EF4-FFF2-40B4-BE49-F238E27FC236}">
                      <a16:creationId xmlns:a16="http://schemas.microsoft.com/office/drawing/2014/main" id="{1231892C-8F1A-6140-B582-89BCCF8F8B54}"/>
                    </a:ext>
                  </a:extLst>
                </p:cNvPr>
                <p:cNvPicPr/>
                <p:nvPr/>
              </p:nvPicPr>
              <p:blipFill>
                <a:blip r:embed="rId126"/>
                <a:stretch>
                  <a:fillRect/>
                </a:stretch>
              </p:blipFill>
              <p:spPr>
                <a:xfrm>
                  <a:off x="3573790" y="4475263"/>
                  <a:ext cx="25884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7" name="Ink 76">
                  <a:extLst>
                    <a:ext uri="{FF2B5EF4-FFF2-40B4-BE49-F238E27FC236}">
                      <a16:creationId xmlns:a16="http://schemas.microsoft.com/office/drawing/2014/main" id="{B185FE67-E975-5847-AB0C-606AD8016969}"/>
                    </a:ext>
                  </a:extLst>
                </p14:cNvPr>
                <p14:cNvContentPartPr/>
                <p14:nvPr/>
              </p14:nvContentPartPr>
              <p14:xfrm>
                <a:off x="3897430" y="4372303"/>
                <a:ext cx="203760" cy="458280"/>
              </p14:xfrm>
            </p:contentPart>
          </mc:Choice>
          <mc:Fallback>
            <p:pic>
              <p:nvPicPr>
                <p:cNvPr id="77" name="Ink 76">
                  <a:extLst>
                    <a:ext uri="{FF2B5EF4-FFF2-40B4-BE49-F238E27FC236}">
                      <a16:creationId xmlns:a16="http://schemas.microsoft.com/office/drawing/2014/main" id="{B185FE67-E975-5847-AB0C-606AD8016969}"/>
                    </a:ext>
                  </a:extLst>
                </p:cNvPr>
                <p:cNvPicPr/>
                <p:nvPr/>
              </p:nvPicPr>
              <p:blipFill>
                <a:blip r:embed="rId128"/>
                <a:stretch>
                  <a:fillRect/>
                </a:stretch>
              </p:blipFill>
              <p:spPr>
                <a:xfrm>
                  <a:off x="3881950" y="4357183"/>
                  <a:ext cx="234360" cy="4888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8" name="Ink 77">
                  <a:extLst>
                    <a:ext uri="{FF2B5EF4-FFF2-40B4-BE49-F238E27FC236}">
                      <a16:creationId xmlns:a16="http://schemas.microsoft.com/office/drawing/2014/main" id="{5EE62EDF-64B5-0E40-8DDD-988D4D548AE4}"/>
                    </a:ext>
                  </a:extLst>
                </p14:cNvPr>
                <p14:cNvContentPartPr/>
                <p14:nvPr/>
              </p14:nvContentPartPr>
              <p14:xfrm>
                <a:off x="3832630" y="4473463"/>
                <a:ext cx="63360" cy="25200"/>
              </p14:xfrm>
            </p:contentPart>
          </mc:Choice>
          <mc:Fallback>
            <p:pic>
              <p:nvPicPr>
                <p:cNvPr id="78" name="Ink 77">
                  <a:extLst>
                    <a:ext uri="{FF2B5EF4-FFF2-40B4-BE49-F238E27FC236}">
                      <a16:creationId xmlns:a16="http://schemas.microsoft.com/office/drawing/2014/main" id="{5EE62EDF-64B5-0E40-8DDD-988D4D548AE4}"/>
                    </a:ext>
                  </a:extLst>
                </p:cNvPr>
                <p:cNvPicPr/>
                <p:nvPr/>
              </p:nvPicPr>
              <p:blipFill>
                <a:blip r:embed="rId130"/>
                <a:stretch>
                  <a:fillRect/>
                </a:stretch>
              </p:blipFill>
              <p:spPr>
                <a:xfrm>
                  <a:off x="3817510" y="4457983"/>
                  <a:ext cx="939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79" name="Ink 78">
                  <a:extLst>
                    <a:ext uri="{FF2B5EF4-FFF2-40B4-BE49-F238E27FC236}">
                      <a16:creationId xmlns:a16="http://schemas.microsoft.com/office/drawing/2014/main" id="{E499273F-5169-E34A-91FC-CBA7ACAFFAF8}"/>
                    </a:ext>
                  </a:extLst>
                </p14:cNvPr>
                <p14:cNvContentPartPr/>
                <p14:nvPr/>
              </p14:nvContentPartPr>
              <p14:xfrm>
                <a:off x="4205230" y="4603423"/>
                <a:ext cx="25920" cy="27000"/>
              </p14:xfrm>
            </p:contentPart>
          </mc:Choice>
          <mc:Fallback>
            <p:pic>
              <p:nvPicPr>
                <p:cNvPr id="79" name="Ink 78">
                  <a:extLst>
                    <a:ext uri="{FF2B5EF4-FFF2-40B4-BE49-F238E27FC236}">
                      <a16:creationId xmlns:a16="http://schemas.microsoft.com/office/drawing/2014/main" id="{E499273F-5169-E34A-91FC-CBA7ACAFFAF8}"/>
                    </a:ext>
                  </a:extLst>
                </p:cNvPr>
                <p:cNvPicPr/>
                <p:nvPr/>
              </p:nvPicPr>
              <p:blipFill>
                <a:blip r:embed="rId132"/>
                <a:stretch>
                  <a:fillRect/>
                </a:stretch>
              </p:blipFill>
              <p:spPr>
                <a:xfrm>
                  <a:off x="4190110" y="4588303"/>
                  <a:ext cx="5652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1" name="Ink 80">
                  <a:extLst>
                    <a:ext uri="{FF2B5EF4-FFF2-40B4-BE49-F238E27FC236}">
                      <a16:creationId xmlns:a16="http://schemas.microsoft.com/office/drawing/2014/main" id="{B1956CB9-96B1-794E-8C7E-91AFE96083ED}"/>
                    </a:ext>
                  </a:extLst>
                </p14:cNvPr>
                <p14:cNvContentPartPr/>
                <p14:nvPr/>
              </p14:nvContentPartPr>
              <p14:xfrm>
                <a:off x="4390990" y="4463743"/>
                <a:ext cx="55800" cy="239760"/>
              </p14:xfrm>
            </p:contentPart>
          </mc:Choice>
          <mc:Fallback>
            <p:pic>
              <p:nvPicPr>
                <p:cNvPr id="81" name="Ink 80">
                  <a:extLst>
                    <a:ext uri="{FF2B5EF4-FFF2-40B4-BE49-F238E27FC236}">
                      <a16:creationId xmlns:a16="http://schemas.microsoft.com/office/drawing/2014/main" id="{B1956CB9-96B1-794E-8C7E-91AFE96083ED}"/>
                    </a:ext>
                  </a:extLst>
                </p:cNvPr>
                <p:cNvPicPr/>
                <p:nvPr/>
              </p:nvPicPr>
              <p:blipFill>
                <a:blip r:embed="rId134"/>
                <a:stretch>
                  <a:fillRect/>
                </a:stretch>
              </p:blipFill>
              <p:spPr>
                <a:xfrm>
                  <a:off x="4375870" y="4448263"/>
                  <a:ext cx="8604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2" name="Ink 81">
                  <a:extLst>
                    <a:ext uri="{FF2B5EF4-FFF2-40B4-BE49-F238E27FC236}">
                      <a16:creationId xmlns:a16="http://schemas.microsoft.com/office/drawing/2014/main" id="{793585FD-A1E8-DF4D-B85C-0DE0EB65E669}"/>
                    </a:ext>
                  </a:extLst>
                </p14:cNvPr>
                <p14:cNvContentPartPr/>
                <p14:nvPr/>
              </p14:nvContentPartPr>
              <p14:xfrm>
                <a:off x="4362910" y="4249183"/>
                <a:ext cx="11520" cy="32400"/>
              </p14:xfrm>
            </p:contentPart>
          </mc:Choice>
          <mc:Fallback>
            <p:pic>
              <p:nvPicPr>
                <p:cNvPr id="82" name="Ink 81">
                  <a:extLst>
                    <a:ext uri="{FF2B5EF4-FFF2-40B4-BE49-F238E27FC236}">
                      <a16:creationId xmlns:a16="http://schemas.microsoft.com/office/drawing/2014/main" id="{793585FD-A1E8-DF4D-B85C-0DE0EB65E669}"/>
                    </a:ext>
                  </a:extLst>
                </p:cNvPr>
                <p:cNvPicPr/>
                <p:nvPr/>
              </p:nvPicPr>
              <p:blipFill>
                <a:blip r:embed="rId136"/>
                <a:stretch>
                  <a:fillRect/>
                </a:stretch>
              </p:blipFill>
              <p:spPr>
                <a:xfrm>
                  <a:off x="4347790" y="4234063"/>
                  <a:ext cx="4212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3" name="Ink 82">
                  <a:extLst>
                    <a:ext uri="{FF2B5EF4-FFF2-40B4-BE49-F238E27FC236}">
                      <a16:creationId xmlns:a16="http://schemas.microsoft.com/office/drawing/2014/main" id="{9C133E70-80CD-4740-8A47-536B8561647F}"/>
                    </a:ext>
                  </a:extLst>
                </p14:cNvPr>
                <p14:cNvContentPartPr/>
                <p14:nvPr/>
              </p14:nvContentPartPr>
              <p14:xfrm>
                <a:off x="4545790" y="4253863"/>
                <a:ext cx="294480" cy="397800"/>
              </p14:xfrm>
            </p:contentPart>
          </mc:Choice>
          <mc:Fallback>
            <p:pic>
              <p:nvPicPr>
                <p:cNvPr id="83" name="Ink 82">
                  <a:extLst>
                    <a:ext uri="{FF2B5EF4-FFF2-40B4-BE49-F238E27FC236}">
                      <a16:creationId xmlns:a16="http://schemas.microsoft.com/office/drawing/2014/main" id="{9C133E70-80CD-4740-8A47-536B8561647F}"/>
                    </a:ext>
                  </a:extLst>
                </p:cNvPr>
                <p:cNvPicPr/>
                <p:nvPr/>
              </p:nvPicPr>
              <p:blipFill>
                <a:blip r:embed="rId138"/>
                <a:stretch>
                  <a:fillRect/>
                </a:stretch>
              </p:blipFill>
              <p:spPr>
                <a:xfrm>
                  <a:off x="4530670" y="4238743"/>
                  <a:ext cx="325080" cy="4284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5" name="Ink 84">
                  <a:extLst>
                    <a:ext uri="{FF2B5EF4-FFF2-40B4-BE49-F238E27FC236}">
                      <a16:creationId xmlns:a16="http://schemas.microsoft.com/office/drawing/2014/main" id="{D44D368F-2FFD-5841-AD19-09397894DCAD}"/>
                    </a:ext>
                  </a:extLst>
                </p14:cNvPr>
                <p14:cNvContentPartPr/>
                <p14:nvPr/>
              </p14:nvContentPartPr>
              <p14:xfrm>
                <a:off x="3218110" y="5323423"/>
                <a:ext cx="37080" cy="348840"/>
              </p14:xfrm>
            </p:contentPart>
          </mc:Choice>
          <mc:Fallback>
            <p:pic>
              <p:nvPicPr>
                <p:cNvPr id="85" name="Ink 84">
                  <a:extLst>
                    <a:ext uri="{FF2B5EF4-FFF2-40B4-BE49-F238E27FC236}">
                      <a16:creationId xmlns:a16="http://schemas.microsoft.com/office/drawing/2014/main" id="{D44D368F-2FFD-5841-AD19-09397894DCAD}"/>
                    </a:ext>
                  </a:extLst>
                </p:cNvPr>
                <p:cNvPicPr/>
                <p:nvPr/>
              </p:nvPicPr>
              <p:blipFill>
                <a:blip r:embed="rId140"/>
                <a:stretch>
                  <a:fillRect/>
                </a:stretch>
              </p:blipFill>
              <p:spPr>
                <a:xfrm>
                  <a:off x="3202990" y="5307943"/>
                  <a:ext cx="6768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6" name="Ink 85">
                  <a:extLst>
                    <a:ext uri="{FF2B5EF4-FFF2-40B4-BE49-F238E27FC236}">
                      <a16:creationId xmlns:a16="http://schemas.microsoft.com/office/drawing/2014/main" id="{B5EEC6AC-9041-1543-A1C0-A7523ADA1E16}"/>
                    </a:ext>
                  </a:extLst>
                </p14:cNvPr>
                <p14:cNvContentPartPr/>
                <p14:nvPr/>
              </p14:nvContentPartPr>
              <p14:xfrm>
                <a:off x="3182470" y="5638063"/>
                <a:ext cx="162720" cy="81000"/>
              </p14:xfrm>
            </p:contentPart>
          </mc:Choice>
          <mc:Fallback>
            <p:pic>
              <p:nvPicPr>
                <p:cNvPr id="86" name="Ink 85">
                  <a:extLst>
                    <a:ext uri="{FF2B5EF4-FFF2-40B4-BE49-F238E27FC236}">
                      <a16:creationId xmlns:a16="http://schemas.microsoft.com/office/drawing/2014/main" id="{B5EEC6AC-9041-1543-A1C0-A7523ADA1E16}"/>
                    </a:ext>
                  </a:extLst>
                </p:cNvPr>
                <p:cNvPicPr/>
                <p:nvPr/>
              </p:nvPicPr>
              <p:blipFill>
                <a:blip r:embed="rId142"/>
                <a:stretch>
                  <a:fillRect/>
                </a:stretch>
              </p:blipFill>
              <p:spPr>
                <a:xfrm>
                  <a:off x="3166990" y="5622943"/>
                  <a:ext cx="1933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7" name="Ink 86">
                  <a:extLst>
                    <a:ext uri="{FF2B5EF4-FFF2-40B4-BE49-F238E27FC236}">
                      <a16:creationId xmlns:a16="http://schemas.microsoft.com/office/drawing/2014/main" id="{5E0E901A-49E8-CD4B-ACFF-D1C90DC9B970}"/>
                    </a:ext>
                  </a:extLst>
                </p14:cNvPr>
                <p14:cNvContentPartPr/>
                <p14:nvPr/>
              </p14:nvContentPartPr>
              <p14:xfrm>
                <a:off x="3568390" y="5195623"/>
                <a:ext cx="238680" cy="448920"/>
              </p14:xfrm>
            </p:contentPart>
          </mc:Choice>
          <mc:Fallback>
            <p:pic>
              <p:nvPicPr>
                <p:cNvPr id="87" name="Ink 86">
                  <a:extLst>
                    <a:ext uri="{FF2B5EF4-FFF2-40B4-BE49-F238E27FC236}">
                      <a16:creationId xmlns:a16="http://schemas.microsoft.com/office/drawing/2014/main" id="{5E0E901A-49E8-CD4B-ACFF-D1C90DC9B970}"/>
                    </a:ext>
                  </a:extLst>
                </p:cNvPr>
                <p:cNvPicPr/>
                <p:nvPr/>
              </p:nvPicPr>
              <p:blipFill>
                <a:blip r:embed="rId144"/>
                <a:stretch>
                  <a:fillRect/>
                </a:stretch>
              </p:blipFill>
              <p:spPr>
                <a:xfrm>
                  <a:off x="3553270" y="5180503"/>
                  <a:ext cx="269280" cy="47952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8" name="Ink 87">
                  <a:extLst>
                    <a:ext uri="{FF2B5EF4-FFF2-40B4-BE49-F238E27FC236}">
                      <a16:creationId xmlns:a16="http://schemas.microsoft.com/office/drawing/2014/main" id="{FE5EAF50-69A7-204E-88B9-CC270A830948}"/>
                    </a:ext>
                  </a:extLst>
                </p14:cNvPr>
                <p14:cNvContentPartPr/>
                <p14:nvPr/>
              </p14:nvContentPartPr>
              <p14:xfrm>
                <a:off x="3831190" y="5080423"/>
                <a:ext cx="596160" cy="367200"/>
              </p14:xfrm>
            </p:contentPart>
          </mc:Choice>
          <mc:Fallback>
            <p:pic>
              <p:nvPicPr>
                <p:cNvPr id="88" name="Ink 87">
                  <a:extLst>
                    <a:ext uri="{FF2B5EF4-FFF2-40B4-BE49-F238E27FC236}">
                      <a16:creationId xmlns:a16="http://schemas.microsoft.com/office/drawing/2014/main" id="{FE5EAF50-69A7-204E-88B9-CC270A830948}"/>
                    </a:ext>
                  </a:extLst>
                </p:cNvPr>
                <p:cNvPicPr/>
                <p:nvPr/>
              </p:nvPicPr>
              <p:blipFill>
                <a:blip r:embed="rId146"/>
                <a:stretch>
                  <a:fillRect/>
                </a:stretch>
              </p:blipFill>
              <p:spPr>
                <a:xfrm>
                  <a:off x="3815710" y="5065303"/>
                  <a:ext cx="62676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89" name="Ink 88">
                  <a:extLst>
                    <a:ext uri="{FF2B5EF4-FFF2-40B4-BE49-F238E27FC236}">
                      <a16:creationId xmlns:a16="http://schemas.microsoft.com/office/drawing/2014/main" id="{E6B47507-0268-7E46-B71F-84A4977F5E02}"/>
                    </a:ext>
                  </a:extLst>
                </p14:cNvPr>
                <p14:cNvContentPartPr/>
                <p14:nvPr/>
              </p14:nvContentPartPr>
              <p14:xfrm>
                <a:off x="4351390" y="5227663"/>
                <a:ext cx="168480" cy="87120"/>
              </p14:xfrm>
            </p:contentPart>
          </mc:Choice>
          <mc:Fallback>
            <p:pic>
              <p:nvPicPr>
                <p:cNvPr id="89" name="Ink 88">
                  <a:extLst>
                    <a:ext uri="{FF2B5EF4-FFF2-40B4-BE49-F238E27FC236}">
                      <a16:creationId xmlns:a16="http://schemas.microsoft.com/office/drawing/2014/main" id="{E6B47507-0268-7E46-B71F-84A4977F5E02}"/>
                    </a:ext>
                  </a:extLst>
                </p:cNvPr>
                <p:cNvPicPr/>
                <p:nvPr/>
              </p:nvPicPr>
              <p:blipFill>
                <a:blip r:embed="rId148"/>
                <a:stretch>
                  <a:fillRect/>
                </a:stretch>
              </p:blipFill>
              <p:spPr>
                <a:xfrm>
                  <a:off x="4336270" y="5212183"/>
                  <a:ext cx="19908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90" name="Ink 89">
                  <a:extLst>
                    <a:ext uri="{FF2B5EF4-FFF2-40B4-BE49-F238E27FC236}">
                      <a16:creationId xmlns:a16="http://schemas.microsoft.com/office/drawing/2014/main" id="{4604DC7C-4831-7D42-8FC4-B0FBA27654A5}"/>
                    </a:ext>
                  </a:extLst>
                </p14:cNvPr>
                <p14:cNvContentPartPr/>
                <p14:nvPr/>
              </p14:nvContentPartPr>
              <p14:xfrm>
                <a:off x="4475230" y="5024623"/>
                <a:ext cx="8280" cy="23760"/>
              </p14:xfrm>
            </p:contentPart>
          </mc:Choice>
          <mc:Fallback>
            <p:pic>
              <p:nvPicPr>
                <p:cNvPr id="90" name="Ink 89">
                  <a:extLst>
                    <a:ext uri="{FF2B5EF4-FFF2-40B4-BE49-F238E27FC236}">
                      <a16:creationId xmlns:a16="http://schemas.microsoft.com/office/drawing/2014/main" id="{4604DC7C-4831-7D42-8FC4-B0FBA27654A5}"/>
                    </a:ext>
                  </a:extLst>
                </p:cNvPr>
                <p:cNvPicPr/>
                <p:nvPr/>
              </p:nvPicPr>
              <p:blipFill>
                <a:blip r:embed="rId150"/>
                <a:stretch>
                  <a:fillRect/>
                </a:stretch>
              </p:blipFill>
              <p:spPr>
                <a:xfrm>
                  <a:off x="4460110" y="5009503"/>
                  <a:ext cx="3888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1" name="Ink 90">
                  <a:extLst>
                    <a:ext uri="{FF2B5EF4-FFF2-40B4-BE49-F238E27FC236}">
                      <a16:creationId xmlns:a16="http://schemas.microsoft.com/office/drawing/2014/main" id="{7D84E185-B208-5244-9BB0-CF0F9129BFE8}"/>
                    </a:ext>
                  </a:extLst>
                </p14:cNvPr>
                <p14:cNvContentPartPr/>
                <p14:nvPr/>
              </p14:nvContentPartPr>
              <p14:xfrm>
                <a:off x="4562350" y="4986823"/>
                <a:ext cx="344160" cy="232200"/>
              </p14:xfrm>
            </p:contentPart>
          </mc:Choice>
          <mc:Fallback>
            <p:pic>
              <p:nvPicPr>
                <p:cNvPr id="91" name="Ink 90">
                  <a:extLst>
                    <a:ext uri="{FF2B5EF4-FFF2-40B4-BE49-F238E27FC236}">
                      <a16:creationId xmlns:a16="http://schemas.microsoft.com/office/drawing/2014/main" id="{7D84E185-B208-5244-9BB0-CF0F9129BFE8}"/>
                    </a:ext>
                  </a:extLst>
                </p:cNvPr>
                <p:cNvPicPr/>
                <p:nvPr/>
              </p:nvPicPr>
              <p:blipFill>
                <a:blip r:embed="rId152"/>
                <a:stretch>
                  <a:fillRect/>
                </a:stretch>
              </p:blipFill>
              <p:spPr>
                <a:xfrm>
                  <a:off x="4546870" y="4971703"/>
                  <a:ext cx="37440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92" name="Ink 91">
                  <a:extLst>
                    <a:ext uri="{FF2B5EF4-FFF2-40B4-BE49-F238E27FC236}">
                      <a16:creationId xmlns:a16="http://schemas.microsoft.com/office/drawing/2014/main" id="{676756C6-287F-2547-B10C-FB6B07AC2AF4}"/>
                    </a:ext>
                  </a:extLst>
                </p14:cNvPr>
                <p14:cNvContentPartPr/>
                <p14:nvPr/>
              </p14:nvContentPartPr>
              <p14:xfrm>
                <a:off x="3650470" y="5318383"/>
                <a:ext cx="1308960" cy="497520"/>
              </p14:xfrm>
            </p:contentPart>
          </mc:Choice>
          <mc:Fallback>
            <p:pic>
              <p:nvPicPr>
                <p:cNvPr id="92" name="Ink 91">
                  <a:extLst>
                    <a:ext uri="{FF2B5EF4-FFF2-40B4-BE49-F238E27FC236}">
                      <a16:creationId xmlns:a16="http://schemas.microsoft.com/office/drawing/2014/main" id="{676756C6-287F-2547-B10C-FB6B07AC2AF4}"/>
                    </a:ext>
                  </a:extLst>
                </p:cNvPr>
                <p:cNvPicPr/>
                <p:nvPr/>
              </p:nvPicPr>
              <p:blipFill>
                <a:blip r:embed="rId154"/>
                <a:stretch>
                  <a:fillRect/>
                </a:stretch>
              </p:blipFill>
              <p:spPr>
                <a:xfrm>
                  <a:off x="3635350" y="5302903"/>
                  <a:ext cx="1339560" cy="5281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93" name="Ink 92">
                  <a:extLst>
                    <a:ext uri="{FF2B5EF4-FFF2-40B4-BE49-F238E27FC236}">
                      <a16:creationId xmlns:a16="http://schemas.microsoft.com/office/drawing/2014/main" id="{80F39768-8BD0-F740-AB60-9A57B30F54B7}"/>
                    </a:ext>
                  </a:extLst>
                </p14:cNvPr>
                <p14:cNvContentPartPr/>
                <p14:nvPr/>
              </p14:nvContentPartPr>
              <p14:xfrm>
                <a:off x="3665230" y="5374543"/>
                <a:ext cx="1337760" cy="496440"/>
              </p14:xfrm>
            </p:contentPart>
          </mc:Choice>
          <mc:Fallback>
            <p:pic>
              <p:nvPicPr>
                <p:cNvPr id="93" name="Ink 92">
                  <a:extLst>
                    <a:ext uri="{FF2B5EF4-FFF2-40B4-BE49-F238E27FC236}">
                      <a16:creationId xmlns:a16="http://schemas.microsoft.com/office/drawing/2014/main" id="{80F39768-8BD0-F740-AB60-9A57B30F54B7}"/>
                    </a:ext>
                  </a:extLst>
                </p:cNvPr>
                <p:cNvPicPr/>
                <p:nvPr/>
              </p:nvPicPr>
              <p:blipFill>
                <a:blip r:embed="rId156"/>
                <a:stretch>
                  <a:fillRect/>
                </a:stretch>
              </p:blipFill>
              <p:spPr>
                <a:xfrm>
                  <a:off x="3649750" y="5359423"/>
                  <a:ext cx="1368360" cy="5270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4" name="Ink 93">
                  <a:extLst>
                    <a:ext uri="{FF2B5EF4-FFF2-40B4-BE49-F238E27FC236}">
                      <a16:creationId xmlns:a16="http://schemas.microsoft.com/office/drawing/2014/main" id="{BE46FCA2-DA84-6949-8B0A-98F1C05FBA17}"/>
                    </a:ext>
                  </a:extLst>
                </p14:cNvPr>
                <p14:cNvContentPartPr/>
                <p14:nvPr/>
              </p14:nvContentPartPr>
              <p14:xfrm>
                <a:off x="3808150" y="5286343"/>
                <a:ext cx="1061280" cy="541800"/>
              </p14:xfrm>
            </p:contentPart>
          </mc:Choice>
          <mc:Fallback>
            <p:pic>
              <p:nvPicPr>
                <p:cNvPr id="94" name="Ink 93">
                  <a:extLst>
                    <a:ext uri="{FF2B5EF4-FFF2-40B4-BE49-F238E27FC236}">
                      <a16:creationId xmlns:a16="http://schemas.microsoft.com/office/drawing/2014/main" id="{BE46FCA2-DA84-6949-8B0A-98F1C05FBA17}"/>
                    </a:ext>
                  </a:extLst>
                </p:cNvPr>
                <p:cNvPicPr/>
                <p:nvPr/>
              </p:nvPicPr>
              <p:blipFill>
                <a:blip r:embed="rId158"/>
                <a:stretch>
                  <a:fillRect/>
                </a:stretch>
              </p:blipFill>
              <p:spPr>
                <a:xfrm>
                  <a:off x="3793030" y="5270863"/>
                  <a:ext cx="1091880" cy="5724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6" name="Ink 95">
                  <a:extLst>
                    <a:ext uri="{FF2B5EF4-FFF2-40B4-BE49-F238E27FC236}">
                      <a16:creationId xmlns:a16="http://schemas.microsoft.com/office/drawing/2014/main" id="{0ACF2E15-14BC-6547-B1B9-B79273A29245}"/>
                    </a:ext>
                  </a:extLst>
                </p14:cNvPr>
                <p14:cNvContentPartPr/>
                <p14:nvPr/>
              </p14:nvContentPartPr>
              <p14:xfrm>
                <a:off x="2847670" y="3953263"/>
                <a:ext cx="1349640" cy="1211040"/>
              </p14:xfrm>
            </p:contentPart>
          </mc:Choice>
          <mc:Fallback>
            <p:pic>
              <p:nvPicPr>
                <p:cNvPr id="96" name="Ink 95">
                  <a:extLst>
                    <a:ext uri="{FF2B5EF4-FFF2-40B4-BE49-F238E27FC236}">
                      <a16:creationId xmlns:a16="http://schemas.microsoft.com/office/drawing/2014/main" id="{0ACF2E15-14BC-6547-B1B9-B79273A29245}"/>
                    </a:ext>
                  </a:extLst>
                </p:cNvPr>
                <p:cNvPicPr/>
                <p:nvPr/>
              </p:nvPicPr>
              <p:blipFill>
                <a:blip r:embed="rId160"/>
                <a:stretch>
                  <a:fillRect/>
                </a:stretch>
              </p:blipFill>
              <p:spPr>
                <a:xfrm>
                  <a:off x="2832550" y="3937783"/>
                  <a:ext cx="1379880" cy="12416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44" name="Ink 143">
                  <a:extLst>
                    <a:ext uri="{FF2B5EF4-FFF2-40B4-BE49-F238E27FC236}">
                      <a16:creationId xmlns:a16="http://schemas.microsoft.com/office/drawing/2014/main" id="{1723C70F-5873-DF45-98DF-7617920F486F}"/>
                    </a:ext>
                  </a:extLst>
                </p14:cNvPr>
                <p14:cNvContentPartPr/>
                <p14:nvPr/>
              </p14:nvContentPartPr>
              <p14:xfrm>
                <a:off x="3164830" y="5566783"/>
                <a:ext cx="1545480" cy="465840"/>
              </p14:xfrm>
            </p:contentPart>
          </mc:Choice>
          <mc:Fallback>
            <p:pic>
              <p:nvPicPr>
                <p:cNvPr id="144" name="Ink 143">
                  <a:extLst>
                    <a:ext uri="{FF2B5EF4-FFF2-40B4-BE49-F238E27FC236}">
                      <a16:creationId xmlns:a16="http://schemas.microsoft.com/office/drawing/2014/main" id="{1723C70F-5873-DF45-98DF-7617920F486F}"/>
                    </a:ext>
                  </a:extLst>
                </p:cNvPr>
                <p:cNvPicPr/>
                <p:nvPr/>
              </p:nvPicPr>
              <p:blipFill>
                <a:blip r:embed="rId162"/>
                <a:stretch>
                  <a:fillRect/>
                </a:stretch>
              </p:blipFill>
              <p:spPr>
                <a:xfrm>
                  <a:off x="3149350" y="5551303"/>
                  <a:ext cx="1576080" cy="49644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45" name="Ink 144">
                  <a:extLst>
                    <a:ext uri="{FF2B5EF4-FFF2-40B4-BE49-F238E27FC236}">
                      <a16:creationId xmlns:a16="http://schemas.microsoft.com/office/drawing/2014/main" id="{74F9B82D-1580-EB4B-A062-640B89B45880}"/>
                    </a:ext>
                  </a:extLst>
                </p14:cNvPr>
                <p14:cNvContentPartPr/>
                <p14:nvPr/>
              </p14:nvContentPartPr>
              <p14:xfrm>
                <a:off x="3182470" y="5634823"/>
                <a:ext cx="1491840" cy="376560"/>
              </p14:xfrm>
            </p:contentPart>
          </mc:Choice>
          <mc:Fallback>
            <p:pic>
              <p:nvPicPr>
                <p:cNvPr id="145" name="Ink 144">
                  <a:extLst>
                    <a:ext uri="{FF2B5EF4-FFF2-40B4-BE49-F238E27FC236}">
                      <a16:creationId xmlns:a16="http://schemas.microsoft.com/office/drawing/2014/main" id="{74F9B82D-1580-EB4B-A062-640B89B45880}"/>
                    </a:ext>
                  </a:extLst>
                </p:cNvPr>
                <p:cNvPicPr/>
                <p:nvPr/>
              </p:nvPicPr>
              <p:blipFill>
                <a:blip r:embed="rId164"/>
                <a:stretch>
                  <a:fillRect/>
                </a:stretch>
              </p:blipFill>
              <p:spPr>
                <a:xfrm>
                  <a:off x="3166990" y="5619703"/>
                  <a:ext cx="152244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46" name="Ink 145">
                  <a:extLst>
                    <a:ext uri="{FF2B5EF4-FFF2-40B4-BE49-F238E27FC236}">
                      <a16:creationId xmlns:a16="http://schemas.microsoft.com/office/drawing/2014/main" id="{3ABEB30F-98D0-5D48-8C38-AD49C13B06E5}"/>
                    </a:ext>
                  </a:extLst>
                </p14:cNvPr>
                <p14:cNvContentPartPr/>
                <p14:nvPr/>
              </p14:nvContentPartPr>
              <p14:xfrm>
                <a:off x="3006430" y="5734543"/>
                <a:ext cx="1584360" cy="354240"/>
              </p14:xfrm>
            </p:contentPart>
          </mc:Choice>
          <mc:Fallback>
            <p:pic>
              <p:nvPicPr>
                <p:cNvPr id="146" name="Ink 145">
                  <a:extLst>
                    <a:ext uri="{FF2B5EF4-FFF2-40B4-BE49-F238E27FC236}">
                      <a16:creationId xmlns:a16="http://schemas.microsoft.com/office/drawing/2014/main" id="{3ABEB30F-98D0-5D48-8C38-AD49C13B06E5}"/>
                    </a:ext>
                  </a:extLst>
                </p:cNvPr>
                <p:cNvPicPr/>
                <p:nvPr/>
              </p:nvPicPr>
              <p:blipFill>
                <a:blip r:embed="rId166"/>
                <a:stretch>
                  <a:fillRect/>
                </a:stretch>
              </p:blipFill>
              <p:spPr>
                <a:xfrm>
                  <a:off x="2991310" y="5719063"/>
                  <a:ext cx="161496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48" name="Ink 147">
                  <a:extLst>
                    <a:ext uri="{FF2B5EF4-FFF2-40B4-BE49-F238E27FC236}">
                      <a16:creationId xmlns:a16="http://schemas.microsoft.com/office/drawing/2014/main" id="{4EC08E99-B4E3-3D46-9E20-736777040053}"/>
                    </a:ext>
                  </a:extLst>
                </p14:cNvPr>
                <p14:cNvContentPartPr/>
                <p14:nvPr/>
              </p14:nvContentPartPr>
              <p14:xfrm>
                <a:off x="4563430" y="5694943"/>
                <a:ext cx="12960" cy="32760"/>
              </p14:xfrm>
            </p:contentPart>
          </mc:Choice>
          <mc:Fallback>
            <p:pic>
              <p:nvPicPr>
                <p:cNvPr id="148" name="Ink 147">
                  <a:extLst>
                    <a:ext uri="{FF2B5EF4-FFF2-40B4-BE49-F238E27FC236}">
                      <a16:creationId xmlns:a16="http://schemas.microsoft.com/office/drawing/2014/main" id="{4EC08E99-B4E3-3D46-9E20-736777040053}"/>
                    </a:ext>
                  </a:extLst>
                </p:cNvPr>
                <p:cNvPicPr/>
                <p:nvPr/>
              </p:nvPicPr>
              <p:blipFill>
                <a:blip r:embed="rId168"/>
                <a:stretch>
                  <a:fillRect/>
                </a:stretch>
              </p:blipFill>
              <p:spPr>
                <a:xfrm>
                  <a:off x="4547950" y="5679463"/>
                  <a:ext cx="4356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50" name="Ink 149">
                  <a:extLst>
                    <a:ext uri="{FF2B5EF4-FFF2-40B4-BE49-F238E27FC236}">
                      <a16:creationId xmlns:a16="http://schemas.microsoft.com/office/drawing/2014/main" id="{56D4A71D-2430-CF42-8B47-5980FEB13B9A}"/>
                    </a:ext>
                  </a:extLst>
                </p14:cNvPr>
                <p14:cNvContentPartPr/>
                <p14:nvPr/>
              </p14:nvContentPartPr>
              <p14:xfrm>
                <a:off x="3282550" y="5128303"/>
                <a:ext cx="255240" cy="234720"/>
              </p14:xfrm>
            </p:contentPart>
          </mc:Choice>
          <mc:Fallback>
            <p:pic>
              <p:nvPicPr>
                <p:cNvPr id="150" name="Ink 149">
                  <a:extLst>
                    <a:ext uri="{FF2B5EF4-FFF2-40B4-BE49-F238E27FC236}">
                      <a16:creationId xmlns:a16="http://schemas.microsoft.com/office/drawing/2014/main" id="{56D4A71D-2430-CF42-8B47-5980FEB13B9A}"/>
                    </a:ext>
                  </a:extLst>
                </p:cNvPr>
                <p:cNvPicPr/>
                <p:nvPr/>
              </p:nvPicPr>
              <p:blipFill>
                <a:blip r:embed="rId170"/>
                <a:stretch>
                  <a:fillRect/>
                </a:stretch>
              </p:blipFill>
              <p:spPr>
                <a:xfrm>
                  <a:off x="3267430" y="5113183"/>
                  <a:ext cx="28548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51" name="Ink 150">
                  <a:extLst>
                    <a:ext uri="{FF2B5EF4-FFF2-40B4-BE49-F238E27FC236}">
                      <a16:creationId xmlns:a16="http://schemas.microsoft.com/office/drawing/2014/main" id="{1B5B4DE6-29C4-784A-AFD5-D9F4B11CF723}"/>
                    </a:ext>
                  </a:extLst>
                </p14:cNvPr>
                <p14:cNvContentPartPr/>
                <p14:nvPr/>
              </p14:nvContentPartPr>
              <p14:xfrm>
                <a:off x="3434110" y="5180863"/>
                <a:ext cx="137160" cy="64440"/>
              </p14:xfrm>
            </p:contentPart>
          </mc:Choice>
          <mc:Fallback>
            <p:pic>
              <p:nvPicPr>
                <p:cNvPr id="151" name="Ink 150">
                  <a:extLst>
                    <a:ext uri="{FF2B5EF4-FFF2-40B4-BE49-F238E27FC236}">
                      <a16:creationId xmlns:a16="http://schemas.microsoft.com/office/drawing/2014/main" id="{1B5B4DE6-29C4-784A-AFD5-D9F4B11CF723}"/>
                    </a:ext>
                  </a:extLst>
                </p:cNvPr>
                <p:cNvPicPr/>
                <p:nvPr/>
              </p:nvPicPr>
              <p:blipFill>
                <a:blip r:embed="rId172"/>
                <a:stretch>
                  <a:fillRect/>
                </a:stretch>
              </p:blipFill>
              <p:spPr>
                <a:xfrm>
                  <a:off x="3418630" y="5165743"/>
                  <a:ext cx="16776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53" name="Ink 152">
                  <a:extLst>
                    <a:ext uri="{FF2B5EF4-FFF2-40B4-BE49-F238E27FC236}">
                      <a16:creationId xmlns:a16="http://schemas.microsoft.com/office/drawing/2014/main" id="{1E2B0F5C-F663-7E41-920C-4F7AF7241CE0}"/>
                    </a:ext>
                  </a:extLst>
                </p14:cNvPr>
                <p14:cNvContentPartPr/>
                <p14:nvPr/>
              </p14:nvContentPartPr>
              <p14:xfrm>
                <a:off x="1577230" y="6306583"/>
                <a:ext cx="249480" cy="77760"/>
              </p14:xfrm>
            </p:contentPart>
          </mc:Choice>
          <mc:Fallback>
            <p:pic>
              <p:nvPicPr>
                <p:cNvPr id="153" name="Ink 152">
                  <a:extLst>
                    <a:ext uri="{FF2B5EF4-FFF2-40B4-BE49-F238E27FC236}">
                      <a16:creationId xmlns:a16="http://schemas.microsoft.com/office/drawing/2014/main" id="{1E2B0F5C-F663-7E41-920C-4F7AF7241CE0}"/>
                    </a:ext>
                  </a:extLst>
                </p:cNvPr>
                <p:cNvPicPr/>
                <p:nvPr/>
              </p:nvPicPr>
              <p:blipFill>
                <a:blip r:embed="rId174"/>
                <a:stretch>
                  <a:fillRect/>
                </a:stretch>
              </p:blipFill>
              <p:spPr>
                <a:xfrm>
                  <a:off x="1561750" y="6291103"/>
                  <a:ext cx="2800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54" name="Ink 153">
                  <a:extLst>
                    <a:ext uri="{FF2B5EF4-FFF2-40B4-BE49-F238E27FC236}">
                      <a16:creationId xmlns:a16="http://schemas.microsoft.com/office/drawing/2014/main" id="{B12670ED-0097-0E47-9518-31E951AC0FA0}"/>
                    </a:ext>
                  </a:extLst>
                </p14:cNvPr>
                <p14:cNvContentPartPr/>
                <p14:nvPr/>
              </p14:nvContentPartPr>
              <p14:xfrm>
                <a:off x="1566070" y="6386503"/>
                <a:ext cx="212760" cy="315000"/>
              </p14:xfrm>
            </p:contentPart>
          </mc:Choice>
          <mc:Fallback>
            <p:pic>
              <p:nvPicPr>
                <p:cNvPr id="154" name="Ink 153">
                  <a:extLst>
                    <a:ext uri="{FF2B5EF4-FFF2-40B4-BE49-F238E27FC236}">
                      <a16:creationId xmlns:a16="http://schemas.microsoft.com/office/drawing/2014/main" id="{B12670ED-0097-0E47-9518-31E951AC0FA0}"/>
                    </a:ext>
                  </a:extLst>
                </p:cNvPr>
                <p:cNvPicPr/>
                <p:nvPr/>
              </p:nvPicPr>
              <p:blipFill>
                <a:blip r:embed="rId176"/>
                <a:stretch>
                  <a:fillRect/>
                </a:stretch>
              </p:blipFill>
              <p:spPr>
                <a:xfrm>
                  <a:off x="1550590" y="6371383"/>
                  <a:ext cx="24300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55" name="Ink 154">
                  <a:extLst>
                    <a:ext uri="{FF2B5EF4-FFF2-40B4-BE49-F238E27FC236}">
                      <a16:creationId xmlns:a16="http://schemas.microsoft.com/office/drawing/2014/main" id="{DE5BFA4C-AB15-804F-ACE5-776E867B6CDD}"/>
                    </a:ext>
                  </a:extLst>
                </p14:cNvPr>
                <p14:cNvContentPartPr/>
                <p14:nvPr/>
              </p14:nvContentPartPr>
              <p14:xfrm>
                <a:off x="2023270" y="6335743"/>
                <a:ext cx="160920" cy="307440"/>
              </p14:xfrm>
            </p:contentPart>
          </mc:Choice>
          <mc:Fallback>
            <p:pic>
              <p:nvPicPr>
                <p:cNvPr id="155" name="Ink 154">
                  <a:extLst>
                    <a:ext uri="{FF2B5EF4-FFF2-40B4-BE49-F238E27FC236}">
                      <a16:creationId xmlns:a16="http://schemas.microsoft.com/office/drawing/2014/main" id="{DE5BFA4C-AB15-804F-ACE5-776E867B6CDD}"/>
                    </a:ext>
                  </a:extLst>
                </p:cNvPr>
                <p:cNvPicPr/>
                <p:nvPr/>
              </p:nvPicPr>
              <p:blipFill>
                <a:blip r:embed="rId178"/>
                <a:stretch>
                  <a:fillRect/>
                </a:stretch>
              </p:blipFill>
              <p:spPr>
                <a:xfrm>
                  <a:off x="2008150" y="6320623"/>
                  <a:ext cx="19152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56" name="Ink 155">
                  <a:extLst>
                    <a:ext uri="{FF2B5EF4-FFF2-40B4-BE49-F238E27FC236}">
                      <a16:creationId xmlns:a16="http://schemas.microsoft.com/office/drawing/2014/main" id="{AFA19E16-5DCD-8D48-BDD8-36F5A1D0771E}"/>
                    </a:ext>
                  </a:extLst>
                </p14:cNvPr>
                <p14:cNvContentPartPr/>
                <p14:nvPr/>
              </p14:nvContentPartPr>
              <p14:xfrm>
                <a:off x="2259790" y="6431143"/>
                <a:ext cx="169920" cy="117360"/>
              </p14:xfrm>
            </p:contentPart>
          </mc:Choice>
          <mc:Fallback>
            <p:pic>
              <p:nvPicPr>
                <p:cNvPr id="156" name="Ink 155">
                  <a:extLst>
                    <a:ext uri="{FF2B5EF4-FFF2-40B4-BE49-F238E27FC236}">
                      <a16:creationId xmlns:a16="http://schemas.microsoft.com/office/drawing/2014/main" id="{AFA19E16-5DCD-8D48-BDD8-36F5A1D0771E}"/>
                    </a:ext>
                  </a:extLst>
                </p:cNvPr>
                <p:cNvPicPr/>
                <p:nvPr/>
              </p:nvPicPr>
              <p:blipFill>
                <a:blip r:embed="rId180"/>
                <a:stretch>
                  <a:fillRect/>
                </a:stretch>
              </p:blipFill>
              <p:spPr>
                <a:xfrm>
                  <a:off x="2244310" y="6416023"/>
                  <a:ext cx="20052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57" name="Ink 156">
                  <a:extLst>
                    <a:ext uri="{FF2B5EF4-FFF2-40B4-BE49-F238E27FC236}">
                      <a16:creationId xmlns:a16="http://schemas.microsoft.com/office/drawing/2014/main" id="{AFDA1419-FCDF-7846-90C0-5FE5DFEF37DF}"/>
                    </a:ext>
                  </a:extLst>
                </p14:cNvPr>
                <p14:cNvContentPartPr/>
                <p14:nvPr/>
              </p14:nvContentPartPr>
              <p14:xfrm>
                <a:off x="2370310" y="6289663"/>
                <a:ext cx="17640" cy="25560"/>
              </p14:xfrm>
            </p:contentPart>
          </mc:Choice>
          <mc:Fallback>
            <p:pic>
              <p:nvPicPr>
                <p:cNvPr id="157" name="Ink 156">
                  <a:extLst>
                    <a:ext uri="{FF2B5EF4-FFF2-40B4-BE49-F238E27FC236}">
                      <a16:creationId xmlns:a16="http://schemas.microsoft.com/office/drawing/2014/main" id="{AFDA1419-FCDF-7846-90C0-5FE5DFEF37DF}"/>
                    </a:ext>
                  </a:extLst>
                </p:cNvPr>
                <p:cNvPicPr/>
                <p:nvPr/>
              </p:nvPicPr>
              <p:blipFill>
                <a:blip r:embed="rId182"/>
                <a:stretch>
                  <a:fillRect/>
                </a:stretch>
              </p:blipFill>
              <p:spPr>
                <a:xfrm>
                  <a:off x="2355190" y="6274183"/>
                  <a:ext cx="482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58" name="Ink 157">
                  <a:extLst>
                    <a:ext uri="{FF2B5EF4-FFF2-40B4-BE49-F238E27FC236}">
                      <a16:creationId xmlns:a16="http://schemas.microsoft.com/office/drawing/2014/main" id="{066ECD72-93AB-004F-8108-07BB813B246B}"/>
                    </a:ext>
                  </a:extLst>
                </p14:cNvPr>
                <p14:cNvContentPartPr/>
                <p14:nvPr/>
              </p14:nvContentPartPr>
              <p14:xfrm>
                <a:off x="2464270" y="6335743"/>
                <a:ext cx="249480" cy="168480"/>
              </p14:xfrm>
            </p:contentPart>
          </mc:Choice>
          <mc:Fallback>
            <p:pic>
              <p:nvPicPr>
                <p:cNvPr id="158" name="Ink 157">
                  <a:extLst>
                    <a:ext uri="{FF2B5EF4-FFF2-40B4-BE49-F238E27FC236}">
                      <a16:creationId xmlns:a16="http://schemas.microsoft.com/office/drawing/2014/main" id="{066ECD72-93AB-004F-8108-07BB813B246B}"/>
                    </a:ext>
                  </a:extLst>
                </p:cNvPr>
                <p:cNvPicPr/>
                <p:nvPr/>
              </p:nvPicPr>
              <p:blipFill>
                <a:blip r:embed="rId184"/>
                <a:stretch>
                  <a:fillRect/>
                </a:stretch>
              </p:blipFill>
              <p:spPr>
                <a:xfrm>
                  <a:off x="2449150" y="6320263"/>
                  <a:ext cx="28008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59" name="Ink 158">
                  <a:extLst>
                    <a:ext uri="{FF2B5EF4-FFF2-40B4-BE49-F238E27FC236}">
                      <a16:creationId xmlns:a16="http://schemas.microsoft.com/office/drawing/2014/main" id="{2D304274-6225-724E-9088-A1DF7867895A}"/>
                    </a:ext>
                  </a:extLst>
                </p14:cNvPr>
                <p14:cNvContentPartPr/>
                <p14:nvPr/>
              </p14:nvContentPartPr>
              <p14:xfrm>
                <a:off x="2559310" y="6333943"/>
                <a:ext cx="199800" cy="54000"/>
              </p14:xfrm>
            </p:contentPart>
          </mc:Choice>
          <mc:Fallback>
            <p:pic>
              <p:nvPicPr>
                <p:cNvPr id="159" name="Ink 158">
                  <a:extLst>
                    <a:ext uri="{FF2B5EF4-FFF2-40B4-BE49-F238E27FC236}">
                      <a16:creationId xmlns:a16="http://schemas.microsoft.com/office/drawing/2014/main" id="{2D304274-6225-724E-9088-A1DF7867895A}"/>
                    </a:ext>
                  </a:extLst>
                </p:cNvPr>
                <p:cNvPicPr/>
                <p:nvPr/>
              </p:nvPicPr>
              <p:blipFill>
                <a:blip r:embed="rId186"/>
                <a:stretch>
                  <a:fillRect/>
                </a:stretch>
              </p:blipFill>
              <p:spPr>
                <a:xfrm>
                  <a:off x="2544190" y="6318823"/>
                  <a:ext cx="23004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60" name="Ink 159">
                  <a:extLst>
                    <a:ext uri="{FF2B5EF4-FFF2-40B4-BE49-F238E27FC236}">
                      <a16:creationId xmlns:a16="http://schemas.microsoft.com/office/drawing/2014/main" id="{BAD95FE6-B773-8548-8073-7A6C3B63C07B}"/>
                    </a:ext>
                  </a:extLst>
                </p14:cNvPr>
                <p14:cNvContentPartPr/>
                <p14:nvPr/>
              </p14:nvContentPartPr>
              <p14:xfrm>
                <a:off x="3046750" y="6221263"/>
                <a:ext cx="1392120" cy="396360"/>
              </p14:xfrm>
            </p:contentPart>
          </mc:Choice>
          <mc:Fallback>
            <p:pic>
              <p:nvPicPr>
                <p:cNvPr id="160" name="Ink 159">
                  <a:extLst>
                    <a:ext uri="{FF2B5EF4-FFF2-40B4-BE49-F238E27FC236}">
                      <a16:creationId xmlns:a16="http://schemas.microsoft.com/office/drawing/2014/main" id="{BAD95FE6-B773-8548-8073-7A6C3B63C07B}"/>
                    </a:ext>
                  </a:extLst>
                </p:cNvPr>
                <p:cNvPicPr/>
                <p:nvPr/>
              </p:nvPicPr>
              <p:blipFill>
                <a:blip r:embed="rId188"/>
                <a:stretch>
                  <a:fillRect/>
                </a:stretch>
              </p:blipFill>
              <p:spPr>
                <a:xfrm>
                  <a:off x="3031270" y="6206143"/>
                  <a:ext cx="142272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61" name="Ink 160">
                  <a:extLst>
                    <a:ext uri="{FF2B5EF4-FFF2-40B4-BE49-F238E27FC236}">
                      <a16:creationId xmlns:a16="http://schemas.microsoft.com/office/drawing/2014/main" id="{D43F1E0B-39B9-2142-8F20-7B7BCA103F59}"/>
                    </a:ext>
                  </a:extLst>
                </p14:cNvPr>
                <p14:cNvContentPartPr/>
                <p14:nvPr/>
              </p14:nvContentPartPr>
              <p14:xfrm>
                <a:off x="4753510" y="6382543"/>
                <a:ext cx="273600" cy="65880"/>
              </p14:xfrm>
            </p:contentPart>
          </mc:Choice>
          <mc:Fallback>
            <p:pic>
              <p:nvPicPr>
                <p:cNvPr id="161" name="Ink 160">
                  <a:extLst>
                    <a:ext uri="{FF2B5EF4-FFF2-40B4-BE49-F238E27FC236}">
                      <a16:creationId xmlns:a16="http://schemas.microsoft.com/office/drawing/2014/main" id="{D43F1E0B-39B9-2142-8F20-7B7BCA103F59}"/>
                    </a:ext>
                  </a:extLst>
                </p:cNvPr>
                <p:cNvPicPr/>
                <p:nvPr/>
              </p:nvPicPr>
              <p:blipFill>
                <a:blip r:embed="rId190"/>
                <a:stretch>
                  <a:fillRect/>
                </a:stretch>
              </p:blipFill>
              <p:spPr>
                <a:xfrm>
                  <a:off x="4738390" y="6367063"/>
                  <a:ext cx="30420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62" name="Ink 161">
                  <a:extLst>
                    <a:ext uri="{FF2B5EF4-FFF2-40B4-BE49-F238E27FC236}">
                      <a16:creationId xmlns:a16="http://schemas.microsoft.com/office/drawing/2014/main" id="{6576CCBE-E465-CF4A-A626-68BEE6913495}"/>
                    </a:ext>
                  </a:extLst>
                </p14:cNvPr>
                <p14:cNvContentPartPr/>
                <p14:nvPr/>
              </p14:nvContentPartPr>
              <p14:xfrm>
                <a:off x="4947550" y="6341503"/>
                <a:ext cx="140400" cy="221760"/>
              </p14:xfrm>
            </p:contentPart>
          </mc:Choice>
          <mc:Fallback>
            <p:pic>
              <p:nvPicPr>
                <p:cNvPr id="162" name="Ink 161">
                  <a:extLst>
                    <a:ext uri="{FF2B5EF4-FFF2-40B4-BE49-F238E27FC236}">
                      <a16:creationId xmlns:a16="http://schemas.microsoft.com/office/drawing/2014/main" id="{6576CCBE-E465-CF4A-A626-68BEE6913495}"/>
                    </a:ext>
                  </a:extLst>
                </p:cNvPr>
                <p:cNvPicPr/>
                <p:nvPr/>
              </p:nvPicPr>
              <p:blipFill>
                <a:blip r:embed="rId192"/>
                <a:stretch>
                  <a:fillRect/>
                </a:stretch>
              </p:blipFill>
              <p:spPr>
                <a:xfrm>
                  <a:off x="4932430" y="6326023"/>
                  <a:ext cx="17100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03" name="Ink 202">
                  <a:extLst>
                    <a:ext uri="{FF2B5EF4-FFF2-40B4-BE49-F238E27FC236}">
                      <a16:creationId xmlns:a16="http://schemas.microsoft.com/office/drawing/2014/main" id="{24573B02-7687-A742-98C5-480DE1D67254}"/>
                    </a:ext>
                  </a:extLst>
                </p14:cNvPr>
                <p14:cNvContentPartPr/>
                <p14:nvPr/>
              </p14:nvContentPartPr>
              <p14:xfrm>
                <a:off x="1230190" y="5989783"/>
                <a:ext cx="3396960" cy="776160"/>
              </p14:xfrm>
            </p:contentPart>
          </mc:Choice>
          <mc:Fallback>
            <p:pic>
              <p:nvPicPr>
                <p:cNvPr id="203" name="Ink 202">
                  <a:extLst>
                    <a:ext uri="{FF2B5EF4-FFF2-40B4-BE49-F238E27FC236}">
                      <a16:creationId xmlns:a16="http://schemas.microsoft.com/office/drawing/2014/main" id="{24573B02-7687-A742-98C5-480DE1D67254}"/>
                    </a:ext>
                  </a:extLst>
                </p:cNvPr>
                <p:cNvPicPr/>
                <p:nvPr/>
              </p:nvPicPr>
              <p:blipFill>
                <a:blip r:embed="rId194"/>
                <a:stretch>
                  <a:fillRect/>
                </a:stretch>
              </p:blipFill>
              <p:spPr>
                <a:xfrm>
                  <a:off x="1215070" y="5974303"/>
                  <a:ext cx="3427560" cy="806760"/>
                </a:xfrm>
                <a:prstGeom prst="rect">
                  <a:avLst/>
                </a:prstGeom>
              </p:spPr>
            </p:pic>
          </mc:Fallback>
        </mc:AlternateContent>
      </p:grpSp>
      <p:grpSp>
        <p:nvGrpSpPr>
          <p:cNvPr id="209" name="Group 208">
            <a:extLst>
              <a:ext uri="{FF2B5EF4-FFF2-40B4-BE49-F238E27FC236}">
                <a16:creationId xmlns:a16="http://schemas.microsoft.com/office/drawing/2014/main" id="{2E5F1855-7133-9C42-BAE1-6515AF1095C9}"/>
              </a:ext>
            </a:extLst>
          </p:cNvPr>
          <p:cNvGrpSpPr/>
          <p:nvPr/>
        </p:nvGrpSpPr>
        <p:grpSpPr>
          <a:xfrm>
            <a:off x="1198150" y="231583"/>
            <a:ext cx="10257120" cy="2467440"/>
            <a:chOff x="1198150" y="231583"/>
            <a:chExt cx="10257120" cy="2467440"/>
          </a:xfrm>
        </p:grpSpPr>
        <mc:AlternateContent xmlns:mc="http://schemas.openxmlformats.org/markup-compatibility/2006">
          <mc:Choice xmlns:p14="http://schemas.microsoft.com/office/powerpoint/2010/main" Requires="p14">
            <p:contentPart p14:bwMode="auto" r:id="rId195">
              <p14:nvContentPartPr>
                <p14:cNvPr id="12" name="Ink 11">
                  <a:extLst>
                    <a:ext uri="{FF2B5EF4-FFF2-40B4-BE49-F238E27FC236}">
                      <a16:creationId xmlns:a16="http://schemas.microsoft.com/office/drawing/2014/main" id="{ED5C2972-E209-4546-88AE-E905D757E943}"/>
                    </a:ext>
                  </a:extLst>
                </p14:cNvPr>
                <p14:cNvContentPartPr/>
                <p14:nvPr/>
              </p14:nvContentPartPr>
              <p14:xfrm>
                <a:off x="7530910" y="573223"/>
                <a:ext cx="5400" cy="2880"/>
              </p14:xfrm>
            </p:contentPart>
          </mc:Choice>
          <mc:Fallback>
            <p:pic>
              <p:nvPicPr>
                <p:cNvPr id="12" name="Ink 11">
                  <a:extLst>
                    <a:ext uri="{FF2B5EF4-FFF2-40B4-BE49-F238E27FC236}">
                      <a16:creationId xmlns:a16="http://schemas.microsoft.com/office/drawing/2014/main" id="{ED5C2972-E209-4546-88AE-E905D757E943}"/>
                    </a:ext>
                  </a:extLst>
                </p:cNvPr>
                <p:cNvPicPr/>
                <p:nvPr/>
              </p:nvPicPr>
              <p:blipFill>
                <a:blip r:embed="rId50"/>
                <a:stretch>
                  <a:fillRect/>
                </a:stretch>
              </p:blipFill>
              <p:spPr>
                <a:xfrm>
                  <a:off x="7515430" y="558103"/>
                  <a:ext cx="3600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5" name="Ink 14">
                  <a:extLst>
                    <a:ext uri="{FF2B5EF4-FFF2-40B4-BE49-F238E27FC236}">
                      <a16:creationId xmlns:a16="http://schemas.microsoft.com/office/drawing/2014/main" id="{A0E0BAB4-2BEC-004E-A0AB-6FAA5FA1FB60}"/>
                    </a:ext>
                  </a:extLst>
                </p14:cNvPr>
                <p14:cNvContentPartPr/>
                <p14:nvPr/>
              </p14:nvContentPartPr>
              <p14:xfrm>
                <a:off x="9505150" y="603463"/>
                <a:ext cx="12960" cy="10080"/>
              </p14:xfrm>
            </p:contentPart>
          </mc:Choice>
          <mc:Fallback>
            <p:pic>
              <p:nvPicPr>
                <p:cNvPr id="15" name="Ink 14">
                  <a:extLst>
                    <a:ext uri="{FF2B5EF4-FFF2-40B4-BE49-F238E27FC236}">
                      <a16:creationId xmlns:a16="http://schemas.microsoft.com/office/drawing/2014/main" id="{A0E0BAB4-2BEC-004E-A0AB-6FAA5FA1FB60}"/>
                    </a:ext>
                  </a:extLst>
                </p:cNvPr>
                <p:cNvPicPr/>
                <p:nvPr/>
              </p:nvPicPr>
              <p:blipFill>
                <a:blip r:embed="rId197"/>
                <a:stretch>
                  <a:fillRect/>
                </a:stretch>
              </p:blipFill>
              <p:spPr>
                <a:xfrm>
                  <a:off x="9489670" y="587983"/>
                  <a:ext cx="435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3" name="Ink 12">
                  <a:extLst>
                    <a:ext uri="{FF2B5EF4-FFF2-40B4-BE49-F238E27FC236}">
                      <a16:creationId xmlns:a16="http://schemas.microsoft.com/office/drawing/2014/main" id="{557721BD-79D3-C140-8AC8-7DEC24002B22}"/>
                    </a:ext>
                  </a:extLst>
                </p14:cNvPr>
                <p14:cNvContentPartPr/>
                <p14:nvPr/>
              </p14:nvContentPartPr>
              <p14:xfrm>
                <a:off x="8248750" y="558103"/>
                <a:ext cx="14040" cy="3600"/>
              </p14:xfrm>
            </p:contentPart>
          </mc:Choice>
          <mc:Fallback>
            <p:pic>
              <p:nvPicPr>
                <p:cNvPr id="13" name="Ink 12">
                  <a:extLst>
                    <a:ext uri="{FF2B5EF4-FFF2-40B4-BE49-F238E27FC236}">
                      <a16:creationId xmlns:a16="http://schemas.microsoft.com/office/drawing/2014/main" id="{557721BD-79D3-C140-8AC8-7DEC24002B22}"/>
                    </a:ext>
                  </a:extLst>
                </p:cNvPr>
                <p:cNvPicPr/>
                <p:nvPr/>
              </p:nvPicPr>
              <p:blipFill>
                <a:blip r:embed="rId199"/>
                <a:stretch>
                  <a:fillRect/>
                </a:stretch>
              </p:blipFill>
              <p:spPr>
                <a:xfrm>
                  <a:off x="8233630" y="542623"/>
                  <a:ext cx="442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4" name="Ink 13">
                  <a:extLst>
                    <a:ext uri="{FF2B5EF4-FFF2-40B4-BE49-F238E27FC236}">
                      <a16:creationId xmlns:a16="http://schemas.microsoft.com/office/drawing/2014/main" id="{EE6B4254-3019-BA49-BC21-DDA08C6864A2}"/>
                    </a:ext>
                  </a:extLst>
                </p14:cNvPr>
                <p14:cNvContentPartPr/>
                <p14:nvPr/>
              </p14:nvContentPartPr>
              <p14:xfrm>
                <a:off x="8787310" y="560983"/>
                <a:ext cx="10440" cy="9000"/>
              </p14:xfrm>
            </p:contentPart>
          </mc:Choice>
          <mc:Fallback>
            <p:pic>
              <p:nvPicPr>
                <p:cNvPr id="14" name="Ink 13">
                  <a:extLst>
                    <a:ext uri="{FF2B5EF4-FFF2-40B4-BE49-F238E27FC236}">
                      <a16:creationId xmlns:a16="http://schemas.microsoft.com/office/drawing/2014/main" id="{EE6B4254-3019-BA49-BC21-DDA08C6864A2}"/>
                    </a:ext>
                  </a:extLst>
                </p:cNvPr>
                <p:cNvPicPr/>
                <p:nvPr/>
              </p:nvPicPr>
              <p:blipFill>
                <a:blip r:embed="rId50"/>
                <a:stretch>
                  <a:fillRect/>
                </a:stretch>
              </p:blipFill>
              <p:spPr>
                <a:xfrm>
                  <a:off x="8772190" y="545503"/>
                  <a:ext cx="406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48" name="Ink 47">
                  <a:extLst>
                    <a:ext uri="{FF2B5EF4-FFF2-40B4-BE49-F238E27FC236}">
                      <a16:creationId xmlns:a16="http://schemas.microsoft.com/office/drawing/2014/main" id="{AEF7487B-3176-9F4D-9EFE-11DD91C2659A}"/>
                    </a:ext>
                  </a:extLst>
                </p14:cNvPr>
                <p14:cNvContentPartPr/>
                <p14:nvPr/>
              </p14:nvContentPartPr>
              <p14:xfrm>
                <a:off x="8391670" y="408343"/>
                <a:ext cx="787680" cy="901800"/>
              </p14:xfrm>
            </p:contentPart>
          </mc:Choice>
          <mc:Fallback>
            <p:pic>
              <p:nvPicPr>
                <p:cNvPr id="48" name="Ink 47">
                  <a:extLst>
                    <a:ext uri="{FF2B5EF4-FFF2-40B4-BE49-F238E27FC236}">
                      <a16:creationId xmlns:a16="http://schemas.microsoft.com/office/drawing/2014/main" id="{AEF7487B-3176-9F4D-9EFE-11DD91C2659A}"/>
                    </a:ext>
                  </a:extLst>
                </p:cNvPr>
                <p:cNvPicPr/>
                <p:nvPr/>
              </p:nvPicPr>
              <p:blipFill>
                <a:blip r:embed="rId202"/>
                <a:stretch>
                  <a:fillRect/>
                </a:stretch>
              </p:blipFill>
              <p:spPr>
                <a:xfrm>
                  <a:off x="8376550" y="392863"/>
                  <a:ext cx="818280" cy="93240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49" name="Ink 48">
                  <a:extLst>
                    <a:ext uri="{FF2B5EF4-FFF2-40B4-BE49-F238E27FC236}">
                      <a16:creationId xmlns:a16="http://schemas.microsoft.com/office/drawing/2014/main" id="{66EBF319-C2DA-5943-BA20-EE7452D8EBCD}"/>
                    </a:ext>
                  </a:extLst>
                </p14:cNvPr>
                <p14:cNvContentPartPr/>
                <p14:nvPr/>
              </p14:nvContentPartPr>
              <p14:xfrm>
                <a:off x="8789470" y="1211503"/>
                <a:ext cx="273600" cy="556200"/>
              </p14:xfrm>
            </p:contentPart>
          </mc:Choice>
          <mc:Fallback>
            <p:pic>
              <p:nvPicPr>
                <p:cNvPr id="49" name="Ink 48">
                  <a:extLst>
                    <a:ext uri="{FF2B5EF4-FFF2-40B4-BE49-F238E27FC236}">
                      <a16:creationId xmlns:a16="http://schemas.microsoft.com/office/drawing/2014/main" id="{66EBF319-C2DA-5943-BA20-EE7452D8EBCD}"/>
                    </a:ext>
                  </a:extLst>
                </p:cNvPr>
                <p:cNvPicPr/>
                <p:nvPr/>
              </p:nvPicPr>
              <p:blipFill>
                <a:blip r:embed="rId204"/>
                <a:stretch>
                  <a:fillRect/>
                </a:stretch>
              </p:blipFill>
              <p:spPr>
                <a:xfrm>
                  <a:off x="8774350" y="1196023"/>
                  <a:ext cx="304200" cy="5864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6" name="Ink 15">
                  <a:extLst>
                    <a:ext uri="{FF2B5EF4-FFF2-40B4-BE49-F238E27FC236}">
                      <a16:creationId xmlns:a16="http://schemas.microsoft.com/office/drawing/2014/main" id="{FAED9124-6D47-0449-A33D-DB3F539E2FB9}"/>
                    </a:ext>
                  </a:extLst>
                </p14:cNvPr>
                <p14:cNvContentPartPr/>
                <p14:nvPr/>
              </p14:nvContentPartPr>
              <p14:xfrm>
                <a:off x="10212550" y="720103"/>
                <a:ext cx="2880" cy="4680"/>
              </p14:xfrm>
            </p:contentPart>
          </mc:Choice>
          <mc:Fallback>
            <p:pic>
              <p:nvPicPr>
                <p:cNvPr id="16" name="Ink 15">
                  <a:extLst>
                    <a:ext uri="{FF2B5EF4-FFF2-40B4-BE49-F238E27FC236}">
                      <a16:creationId xmlns:a16="http://schemas.microsoft.com/office/drawing/2014/main" id="{FAED9124-6D47-0449-A33D-DB3F539E2FB9}"/>
                    </a:ext>
                  </a:extLst>
                </p:cNvPr>
                <p:cNvPicPr/>
                <p:nvPr/>
              </p:nvPicPr>
              <p:blipFill>
                <a:blip r:embed="rId50"/>
                <a:stretch>
                  <a:fillRect/>
                </a:stretch>
              </p:blipFill>
              <p:spPr>
                <a:xfrm>
                  <a:off x="10197430" y="704983"/>
                  <a:ext cx="3348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7" name="Ink 16">
                  <a:extLst>
                    <a:ext uri="{FF2B5EF4-FFF2-40B4-BE49-F238E27FC236}">
                      <a16:creationId xmlns:a16="http://schemas.microsoft.com/office/drawing/2014/main" id="{EEB39A37-2C04-4546-8EEA-EF9B41F54F13}"/>
                    </a:ext>
                  </a:extLst>
                </p14:cNvPr>
                <p14:cNvContentPartPr/>
                <p14:nvPr/>
              </p14:nvContentPartPr>
              <p14:xfrm>
                <a:off x="10685590" y="663223"/>
                <a:ext cx="10440" cy="3600"/>
              </p14:xfrm>
            </p:contentPart>
          </mc:Choice>
          <mc:Fallback>
            <p:pic>
              <p:nvPicPr>
                <p:cNvPr id="17" name="Ink 16">
                  <a:extLst>
                    <a:ext uri="{FF2B5EF4-FFF2-40B4-BE49-F238E27FC236}">
                      <a16:creationId xmlns:a16="http://schemas.microsoft.com/office/drawing/2014/main" id="{EEB39A37-2C04-4546-8EEA-EF9B41F54F13}"/>
                    </a:ext>
                  </a:extLst>
                </p:cNvPr>
                <p:cNvPicPr/>
                <p:nvPr/>
              </p:nvPicPr>
              <p:blipFill>
                <a:blip r:embed="rId50"/>
                <a:stretch>
                  <a:fillRect/>
                </a:stretch>
              </p:blipFill>
              <p:spPr>
                <a:xfrm>
                  <a:off x="10670110" y="648103"/>
                  <a:ext cx="406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38" name="Ink 137">
                  <a:extLst>
                    <a:ext uri="{FF2B5EF4-FFF2-40B4-BE49-F238E27FC236}">
                      <a16:creationId xmlns:a16="http://schemas.microsoft.com/office/drawing/2014/main" id="{A0A71265-D8E3-174A-8689-7C6B0360B69A}"/>
                    </a:ext>
                  </a:extLst>
                </p14:cNvPr>
                <p14:cNvContentPartPr/>
                <p14:nvPr/>
              </p14:nvContentPartPr>
              <p14:xfrm>
                <a:off x="10255030" y="333103"/>
                <a:ext cx="1098360" cy="1102320"/>
              </p14:xfrm>
            </p:contentPart>
          </mc:Choice>
          <mc:Fallback>
            <p:pic>
              <p:nvPicPr>
                <p:cNvPr id="138" name="Ink 137">
                  <a:extLst>
                    <a:ext uri="{FF2B5EF4-FFF2-40B4-BE49-F238E27FC236}">
                      <a16:creationId xmlns:a16="http://schemas.microsoft.com/office/drawing/2014/main" id="{A0A71265-D8E3-174A-8689-7C6B0360B69A}"/>
                    </a:ext>
                  </a:extLst>
                </p:cNvPr>
                <p:cNvPicPr/>
                <p:nvPr/>
              </p:nvPicPr>
              <p:blipFill>
                <a:blip r:embed="rId208"/>
                <a:stretch>
                  <a:fillRect/>
                </a:stretch>
              </p:blipFill>
              <p:spPr>
                <a:xfrm>
                  <a:off x="10239910" y="317983"/>
                  <a:ext cx="1128960" cy="113292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41" name="Ink 140">
                  <a:extLst>
                    <a:ext uri="{FF2B5EF4-FFF2-40B4-BE49-F238E27FC236}">
                      <a16:creationId xmlns:a16="http://schemas.microsoft.com/office/drawing/2014/main" id="{2B0B9F16-C207-A045-AA5D-F034E7E480D3}"/>
                    </a:ext>
                  </a:extLst>
                </p14:cNvPr>
                <p14:cNvContentPartPr/>
                <p14:nvPr/>
              </p14:nvContentPartPr>
              <p14:xfrm>
                <a:off x="10121830" y="1266943"/>
                <a:ext cx="37800" cy="8280"/>
              </p14:xfrm>
            </p:contentPart>
          </mc:Choice>
          <mc:Fallback>
            <p:pic>
              <p:nvPicPr>
                <p:cNvPr id="141" name="Ink 140">
                  <a:extLst>
                    <a:ext uri="{FF2B5EF4-FFF2-40B4-BE49-F238E27FC236}">
                      <a16:creationId xmlns:a16="http://schemas.microsoft.com/office/drawing/2014/main" id="{2B0B9F16-C207-A045-AA5D-F034E7E480D3}"/>
                    </a:ext>
                  </a:extLst>
                </p:cNvPr>
                <p:cNvPicPr/>
                <p:nvPr/>
              </p:nvPicPr>
              <p:blipFill>
                <a:blip r:embed="rId210"/>
                <a:stretch>
                  <a:fillRect/>
                </a:stretch>
              </p:blipFill>
              <p:spPr>
                <a:xfrm>
                  <a:off x="10106710" y="1251823"/>
                  <a:ext cx="684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93" name="Ink 192">
                  <a:extLst>
                    <a:ext uri="{FF2B5EF4-FFF2-40B4-BE49-F238E27FC236}">
                      <a16:creationId xmlns:a16="http://schemas.microsoft.com/office/drawing/2014/main" id="{087EEDCE-895B-5B46-B037-3ADA25FEC931}"/>
                    </a:ext>
                  </a:extLst>
                </p14:cNvPr>
                <p14:cNvContentPartPr/>
                <p14:nvPr/>
              </p14:nvContentPartPr>
              <p14:xfrm>
                <a:off x="1352590" y="1732783"/>
                <a:ext cx="8899560" cy="127440"/>
              </p14:xfrm>
            </p:contentPart>
          </mc:Choice>
          <mc:Fallback>
            <p:pic>
              <p:nvPicPr>
                <p:cNvPr id="193" name="Ink 192">
                  <a:extLst>
                    <a:ext uri="{FF2B5EF4-FFF2-40B4-BE49-F238E27FC236}">
                      <a16:creationId xmlns:a16="http://schemas.microsoft.com/office/drawing/2014/main" id="{087EEDCE-895B-5B46-B037-3ADA25FEC931}"/>
                    </a:ext>
                  </a:extLst>
                </p:cNvPr>
                <p:cNvPicPr/>
                <p:nvPr/>
              </p:nvPicPr>
              <p:blipFill>
                <a:blip r:embed="rId212"/>
                <a:stretch>
                  <a:fillRect/>
                </a:stretch>
              </p:blipFill>
              <p:spPr>
                <a:xfrm>
                  <a:off x="1337470" y="1717663"/>
                  <a:ext cx="892980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94" name="Ink 193">
                  <a:extLst>
                    <a:ext uri="{FF2B5EF4-FFF2-40B4-BE49-F238E27FC236}">
                      <a16:creationId xmlns:a16="http://schemas.microsoft.com/office/drawing/2014/main" id="{6DDB7D1D-A260-A748-88CE-2CD3938080F1}"/>
                    </a:ext>
                  </a:extLst>
                </p14:cNvPr>
                <p14:cNvContentPartPr/>
                <p14:nvPr/>
              </p14:nvContentPartPr>
              <p14:xfrm>
                <a:off x="9989350" y="1751143"/>
                <a:ext cx="315720" cy="324720"/>
              </p14:xfrm>
            </p:contentPart>
          </mc:Choice>
          <mc:Fallback>
            <p:pic>
              <p:nvPicPr>
                <p:cNvPr id="194" name="Ink 193">
                  <a:extLst>
                    <a:ext uri="{FF2B5EF4-FFF2-40B4-BE49-F238E27FC236}">
                      <a16:creationId xmlns:a16="http://schemas.microsoft.com/office/drawing/2014/main" id="{6DDB7D1D-A260-A748-88CE-2CD3938080F1}"/>
                    </a:ext>
                  </a:extLst>
                </p:cNvPr>
                <p:cNvPicPr/>
                <p:nvPr/>
              </p:nvPicPr>
              <p:blipFill>
                <a:blip r:embed="rId214"/>
                <a:stretch>
                  <a:fillRect/>
                </a:stretch>
              </p:blipFill>
              <p:spPr>
                <a:xfrm>
                  <a:off x="9974230" y="1736023"/>
                  <a:ext cx="34632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8" name="Ink 7">
                  <a:extLst>
                    <a:ext uri="{FF2B5EF4-FFF2-40B4-BE49-F238E27FC236}">
                      <a16:creationId xmlns:a16="http://schemas.microsoft.com/office/drawing/2014/main" id="{C6B06D31-8094-C04C-BFAD-1C9A9C82275A}"/>
                    </a:ext>
                  </a:extLst>
                </p14:cNvPr>
                <p14:cNvContentPartPr/>
                <p14:nvPr/>
              </p14:nvContentPartPr>
              <p14:xfrm>
                <a:off x="4942870" y="530023"/>
                <a:ext cx="4680" cy="2160"/>
              </p14:xfrm>
            </p:contentPart>
          </mc:Choice>
          <mc:Fallback>
            <p:pic>
              <p:nvPicPr>
                <p:cNvPr id="8" name="Ink 7">
                  <a:extLst>
                    <a:ext uri="{FF2B5EF4-FFF2-40B4-BE49-F238E27FC236}">
                      <a16:creationId xmlns:a16="http://schemas.microsoft.com/office/drawing/2014/main" id="{C6B06D31-8094-C04C-BFAD-1C9A9C82275A}"/>
                    </a:ext>
                  </a:extLst>
                </p:cNvPr>
                <p:cNvPicPr/>
                <p:nvPr/>
              </p:nvPicPr>
              <p:blipFill>
                <a:blip r:embed="rId50"/>
                <a:stretch>
                  <a:fillRect/>
                </a:stretch>
              </p:blipFill>
              <p:spPr>
                <a:xfrm>
                  <a:off x="4927750" y="514543"/>
                  <a:ext cx="3492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9" name="Ink 8">
                  <a:extLst>
                    <a:ext uri="{FF2B5EF4-FFF2-40B4-BE49-F238E27FC236}">
                      <a16:creationId xmlns:a16="http://schemas.microsoft.com/office/drawing/2014/main" id="{4AE8696F-67AB-1843-8E3D-3D6FCC6C5E9D}"/>
                    </a:ext>
                  </a:extLst>
                </p14:cNvPr>
                <p14:cNvContentPartPr/>
                <p14:nvPr/>
              </p14:nvContentPartPr>
              <p14:xfrm>
                <a:off x="5501230" y="593383"/>
                <a:ext cx="11160" cy="2160"/>
              </p14:xfrm>
            </p:contentPart>
          </mc:Choice>
          <mc:Fallback>
            <p:pic>
              <p:nvPicPr>
                <p:cNvPr id="9" name="Ink 8">
                  <a:extLst>
                    <a:ext uri="{FF2B5EF4-FFF2-40B4-BE49-F238E27FC236}">
                      <a16:creationId xmlns:a16="http://schemas.microsoft.com/office/drawing/2014/main" id="{4AE8696F-67AB-1843-8E3D-3D6FCC6C5E9D}"/>
                    </a:ext>
                  </a:extLst>
                </p:cNvPr>
                <p:cNvPicPr/>
                <p:nvPr/>
              </p:nvPicPr>
              <p:blipFill>
                <a:blip r:embed="rId197"/>
                <a:stretch>
                  <a:fillRect/>
                </a:stretch>
              </p:blipFill>
              <p:spPr>
                <a:xfrm>
                  <a:off x="5486110" y="577903"/>
                  <a:ext cx="4176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0" name="Ink 9">
                  <a:extLst>
                    <a:ext uri="{FF2B5EF4-FFF2-40B4-BE49-F238E27FC236}">
                      <a16:creationId xmlns:a16="http://schemas.microsoft.com/office/drawing/2014/main" id="{99D41966-491A-D745-B85B-6E285119A2FA}"/>
                    </a:ext>
                  </a:extLst>
                </p14:cNvPr>
                <p14:cNvContentPartPr/>
                <p14:nvPr/>
              </p14:nvContentPartPr>
              <p14:xfrm>
                <a:off x="6110710" y="589783"/>
                <a:ext cx="1800" cy="2160"/>
              </p14:xfrm>
            </p:contentPart>
          </mc:Choice>
          <mc:Fallback>
            <p:pic>
              <p:nvPicPr>
                <p:cNvPr id="10" name="Ink 9">
                  <a:extLst>
                    <a:ext uri="{FF2B5EF4-FFF2-40B4-BE49-F238E27FC236}">
                      <a16:creationId xmlns:a16="http://schemas.microsoft.com/office/drawing/2014/main" id="{99D41966-491A-D745-B85B-6E285119A2FA}"/>
                    </a:ext>
                  </a:extLst>
                </p:cNvPr>
                <p:cNvPicPr/>
                <p:nvPr/>
              </p:nvPicPr>
              <p:blipFill>
                <a:blip r:embed="rId50"/>
                <a:stretch>
                  <a:fillRect/>
                </a:stretch>
              </p:blipFill>
              <p:spPr>
                <a:xfrm>
                  <a:off x="6095590" y="574663"/>
                  <a:ext cx="3240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1" name="Ink 10">
                  <a:extLst>
                    <a:ext uri="{FF2B5EF4-FFF2-40B4-BE49-F238E27FC236}">
                      <a16:creationId xmlns:a16="http://schemas.microsoft.com/office/drawing/2014/main" id="{0035B6F2-E42D-C64C-8C57-FBBE5514B233}"/>
                    </a:ext>
                  </a:extLst>
                </p14:cNvPr>
                <p14:cNvContentPartPr/>
                <p14:nvPr/>
              </p14:nvContentPartPr>
              <p14:xfrm>
                <a:off x="6911350" y="576103"/>
                <a:ext cx="2520" cy="2520"/>
              </p14:xfrm>
            </p:contentPart>
          </mc:Choice>
          <mc:Fallback>
            <p:pic>
              <p:nvPicPr>
                <p:cNvPr id="11" name="Ink 10">
                  <a:extLst>
                    <a:ext uri="{FF2B5EF4-FFF2-40B4-BE49-F238E27FC236}">
                      <a16:creationId xmlns:a16="http://schemas.microsoft.com/office/drawing/2014/main" id="{0035B6F2-E42D-C64C-8C57-FBBE5514B233}"/>
                    </a:ext>
                  </a:extLst>
                </p:cNvPr>
                <p:cNvPicPr/>
                <p:nvPr/>
              </p:nvPicPr>
              <p:blipFill>
                <a:blip r:embed="rId50"/>
                <a:stretch>
                  <a:fillRect/>
                </a:stretch>
              </p:blipFill>
              <p:spPr>
                <a:xfrm>
                  <a:off x="6896230" y="560623"/>
                  <a:ext cx="331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8" name="Ink 17">
                  <a:extLst>
                    <a:ext uri="{FF2B5EF4-FFF2-40B4-BE49-F238E27FC236}">
                      <a16:creationId xmlns:a16="http://schemas.microsoft.com/office/drawing/2014/main" id="{82AE7910-9CE9-7948-8D68-D75B154E1396}"/>
                    </a:ext>
                  </a:extLst>
                </p14:cNvPr>
                <p14:cNvContentPartPr/>
                <p14:nvPr/>
              </p14:nvContentPartPr>
              <p14:xfrm>
                <a:off x="5845390" y="231583"/>
                <a:ext cx="849240" cy="875880"/>
              </p14:xfrm>
            </p:contentPart>
          </mc:Choice>
          <mc:Fallback>
            <p:pic>
              <p:nvPicPr>
                <p:cNvPr id="18" name="Ink 17">
                  <a:extLst>
                    <a:ext uri="{FF2B5EF4-FFF2-40B4-BE49-F238E27FC236}">
                      <a16:creationId xmlns:a16="http://schemas.microsoft.com/office/drawing/2014/main" id="{82AE7910-9CE9-7948-8D68-D75B154E1396}"/>
                    </a:ext>
                  </a:extLst>
                </p:cNvPr>
                <p:cNvPicPr/>
                <p:nvPr/>
              </p:nvPicPr>
              <p:blipFill>
                <a:blip r:embed="rId220"/>
                <a:stretch>
                  <a:fillRect/>
                </a:stretch>
              </p:blipFill>
              <p:spPr>
                <a:xfrm>
                  <a:off x="5829910" y="216463"/>
                  <a:ext cx="879480" cy="9064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9" name="Ink 18">
                  <a:extLst>
                    <a:ext uri="{FF2B5EF4-FFF2-40B4-BE49-F238E27FC236}">
                      <a16:creationId xmlns:a16="http://schemas.microsoft.com/office/drawing/2014/main" id="{C97A638D-493F-AF44-98B3-58E2C9321935}"/>
                    </a:ext>
                  </a:extLst>
                </p14:cNvPr>
                <p14:cNvContentPartPr/>
                <p14:nvPr/>
              </p14:nvContentPartPr>
              <p14:xfrm>
                <a:off x="5901550" y="1048063"/>
                <a:ext cx="286200" cy="1650960"/>
              </p14:xfrm>
            </p:contentPart>
          </mc:Choice>
          <mc:Fallback>
            <p:pic>
              <p:nvPicPr>
                <p:cNvPr id="19" name="Ink 18">
                  <a:extLst>
                    <a:ext uri="{FF2B5EF4-FFF2-40B4-BE49-F238E27FC236}">
                      <a16:creationId xmlns:a16="http://schemas.microsoft.com/office/drawing/2014/main" id="{C97A638D-493F-AF44-98B3-58E2C9321935}"/>
                    </a:ext>
                  </a:extLst>
                </p:cNvPr>
                <p:cNvPicPr/>
                <p:nvPr/>
              </p:nvPicPr>
              <p:blipFill>
                <a:blip r:embed="rId222"/>
                <a:stretch>
                  <a:fillRect/>
                </a:stretch>
              </p:blipFill>
              <p:spPr>
                <a:xfrm>
                  <a:off x="5886430" y="1032943"/>
                  <a:ext cx="316800" cy="168156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21" name="Ink 20">
                  <a:extLst>
                    <a:ext uri="{FF2B5EF4-FFF2-40B4-BE49-F238E27FC236}">
                      <a16:creationId xmlns:a16="http://schemas.microsoft.com/office/drawing/2014/main" id="{26579EEA-F80D-654D-AD73-B8207FA1A94F}"/>
                    </a:ext>
                  </a:extLst>
                </p14:cNvPr>
                <p14:cNvContentPartPr/>
                <p14:nvPr/>
              </p14:nvContentPartPr>
              <p14:xfrm>
                <a:off x="6395830" y="2557903"/>
                <a:ext cx="14400" cy="23040"/>
              </p14:xfrm>
            </p:contentPart>
          </mc:Choice>
          <mc:Fallback>
            <p:pic>
              <p:nvPicPr>
                <p:cNvPr id="21" name="Ink 20">
                  <a:extLst>
                    <a:ext uri="{FF2B5EF4-FFF2-40B4-BE49-F238E27FC236}">
                      <a16:creationId xmlns:a16="http://schemas.microsoft.com/office/drawing/2014/main" id="{26579EEA-F80D-654D-AD73-B8207FA1A94F}"/>
                    </a:ext>
                  </a:extLst>
                </p:cNvPr>
                <p:cNvPicPr/>
                <p:nvPr/>
              </p:nvPicPr>
              <p:blipFill>
                <a:blip r:embed="rId224"/>
                <a:stretch>
                  <a:fillRect/>
                </a:stretch>
              </p:blipFill>
              <p:spPr>
                <a:xfrm>
                  <a:off x="6380710" y="2542783"/>
                  <a:ext cx="450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3" name="Ink 2">
                  <a:extLst>
                    <a:ext uri="{FF2B5EF4-FFF2-40B4-BE49-F238E27FC236}">
                      <a16:creationId xmlns:a16="http://schemas.microsoft.com/office/drawing/2014/main" id="{87F67568-267E-6642-B556-60509CE09ED8}"/>
                    </a:ext>
                  </a:extLst>
                </p14:cNvPr>
                <p14:cNvContentPartPr/>
                <p14:nvPr/>
              </p14:nvContentPartPr>
              <p14:xfrm>
                <a:off x="1694950" y="362263"/>
                <a:ext cx="41760" cy="119160"/>
              </p14:xfrm>
            </p:contentPart>
          </mc:Choice>
          <mc:Fallback>
            <p:pic>
              <p:nvPicPr>
                <p:cNvPr id="3" name="Ink 2">
                  <a:extLst>
                    <a:ext uri="{FF2B5EF4-FFF2-40B4-BE49-F238E27FC236}">
                      <a16:creationId xmlns:a16="http://schemas.microsoft.com/office/drawing/2014/main" id="{87F67568-267E-6642-B556-60509CE09ED8}"/>
                    </a:ext>
                  </a:extLst>
                </p:cNvPr>
                <p:cNvPicPr/>
                <p:nvPr/>
              </p:nvPicPr>
              <p:blipFill>
                <a:blip r:embed="rId226"/>
                <a:stretch>
                  <a:fillRect/>
                </a:stretch>
              </p:blipFill>
              <p:spPr>
                <a:xfrm>
                  <a:off x="1679830" y="347143"/>
                  <a:ext cx="7200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4" name="Ink 3">
                  <a:extLst>
                    <a:ext uri="{FF2B5EF4-FFF2-40B4-BE49-F238E27FC236}">
                      <a16:creationId xmlns:a16="http://schemas.microsoft.com/office/drawing/2014/main" id="{CB1D783E-4614-984F-994B-28AC205FB1E5}"/>
                    </a:ext>
                  </a:extLst>
                </p14:cNvPr>
                <p14:cNvContentPartPr/>
                <p14:nvPr/>
              </p14:nvContentPartPr>
              <p14:xfrm>
                <a:off x="2274910" y="474223"/>
                <a:ext cx="720" cy="4320"/>
              </p14:xfrm>
            </p:contentPart>
          </mc:Choice>
          <mc:Fallback>
            <p:pic>
              <p:nvPicPr>
                <p:cNvPr id="4" name="Ink 3">
                  <a:extLst>
                    <a:ext uri="{FF2B5EF4-FFF2-40B4-BE49-F238E27FC236}">
                      <a16:creationId xmlns:a16="http://schemas.microsoft.com/office/drawing/2014/main" id="{CB1D783E-4614-984F-994B-28AC205FB1E5}"/>
                    </a:ext>
                  </a:extLst>
                </p:cNvPr>
                <p:cNvPicPr/>
                <p:nvPr/>
              </p:nvPicPr>
              <p:blipFill>
                <a:blip r:embed="rId50"/>
                <a:stretch>
                  <a:fillRect/>
                </a:stretch>
              </p:blipFill>
              <p:spPr>
                <a:xfrm>
                  <a:off x="2259790" y="458743"/>
                  <a:ext cx="3132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5" name="Ink 4">
                  <a:extLst>
                    <a:ext uri="{FF2B5EF4-FFF2-40B4-BE49-F238E27FC236}">
                      <a16:creationId xmlns:a16="http://schemas.microsoft.com/office/drawing/2014/main" id="{16759B92-DBDD-C249-826B-6390DE0BF242}"/>
                    </a:ext>
                  </a:extLst>
                </p14:cNvPr>
                <p14:cNvContentPartPr/>
                <p14:nvPr/>
              </p14:nvContentPartPr>
              <p14:xfrm>
                <a:off x="3042070" y="479623"/>
                <a:ext cx="1800" cy="1440"/>
              </p14:xfrm>
            </p:contentPart>
          </mc:Choice>
          <mc:Fallback>
            <p:pic>
              <p:nvPicPr>
                <p:cNvPr id="5" name="Ink 4">
                  <a:extLst>
                    <a:ext uri="{FF2B5EF4-FFF2-40B4-BE49-F238E27FC236}">
                      <a16:creationId xmlns:a16="http://schemas.microsoft.com/office/drawing/2014/main" id="{16759B92-DBDD-C249-826B-6390DE0BF242}"/>
                    </a:ext>
                  </a:extLst>
                </p:cNvPr>
                <p:cNvPicPr/>
                <p:nvPr/>
              </p:nvPicPr>
              <p:blipFill>
                <a:blip r:embed="rId50"/>
                <a:stretch>
                  <a:fillRect/>
                </a:stretch>
              </p:blipFill>
              <p:spPr>
                <a:xfrm>
                  <a:off x="3026590" y="464503"/>
                  <a:ext cx="3240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6" name="Ink 5">
                  <a:extLst>
                    <a:ext uri="{FF2B5EF4-FFF2-40B4-BE49-F238E27FC236}">
                      <a16:creationId xmlns:a16="http://schemas.microsoft.com/office/drawing/2014/main" id="{E19F08AC-55DD-B543-B9C6-C86F8B259010}"/>
                    </a:ext>
                  </a:extLst>
                </p14:cNvPr>
                <p14:cNvContentPartPr/>
                <p14:nvPr/>
              </p14:nvContentPartPr>
              <p14:xfrm>
                <a:off x="3578110" y="447223"/>
                <a:ext cx="360" cy="360"/>
              </p14:xfrm>
            </p:contentPart>
          </mc:Choice>
          <mc:Fallback>
            <p:pic>
              <p:nvPicPr>
                <p:cNvPr id="6" name="Ink 5">
                  <a:extLst>
                    <a:ext uri="{FF2B5EF4-FFF2-40B4-BE49-F238E27FC236}">
                      <a16:creationId xmlns:a16="http://schemas.microsoft.com/office/drawing/2014/main" id="{E19F08AC-55DD-B543-B9C6-C86F8B259010}"/>
                    </a:ext>
                  </a:extLst>
                </p:cNvPr>
                <p:cNvPicPr/>
                <p:nvPr/>
              </p:nvPicPr>
              <p:blipFill>
                <a:blip r:embed="rId50"/>
                <a:stretch>
                  <a:fillRect/>
                </a:stretch>
              </p:blipFill>
              <p:spPr>
                <a:xfrm>
                  <a:off x="3562630" y="431743"/>
                  <a:ext cx="30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7" name="Ink 6">
                  <a:extLst>
                    <a:ext uri="{FF2B5EF4-FFF2-40B4-BE49-F238E27FC236}">
                      <a16:creationId xmlns:a16="http://schemas.microsoft.com/office/drawing/2014/main" id="{5819DBCE-5B03-3E49-8A37-D1CFD2EB3F80}"/>
                    </a:ext>
                  </a:extLst>
                </p14:cNvPr>
                <p14:cNvContentPartPr/>
                <p14:nvPr/>
              </p14:nvContentPartPr>
              <p14:xfrm>
                <a:off x="4307110" y="490063"/>
                <a:ext cx="2520" cy="720"/>
              </p14:xfrm>
            </p:contentPart>
          </mc:Choice>
          <mc:Fallback>
            <p:pic>
              <p:nvPicPr>
                <p:cNvPr id="7" name="Ink 6">
                  <a:extLst>
                    <a:ext uri="{FF2B5EF4-FFF2-40B4-BE49-F238E27FC236}">
                      <a16:creationId xmlns:a16="http://schemas.microsoft.com/office/drawing/2014/main" id="{5819DBCE-5B03-3E49-8A37-D1CFD2EB3F80}"/>
                    </a:ext>
                  </a:extLst>
                </p:cNvPr>
                <p:cNvPicPr/>
                <p:nvPr/>
              </p:nvPicPr>
              <p:blipFill>
                <a:blip r:embed="rId50"/>
                <a:stretch>
                  <a:fillRect/>
                </a:stretch>
              </p:blipFill>
              <p:spPr>
                <a:xfrm>
                  <a:off x="4291630" y="474943"/>
                  <a:ext cx="3312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36" name="Ink 135">
                  <a:extLst>
                    <a:ext uri="{FF2B5EF4-FFF2-40B4-BE49-F238E27FC236}">
                      <a16:creationId xmlns:a16="http://schemas.microsoft.com/office/drawing/2014/main" id="{51194BB0-2FCB-604D-8560-6EC5157BCCD7}"/>
                    </a:ext>
                  </a:extLst>
                </p14:cNvPr>
                <p14:cNvContentPartPr/>
                <p14:nvPr/>
              </p14:nvContentPartPr>
              <p14:xfrm>
                <a:off x="1245670" y="232303"/>
                <a:ext cx="907560" cy="1233000"/>
              </p14:xfrm>
            </p:contentPart>
          </mc:Choice>
          <mc:Fallback>
            <p:pic>
              <p:nvPicPr>
                <p:cNvPr id="136" name="Ink 135">
                  <a:extLst>
                    <a:ext uri="{FF2B5EF4-FFF2-40B4-BE49-F238E27FC236}">
                      <a16:creationId xmlns:a16="http://schemas.microsoft.com/office/drawing/2014/main" id="{51194BB0-2FCB-604D-8560-6EC5157BCCD7}"/>
                    </a:ext>
                  </a:extLst>
                </p:cNvPr>
                <p:cNvPicPr/>
                <p:nvPr/>
              </p:nvPicPr>
              <p:blipFill>
                <a:blip r:embed="rId232"/>
                <a:stretch>
                  <a:fillRect/>
                </a:stretch>
              </p:blipFill>
              <p:spPr>
                <a:xfrm>
                  <a:off x="1230190" y="217183"/>
                  <a:ext cx="937800" cy="12636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40" name="Ink 139">
                  <a:extLst>
                    <a:ext uri="{FF2B5EF4-FFF2-40B4-BE49-F238E27FC236}">
                      <a16:creationId xmlns:a16="http://schemas.microsoft.com/office/drawing/2014/main" id="{62A036EA-C95E-0C43-BBD3-6A26887E69EB}"/>
                    </a:ext>
                  </a:extLst>
                </p14:cNvPr>
                <p14:cNvContentPartPr/>
                <p14:nvPr/>
              </p14:nvContentPartPr>
              <p14:xfrm>
                <a:off x="1696030" y="1369183"/>
                <a:ext cx="75960" cy="18720"/>
              </p14:xfrm>
            </p:contentPart>
          </mc:Choice>
          <mc:Fallback>
            <p:pic>
              <p:nvPicPr>
                <p:cNvPr id="140" name="Ink 139">
                  <a:extLst>
                    <a:ext uri="{FF2B5EF4-FFF2-40B4-BE49-F238E27FC236}">
                      <a16:creationId xmlns:a16="http://schemas.microsoft.com/office/drawing/2014/main" id="{62A036EA-C95E-0C43-BBD3-6A26887E69EB}"/>
                    </a:ext>
                  </a:extLst>
                </p:cNvPr>
                <p:cNvPicPr/>
                <p:nvPr/>
              </p:nvPicPr>
              <p:blipFill>
                <a:blip r:embed="rId234"/>
                <a:stretch>
                  <a:fillRect/>
                </a:stretch>
              </p:blipFill>
              <p:spPr>
                <a:xfrm>
                  <a:off x="1680910" y="1354063"/>
                  <a:ext cx="1065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96" name="Ink 195">
                  <a:extLst>
                    <a:ext uri="{FF2B5EF4-FFF2-40B4-BE49-F238E27FC236}">
                      <a16:creationId xmlns:a16="http://schemas.microsoft.com/office/drawing/2014/main" id="{BE1558C7-C72C-6944-A5EC-AA78C3A67EA6}"/>
                    </a:ext>
                  </a:extLst>
                </p14:cNvPr>
                <p14:cNvContentPartPr/>
                <p14:nvPr/>
              </p14:nvContentPartPr>
              <p14:xfrm>
                <a:off x="1444030" y="1930423"/>
                <a:ext cx="147600" cy="345240"/>
              </p14:xfrm>
            </p:contentPart>
          </mc:Choice>
          <mc:Fallback>
            <p:pic>
              <p:nvPicPr>
                <p:cNvPr id="196" name="Ink 195">
                  <a:extLst>
                    <a:ext uri="{FF2B5EF4-FFF2-40B4-BE49-F238E27FC236}">
                      <a16:creationId xmlns:a16="http://schemas.microsoft.com/office/drawing/2014/main" id="{BE1558C7-C72C-6944-A5EC-AA78C3A67EA6}"/>
                    </a:ext>
                  </a:extLst>
                </p:cNvPr>
                <p:cNvPicPr/>
                <p:nvPr/>
              </p:nvPicPr>
              <p:blipFill>
                <a:blip r:embed="rId236"/>
                <a:stretch>
                  <a:fillRect/>
                </a:stretch>
              </p:blipFill>
              <p:spPr>
                <a:xfrm>
                  <a:off x="1428910" y="1914943"/>
                  <a:ext cx="17820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97" name="Ink 196">
                  <a:extLst>
                    <a:ext uri="{FF2B5EF4-FFF2-40B4-BE49-F238E27FC236}">
                      <a16:creationId xmlns:a16="http://schemas.microsoft.com/office/drawing/2014/main" id="{A2AD20CD-476D-CF4A-BA4C-9C55341ED766}"/>
                    </a:ext>
                  </a:extLst>
                </p14:cNvPr>
                <p14:cNvContentPartPr/>
                <p14:nvPr/>
              </p14:nvContentPartPr>
              <p14:xfrm>
                <a:off x="1439710" y="1976143"/>
                <a:ext cx="342720" cy="271080"/>
              </p14:xfrm>
            </p:contentPart>
          </mc:Choice>
          <mc:Fallback>
            <p:pic>
              <p:nvPicPr>
                <p:cNvPr id="197" name="Ink 196">
                  <a:extLst>
                    <a:ext uri="{FF2B5EF4-FFF2-40B4-BE49-F238E27FC236}">
                      <a16:creationId xmlns:a16="http://schemas.microsoft.com/office/drawing/2014/main" id="{A2AD20CD-476D-CF4A-BA4C-9C55341ED766}"/>
                    </a:ext>
                  </a:extLst>
                </p:cNvPr>
                <p:cNvPicPr/>
                <p:nvPr/>
              </p:nvPicPr>
              <p:blipFill>
                <a:blip r:embed="rId238"/>
                <a:stretch>
                  <a:fillRect/>
                </a:stretch>
              </p:blipFill>
              <p:spPr>
                <a:xfrm>
                  <a:off x="1424590" y="1961023"/>
                  <a:ext cx="37332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98" name="Ink 197">
                  <a:extLst>
                    <a:ext uri="{FF2B5EF4-FFF2-40B4-BE49-F238E27FC236}">
                      <a16:creationId xmlns:a16="http://schemas.microsoft.com/office/drawing/2014/main" id="{857F3ABF-1EEA-1F4F-8B24-98D8A16F1B49}"/>
                    </a:ext>
                  </a:extLst>
                </p14:cNvPr>
                <p14:cNvContentPartPr/>
                <p14:nvPr/>
              </p14:nvContentPartPr>
              <p14:xfrm>
                <a:off x="1821310" y="1966063"/>
                <a:ext cx="114840" cy="200520"/>
              </p14:xfrm>
            </p:contentPart>
          </mc:Choice>
          <mc:Fallback>
            <p:pic>
              <p:nvPicPr>
                <p:cNvPr id="198" name="Ink 197">
                  <a:extLst>
                    <a:ext uri="{FF2B5EF4-FFF2-40B4-BE49-F238E27FC236}">
                      <a16:creationId xmlns:a16="http://schemas.microsoft.com/office/drawing/2014/main" id="{857F3ABF-1EEA-1F4F-8B24-98D8A16F1B49}"/>
                    </a:ext>
                  </a:extLst>
                </p:cNvPr>
                <p:cNvPicPr/>
                <p:nvPr/>
              </p:nvPicPr>
              <p:blipFill>
                <a:blip r:embed="rId240"/>
                <a:stretch>
                  <a:fillRect/>
                </a:stretch>
              </p:blipFill>
              <p:spPr>
                <a:xfrm>
                  <a:off x="1806190" y="1950943"/>
                  <a:ext cx="14508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99" name="Ink 198">
                  <a:extLst>
                    <a:ext uri="{FF2B5EF4-FFF2-40B4-BE49-F238E27FC236}">
                      <a16:creationId xmlns:a16="http://schemas.microsoft.com/office/drawing/2014/main" id="{67069A01-F2D8-0343-A2CD-629C44132D1A}"/>
                    </a:ext>
                  </a:extLst>
                </p14:cNvPr>
                <p14:cNvContentPartPr/>
                <p14:nvPr/>
              </p14:nvContentPartPr>
              <p14:xfrm>
                <a:off x="2044150" y="2071183"/>
                <a:ext cx="26280" cy="12960"/>
              </p14:xfrm>
            </p:contentPart>
          </mc:Choice>
          <mc:Fallback>
            <p:pic>
              <p:nvPicPr>
                <p:cNvPr id="199" name="Ink 198">
                  <a:extLst>
                    <a:ext uri="{FF2B5EF4-FFF2-40B4-BE49-F238E27FC236}">
                      <a16:creationId xmlns:a16="http://schemas.microsoft.com/office/drawing/2014/main" id="{67069A01-F2D8-0343-A2CD-629C44132D1A}"/>
                    </a:ext>
                  </a:extLst>
                </p:cNvPr>
                <p:cNvPicPr/>
                <p:nvPr/>
              </p:nvPicPr>
              <p:blipFill>
                <a:blip r:embed="rId242"/>
                <a:stretch>
                  <a:fillRect/>
                </a:stretch>
              </p:blipFill>
              <p:spPr>
                <a:xfrm>
                  <a:off x="2029030" y="2055703"/>
                  <a:ext cx="568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200" name="Ink 199">
                  <a:extLst>
                    <a:ext uri="{FF2B5EF4-FFF2-40B4-BE49-F238E27FC236}">
                      <a16:creationId xmlns:a16="http://schemas.microsoft.com/office/drawing/2014/main" id="{8CDE6B8F-5695-F94C-8C99-7EF45F63674E}"/>
                    </a:ext>
                  </a:extLst>
                </p14:cNvPr>
                <p14:cNvContentPartPr/>
                <p14:nvPr/>
              </p14:nvContentPartPr>
              <p14:xfrm>
                <a:off x="1198150" y="2222023"/>
                <a:ext cx="898560" cy="172080"/>
              </p14:xfrm>
            </p:contentPart>
          </mc:Choice>
          <mc:Fallback>
            <p:pic>
              <p:nvPicPr>
                <p:cNvPr id="200" name="Ink 199">
                  <a:extLst>
                    <a:ext uri="{FF2B5EF4-FFF2-40B4-BE49-F238E27FC236}">
                      <a16:creationId xmlns:a16="http://schemas.microsoft.com/office/drawing/2014/main" id="{8CDE6B8F-5695-F94C-8C99-7EF45F63674E}"/>
                    </a:ext>
                  </a:extLst>
                </p:cNvPr>
                <p:cNvPicPr/>
                <p:nvPr/>
              </p:nvPicPr>
              <p:blipFill>
                <a:blip r:embed="rId244"/>
                <a:stretch>
                  <a:fillRect/>
                </a:stretch>
              </p:blipFill>
              <p:spPr>
                <a:xfrm>
                  <a:off x="1183030" y="2206903"/>
                  <a:ext cx="9291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201" name="Ink 200">
                  <a:extLst>
                    <a:ext uri="{FF2B5EF4-FFF2-40B4-BE49-F238E27FC236}">
                      <a16:creationId xmlns:a16="http://schemas.microsoft.com/office/drawing/2014/main" id="{E37C593C-F19B-0846-ADD4-46A109468678}"/>
                    </a:ext>
                  </a:extLst>
                </p14:cNvPr>
                <p14:cNvContentPartPr/>
                <p14:nvPr/>
              </p14:nvContentPartPr>
              <p14:xfrm>
                <a:off x="1225150" y="2242903"/>
                <a:ext cx="926640" cy="182520"/>
              </p14:xfrm>
            </p:contentPart>
          </mc:Choice>
          <mc:Fallback>
            <p:pic>
              <p:nvPicPr>
                <p:cNvPr id="201" name="Ink 200">
                  <a:extLst>
                    <a:ext uri="{FF2B5EF4-FFF2-40B4-BE49-F238E27FC236}">
                      <a16:creationId xmlns:a16="http://schemas.microsoft.com/office/drawing/2014/main" id="{E37C593C-F19B-0846-ADD4-46A109468678}"/>
                    </a:ext>
                  </a:extLst>
                </p:cNvPr>
                <p:cNvPicPr/>
                <p:nvPr/>
              </p:nvPicPr>
              <p:blipFill>
                <a:blip r:embed="rId246"/>
                <a:stretch>
                  <a:fillRect/>
                </a:stretch>
              </p:blipFill>
              <p:spPr>
                <a:xfrm>
                  <a:off x="1210030" y="2227783"/>
                  <a:ext cx="95724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205" name="Ink 204">
                  <a:extLst>
                    <a:ext uri="{FF2B5EF4-FFF2-40B4-BE49-F238E27FC236}">
                      <a16:creationId xmlns:a16="http://schemas.microsoft.com/office/drawing/2014/main" id="{29BEB50A-CDBD-604A-8738-5F3A928EF0DA}"/>
                    </a:ext>
                  </a:extLst>
                </p14:cNvPr>
                <p14:cNvContentPartPr/>
                <p14:nvPr/>
              </p14:nvContentPartPr>
              <p14:xfrm>
                <a:off x="1323070" y="419503"/>
                <a:ext cx="4619520" cy="1158840"/>
              </p14:xfrm>
            </p:contentPart>
          </mc:Choice>
          <mc:Fallback>
            <p:pic>
              <p:nvPicPr>
                <p:cNvPr id="205" name="Ink 204">
                  <a:extLst>
                    <a:ext uri="{FF2B5EF4-FFF2-40B4-BE49-F238E27FC236}">
                      <a16:creationId xmlns:a16="http://schemas.microsoft.com/office/drawing/2014/main" id="{29BEB50A-CDBD-604A-8738-5F3A928EF0DA}"/>
                    </a:ext>
                  </a:extLst>
                </p:cNvPr>
                <p:cNvPicPr/>
                <p:nvPr/>
              </p:nvPicPr>
              <p:blipFill>
                <a:blip r:embed="rId248"/>
                <a:stretch>
                  <a:fillRect/>
                </a:stretch>
              </p:blipFill>
              <p:spPr>
                <a:xfrm>
                  <a:off x="1307950" y="404023"/>
                  <a:ext cx="4650120" cy="118944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207" name="Ink 206">
                  <a:extLst>
                    <a:ext uri="{FF2B5EF4-FFF2-40B4-BE49-F238E27FC236}">
                      <a16:creationId xmlns:a16="http://schemas.microsoft.com/office/drawing/2014/main" id="{F0FFD478-2773-3D46-92E7-350187A053B5}"/>
                    </a:ext>
                  </a:extLst>
                </p14:cNvPr>
                <p14:cNvContentPartPr/>
                <p14:nvPr/>
              </p14:nvContentPartPr>
              <p14:xfrm>
                <a:off x="6625870" y="351103"/>
                <a:ext cx="44280" cy="1047960"/>
              </p14:xfrm>
            </p:contentPart>
          </mc:Choice>
          <mc:Fallback>
            <p:pic>
              <p:nvPicPr>
                <p:cNvPr id="207" name="Ink 206">
                  <a:extLst>
                    <a:ext uri="{FF2B5EF4-FFF2-40B4-BE49-F238E27FC236}">
                      <a16:creationId xmlns:a16="http://schemas.microsoft.com/office/drawing/2014/main" id="{F0FFD478-2773-3D46-92E7-350187A053B5}"/>
                    </a:ext>
                  </a:extLst>
                </p:cNvPr>
                <p:cNvPicPr/>
                <p:nvPr/>
              </p:nvPicPr>
              <p:blipFill>
                <a:blip r:embed="rId250"/>
                <a:stretch>
                  <a:fillRect/>
                </a:stretch>
              </p:blipFill>
              <p:spPr>
                <a:xfrm>
                  <a:off x="6610750" y="335983"/>
                  <a:ext cx="74880" cy="107820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208" name="Ink 207">
                  <a:extLst>
                    <a:ext uri="{FF2B5EF4-FFF2-40B4-BE49-F238E27FC236}">
                      <a16:creationId xmlns:a16="http://schemas.microsoft.com/office/drawing/2014/main" id="{D888ED44-E431-B84E-97D8-3F5D4EFD14FF}"/>
                    </a:ext>
                  </a:extLst>
                </p14:cNvPr>
                <p14:cNvContentPartPr/>
                <p14:nvPr/>
              </p14:nvContentPartPr>
              <p14:xfrm>
                <a:off x="6499150" y="294943"/>
                <a:ext cx="4956120" cy="1113840"/>
              </p14:xfrm>
            </p:contentPart>
          </mc:Choice>
          <mc:Fallback>
            <p:pic>
              <p:nvPicPr>
                <p:cNvPr id="208" name="Ink 207">
                  <a:extLst>
                    <a:ext uri="{FF2B5EF4-FFF2-40B4-BE49-F238E27FC236}">
                      <a16:creationId xmlns:a16="http://schemas.microsoft.com/office/drawing/2014/main" id="{D888ED44-E431-B84E-97D8-3F5D4EFD14FF}"/>
                    </a:ext>
                  </a:extLst>
                </p:cNvPr>
                <p:cNvPicPr/>
                <p:nvPr/>
              </p:nvPicPr>
              <p:blipFill>
                <a:blip r:embed="rId252"/>
                <a:stretch>
                  <a:fillRect/>
                </a:stretch>
              </p:blipFill>
              <p:spPr>
                <a:xfrm>
                  <a:off x="6484030" y="279823"/>
                  <a:ext cx="4986720" cy="1144440"/>
                </a:xfrm>
                <a:prstGeom prst="rect">
                  <a:avLst/>
                </a:prstGeom>
              </p:spPr>
            </p:pic>
          </mc:Fallback>
        </mc:AlternateContent>
      </p:grpSp>
    </p:spTree>
    <p:extLst>
      <p:ext uri="{BB962C8B-B14F-4D97-AF65-F5344CB8AC3E}">
        <p14:creationId xmlns:p14="http://schemas.microsoft.com/office/powerpoint/2010/main" val="2635358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1EAAE-7DF6-D040-9B11-C0D1E3B14F99}"/>
              </a:ext>
            </a:extLst>
          </p:cNvPr>
          <p:cNvPicPr>
            <a:picLocks noChangeAspect="1"/>
          </p:cNvPicPr>
          <p:nvPr/>
        </p:nvPicPr>
        <p:blipFill>
          <a:blip r:embed="rId2"/>
          <a:stretch>
            <a:fillRect/>
          </a:stretch>
        </p:blipFill>
        <p:spPr>
          <a:xfrm>
            <a:off x="719226" y="609600"/>
            <a:ext cx="11472774" cy="6015938"/>
          </a:xfrm>
          <a:prstGeom prst="rect">
            <a:avLst/>
          </a:prstGeom>
        </p:spPr>
      </p:pic>
      <p:grpSp>
        <p:nvGrpSpPr>
          <p:cNvPr id="5" name="Group 4">
            <a:extLst>
              <a:ext uri="{FF2B5EF4-FFF2-40B4-BE49-F238E27FC236}">
                <a16:creationId xmlns:a16="http://schemas.microsoft.com/office/drawing/2014/main" id="{52133DBE-ACF2-AB40-AEF3-C53901F183A3}"/>
              </a:ext>
            </a:extLst>
          </p:cNvPr>
          <p:cNvGrpSpPr/>
          <p:nvPr/>
        </p:nvGrpSpPr>
        <p:grpSpPr>
          <a:xfrm>
            <a:off x="2058498" y="2551892"/>
            <a:ext cx="390600" cy="1101960"/>
            <a:chOff x="2058498" y="2551892"/>
            <a:chExt cx="390600" cy="11019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1B4CBE0-8EFA-9A42-8D37-82DFF1368EC8}"/>
                    </a:ext>
                  </a:extLst>
                </p14:cNvPr>
                <p14:cNvContentPartPr/>
                <p14:nvPr/>
              </p14:nvContentPartPr>
              <p14:xfrm>
                <a:off x="2117178" y="2551892"/>
                <a:ext cx="331920" cy="1053000"/>
              </p14:xfrm>
            </p:contentPart>
          </mc:Choice>
          <mc:Fallback xmlns="">
            <p:pic>
              <p:nvPicPr>
                <p:cNvPr id="3" name="Ink 2">
                  <a:extLst>
                    <a:ext uri="{FF2B5EF4-FFF2-40B4-BE49-F238E27FC236}">
                      <a16:creationId xmlns:a16="http://schemas.microsoft.com/office/drawing/2014/main" id="{01B4CBE0-8EFA-9A42-8D37-82DFF1368EC8}"/>
                    </a:ext>
                  </a:extLst>
                </p:cNvPr>
                <p:cNvPicPr/>
                <p:nvPr/>
              </p:nvPicPr>
              <p:blipFill>
                <a:blip r:embed="rId4"/>
                <a:stretch>
                  <a:fillRect/>
                </a:stretch>
              </p:blipFill>
              <p:spPr>
                <a:xfrm>
                  <a:off x="2108178" y="2543252"/>
                  <a:ext cx="349560" cy="107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75932AC-85EF-5B43-9207-78D59E87287C}"/>
                    </a:ext>
                  </a:extLst>
                </p14:cNvPr>
                <p14:cNvContentPartPr/>
                <p14:nvPr/>
              </p14:nvContentPartPr>
              <p14:xfrm>
                <a:off x="2058498" y="3466292"/>
                <a:ext cx="275760" cy="187560"/>
              </p14:xfrm>
            </p:contentPart>
          </mc:Choice>
          <mc:Fallback xmlns="">
            <p:pic>
              <p:nvPicPr>
                <p:cNvPr id="4" name="Ink 3">
                  <a:extLst>
                    <a:ext uri="{FF2B5EF4-FFF2-40B4-BE49-F238E27FC236}">
                      <a16:creationId xmlns:a16="http://schemas.microsoft.com/office/drawing/2014/main" id="{875932AC-85EF-5B43-9207-78D59E87287C}"/>
                    </a:ext>
                  </a:extLst>
                </p:cNvPr>
                <p:cNvPicPr/>
                <p:nvPr/>
              </p:nvPicPr>
              <p:blipFill>
                <a:blip r:embed="rId6"/>
                <a:stretch>
                  <a:fillRect/>
                </a:stretch>
              </p:blipFill>
              <p:spPr>
                <a:xfrm>
                  <a:off x="2049498" y="3457652"/>
                  <a:ext cx="293400" cy="20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489AB02B-5255-9142-BC63-20068BB00773}"/>
                  </a:ext>
                </a:extLst>
              </p14:cNvPr>
              <p14:cNvContentPartPr/>
              <p14:nvPr/>
            </p14:nvContentPartPr>
            <p14:xfrm>
              <a:off x="3978378" y="2876612"/>
              <a:ext cx="547920" cy="942840"/>
            </p14:xfrm>
          </p:contentPart>
        </mc:Choice>
        <mc:Fallback xmlns="">
          <p:pic>
            <p:nvPicPr>
              <p:cNvPr id="11" name="Ink 10">
                <a:extLst>
                  <a:ext uri="{FF2B5EF4-FFF2-40B4-BE49-F238E27FC236}">
                    <a16:creationId xmlns:a16="http://schemas.microsoft.com/office/drawing/2014/main" id="{489AB02B-5255-9142-BC63-20068BB00773}"/>
                  </a:ext>
                </a:extLst>
              </p:cNvPr>
              <p:cNvPicPr/>
              <p:nvPr/>
            </p:nvPicPr>
            <p:blipFill>
              <a:blip r:embed="rId16"/>
              <a:stretch>
                <a:fillRect/>
              </a:stretch>
            </p:blipFill>
            <p:spPr>
              <a:xfrm>
                <a:off x="3969738" y="2867972"/>
                <a:ext cx="565560" cy="96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DF96C53-F8D6-6342-B18B-CB3BABDDE2D1}"/>
                  </a:ext>
                </a:extLst>
              </p14:cNvPr>
              <p14:cNvContentPartPr/>
              <p14:nvPr/>
            </p14:nvContentPartPr>
            <p14:xfrm>
              <a:off x="3986298" y="3584372"/>
              <a:ext cx="3240" cy="175320"/>
            </p14:xfrm>
          </p:contentPart>
        </mc:Choice>
        <mc:Fallback xmlns="">
          <p:pic>
            <p:nvPicPr>
              <p:cNvPr id="12" name="Ink 11">
                <a:extLst>
                  <a:ext uri="{FF2B5EF4-FFF2-40B4-BE49-F238E27FC236}">
                    <a16:creationId xmlns:a16="http://schemas.microsoft.com/office/drawing/2014/main" id="{2DF96C53-F8D6-6342-B18B-CB3BABDDE2D1}"/>
                  </a:ext>
                </a:extLst>
              </p:cNvPr>
              <p:cNvPicPr/>
              <p:nvPr/>
            </p:nvPicPr>
            <p:blipFill>
              <a:blip r:embed="rId18"/>
              <a:stretch>
                <a:fillRect/>
              </a:stretch>
            </p:blipFill>
            <p:spPr>
              <a:xfrm>
                <a:off x="3977298" y="3575732"/>
                <a:ext cx="20880" cy="192960"/>
              </a:xfrm>
              <a:prstGeom prst="rect">
                <a:avLst/>
              </a:prstGeom>
            </p:spPr>
          </p:pic>
        </mc:Fallback>
      </mc:AlternateContent>
      <p:cxnSp>
        <p:nvCxnSpPr>
          <p:cNvPr id="22" name="Straight Arrow Connector 21">
            <a:extLst>
              <a:ext uri="{FF2B5EF4-FFF2-40B4-BE49-F238E27FC236}">
                <a16:creationId xmlns:a16="http://schemas.microsoft.com/office/drawing/2014/main" id="{C18B6081-8963-2141-B214-9C39A625D9BC}"/>
              </a:ext>
            </a:extLst>
          </p:cNvPr>
          <p:cNvCxnSpPr/>
          <p:nvPr/>
        </p:nvCxnSpPr>
        <p:spPr>
          <a:xfrm flipH="1">
            <a:off x="1781908" y="4560277"/>
            <a:ext cx="412652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3AFC3F0B-2898-EA4E-BDFC-AF6ADB3E527D}"/>
              </a:ext>
            </a:extLst>
          </p:cNvPr>
          <p:cNvCxnSpPr>
            <a:cxnSpLocks/>
          </p:cNvCxnSpPr>
          <p:nvPr/>
        </p:nvCxnSpPr>
        <p:spPr>
          <a:xfrm>
            <a:off x="6860726" y="4518092"/>
            <a:ext cx="439342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grpSp>
        <p:nvGrpSpPr>
          <p:cNvPr id="45" name="Group 44">
            <a:extLst>
              <a:ext uri="{FF2B5EF4-FFF2-40B4-BE49-F238E27FC236}">
                <a16:creationId xmlns:a16="http://schemas.microsoft.com/office/drawing/2014/main" id="{468364B4-FE1B-654E-AFA2-2E116CB1093C}"/>
              </a:ext>
            </a:extLst>
          </p:cNvPr>
          <p:cNvGrpSpPr/>
          <p:nvPr/>
        </p:nvGrpSpPr>
        <p:grpSpPr>
          <a:xfrm>
            <a:off x="3788958" y="3990173"/>
            <a:ext cx="399240" cy="19440"/>
            <a:chOff x="3788958" y="3990173"/>
            <a:chExt cx="399240" cy="19440"/>
          </a:xfrm>
        </p:grpSpPr>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D4D95838-31A2-8A4C-B6D6-C510A40C89F3}"/>
                    </a:ext>
                  </a:extLst>
                </p14:cNvPr>
                <p14:cNvContentPartPr/>
                <p14:nvPr/>
              </p14:nvContentPartPr>
              <p14:xfrm>
                <a:off x="4180998" y="3990173"/>
                <a:ext cx="7200" cy="3960"/>
              </p14:xfrm>
            </p:contentPart>
          </mc:Choice>
          <mc:Fallback xmlns="">
            <p:pic>
              <p:nvPicPr>
                <p:cNvPr id="19" name="Ink 18">
                  <a:extLst>
                    <a:ext uri="{FF2B5EF4-FFF2-40B4-BE49-F238E27FC236}">
                      <a16:creationId xmlns:a16="http://schemas.microsoft.com/office/drawing/2014/main" id="{D4D95838-31A2-8A4C-B6D6-C510A40C89F3}"/>
                    </a:ext>
                  </a:extLst>
                </p:cNvPr>
                <p:cNvPicPr/>
                <p:nvPr/>
              </p:nvPicPr>
              <p:blipFill>
                <a:blip r:embed="rId20"/>
                <a:stretch>
                  <a:fillRect/>
                </a:stretch>
              </p:blipFill>
              <p:spPr>
                <a:xfrm>
                  <a:off x="4172358" y="3981533"/>
                  <a:ext cx="248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9586086B-261B-9C42-B0A7-6FF4C3984743}"/>
                    </a:ext>
                  </a:extLst>
                </p14:cNvPr>
                <p14:cNvContentPartPr/>
                <p14:nvPr/>
              </p14:nvContentPartPr>
              <p14:xfrm>
                <a:off x="3788958" y="3998813"/>
                <a:ext cx="21240" cy="10800"/>
              </p14:xfrm>
            </p:contentPart>
          </mc:Choice>
          <mc:Fallback xmlns="">
            <p:pic>
              <p:nvPicPr>
                <p:cNvPr id="25" name="Ink 24">
                  <a:extLst>
                    <a:ext uri="{FF2B5EF4-FFF2-40B4-BE49-F238E27FC236}">
                      <a16:creationId xmlns:a16="http://schemas.microsoft.com/office/drawing/2014/main" id="{9586086B-261B-9C42-B0A7-6FF4C3984743}"/>
                    </a:ext>
                  </a:extLst>
                </p:cNvPr>
                <p:cNvPicPr/>
                <p:nvPr/>
              </p:nvPicPr>
              <p:blipFill>
                <a:blip r:embed="rId22"/>
                <a:stretch>
                  <a:fillRect/>
                </a:stretch>
              </p:blipFill>
              <p:spPr>
                <a:xfrm>
                  <a:off x="3780318" y="3989813"/>
                  <a:ext cx="38880" cy="2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6" name="Ink 5">
                <a:extLst>
                  <a:ext uri="{FF2B5EF4-FFF2-40B4-BE49-F238E27FC236}">
                    <a16:creationId xmlns:a16="http://schemas.microsoft.com/office/drawing/2014/main" id="{92C6E38C-F0D5-384D-A6AD-DDEBB55703E7}"/>
                  </a:ext>
                </a:extLst>
              </p14:cNvPr>
              <p14:cNvContentPartPr/>
              <p14:nvPr/>
            </p14:nvContentPartPr>
            <p14:xfrm>
              <a:off x="6312978" y="2919452"/>
              <a:ext cx="238680" cy="815760"/>
            </p14:xfrm>
          </p:contentPart>
        </mc:Choice>
        <mc:Fallback xmlns="">
          <p:pic>
            <p:nvPicPr>
              <p:cNvPr id="6" name="Ink 5">
                <a:extLst>
                  <a:ext uri="{FF2B5EF4-FFF2-40B4-BE49-F238E27FC236}">
                    <a16:creationId xmlns:a16="http://schemas.microsoft.com/office/drawing/2014/main" id="{92C6E38C-F0D5-384D-A6AD-DDEBB55703E7}"/>
                  </a:ext>
                </a:extLst>
              </p:cNvPr>
              <p:cNvPicPr/>
              <p:nvPr/>
            </p:nvPicPr>
            <p:blipFill>
              <a:blip r:embed="rId24"/>
              <a:stretch>
                <a:fillRect/>
              </a:stretch>
            </p:blipFill>
            <p:spPr>
              <a:xfrm>
                <a:off x="6303978" y="2910452"/>
                <a:ext cx="256320" cy="83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 name="Ink 6">
                <a:extLst>
                  <a:ext uri="{FF2B5EF4-FFF2-40B4-BE49-F238E27FC236}">
                    <a16:creationId xmlns:a16="http://schemas.microsoft.com/office/drawing/2014/main" id="{94472B91-A025-584E-8B67-5BEFCE87EB0B}"/>
                  </a:ext>
                </a:extLst>
              </p14:cNvPr>
              <p14:cNvContentPartPr/>
              <p14:nvPr/>
            </p14:nvContentPartPr>
            <p14:xfrm>
              <a:off x="8325738" y="2854292"/>
              <a:ext cx="640080" cy="741240"/>
            </p14:xfrm>
          </p:contentPart>
        </mc:Choice>
        <mc:Fallback xmlns="">
          <p:pic>
            <p:nvPicPr>
              <p:cNvPr id="7" name="Ink 6">
                <a:extLst>
                  <a:ext uri="{FF2B5EF4-FFF2-40B4-BE49-F238E27FC236}">
                    <a16:creationId xmlns:a16="http://schemas.microsoft.com/office/drawing/2014/main" id="{94472B91-A025-584E-8B67-5BEFCE87EB0B}"/>
                  </a:ext>
                </a:extLst>
              </p:cNvPr>
              <p:cNvPicPr/>
              <p:nvPr/>
            </p:nvPicPr>
            <p:blipFill>
              <a:blip r:embed="rId26"/>
              <a:stretch>
                <a:fillRect/>
              </a:stretch>
            </p:blipFill>
            <p:spPr>
              <a:xfrm>
                <a:off x="8316738" y="2845292"/>
                <a:ext cx="65772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 name="Ink 8">
                <a:extLst>
                  <a:ext uri="{FF2B5EF4-FFF2-40B4-BE49-F238E27FC236}">
                    <a16:creationId xmlns:a16="http://schemas.microsoft.com/office/drawing/2014/main" id="{BB8E9A2C-A5C5-C34A-A641-DD775C87ADA3}"/>
                  </a:ext>
                </a:extLst>
              </p14:cNvPr>
              <p14:cNvContentPartPr/>
              <p14:nvPr/>
            </p14:nvContentPartPr>
            <p14:xfrm>
              <a:off x="10467018" y="2571692"/>
              <a:ext cx="416520" cy="1076040"/>
            </p14:xfrm>
          </p:contentPart>
        </mc:Choice>
        <mc:Fallback xmlns="">
          <p:pic>
            <p:nvPicPr>
              <p:cNvPr id="9" name="Ink 8">
                <a:extLst>
                  <a:ext uri="{FF2B5EF4-FFF2-40B4-BE49-F238E27FC236}">
                    <a16:creationId xmlns:a16="http://schemas.microsoft.com/office/drawing/2014/main" id="{BB8E9A2C-A5C5-C34A-A641-DD775C87ADA3}"/>
                  </a:ext>
                </a:extLst>
              </p:cNvPr>
              <p:cNvPicPr/>
              <p:nvPr/>
            </p:nvPicPr>
            <p:blipFill>
              <a:blip r:embed="rId28"/>
              <a:stretch>
                <a:fillRect/>
              </a:stretch>
            </p:blipFill>
            <p:spPr>
              <a:xfrm>
                <a:off x="10458018" y="2562692"/>
                <a:ext cx="434160" cy="1093680"/>
              </a:xfrm>
              <a:prstGeom prst="rect">
                <a:avLst/>
              </a:prstGeom>
            </p:spPr>
          </p:pic>
        </mc:Fallback>
      </mc:AlternateContent>
      <p:grpSp>
        <p:nvGrpSpPr>
          <p:cNvPr id="56" name="Group 55">
            <a:extLst>
              <a:ext uri="{FF2B5EF4-FFF2-40B4-BE49-F238E27FC236}">
                <a16:creationId xmlns:a16="http://schemas.microsoft.com/office/drawing/2014/main" id="{5B5ED437-F9CF-FB45-9674-C9A56F4B2122}"/>
              </a:ext>
            </a:extLst>
          </p:cNvPr>
          <p:cNvGrpSpPr/>
          <p:nvPr/>
        </p:nvGrpSpPr>
        <p:grpSpPr>
          <a:xfrm>
            <a:off x="5746750" y="1516783"/>
            <a:ext cx="1449000" cy="1543320"/>
            <a:chOff x="5746750" y="1516783"/>
            <a:chExt cx="1449000" cy="1543320"/>
          </a:xfrm>
        </p:grpSpPr>
        <mc:AlternateContent xmlns:mc="http://schemas.openxmlformats.org/markup-compatibility/2006">
          <mc:Choice xmlns:p14="http://schemas.microsoft.com/office/powerpoint/2010/main" Requires="p14">
            <p:contentPart p14:bwMode="auto" r:id="rId29">
              <p14:nvContentPartPr>
                <p14:cNvPr id="8" name="Ink 7">
                  <a:extLst>
                    <a:ext uri="{FF2B5EF4-FFF2-40B4-BE49-F238E27FC236}">
                      <a16:creationId xmlns:a16="http://schemas.microsoft.com/office/drawing/2014/main" id="{B7AEF6D8-1366-794C-96FC-614193CDD91F}"/>
                    </a:ext>
                  </a:extLst>
                </p14:cNvPr>
                <p14:cNvContentPartPr/>
                <p14:nvPr/>
              </p14:nvContentPartPr>
              <p14:xfrm>
                <a:off x="6109270" y="2838343"/>
                <a:ext cx="700920" cy="53280"/>
              </p14:xfrm>
            </p:contentPart>
          </mc:Choice>
          <mc:Fallback>
            <p:pic>
              <p:nvPicPr>
                <p:cNvPr id="8" name="Ink 7">
                  <a:extLst>
                    <a:ext uri="{FF2B5EF4-FFF2-40B4-BE49-F238E27FC236}">
                      <a16:creationId xmlns:a16="http://schemas.microsoft.com/office/drawing/2014/main" id="{B7AEF6D8-1366-794C-96FC-614193CDD91F}"/>
                    </a:ext>
                  </a:extLst>
                </p:cNvPr>
                <p:cNvPicPr/>
                <p:nvPr/>
              </p:nvPicPr>
              <p:blipFill>
                <a:blip r:embed="rId30"/>
                <a:stretch>
                  <a:fillRect/>
                </a:stretch>
              </p:blipFill>
              <p:spPr>
                <a:xfrm>
                  <a:off x="6094150" y="2823223"/>
                  <a:ext cx="7315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0" name="Ink 9">
                  <a:extLst>
                    <a:ext uri="{FF2B5EF4-FFF2-40B4-BE49-F238E27FC236}">
                      <a16:creationId xmlns:a16="http://schemas.microsoft.com/office/drawing/2014/main" id="{043DEBEB-332D-334A-AA06-F4D2DB2737BB}"/>
                    </a:ext>
                  </a:extLst>
                </p14:cNvPr>
                <p14:cNvContentPartPr/>
                <p14:nvPr/>
              </p14:nvContentPartPr>
              <p14:xfrm>
                <a:off x="5966710" y="2952823"/>
                <a:ext cx="819360" cy="79560"/>
              </p14:xfrm>
            </p:contentPart>
          </mc:Choice>
          <mc:Fallback>
            <p:pic>
              <p:nvPicPr>
                <p:cNvPr id="10" name="Ink 9">
                  <a:extLst>
                    <a:ext uri="{FF2B5EF4-FFF2-40B4-BE49-F238E27FC236}">
                      <a16:creationId xmlns:a16="http://schemas.microsoft.com/office/drawing/2014/main" id="{043DEBEB-332D-334A-AA06-F4D2DB2737BB}"/>
                    </a:ext>
                  </a:extLst>
                </p:cNvPr>
                <p:cNvPicPr/>
                <p:nvPr/>
              </p:nvPicPr>
              <p:blipFill>
                <a:blip r:embed="rId32"/>
                <a:stretch>
                  <a:fillRect/>
                </a:stretch>
              </p:blipFill>
              <p:spPr>
                <a:xfrm>
                  <a:off x="5951590" y="2937703"/>
                  <a:ext cx="84960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3" name="Ink 12">
                  <a:extLst>
                    <a:ext uri="{FF2B5EF4-FFF2-40B4-BE49-F238E27FC236}">
                      <a16:creationId xmlns:a16="http://schemas.microsoft.com/office/drawing/2014/main" id="{4CF0B5B3-A995-E842-B046-2DC18E4F035A}"/>
                    </a:ext>
                  </a:extLst>
                </p14:cNvPr>
                <p14:cNvContentPartPr/>
                <p14:nvPr/>
              </p14:nvContentPartPr>
              <p14:xfrm>
                <a:off x="6013150" y="2935183"/>
                <a:ext cx="710640" cy="124920"/>
              </p14:xfrm>
            </p:contentPart>
          </mc:Choice>
          <mc:Fallback>
            <p:pic>
              <p:nvPicPr>
                <p:cNvPr id="13" name="Ink 12">
                  <a:extLst>
                    <a:ext uri="{FF2B5EF4-FFF2-40B4-BE49-F238E27FC236}">
                      <a16:creationId xmlns:a16="http://schemas.microsoft.com/office/drawing/2014/main" id="{4CF0B5B3-A995-E842-B046-2DC18E4F035A}"/>
                    </a:ext>
                  </a:extLst>
                </p:cNvPr>
                <p:cNvPicPr/>
                <p:nvPr/>
              </p:nvPicPr>
              <p:blipFill>
                <a:blip r:embed="rId34"/>
                <a:stretch>
                  <a:fillRect/>
                </a:stretch>
              </p:blipFill>
              <p:spPr>
                <a:xfrm>
                  <a:off x="5998030" y="2919703"/>
                  <a:ext cx="74124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4" name="Ink 13">
                  <a:extLst>
                    <a:ext uri="{FF2B5EF4-FFF2-40B4-BE49-F238E27FC236}">
                      <a16:creationId xmlns:a16="http://schemas.microsoft.com/office/drawing/2014/main" id="{2C1A58DE-A2D9-0F41-9EBB-DA3617A25B63}"/>
                    </a:ext>
                  </a:extLst>
                </p14:cNvPr>
                <p14:cNvContentPartPr/>
                <p14:nvPr/>
              </p14:nvContentPartPr>
              <p14:xfrm>
                <a:off x="6206470" y="2909983"/>
                <a:ext cx="365040" cy="56520"/>
              </p14:xfrm>
            </p:contentPart>
          </mc:Choice>
          <mc:Fallback>
            <p:pic>
              <p:nvPicPr>
                <p:cNvPr id="14" name="Ink 13">
                  <a:extLst>
                    <a:ext uri="{FF2B5EF4-FFF2-40B4-BE49-F238E27FC236}">
                      <a16:creationId xmlns:a16="http://schemas.microsoft.com/office/drawing/2014/main" id="{2C1A58DE-A2D9-0F41-9EBB-DA3617A25B63}"/>
                    </a:ext>
                  </a:extLst>
                </p:cNvPr>
                <p:cNvPicPr/>
                <p:nvPr/>
              </p:nvPicPr>
              <p:blipFill>
                <a:blip r:embed="rId36"/>
                <a:stretch>
                  <a:fillRect/>
                </a:stretch>
              </p:blipFill>
              <p:spPr>
                <a:xfrm>
                  <a:off x="6190990" y="2894863"/>
                  <a:ext cx="3956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5" name="Ink 14">
                  <a:extLst>
                    <a:ext uri="{FF2B5EF4-FFF2-40B4-BE49-F238E27FC236}">
                      <a16:creationId xmlns:a16="http://schemas.microsoft.com/office/drawing/2014/main" id="{C9186E0F-0B32-2F4A-9F1E-B5E7E1DF7EDE}"/>
                    </a:ext>
                  </a:extLst>
                </p14:cNvPr>
                <p14:cNvContentPartPr/>
                <p14:nvPr/>
              </p14:nvContentPartPr>
              <p14:xfrm>
                <a:off x="6129790" y="2907823"/>
                <a:ext cx="501840" cy="49680"/>
              </p14:xfrm>
            </p:contentPart>
          </mc:Choice>
          <mc:Fallback>
            <p:pic>
              <p:nvPicPr>
                <p:cNvPr id="15" name="Ink 14">
                  <a:extLst>
                    <a:ext uri="{FF2B5EF4-FFF2-40B4-BE49-F238E27FC236}">
                      <a16:creationId xmlns:a16="http://schemas.microsoft.com/office/drawing/2014/main" id="{C9186E0F-0B32-2F4A-9F1E-B5E7E1DF7EDE}"/>
                    </a:ext>
                  </a:extLst>
                </p:cNvPr>
                <p:cNvPicPr/>
                <p:nvPr/>
              </p:nvPicPr>
              <p:blipFill>
                <a:blip r:embed="rId38"/>
                <a:stretch>
                  <a:fillRect/>
                </a:stretch>
              </p:blipFill>
              <p:spPr>
                <a:xfrm>
                  <a:off x="6114670" y="2892343"/>
                  <a:ext cx="5320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55" name="Ink 54">
                  <a:extLst>
                    <a:ext uri="{FF2B5EF4-FFF2-40B4-BE49-F238E27FC236}">
                      <a16:creationId xmlns:a16="http://schemas.microsoft.com/office/drawing/2014/main" id="{CDE800CB-349F-A64D-B29C-0955DE087810}"/>
                    </a:ext>
                  </a:extLst>
                </p14:cNvPr>
                <p14:cNvContentPartPr/>
                <p14:nvPr/>
              </p14:nvContentPartPr>
              <p14:xfrm>
                <a:off x="5746750" y="1516783"/>
                <a:ext cx="1449000" cy="1235520"/>
              </p14:xfrm>
            </p:contentPart>
          </mc:Choice>
          <mc:Fallback>
            <p:pic>
              <p:nvPicPr>
                <p:cNvPr id="55" name="Ink 54">
                  <a:extLst>
                    <a:ext uri="{FF2B5EF4-FFF2-40B4-BE49-F238E27FC236}">
                      <a16:creationId xmlns:a16="http://schemas.microsoft.com/office/drawing/2014/main" id="{CDE800CB-349F-A64D-B29C-0955DE087810}"/>
                    </a:ext>
                  </a:extLst>
                </p:cNvPr>
                <p:cNvPicPr/>
                <p:nvPr/>
              </p:nvPicPr>
              <p:blipFill>
                <a:blip r:embed="rId40"/>
                <a:stretch>
                  <a:fillRect/>
                </a:stretch>
              </p:blipFill>
              <p:spPr>
                <a:xfrm>
                  <a:off x="5731630" y="1501303"/>
                  <a:ext cx="1479600" cy="1265760"/>
                </a:xfrm>
                <a:prstGeom prst="rect">
                  <a:avLst/>
                </a:prstGeom>
              </p:spPr>
            </p:pic>
          </mc:Fallback>
        </mc:AlternateContent>
      </p:grpSp>
      <p:grpSp>
        <p:nvGrpSpPr>
          <p:cNvPr id="66" name="Group 65">
            <a:extLst>
              <a:ext uri="{FF2B5EF4-FFF2-40B4-BE49-F238E27FC236}">
                <a16:creationId xmlns:a16="http://schemas.microsoft.com/office/drawing/2014/main" id="{E34769A5-92CB-234C-BC1D-BF4135DCC021}"/>
              </a:ext>
            </a:extLst>
          </p:cNvPr>
          <p:cNvGrpSpPr/>
          <p:nvPr/>
        </p:nvGrpSpPr>
        <p:grpSpPr>
          <a:xfrm>
            <a:off x="1736710" y="4477063"/>
            <a:ext cx="7177320" cy="2147040"/>
            <a:chOff x="1736710" y="4477063"/>
            <a:chExt cx="7177320" cy="2147040"/>
          </a:xfrm>
        </p:grpSpPr>
        <mc:AlternateContent xmlns:mc="http://schemas.openxmlformats.org/markup-compatibility/2006">
          <mc:Choice xmlns:p14="http://schemas.microsoft.com/office/powerpoint/2010/main" Requires="p14">
            <p:contentPart p14:bwMode="auto" r:id="rId41">
              <p14:nvContentPartPr>
                <p14:cNvPr id="17" name="Ink 16">
                  <a:extLst>
                    <a:ext uri="{FF2B5EF4-FFF2-40B4-BE49-F238E27FC236}">
                      <a16:creationId xmlns:a16="http://schemas.microsoft.com/office/drawing/2014/main" id="{BDD0629F-9C5B-D94B-B753-75E923A8F7BA}"/>
                    </a:ext>
                  </a:extLst>
                </p14:cNvPr>
                <p14:cNvContentPartPr/>
                <p14:nvPr/>
              </p14:nvContentPartPr>
              <p14:xfrm>
                <a:off x="5941150" y="5118943"/>
                <a:ext cx="289440" cy="259920"/>
              </p14:xfrm>
            </p:contentPart>
          </mc:Choice>
          <mc:Fallback>
            <p:pic>
              <p:nvPicPr>
                <p:cNvPr id="17" name="Ink 16">
                  <a:extLst>
                    <a:ext uri="{FF2B5EF4-FFF2-40B4-BE49-F238E27FC236}">
                      <a16:creationId xmlns:a16="http://schemas.microsoft.com/office/drawing/2014/main" id="{BDD0629F-9C5B-D94B-B753-75E923A8F7BA}"/>
                    </a:ext>
                  </a:extLst>
                </p:cNvPr>
                <p:cNvPicPr/>
                <p:nvPr/>
              </p:nvPicPr>
              <p:blipFill>
                <a:blip r:embed="rId42"/>
                <a:stretch>
                  <a:fillRect/>
                </a:stretch>
              </p:blipFill>
              <p:spPr>
                <a:xfrm>
                  <a:off x="5926030" y="5103823"/>
                  <a:ext cx="32004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8" name="Ink 17">
                  <a:extLst>
                    <a:ext uri="{FF2B5EF4-FFF2-40B4-BE49-F238E27FC236}">
                      <a16:creationId xmlns:a16="http://schemas.microsoft.com/office/drawing/2014/main" id="{578D5AFC-D418-6D4B-B7D3-A3FDEFC60B22}"/>
                    </a:ext>
                  </a:extLst>
                </p14:cNvPr>
                <p14:cNvContentPartPr/>
                <p14:nvPr/>
              </p14:nvContentPartPr>
              <p14:xfrm>
                <a:off x="6185590" y="4847863"/>
                <a:ext cx="345240" cy="522720"/>
              </p14:xfrm>
            </p:contentPart>
          </mc:Choice>
          <mc:Fallback>
            <p:pic>
              <p:nvPicPr>
                <p:cNvPr id="18" name="Ink 17">
                  <a:extLst>
                    <a:ext uri="{FF2B5EF4-FFF2-40B4-BE49-F238E27FC236}">
                      <a16:creationId xmlns:a16="http://schemas.microsoft.com/office/drawing/2014/main" id="{578D5AFC-D418-6D4B-B7D3-A3FDEFC60B22}"/>
                    </a:ext>
                  </a:extLst>
                </p:cNvPr>
                <p:cNvPicPr/>
                <p:nvPr/>
              </p:nvPicPr>
              <p:blipFill>
                <a:blip r:embed="rId44"/>
                <a:stretch>
                  <a:fillRect/>
                </a:stretch>
              </p:blipFill>
              <p:spPr>
                <a:xfrm>
                  <a:off x="6170110" y="4832383"/>
                  <a:ext cx="375840" cy="5533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0" name="Ink 19">
                  <a:extLst>
                    <a:ext uri="{FF2B5EF4-FFF2-40B4-BE49-F238E27FC236}">
                      <a16:creationId xmlns:a16="http://schemas.microsoft.com/office/drawing/2014/main" id="{85E17F15-1CFE-7049-9D72-676E06745DB4}"/>
                    </a:ext>
                  </a:extLst>
                </p14:cNvPr>
                <p14:cNvContentPartPr/>
                <p14:nvPr/>
              </p14:nvContentPartPr>
              <p14:xfrm>
                <a:off x="5378470" y="5604943"/>
                <a:ext cx="280440" cy="489600"/>
              </p14:xfrm>
            </p:contentPart>
          </mc:Choice>
          <mc:Fallback>
            <p:pic>
              <p:nvPicPr>
                <p:cNvPr id="20" name="Ink 19">
                  <a:extLst>
                    <a:ext uri="{FF2B5EF4-FFF2-40B4-BE49-F238E27FC236}">
                      <a16:creationId xmlns:a16="http://schemas.microsoft.com/office/drawing/2014/main" id="{85E17F15-1CFE-7049-9D72-676E06745DB4}"/>
                    </a:ext>
                  </a:extLst>
                </p:cNvPr>
                <p:cNvPicPr/>
                <p:nvPr/>
              </p:nvPicPr>
              <p:blipFill>
                <a:blip r:embed="rId46"/>
                <a:stretch>
                  <a:fillRect/>
                </a:stretch>
              </p:blipFill>
              <p:spPr>
                <a:xfrm>
                  <a:off x="5362990" y="5589823"/>
                  <a:ext cx="311040" cy="5198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1" name="Ink 20">
                  <a:extLst>
                    <a:ext uri="{FF2B5EF4-FFF2-40B4-BE49-F238E27FC236}">
                      <a16:creationId xmlns:a16="http://schemas.microsoft.com/office/drawing/2014/main" id="{4E3F35AC-7DFE-A548-ABFC-467EA55BE229}"/>
                    </a:ext>
                  </a:extLst>
                </p14:cNvPr>
                <p14:cNvContentPartPr/>
                <p14:nvPr/>
              </p14:nvContentPartPr>
              <p14:xfrm>
                <a:off x="5727310" y="5656783"/>
                <a:ext cx="617760" cy="318960"/>
              </p14:xfrm>
            </p:contentPart>
          </mc:Choice>
          <mc:Fallback>
            <p:pic>
              <p:nvPicPr>
                <p:cNvPr id="21" name="Ink 20">
                  <a:extLst>
                    <a:ext uri="{FF2B5EF4-FFF2-40B4-BE49-F238E27FC236}">
                      <a16:creationId xmlns:a16="http://schemas.microsoft.com/office/drawing/2014/main" id="{4E3F35AC-7DFE-A548-ABFC-467EA55BE229}"/>
                    </a:ext>
                  </a:extLst>
                </p:cNvPr>
                <p:cNvPicPr/>
                <p:nvPr/>
              </p:nvPicPr>
              <p:blipFill>
                <a:blip r:embed="rId48"/>
                <a:stretch>
                  <a:fillRect/>
                </a:stretch>
              </p:blipFill>
              <p:spPr>
                <a:xfrm>
                  <a:off x="5712190" y="5641303"/>
                  <a:ext cx="64836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4" name="Ink 23">
                  <a:extLst>
                    <a:ext uri="{FF2B5EF4-FFF2-40B4-BE49-F238E27FC236}">
                      <a16:creationId xmlns:a16="http://schemas.microsoft.com/office/drawing/2014/main" id="{314FC201-F2ED-4F4E-8537-AE120D26A6CE}"/>
                    </a:ext>
                  </a:extLst>
                </p14:cNvPr>
                <p14:cNvContentPartPr/>
                <p14:nvPr/>
              </p14:nvContentPartPr>
              <p14:xfrm>
                <a:off x="6302230" y="5757223"/>
                <a:ext cx="215280" cy="132840"/>
              </p14:xfrm>
            </p:contentPart>
          </mc:Choice>
          <mc:Fallback>
            <p:pic>
              <p:nvPicPr>
                <p:cNvPr id="24" name="Ink 23">
                  <a:extLst>
                    <a:ext uri="{FF2B5EF4-FFF2-40B4-BE49-F238E27FC236}">
                      <a16:creationId xmlns:a16="http://schemas.microsoft.com/office/drawing/2014/main" id="{314FC201-F2ED-4F4E-8537-AE120D26A6CE}"/>
                    </a:ext>
                  </a:extLst>
                </p:cNvPr>
                <p:cNvPicPr/>
                <p:nvPr/>
              </p:nvPicPr>
              <p:blipFill>
                <a:blip r:embed="rId50"/>
                <a:stretch>
                  <a:fillRect/>
                </a:stretch>
              </p:blipFill>
              <p:spPr>
                <a:xfrm>
                  <a:off x="6287110" y="5742103"/>
                  <a:ext cx="2458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6" name="Ink 25">
                  <a:extLst>
                    <a:ext uri="{FF2B5EF4-FFF2-40B4-BE49-F238E27FC236}">
                      <a16:creationId xmlns:a16="http://schemas.microsoft.com/office/drawing/2014/main" id="{6EFD0A9A-E6DB-7B4E-B7CD-0A938CBBBFD4}"/>
                    </a:ext>
                  </a:extLst>
                </p14:cNvPr>
                <p14:cNvContentPartPr/>
                <p14:nvPr/>
              </p14:nvContentPartPr>
              <p14:xfrm>
                <a:off x="6494830" y="5566423"/>
                <a:ext cx="18720" cy="29880"/>
              </p14:xfrm>
            </p:contentPart>
          </mc:Choice>
          <mc:Fallback>
            <p:pic>
              <p:nvPicPr>
                <p:cNvPr id="26" name="Ink 25">
                  <a:extLst>
                    <a:ext uri="{FF2B5EF4-FFF2-40B4-BE49-F238E27FC236}">
                      <a16:creationId xmlns:a16="http://schemas.microsoft.com/office/drawing/2014/main" id="{6EFD0A9A-E6DB-7B4E-B7CD-0A938CBBBFD4}"/>
                    </a:ext>
                  </a:extLst>
                </p:cNvPr>
                <p:cNvPicPr/>
                <p:nvPr/>
              </p:nvPicPr>
              <p:blipFill>
                <a:blip r:embed="rId52"/>
                <a:stretch>
                  <a:fillRect/>
                </a:stretch>
              </p:blipFill>
              <p:spPr>
                <a:xfrm>
                  <a:off x="6479710" y="5551303"/>
                  <a:ext cx="4896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7" name="Ink 26">
                  <a:extLst>
                    <a:ext uri="{FF2B5EF4-FFF2-40B4-BE49-F238E27FC236}">
                      <a16:creationId xmlns:a16="http://schemas.microsoft.com/office/drawing/2014/main" id="{77B80F4A-79C8-B640-870A-211F4D43A3EC}"/>
                    </a:ext>
                  </a:extLst>
                </p14:cNvPr>
                <p14:cNvContentPartPr/>
                <p14:nvPr/>
              </p14:nvContentPartPr>
              <p14:xfrm>
                <a:off x="6625870" y="5521423"/>
                <a:ext cx="441720" cy="351360"/>
              </p14:xfrm>
            </p:contentPart>
          </mc:Choice>
          <mc:Fallback>
            <p:pic>
              <p:nvPicPr>
                <p:cNvPr id="27" name="Ink 26">
                  <a:extLst>
                    <a:ext uri="{FF2B5EF4-FFF2-40B4-BE49-F238E27FC236}">
                      <a16:creationId xmlns:a16="http://schemas.microsoft.com/office/drawing/2014/main" id="{77B80F4A-79C8-B640-870A-211F4D43A3EC}"/>
                    </a:ext>
                  </a:extLst>
                </p:cNvPr>
                <p:cNvPicPr/>
                <p:nvPr/>
              </p:nvPicPr>
              <p:blipFill>
                <a:blip r:embed="rId54"/>
                <a:stretch>
                  <a:fillRect/>
                </a:stretch>
              </p:blipFill>
              <p:spPr>
                <a:xfrm>
                  <a:off x="6610750" y="5505943"/>
                  <a:ext cx="47232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8" name="Ink 27">
                  <a:extLst>
                    <a:ext uri="{FF2B5EF4-FFF2-40B4-BE49-F238E27FC236}">
                      <a16:creationId xmlns:a16="http://schemas.microsoft.com/office/drawing/2014/main" id="{89C794E8-2905-B846-9CD8-F34940EE507C}"/>
                    </a:ext>
                  </a:extLst>
                </p14:cNvPr>
                <p14:cNvContentPartPr/>
                <p14:nvPr/>
              </p14:nvContentPartPr>
              <p14:xfrm>
                <a:off x="5488270" y="6003463"/>
                <a:ext cx="1515960" cy="255600"/>
              </p14:xfrm>
            </p:contentPart>
          </mc:Choice>
          <mc:Fallback>
            <p:pic>
              <p:nvPicPr>
                <p:cNvPr id="28" name="Ink 27">
                  <a:extLst>
                    <a:ext uri="{FF2B5EF4-FFF2-40B4-BE49-F238E27FC236}">
                      <a16:creationId xmlns:a16="http://schemas.microsoft.com/office/drawing/2014/main" id="{89C794E8-2905-B846-9CD8-F34940EE507C}"/>
                    </a:ext>
                  </a:extLst>
                </p:cNvPr>
                <p:cNvPicPr/>
                <p:nvPr/>
              </p:nvPicPr>
              <p:blipFill>
                <a:blip r:embed="rId56"/>
                <a:stretch>
                  <a:fillRect/>
                </a:stretch>
              </p:blipFill>
              <p:spPr>
                <a:xfrm>
                  <a:off x="5472790" y="5987983"/>
                  <a:ext cx="154656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9" name="Ink 28">
                  <a:extLst>
                    <a:ext uri="{FF2B5EF4-FFF2-40B4-BE49-F238E27FC236}">
                      <a16:creationId xmlns:a16="http://schemas.microsoft.com/office/drawing/2014/main" id="{96F272E2-060D-B24F-928B-14A8E1A3F76F}"/>
                    </a:ext>
                  </a:extLst>
                </p14:cNvPr>
                <p14:cNvContentPartPr/>
                <p14:nvPr/>
              </p14:nvContentPartPr>
              <p14:xfrm>
                <a:off x="5554510" y="5962423"/>
                <a:ext cx="1406160" cy="307800"/>
              </p14:xfrm>
            </p:contentPart>
          </mc:Choice>
          <mc:Fallback>
            <p:pic>
              <p:nvPicPr>
                <p:cNvPr id="29" name="Ink 28">
                  <a:extLst>
                    <a:ext uri="{FF2B5EF4-FFF2-40B4-BE49-F238E27FC236}">
                      <a16:creationId xmlns:a16="http://schemas.microsoft.com/office/drawing/2014/main" id="{96F272E2-060D-B24F-928B-14A8E1A3F76F}"/>
                    </a:ext>
                  </a:extLst>
                </p:cNvPr>
                <p:cNvPicPr/>
                <p:nvPr/>
              </p:nvPicPr>
              <p:blipFill>
                <a:blip r:embed="rId58"/>
                <a:stretch>
                  <a:fillRect/>
                </a:stretch>
              </p:blipFill>
              <p:spPr>
                <a:xfrm>
                  <a:off x="5539390" y="5947303"/>
                  <a:ext cx="143676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1" name="Ink 30">
                  <a:extLst>
                    <a:ext uri="{FF2B5EF4-FFF2-40B4-BE49-F238E27FC236}">
                      <a16:creationId xmlns:a16="http://schemas.microsoft.com/office/drawing/2014/main" id="{F0A5AF00-1F91-7941-B5E2-0DD0FF9E8D9F}"/>
                    </a:ext>
                  </a:extLst>
                </p14:cNvPr>
                <p14:cNvContentPartPr/>
                <p14:nvPr/>
              </p14:nvContentPartPr>
              <p14:xfrm>
                <a:off x="3537790" y="5844703"/>
                <a:ext cx="210960" cy="299520"/>
              </p14:xfrm>
            </p:contentPart>
          </mc:Choice>
          <mc:Fallback>
            <p:pic>
              <p:nvPicPr>
                <p:cNvPr id="31" name="Ink 30">
                  <a:extLst>
                    <a:ext uri="{FF2B5EF4-FFF2-40B4-BE49-F238E27FC236}">
                      <a16:creationId xmlns:a16="http://schemas.microsoft.com/office/drawing/2014/main" id="{F0A5AF00-1F91-7941-B5E2-0DD0FF9E8D9F}"/>
                    </a:ext>
                  </a:extLst>
                </p:cNvPr>
                <p:cNvPicPr/>
                <p:nvPr/>
              </p:nvPicPr>
              <p:blipFill>
                <a:blip r:embed="rId60"/>
                <a:stretch>
                  <a:fillRect/>
                </a:stretch>
              </p:blipFill>
              <p:spPr>
                <a:xfrm>
                  <a:off x="3522310" y="5829583"/>
                  <a:ext cx="24120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2" name="Ink 31">
                  <a:extLst>
                    <a:ext uri="{FF2B5EF4-FFF2-40B4-BE49-F238E27FC236}">
                      <a16:creationId xmlns:a16="http://schemas.microsoft.com/office/drawing/2014/main" id="{0BEA21EC-7703-0A47-BD49-8FF2A29FA62D}"/>
                    </a:ext>
                  </a:extLst>
                </p14:cNvPr>
                <p14:cNvContentPartPr/>
                <p14:nvPr/>
              </p14:nvContentPartPr>
              <p14:xfrm>
                <a:off x="3881230" y="5879623"/>
                <a:ext cx="156240" cy="235080"/>
              </p14:xfrm>
            </p:contentPart>
          </mc:Choice>
          <mc:Fallback>
            <p:pic>
              <p:nvPicPr>
                <p:cNvPr id="32" name="Ink 31">
                  <a:extLst>
                    <a:ext uri="{FF2B5EF4-FFF2-40B4-BE49-F238E27FC236}">
                      <a16:creationId xmlns:a16="http://schemas.microsoft.com/office/drawing/2014/main" id="{0BEA21EC-7703-0A47-BD49-8FF2A29FA62D}"/>
                    </a:ext>
                  </a:extLst>
                </p:cNvPr>
                <p:cNvPicPr/>
                <p:nvPr/>
              </p:nvPicPr>
              <p:blipFill>
                <a:blip r:embed="rId62"/>
                <a:stretch>
                  <a:fillRect/>
                </a:stretch>
              </p:blipFill>
              <p:spPr>
                <a:xfrm>
                  <a:off x="3865750" y="5864143"/>
                  <a:ext cx="18684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3" name="Ink 32">
                  <a:extLst>
                    <a:ext uri="{FF2B5EF4-FFF2-40B4-BE49-F238E27FC236}">
                      <a16:creationId xmlns:a16="http://schemas.microsoft.com/office/drawing/2014/main" id="{426045A2-BB14-7E43-9984-301648710E58}"/>
                    </a:ext>
                  </a:extLst>
                </p14:cNvPr>
                <p14:cNvContentPartPr/>
                <p14:nvPr/>
              </p14:nvContentPartPr>
              <p14:xfrm>
                <a:off x="3874750" y="5839663"/>
                <a:ext cx="168480" cy="62280"/>
              </p14:xfrm>
            </p:contentPart>
          </mc:Choice>
          <mc:Fallback>
            <p:pic>
              <p:nvPicPr>
                <p:cNvPr id="33" name="Ink 32">
                  <a:extLst>
                    <a:ext uri="{FF2B5EF4-FFF2-40B4-BE49-F238E27FC236}">
                      <a16:creationId xmlns:a16="http://schemas.microsoft.com/office/drawing/2014/main" id="{426045A2-BB14-7E43-9984-301648710E58}"/>
                    </a:ext>
                  </a:extLst>
                </p:cNvPr>
                <p:cNvPicPr/>
                <p:nvPr/>
              </p:nvPicPr>
              <p:blipFill>
                <a:blip r:embed="rId64"/>
                <a:stretch>
                  <a:fillRect/>
                </a:stretch>
              </p:blipFill>
              <p:spPr>
                <a:xfrm>
                  <a:off x="3859630" y="5824543"/>
                  <a:ext cx="19872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4" name="Ink 33">
                  <a:extLst>
                    <a:ext uri="{FF2B5EF4-FFF2-40B4-BE49-F238E27FC236}">
                      <a16:creationId xmlns:a16="http://schemas.microsoft.com/office/drawing/2014/main" id="{0E7E3F5D-8B5E-2448-983D-61145E0133C6}"/>
                    </a:ext>
                  </a:extLst>
                </p14:cNvPr>
                <p14:cNvContentPartPr/>
                <p14:nvPr/>
              </p14:nvContentPartPr>
              <p14:xfrm>
                <a:off x="4167070" y="5779903"/>
                <a:ext cx="51480" cy="317160"/>
              </p14:xfrm>
            </p:contentPart>
          </mc:Choice>
          <mc:Fallback>
            <p:pic>
              <p:nvPicPr>
                <p:cNvPr id="34" name="Ink 33">
                  <a:extLst>
                    <a:ext uri="{FF2B5EF4-FFF2-40B4-BE49-F238E27FC236}">
                      <a16:creationId xmlns:a16="http://schemas.microsoft.com/office/drawing/2014/main" id="{0E7E3F5D-8B5E-2448-983D-61145E0133C6}"/>
                    </a:ext>
                  </a:extLst>
                </p:cNvPr>
                <p:cNvPicPr/>
                <p:nvPr/>
              </p:nvPicPr>
              <p:blipFill>
                <a:blip r:embed="rId66"/>
                <a:stretch>
                  <a:fillRect/>
                </a:stretch>
              </p:blipFill>
              <p:spPr>
                <a:xfrm>
                  <a:off x="4151950" y="5764423"/>
                  <a:ext cx="8208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5" name="Ink 34">
                  <a:extLst>
                    <a:ext uri="{FF2B5EF4-FFF2-40B4-BE49-F238E27FC236}">
                      <a16:creationId xmlns:a16="http://schemas.microsoft.com/office/drawing/2014/main" id="{D90C9135-C66C-0047-B833-7D8408A11241}"/>
                    </a:ext>
                  </a:extLst>
                </p14:cNvPr>
                <p14:cNvContentPartPr/>
                <p14:nvPr/>
              </p14:nvContentPartPr>
              <p14:xfrm>
                <a:off x="4054030" y="5846863"/>
                <a:ext cx="92160" cy="37800"/>
              </p14:xfrm>
            </p:contentPart>
          </mc:Choice>
          <mc:Fallback>
            <p:pic>
              <p:nvPicPr>
                <p:cNvPr id="35" name="Ink 34">
                  <a:extLst>
                    <a:ext uri="{FF2B5EF4-FFF2-40B4-BE49-F238E27FC236}">
                      <a16:creationId xmlns:a16="http://schemas.microsoft.com/office/drawing/2014/main" id="{D90C9135-C66C-0047-B833-7D8408A11241}"/>
                    </a:ext>
                  </a:extLst>
                </p:cNvPr>
                <p:cNvPicPr/>
                <p:nvPr/>
              </p:nvPicPr>
              <p:blipFill>
                <a:blip r:embed="rId68"/>
                <a:stretch>
                  <a:fillRect/>
                </a:stretch>
              </p:blipFill>
              <p:spPr>
                <a:xfrm>
                  <a:off x="4038550" y="5831743"/>
                  <a:ext cx="12276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6" name="Ink 35">
                  <a:extLst>
                    <a:ext uri="{FF2B5EF4-FFF2-40B4-BE49-F238E27FC236}">
                      <a16:creationId xmlns:a16="http://schemas.microsoft.com/office/drawing/2014/main" id="{4D333F78-2700-D349-A3B6-DD2003C01173}"/>
                    </a:ext>
                  </a:extLst>
                </p14:cNvPr>
                <p14:cNvContentPartPr/>
                <p14:nvPr/>
              </p14:nvContentPartPr>
              <p14:xfrm>
                <a:off x="4291990" y="5932543"/>
                <a:ext cx="37800" cy="34560"/>
              </p14:xfrm>
            </p:contentPart>
          </mc:Choice>
          <mc:Fallback>
            <p:pic>
              <p:nvPicPr>
                <p:cNvPr id="36" name="Ink 35">
                  <a:extLst>
                    <a:ext uri="{FF2B5EF4-FFF2-40B4-BE49-F238E27FC236}">
                      <a16:creationId xmlns:a16="http://schemas.microsoft.com/office/drawing/2014/main" id="{4D333F78-2700-D349-A3B6-DD2003C01173}"/>
                    </a:ext>
                  </a:extLst>
                </p:cNvPr>
                <p:cNvPicPr/>
                <p:nvPr/>
              </p:nvPicPr>
              <p:blipFill>
                <a:blip r:embed="rId70"/>
                <a:stretch>
                  <a:fillRect/>
                </a:stretch>
              </p:blipFill>
              <p:spPr>
                <a:xfrm>
                  <a:off x="4276510" y="5917063"/>
                  <a:ext cx="6840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7" name="Ink 36">
                  <a:extLst>
                    <a:ext uri="{FF2B5EF4-FFF2-40B4-BE49-F238E27FC236}">
                      <a16:creationId xmlns:a16="http://schemas.microsoft.com/office/drawing/2014/main" id="{785B0E1A-C720-BB42-93EA-0EA8EBEE9696}"/>
                    </a:ext>
                  </a:extLst>
                </p14:cNvPr>
                <p14:cNvContentPartPr/>
                <p14:nvPr/>
              </p14:nvContentPartPr>
              <p14:xfrm>
                <a:off x="4389550" y="5817343"/>
                <a:ext cx="46800" cy="178920"/>
              </p14:xfrm>
            </p:contentPart>
          </mc:Choice>
          <mc:Fallback>
            <p:pic>
              <p:nvPicPr>
                <p:cNvPr id="37" name="Ink 36">
                  <a:extLst>
                    <a:ext uri="{FF2B5EF4-FFF2-40B4-BE49-F238E27FC236}">
                      <a16:creationId xmlns:a16="http://schemas.microsoft.com/office/drawing/2014/main" id="{785B0E1A-C720-BB42-93EA-0EA8EBEE9696}"/>
                    </a:ext>
                  </a:extLst>
                </p:cNvPr>
                <p:cNvPicPr/>
                <p:nvPr/>
              </p:nvPicPr>
              <p:blipFill>
                <a:blip r:embed="rId72"/>
                <a:stretch>
                  <a:fillRect/>
                </a:stretch>
              </p:blipFill>
              <p:spPr>
                <a:xfrm>
                  <a:off x="4374070" y="5801863"/>
                  <a:ext cx="774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8" name="Ink 37">
                  <a:extLst>
                    <a:ext uri="{FF2B5EF4-FFF2-40B4-BE49-F238E27FC236}">
                      <a16:creationId xmlns:a16="http://schemas.microsoft.com/office/drawing/2014/main" id="{FA2E735A-5C7E-7646-BDBA-62B57949CA4D}"/>
                    </a:ext>
                  </a:extLst>
                </p14:cNvPr>
                <p14:cNvContentPartPr/>
                <p14:nvPr/>
              </p14:nvContentPartPr>
              <p14:xfrm>
                <a:off x="4337710" y="5644903"/>
                <a:ext cx="52200" cy="18720"/>
              </p14:xfrm>
            </p:contentPart>
          </mc:Choice>
          <mc:Fallback>
            <p:pic>
              <p:nvPicPr>
                <p:cNvPr id="38" name="Ink 37">
                  <a:extLst>
                    <a:ext uri="{FF2B5EF4-FFF2-40B4-BE49-F238E27FC236}">
                      <a16:creationId xmlns:a16="http://schemas.microsoft.com/office/drawing/2014/main" id="{FA2E735A-5C7E-7646-BDBA-62B57949CA4D}"/>
                    </a:ext>
                  </a:extLst>
                </p:cNvPr>
                <p:cNvPicPr/>
                <p:nvPr/>
              </p:nvPicPr>
              <p:blipFill>
                <a:blip r:embed="rId74"/>
                <a:stretch>
                  <a:fillRect/>
                </a:stretch>
              </p:blipFill>
              <p:spPr>
                <a:xfrm>
                  <a:off x="4322590" y="5629783"/>
                  <a:ext cx="8244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39" name="Ink 38">
                  <a:extLst>
                    <a:ext uri="{FF2B5EF4-FFF2-40B4-BE49-F238E27FC236}">
                      <a16:creationId xmlns:a16="http://schemas.microsoft.com/office/drawing/2014/main" id="{738128DE-D6D2-7147-B215-B0D425C54F98}"/>
                    </a:ext>
                  </a:extLst>
                </p14:cNvPr>
                <p14:cNvContentPartPr/>
                <p14:nvPr/>
              </p14:nvContentPartPr>
              <p14:xfrm>
                <a:off x="4492150" y="5593063"/>
                <a:ext cx="376920" cy="328680"/>
              </p14:xfrm>
            </p:contentPart>
          </mc:Choice>
          <mc:Fallback>
            <p:pic>
              <p:nvPicPr>
                <p:cNvPr id="39" name="Ink 38">
                  <a:extLst>
                    <a:ext uri="{FF2B5EF4-FFF2-40B4-BE49-F238E27FC236}">
                      <a16:creationId xmlns:a16="http://schemas.microsoft.com/office/drawing/2014/main" id="{738128DE-D6D2-7147-B215-B0D425C54F98}"/>
                    </a:ext>
                  </a:extLst>
                </p:cNvPr>
                <p:cNvPicPr/>
                <p:nvPr/>
              </p:nvPicPr>
              <p:blipFill>
                <a:blip r:embed="rId76"/>
                <a:stretch>
                  <a:fillRect/>
                </a:stretch>
              </p:blipFill>
              <p:spPr>
                <a:xfrm>
                  <a:off x="4477030" y="5577943"/>
                  <a:ext cx="40752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1" name="Ink 40">
                  <a:extLst>
                    <a:ext uri="{FF2B5EF4-FFF2-40B4-BE49-F238E27FC236}">
                      <a16:creationId xmlns:a16="http://schemas.microsoft.com/office/drawing/2014/main" id="{CF39E9C9-DD8B-C24E-9AF9-88E19E2CAE09}"/>
                    </a:ext>
                  </a:extLst>
                </p14:cNvPr>
                <p14:cNvContentPartPr/>
                <p14:nvPr/>
              </p14:nvContentPartPr>
              <p14:xfrm>
                <a:off x="2899510" y="5953783"/>
                <a:ext cx="320400" cy="375480"/>
              </p14:xfrm>
            </p:contentPart>
          </mc:Choice>
          <mc:Fallback>
            <p:pic>
              <p:nvPicPr>
                <p:cNvPr id="41" name="Ink 40">
                  <a:extLst>
                    <a:ext uri="{FF2B5EF4-FFF2-40B4-BE49-F238E27FC236}">
                      <a16:creationId xmlns:a16="http://schemas.microsoft.com/office/drawing/2014/main" id="{CF39E9C9-DD8B-C24E-9AF9-88E19E2CAE09}"/>
                    </a:ext>
                  </a:extLst>
                </p:cNvPr>
                <p:cNvPicPr/>
                <p:nvPr/>
              </p:nvPicPr>
              <p:blipFill>
                <a:blip r:embed="rId78"/>
                <a:stretch>
                  <a:fillRect/>
                </a:stretch>
              </p:blipFill>
              <p:spPr>
                <a:xfrm>
                  <a:off x="2884390" y="5938663"/>
                  <a:ext cx="35064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2" name="Ink 41">
                  <a:extLst>
                    <a:ext uri="{FF2B5EF4-FFF2-40B4-BE49-F238E27FC236}">
                      <a16:creationId xmlns:a16="http://schemas.microsoft.com/office/drawing/2014/main" id="{98063EC6-9EF4-2547-B548-68DEF2DD5DDB}"/>
                    </a:ext>
                  </a:extLst>
                </p14:cNvPr>
                <p14:cNvContentPartPr/>
                <p14:nvPr/>
              </p14:nvContentPartPr>
              <p14:xfrm>
                <a:off x="3304510" y="5917783"/>
                <a:ext cx="150480" cy="340200"/>
              </p14:xfrm>
            </p:contentPart>
          </mc:Choice>
          <mc:Fallback>
            <p:pic>
              <p:nvPicPr>
                <p:cNvPr id="42" name="Ink 41">
                  <a:extLst>
                    <a:ext uri="{FF2B5EF4-FFF2-40B4-BE49-F238E27FC236}">
                      <a16:creationId xmlns:a16="http://schemas.microsoft.com/office/drawing/2014/main" id="{98063EC6-9EF4-2547-B548-68DEF2DD5DDB}"/>
                    </a:ext>
                  </a:extLst>
                </p:cNvPr>
                <p:cNvPicPr/>
                <p:nvPr/>
              </p:nvPicPr>
              <p:blipFill>
                <a:blip r:embed="rId80"/>
                <a:stretch>
                  <a:fillRect/>
                </a:stretch>
              </p:blipFill>
              <p:spPr>
                <a:xfrm>
                  <a:off x="3289390" y="5902663"/>
                  <a:ext cx="18108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3" name="Ink 42">
                  <a:extLst>
                    <a:ext uri="{FF2B5EF4-FFF2-40B4-BE49-F238E27FC236}">
                      <a16:creationId xmlns:a16="http://schemas.microsoft.com/office/drawing/2014/main" id="{1D31DA75-2210-A64A-BAB5-3FE80612EA50}"/>
                    </a:ext>
                  </a:extLst>
                </p14:cNvPr>
                <p14:cNvContentPartPr/>
                <p14:nvPr/>
              </p14:nvContentPartPr>
              <p14:xfrm>
                <a:off x="3268150" y="6036583"/>
                <a:ext cx="249120" cy="205560"/>
              </p14:xfrm>
            </p:contentPart>
          </mc:Choice>
          <mc:Fallback>
            <p:pic>
              <p:nvPicPr>
                <p:cNvPr id="43" name="Ink 42">
                  <a:extLst>
                    <a:ext uri="{FF2B5EF4-FFF2-40B4-BE49-F238E27FC236}">
                      <a16:creationId xmlns:a16="http://schemas.microsoft.com/office/drawing/2014/main" id="{1D31DA75-2210-A64A-BAB5-3FE80612EA50}"/>
                    </a:ext>
                  </a:extLst>
                </p:cNvPr>
                <p:cNvPicPr/>
                <p:nvPr/>
              </p:nvPicPr>
              <p:blipFill>
                <a:blip r:embed="rId82"/>
                <a:stretch>
                  <a:fillRect/>
                </a:stretch>
              </p:blipFill>
              <p:spPr>
                <a:xfrm>
                  <a:off x="3252670" y="6021103"/>
                  <a:ext cx="27972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4" name="Ink 43">
                  <a:extLst>
                    <a:ext uri="{FF2B5EF4-FFF2-40B4-BE49-F238E27FC236}">
                      <a16:creationId xmlns:a16="http://schemas.microsoft.com/office/drawing/2014/main" id="{3915816A-6F77-7F43-9A85-5592B6440332}"/>
                    </a:ext>
                  </a:extLst>
                </p14:cNvPr>
                <p14:cNvContentPartPr/>
                <p14:nvPr/>
              </p14:nvContentPartPr>
              <p14:xfrm>
                <a:off x="3956470" y="6295783"/>
                <a:ext cx="192600" cy="230760"/>
              </p14:xfrm>
            </p:contentPart>
          </mc:Choice>
          <mc:Fallback>
            <p:pic>
              <p:nvPicPr>
                <p:cNvPr id="44" name="Ink 43">
                  <a:extLst>
                    <a:ext uri="{FF2B5EF4-FFF2-40B4-BE49-F238E27FC236}">
                      <a16:creationId xmlns:a16="http://schemas.microsoft.com/office/drawing/2014/main" id="{3915816A-6F77-7F43-9A85-5592B6440332}"/>
                    </a:ext>
                  </a:extLst>
                </p:cNvPr>
                <p:cNvPicPr/>
                <p:nvPr/>
              </p:nvPicPr>
              <p:blipFill>
                <a:blip r:embed="rId84"/>
                <a:stretch>
                  <a:fillRect/>
                </a:stretch>
              </p:blipFill>
              <p:spPr>
                <a:xfrm>
                  <a:off x="3941350" y="6280303"/>
                  <a:ext cx="22320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6" name="Ink 45">
                  <a:extLst>
                    <a:ext uri="{FF2B5EF4-FFF2-40B4-BE49-F238E27FC236}">
                      <a16:creationId xmlns:a16="http://schemas.microsoft.com/office/drawing/2014/main" id="{9BF1669B-605F-EA47-9D09-07203A13D316}"/>
                    </a:ext>
                  </a:extLst>
                </p14:cNvPr>
                <p14:cNvContentPartPr/>
                <p14:nvPr/>
              </p14:nvContentPartPr>
              <p14:xfrm>
                <a:off x="3990670" y="6230623"/>
                <a:ext cx="434520" cy="210240"/>
              </p14:xfrm>
            </p:contentPart>
          </mc:Choice>
          <mc:Fallback>
            <p:pic>
              <p:nvPicPr>
                <p:cNvPr id="46" name="Ink 45">
                  <a:extLst>
                    <a:ext uri="{FF2B5EF4-FFF2-40B4-BE49-F238E27FC236}">
                      <a16:creationId xmlns:a16="http://schemas.microsoft.com/office/drawing/2014/main" id="{9BF1669B-605F-EA47-9D09-07203A13D316}"/>
                    </a:ext>
                  </a:extLst>
                </p:cNvPr>
                <p:cNvPicPr/>
                <p:nvPr/>
              </p:nvPicPr>
              <p:blipFill>
                <a:blip r:embed="rId86"/>
                <a:stretch>
                  <a:fillRect/>
                </a:stretch>
              </p:blipFill>
              <p:spPr>
                <a:xfrm>
                  <a:off x="3975550" y="6215143"/>
                  <a:ext cx="46476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7" name="Ink 46">
                  <a:extLst>
                    <a:ext uri="{FF2B5EF4-FFF2-40B4-BE49-F238E27FC236}">
                      <a16:creationId xmlns:a16="http://schemas.microsoft.com/office/drawing/2014/main" id="{BBC7FA63-3B87-5144-9808-E8FF43C21F94}"/>
                    </a:ext>
                  </a:extLst>
                </p14:cNvPr>
                <p14:cNvContentPartPr/>
                <p14:nvPr/>
              </p14:nvContentPartPr>
              <p14:xfrm>
                <a:off x="4573510" y="6160063"/>
                <a:ext cx="124560" cy="317160"/>
              </p14:xfrm>
            </p:contentPart>
          </mc:Choice>
          <mc:Fallback>
            <p:pic>
              <p:nvPicPr>
                <p:cNvPr id="47" name="Ink 46">
                  <a:extLst>
                    <a:ext uri="{FF2B5EF4-FFF2-40B4-BE49-F238E27FC236}">
                      <a16:creationId xmlns:a16="http://schemas.microsoft.com/office/drawing/2014/main" id="{BBC7FA63-3B87-5144-9808-E8FF43C21F94}"/>
                    </a:ext>
                  </a:extLst>
                </p:cNvPr>
                <p:cNvPicPr/>
                <p:nvPr/>
              </p:nvPicPr>
              <p:blipFill>
                <a:blip r:embed="rId88"/>
                <a:stretch>
                  <a:fillRect/>
                </a:stretch>
              </p:blipFill>
              <p:spPr>
                <a:xfrm>
                  <a:off x="4558390" y="6144943"/>
                  <a:ext cx="15516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8" name="Ink 47">
                  <a:extLst>
                    <a:ext uri="{FF2B5EF4-FFF2-40B4-BE49-F238E27FC236}">
                      <a16:creationId xmlns:a16="http://schemas.microsoft.com/office/drawing/2014/main" id="{3EF996AA-A82E-6045-8519-B1FFE10B1CEE}"/>
                    </a:ext>
                  </a:extLst>
                </p14:cNvPr>
                <p14:cNvContentPartPr/>
                <p14:nvPr/>
              </p14:nvContentPartPr>
              <p14:xfrm>
                <a:off x="4520590" y="6250063"/>
                <a:ext cx="86040" cy="27000"/>
              </p14:xfrm>
            </p:contentPart>
          </mc:Choice>
          <mc:Fallback>
            <p:pic>
              <p:nvPicPr>
                <p:cNvPr id="48" name="Ink 47">
                  <a:extLst>
                    <a:ext uri="{FF2B5EF4-FFF2-40B4-BE49-F238E27FC236}">
                      <a16:creationId xmlns:a16="http://schemas.microsoft.com/office/drawing/2014/main" id="{3EF996AA-A82E-6045-8519-B1FFE10B1CEE}"/>
                    </a:ext>
                  </a:extLst>
                </p:cNvPr>
                <p:cNvPicPr/>
                <p:nvPr/>
              </p:nvPicPr>
              <p:blipFill>
                <a:blip r:embed="rId90"/>
                <a:stretch>
                  <a:fillRect/>
                </a:stretch>
              </p:blipFill>
              <p:spPr>
                <a:xfrm>
                  <a:off x="4505110" y="6234943"/>
                  <a:ext cx="11628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9" name="Ink 48">
                  <a:extLst>
                    <a:ext uri="{FF2B5EF4-FFF2-40B4-BE49-F238E27FC236}">
                      <a16:creationId xmlns:a16="http://schemas.microsoft.com/office/drawing/2014/main" id="{386C155E-DCBE-7C46-8563-6469F7A7C351}"/>
                    </a:ext>
                  </a:extLst>
                </p14:cNvPr>
                <p14:cNvContentPartPr/>
                <p14:nvPr/>
              </p14:nvContentPartPr>
              <p14:xfrm>
                <a:off x="4788790" y="6295423"/>
                <a:ext cx="7200" cy="29880"/>
              </p14:xfrm>
            </p:contentPart>
          </mc:Choice>
          <mc:Fallback>
            <p:pic>
              <p:nvPicPr>
                <p:cNvPr id="49" name="Ink 48">
                  <a:extLst>
                    <a:ext uri="{FF2B5EF4-FFF2-40B4-BE49-F238E27FC236}">
                      <a16:creationId xmlns:a16="http://schemas.microsoft.com/office/drawing/2014/main" id="{386C155E-DCBE-7C46-8563-6469F7A7C351}"/>
                    </a:ext>
                  </a:extLst>
                </p:cNvPr>
                <p:cNvPicPr/>
                <p:nvPr/>
              </p:nvPicPr>
              <p:blipFill>
                <a:blip r:embed="rId92"/>
                <a:stretch>
                  <a:fillRect/>
                </a:stretch>
              </p:blipFill>
              <p:spPr>
                <a:xfrm>
                  <a:off x="4773670" y="6280303"/>
                  <a:ext cx="378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0" name="Ink 49">
                  <a:extLst>
                    <a:ext uri="{FF2B5EF4-FFF2-40B4-BE49-F238E27FC236}">
                      <a16:creationId xmlns:a16="http://schemas.microsoft.com/office/drawing/2014/main" id="{7BB6858E-C223-7F42-A2FA-740EC7E1A4E5}"/>
                    </a:ext>
                  </a:extLst>
                </p14:cNvPr>
                <p14:cNvContentPartPr/>
                <p14:nvPr/>
              </p14:nvContentPartPr>
              <p14:xfrm>
                <a:off x="4918390" y="6269863"/>
                <a:ext cx="54720" cy="180000"/>
              </p14:xfrm>
            </p:contentPart>
          </mc:Choice>
          <mc:Fallback>
            <p:pic>
              <p:nvPicPr>
                <p:cNvPr id="50" name="Ink 49">
                  <a:extLst>
                    <a:ext uri="{FF2B5EF4-FFF2-40B4-BE49-F238E27FC236}">
                      <a16:creationId xmlns:a16="http://schemas.microsoft.com/office/drawing/2014/main" id="{7BB6858E-C223-7F42-A2FA-740EC7E1A4E5}"/>
                    </a:ext>
                  </a:extLst>
                </p:cNvPr>
                <p:cNvPicPr/>
                <p:nvPr/>
              </p:nvPicPr>
              <p:blipFill>
                <a:blip r:embed="rId94"/>
                <a:stretch>
                  <a:fillRect/>
                </a:stretch>
              </p:blipFill>
              <p:spPr>
                <a:xfrm>
                  <a:off x="4903270" y="6254743"/>
                  <a:ext cx="8496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1" name="Ink 50">
                  <a:extLst>
                    <a:ext uri="{FF2B5EF4-FFF2-40B4-BE49-F238E27FC236}">
                      <a16:creationId xmlns:a16="http://schemas.microsoft.com/office/drawing/2014/main" id="{755CC465-EC78-FA4F-AF9A-2871628A42C6}"/>
                    </a:ext>
                  </a:extLst>
                </p14:cNvPr>
                <p14:cNvContentPartPr/>
                <p14:nvPr/>
              </p14:nvContentPartPr>
              <p14:xfrm>
                <a:off x="4862590" y="6085543"/>
                <a:ext cx="60480" cy="59400"/>
              </p14:xfrm>
            </p:contentPart>
          </mc:Choice>
          <mc:Fallback>
            <p:pic>
              <p:nvPicPr>
                <p:cNvPr id="51" name="Ink 50">
                  <a:extLst>
                    <a:ext uri="{FF2B5EF4-FFF2-40B4-BE49-F238E27FC236}">
                      <a16:creationId xmlns:a16="http://schemas.microsoft.com/office/drawing/2014/main" id="{755CC465-EC78-FA4F-AF9A-2871628A42C6}"/>
                    </a:ext>
                  </a:extLst>
                </p:cNvPr>
                <p:cNvPicPr/>
                <p:nvPr/>
              </p:nvPicPr>
              <p:blipFill>
                <a:blip r:embed="rId96"/>
                <a:stretch>
                  <a:fillRect/>
                </a:stretch>
              </p:blipFill>
              <p:spPr>
                <a:xfrm>
                  <a:off x="4847470" y="6070063"/>
                  <a:ext cx="9072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2" name="Ink 51">
                  <a:extLst>
                    <a:ext uri="{FF2B5EF4-FFF2-40B4-BE49-F238E27FC236}">
                      <a16:creationId xmlns:a16="http://schemas.microsoft.com/office/drawing/2014/main" id="{8A7464FF-63A2-C14D-9884-6D7442B3335F}"/>
                    </a:ext>
                  </a:extLst>
                </p14:cNvPr>
                <p14:cNvContentPartPr/>
                <p14:nvPr/>
              </p14:nvContentPartPr>
              <p14:xfrm>
                <a:off x="5015950" y="6051343"/>
                <a:ext cx="302400" cy="344880"/>
              </p14:xfrm>
            </p:contentPart>
          </mc:Choice>
          <mc:Fallback>
            <p:pic>
              <p:nvPicPr>
                <p:cNvPr id="52" name="Ink 51">
                  <a:extLst>
                    <a:ext uri="{FF2B5EF4-FFF2-40B4-BE49-F238E27FC236}">
                      <a16:creationId xmlns:a16="http://schemas.microsoft.com/office/drawing/2014/main" id="{8A7464FF-63A2-C14D-9884-6D7442B3335F}"/>
                    </a:ext>
                  </a:extLst>
                </p:cNvPr>
                <p:cNvPicPr/>
                <p:nvPr/>
              </p:nvPicPr>
              <p:blipFill>
                <a:blip r:embed="rId98"/>
                <a:stretch>
                  <a:fillRect/>
                </a:stretch>
              </p:blipFill>
              <p:spPr>
                <a:xfrm>
                  <a:off x="5000830" y="6036223"/>
                  <a:ext cx="33300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3" name="Ink 52">
                  <a:extLst>
                    <a:ext uri="{FF2B5EF4-FFF2-40B4-BE49-F238E27FC236}">
                      <a16:creationId xmlns:a16="http://schemas.microsoft.com/office/drawing/2014/main" id="{5D7D687E-0F5B-5A48-8D68-E2C8CF9C5E01}"/>
                    </a:ext>
                  </a:extLst>
                </p14:cNvPr>
                <p14:cNvContentPartPr/>
                <p14:nvPr/>
              </p14:nvContentPartPr>
              <p14:xfrm>
                <a:off x="4497550" y="6406663"/>
                <a:ext cx="754920" cy="217440"/>
              </p14:xfrm>
            </p:contentPart>
          </mc:Choice>
          <mc:Fallback>
            <p:pic>
              <p:nvPicPr>
                <p:cNvPr id="53" name="Ink 52">
                  <a:extLst>
                    <a:ext uri="{FF2B5EF4-FFF2-40B4-BE49-F238E27FC236}">
                      <a16:creationId xmlns:a16="http://schemas.microsoft.com/office/drawing/2014/main" id="{5D7D687E-0F5B-5A48-8D68-E2C8CF9C5E01}"/>
                    </a:ext>
                  </a:extLst>
                </p:cNvPr>
                <p:cNvPicPr/>
                <p:nvPr/>
              </p:nvPicPr>
              <p:blipFill>
                <a:blip r:embed="rId100"/>
                <a:stretch>
                  <a:fillRect/>
                </a:stretch>
              </p:blipFill>
              <p:spPr>
                <a:xfrm>
                  <a:off x="4482070" y="6391543"/>
                  <a:ext cx="78552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7" name="Ink 56">
                  <a:extLst>
                    <a:ext uri="{FF2B5EF4-FFF2-40B4-BE49-F238E27FC236}">
                      <a16:creationId xmlns:a16="http://schemas.microsoft.com/office/drawing/2014/main" id="{6F0DEE91-AA12-604C-8F2F-1F731CFACC91}"/>
                    </a:ext>
                  </a:extLst>
                </p14:cNvPr>
                <p14:cNvContentPartPr/>
                <p14:nvPr/>
              </p14:nvContentPartPr>
              <p14:xfrm>
                <a:off x="5303230" y="4756423"/>
                <a:ext cx="2042280" cy="1715040"/>
              </p14:xfrm>
            </p:contentPart>
          </mc:Choice>
          <mc:Fallback>
            <p:pic>
              <p:nvPicPr>
                <p:cNvPr id="57" name="Ink 56">
                  <a:extLst>
                    <a:ext uri="{FF2B5EF4-FFF2-40B4-BE49-F238E27FC236}">
                      <a16:creationId xmlns:a16="http://schemas.microsoft.com/office/drawing/2014/main" id="{6F0DEE91-AA12-604C-8F2F-1F731CFACC91}"/>
                    </a:ext>
                  </a:extLst>
                </p:cNvPr>
                <p:cNvPicPr/>
                <p:nvPr/>
              </p:nvPicPr>
              <p:blipFill>
                <a:blip r:embed="rId102"/>
                <a:stretch>
                  <a:fillRect/>
                </a:stretch>
              </p:blipFill>
              <p:spPr>
                <a:xfrm>
                  <a:off x="5288110" y="4740943"/>
                  <a:ext cx="2072880" cy="17456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9" name="Ink 58">
                  <a:extLst>
                    <a:ext uri="{FF2B5EF4-FFF2-40B4-BE49-F238E27FC236}">
                      <a16:creationId xmlns:a16="http://schemas.microsoft.com/office/drawing/2014/main" id="{02E1F5C2-A436-A143-BE4A-FD11C14564AF}"/>
                    </a:ext>
                  </a:extLst>
                </p14:cNvPr>
                <p14:cNvContentPartPr/>
                <p14:nvPr/>
              </p14:nvContentPartPr>
              <p14:xfrm>
                <a:off x="5864830" y="5404783"/>
                <a:ext cx="1146960" cy="148680"/>
              </p14:xfrm>
            </p:contentPart>
          </mc:Choice>
          <mc:Fallback>
            <p:pic>
              <p:nvPicPr>
                <p:cNvPr id="59" name="Ink 58">
                  <a:extLst>
                    <a:ext uri="{FF2B5EF4-FFF2-40B4-BE49-F238E27FC236}">
                      <a16:creationId xmlns:a16="http://schemas.microsoft.com/office/drawing/2014/main" id="{02E1F5C2-A436-A143-BE4A-FD11C14564AF}"/>
                    </a:ext>
                  </a:extLst>
                </p:cNvPr>
                <p:cNvPicPr/>
                <p:nvPr/>
              </p:nvPicPr>
              <p:blipFill>
                <a:blip r:embed="rId104"/>
                <a:stretch>
                  <a:fillRect/>
                </a:stretch>
              </p:blipFill>
              <p:spPr>
                <a:xfrm>
                  <a:off x="5849350" y="5389663"/>
                  <a:ext cx="117720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0" name="Ink 59">
                  <a:extLst>
                    <a:ext uri="{FF2B5EF4-FFF2-40B4-BE49-F238E27FC236}">
                      <a16:creationId xmlns:a16="http://schemas.microsoft.com/office/drawing/2014/main" id="{2D351748-9445-3E47-B520-0A7A8C15107C}"/>
                    </a:ext>
                  </a:extLst>
                </p14:cNvPr>
                <p14:cNvContentPartPr/>
                <p14:nvPr/>
              </p14:nvContentPartPr>
              <p14:xfrm>
                <a:off x="5971030" y="5987623"/>
                <a:ext cx="1192680" cy="229320"/>
              </p14:xfrm>
            </p:contentPart>
          </mc:Choice>
          <mc:Fallback>
            <p:pic>
              <p:nvPicPr>
                <p:cNvPr id="60" name="Ink 59">
                  <a:extLst>
                    <a:ext uri="{FF2B5EF4-FFF2-40B4-BE49-F238E27FC236}">
                      <a16:creationId xmlns:a16="http://schemas.microsoft.com/office/drawing/2014/main" id="{2D351748-9445-3E47-B520-0A7A8C15107C}"/>
                    </a:ext>
                  </a:extLst>
                </p:cNvPr>
                <p:cNvPicPr/>
                <p:nvPr/>
              </p:nvPicPr>
              <p:blipFill>
                <a:blip r:embed="rId106"/>
                <a:stretch>
                  <a:fillRect/>
                </a:stretch>
              </p:blipFill>
              <p:spPr>
                <a:xfrm>
                  <a:off x="5955910" y="5972143"/>
                  <a:ext cx="122328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2" name="Ink 61">
                  <a:extLst>
                    <a:ext uri="{FF2B5EF4-FFF2-40B4-BE49-F238E27FC236}">
                      <a16:creationId xmlns:a16="http://schemas.microsoft.com/office/drawing/2014/main" id="{21469C19-66E1-2D43-92E4-9DBB833E9C3D}"/>
                    </a:ext>
                  </a:extLst>
                </p14:cNvPr>
                <p14:cNvContentPartPr/>
                <p14:nvPr/>
              </p14:nvContentPartPr>
              <p14:xfrm>
                <a:off x="8777590" y="4608463"/>
                <a:ext cx="76680" cy="493560"/>
              </p14:xfrm>
            </p:contentPart>
          </mc:Choice>
          <mc:Fallback>
            <p:pic>
              <p:nvPicPr>
                <p:cNvPr id="62" name="Ink 61">
                  <a:extLst>
                    <a:ext uri="{FF2B5EF4-FFF2-40B4-BE49-F238E27FC236}">
                      <a16:creationId xmlns:a16="http://schemas.microsoft.com/office/drawing/2014/main" id="{21469C19-66E1-2D43-92E4-9DBB833E9C3D}"/>
                    </a:ext>
                  </a:extLst>
                </p:cNvPr>
                <p:cNvPicPr/>
                <p:nvPr/>
              </p:nvPicPr>
              <p:blipFill>
                <a:blip r:embed="rId108"/>
                <a:stretch>
                  <a:fillRect/>
                </a:stretch>
              </p:blipFill>
              <p:spPr>
                <a:xfrm>
                  <a:off x="8762470" y="4592983"/>
                  <a:ext cx="10728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3" name="Ink 62">
                  <a:extLst>
                    <a:ext uri="{FF2B5EF4-FFF2-40B4-BE49-F238E27FC236}">
                      <a16:creationId xmlns:a16="http://schemas.microsoft.com/office/drawing/2014/main" id="{09D4E636-0BF0-7F4D-8715-5B759C4C1BA8}"/>
                    </a:ext>
                  </a:extLst>
                </p14:cNvPr>
                <p14:cNvContentPartPr/>
                <p14:nvPr/>
              </p14:nvContentPartPr>
              <p14:xfrm>
                <a:off x="1736710" y="4726543"/>
                <a:ext cx="42480" cy="438480"/>
              </p14:xfrm>
            </p:contentPart>
          </mc:Choice>
          <mc:Fallback>
            <p:pic>
              <p:nvPicPr>
                <p:cNvPr id="63" name="Ink 62">
                  <a:extLst>
                    <a:ext uri="{FF2B5EF4-FFF2-40B4-BE49-F238E27FC236}">
                      <a16:creationId xmlns:a16="http://schemas.microsoft.com/office/drawing/2014/main" id="{09D4E636-0BF0-7F4D-8715-5B759C4C1BA8}"/>
                    </a:ext>
                  </a:extLst>
                </p:cNvPr>
                <p:cNvPicPr/>
                <p:nvPr/>
              </p:nvPicPr>
              <p:blipFill>
                <a:blip r:embed="rId110"/>
                <a:stretch>
                  <a:fillRect/>
                </a:stretch>
              </p:blipFill>
              <p:spPr>
                <a:xfrm>
                  <a:off x="1721590" y="4711063"/>
                  <a:ext cx="73080" cy="4690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4" name="Ink 63">
                  <a:extLst>
                    <a:ext uri="{FF2B5EF4-FFF2-40B4-BE49-F238E27FC236}">
                      <a16:creationId xmlns:a16="http://schemas.microsoft.com/office/drawing/2014/main" id="{68F470A2-C5B8-9647-A98B-0C92853946B4}"/>
                    </a:ext>
                  </a:extLst>
                </p14:cNvPr>
                <p14:cNvContentPartPr/>
                <p14:nvPr/>
              </p14:nvContentPartPr>
              <p14:xfrm>
                <a:off x="1738870" y="4477063"/>
                <a:ext cx="6690960" cy="433440"/>
              </p14:xfrm>
            </p:contentPart>
          </mc:Choice>
          <mc:Fallback>
            <p:pic>
              <p:nvPicPr>
                <p:cNvPr id="64" name="Ink 63">
                  <a:extLst>
                    <a:ext uri="{FF2B5EF4-FFF2-40B4-BE49-F238E27FC236}">
                      <a16:creationId xmlns:a16="http://schemas.microsoft.com/office/drawing/2014/main" id="{68F470A2-C5B8-9647-A98B-0C92853946B4}"/>
                    </a:ext>
                  </a:extLst>
                </p:cNvPr>
                <p:cNvPicPr/>
                <p:nvPr/>
              </p:nvPicPr>
              <p:blipFill>
                <a:blip r:embed="rId112"/>
                <a:stretch>
                  <a:fillRect/>
                </a:stretch>
              </p:blipFill>
              <p:spPr>
                <a:xfrm>
                  <a:off x="1723750" y="4461583"/>
                  <a:ext cx="6721200" cy="4636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5" name="Ink 64">
                  <a:extLst>
                    <a:ext uri="{FF2B5EF4-FFF2-40B4-BE49-F238E27FC236}">
                      <a16:creationId xmlns:a16="http://schemas.microsoft.com/office/drawing/2014/main" id="{FBEE6603-319E-054A-9BCA-4F0A64F294AE}"/>
                    </a:ext>
                  </a:extLst>
                </p14:cNvPr>
                <p14:cNvContentPartPr/>
                <p14:nvPr/>
              </p14:nvContentPartPr>
              <p14:xfrm>
                <a:off x="8896390" y="4863703"/>
                <a:ext cx="17640" cy="3600"/>
              </p14:xfrm>
            </p:contentPart>
          </mc:Choice>
          <mc:Fallback>
            <p:pic>
              <p:nvPicPr>
                <p:cNvPr id="65" name="Ink 64">
                  <a:extLst>
                    <a:ext uri="{FF2B5EF4-FFF2-40B4-BE49-F238E27FC236}">
                      <a16:creationId xmlns:a16="http://schemas.microsoft.com/office/drawing/2014/main" id="{FBEE6603-319E-054A-9BCA-4F0A64F294AE}"/>
                    </a:ext>
                  </a:extLst>
                </p:cNvPr>
                <p:cNvPicPr/>
                <p:nvPr/>
              </p:nvPicPr>
              <p:blipFill>
                <a:blip r:embed="rId114"/>
                <a:stretch>
                  <a:fillRect/>
                </a:stretch>
              </p:blipFill>
              <p:spPr>
                <a:xfrm>
                  <a:off x="8881270" y="4848223"/>
                  <a:ext cx="48240" cy="33840"/>
                </a:xfrm>
                <a:prstGeom prst="rect">
                  <a:avLst/>
                </a:prstGeom>
              </p:spPr>
            </p:pic>
          </mc:Fallback>
        </mc:AlternateContent>
      </p:grpSp>
    </p:spTree>
    <p:extLst>
      <p:ext uri="{BB962C8B-B14F-4D97-AF65-F5344CB8AC3E}">
        <p14:creationId xmlns:p14="http://schemas.microsoft.com/office/powerpoint/2010/main" val="742008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4BB5-978E-944A-96E4-03EC1D095F5F}"/>
              </a:ext>
            </a:extLst>
          </p:cNvPr>
          <p:cNvSpPr txBox="1"/>
          <p:nvPr/>
        </p:nvSpPr>
        <p:spPr>
          <a:xfrm>
            <a:off x="989784" y="480794"/>
            <a:ext cx="10901446" cy="1200329"/>
          </a:xfrm>
          <a:prstGeom prst="rect">
            <a:avLst/>
          </a:prstGeom>
          <a:noFill/>
        </p:spPr>
        <p:txBody>
          <a:bodyPr wrap="none" rtlCol="0">
            <a:spAutoFit/>
          </a:bodyPr>
          <a:lstStyle/>
          <a:p>
            <a:r>
              <a:rPr lang="en-US" dirty="0"/>
              <a:t>Q. Given is the ages of people registered for a webinar, calculate the 5 point summary (5 number summary) of </a:t>
            </a:r>
          </a:p>
          <a:p>
            <a:r>
              <a:rPr lang="en-US" dirty="0"/>
              <a:t>the ages of the participants?</a:t>
            </a:r>
          </a:p>
          <a:p>
            <a:endParaRPr lang="en-US" dirty="0"/>
          </a:p>
          <a:p>
            <a:r>
              <a:rPr lang="en-US" dirty="0">
                <a:solidFill>
                  <a:srgbClr val="FF0000"/>
                </a:solidFill>
              </a:rPr>
              <a:t>                                          19, 26, 25, 37, 32, 28, 22, 23, 29, 34, 39, 31</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D9BEF127-A9E2-7C45-BC7A-B92D3DDD3E9A}"/>
                  </a:ext>
                </a:extLst>
              </p14:cNvPr>
              <p14:cNvContentPartPr/>
              <p14:nvPr/>
            </p14:nvContentPartPr>
            <p14:xfrm>
              <a:off x="3195430" y="1127263"/>
              <a:ext cx="4930560" cy="681120"/>
            </p14:xfrm>
          </p:contentPart>
        </mc:Choice>
        <mc:Fallback>
          <p:pic>
            <p:nvPicPr>
              <p:cNvPr id="3" name="Ink 2">
                <a:extLst>
                  <a:ext uri="{FF2B5EF4-FFF2-40B4-BE49-F238E27FC236}">
                    <a16:creationId xmlns:a16="http://schemas.microsoft.com/office/drawing/2014/main" id="{D9BEF127-A9E2-7C45-BC7A-B92D3DDD3E9A}"/>
                  </a:ext>
                </a:extLst>
              </p:cNvPr>
              <p:cNvPicPr/>
              <p:nvPr/>
            </p:nvPicPr>
            <p:blipFill>
              <a:blip r:embed="rId3"/>
              <a:stretch>
                <a:fillRect/>
              </a:stretch>
            </p:blipFill>
            <p:spPr>
              <a:xfrm>
                <a:off x="3180310" y="1111783"/>
                <a:ext cx="4961160" cy="711720"/>
              </a:xfrm>
              <a:prstGeom prst="rect">
                <a:avLst/>
              </a:prstGeom>
            </p:spPr>
          </p:pic>
        </mc:Fallback>
      </mc:AlternateContent>
      <p:grpSp>
        <p:nvGrpSpPr>
          <p:cNvPr id="19" name="Group 18">
            <a:extLst>
              <a:ext uri="{FF2B5EF4-FFF2-40B4-BE49-F238E27FC236}">
                <a16:creationId xmlns:a16="http://schemas.microsoft.com/office/drawing/2014/main" id="{50D89D67-8960-0F40-86CD-C023A3B5C3C1}"/>
              </a:ext>
            </a:extLst>
          </p:cNvPr>
          <p:cNvGrpSpPr/>
          <p:nvPr/>
        </p:nvGrpSpPr>
        <p:grpSpPr>
          <a:xfrm>
            <a:off x="1140910" y="800383"/>
            <a:ext cx="10211760" cy="393480"/>
            <a:chOff x="1140910" y="800383"/>
            <a:chExt cx="10211760" cy="393480"/>
          </a:xfrm>
        </p:grpSpPr>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CFB87F78-B794-3145-94DB-C4EF39A798E1}"/>
                    </a:ext>
                  </a:extLst>
                </p14:cNvPr>
                <p14:cNvContentPartPr/>
                <p14:nvPr/>
              </p14:nvContentPartPr>
              <p14:xfrm>
                <a:off x="5188030" y="819103"/>
                <a:ext cx="840960" cy="76320"/>
              </p14:xfrm>
            </p:contentPart>
          </mc:Choice>
          <mc:Fallback>
            <p:pic>
              <p:nvPicPr>
                <p:cNvPr id="4" name="Ink 3">
                  <a:extLst>
                    <a:ext uri="{FF2B5EF4-FFF2-40B4-BE49-F238E27FC236}">
                      <a16:creationId xmlns:a16="http://schemas.microsoft.com/office/drawing/2014/main" id="{CFB87F78-B794-3145-94DB-C4EF39A798E1}"/>
                    </a:ext>
                  </a:extLst>
                </p:cNvPr>
                <p:cNvPicPr/>
                <p:nvPr/>
              </p:nvPicPr>
              <p:blipFill>
                <a:blip r:embed="rId5"/>
                <a:stretch>
                  <a:fillRect/>
                </a:stretch>
              </p:blipFill>
              <p:spPr>
                <a:xfrm>
                  <a:off x="5172910" y="803623"/>
                  <a:ext cx="8712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BF8394E9-EBC9-8344-A59C-C959D8DC0588}"/>
                    </a:ext>
                  </a:extLst>
                </p14:cNvPr>
                <p14:cNvContentPartPr/>
                <p14:nvPr/>
              </p14:nvContentPartPr>
              <p14:xfrm>
                <a:off x="5203870" y="832783"/>
                <a:ext cx="743400" cy="41040"/>
              </p14:xfrm>
            </p:contentPart>
          </mc:Choice>
          <mc:Fallback>
            <p:pic>
              <p:nvPicPr>
                <p:cNvPr id="5" name="Ink 4">
                  <a:extLst>
                    <a:ext uri="{FF2B5EF4-FFF2-40B4-BE49-F238E27FC236}">
                      <a16:creationId xmlns:a16="http://schemas.microsoft.com/office/drawing/2014/main" id="{BF8394E9-EBC9-8344-A59C-C959D8DC0588}"/>
                    </a:ext>
                  </a:extLst>
                </p:cNvPr>
                <p:cNvPicPr/>
                <p:nvPr/>
              </p:nvPicPr>
              <p:blipFill>
                <a:blip r:embed="rId7"/>
                <a:stretch>
                  <a:fillRect/>
                </a:stretch>
              </p:blipFill>
              <p:spPr>
                <a:xfrm>
                  <a:off x="5188750" y="817303"/>
                  <a:ext cx="7740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F9E594EF-13E7-0940-BCE4-BD5CB79B52CA}"/>
                    </a:ext>
                  </a:extLst>
                </p14:cNvPr>
                <p14:cNvContentPartPr/>
                <p14:nvPr/>
              </p14:nvContentPartPr>
              <p14:xfrm>
                <a:off x="5214670" y="800383"/>
                <a:ext cx="668520" cy="40320"/>
              </p14:xfrm>
            </p:contentPart>
          </mc:Choice>
          <mc:Fallback>
            <p:pic>
              <p:nvPicPr>
                <p:cNvPr id="6" name="Ink 5">
                  <a:extLst>
                    <a:ext uri="{FF2B5EF4-FFF2-40B4-BE49-F238E27FC236}">
                      <a16:creationId xmlns:a16="http://schemas.microsoft.com/office/drawing/2014/main" id="{F9E594EF-13E7-0940-BCE4-BD5CB79B52CA}"/>
                    </a:ext>
                  </a:extLst>
                </p:cNvPr>
                <p:cNvPicPr/>
                <p:nvPr/>
              </p:nvPicPr>
              <p:blipFill>
                <a:blip r:embed="rId9"/>
                <a:stretch>
                  <a:fillRect/>
                </a:stretch>
              </p:blipFill>
              <p:spPr>
                <a:xfrm>
                  <a:off x="5199550" y="784903"/>
                  <a:ext cx="69876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09D44A05-C0A0-5649-A34F-7632DF320C70}"/>
                    </a:ext>
                  </a:extLst>
                </p14:cNvPr>
                <p14:cNvContentPartPr/>
                <p14:nvPr/>
              </p14:nvContentPartPr>
              <p14:xfrm>
                <a:off x="7590670" y="958783"/>
                <a:ext cx="1472400" cy="28800"/>
              </p14:xfrm>
            </p:contentPart>
          </mc:Choice>
          <mc:Fallback>
            <p:pic>
              <p:nvPicPr>
                <p:cNvPr id="7" name="Ink 6">
                  <a:extLst>
                    <a:ext uri="{FF2B5EF4-FFF2-40B4-BE49-F238E27FC236}">
                      <a16:creationId xmlns:a16="http://schemas.microsoft.com/office/drawing/2014/main" id="{09D44A05-C0A0-5649-A34F-7632DF320C70}"/>
                    </a:ext>
                  </a:extLst>
                </p:cNvPr>
                <p:cNvPicPr/>
                <p:nvPr/>
              </p:nvPicPr>
              <p:blipFill>
                <a:blip r:embed="rId11"/>
                <a:stretch>
                  <a:fillRect/>
                </a:stretch>
              </p:blipFill>
              <p:spPr>
                <a:xfrm>
                  <a:off x="7575550" y="943303"/>
                  <a:ext cx="150300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621392FE-85C2-7B44-91E8-D2099F1D7494}"/>
                    </a:ext>
                  </a:extLst>
                </p14:cNvPr>
                <p14:cNvContentPartPr/>
                <p14:nvPr/>
              </p14:nvContentPartPr>
              <p14:xfrm>
                <a:off x="7539190" y="928183"/>
                <a:ext cx="1640520" cy="47520"/>
              </p14:xfrm>
            </p:contentPart>
          </mc:Choice>
          <mc:Fallback>
            <p:pic>
              <p:nvPicPr>
                <p:cNvPr id="8" name="Ink 7">
                  <a:extLst>
                    <a:ext uri="{FF2B5EF4-FFF2-40B4-BE49-F238E27FC236}">
                      <a16:creationId xmlns:a16="http://schemas.microsoft.com/office/drawing/2014/main" id="{621392FE-85C2-7B44-91E8-D2099F1D7494}"/>
                    </a:ext>
                  </a:extLst>
                </p:cNvPr>
                <p:cNvPicPr/>
                <p:nvPr/>
              </p:nvPicPr>
              <p:blipFill>
                <a:blip r:embed="rId13"/>
                <a:stretch>
                  <a:fillRect/>
                </a:stretch>
              </p:blipFill>
              <p:spPr>
                <a:xfrm>
                  <a:off x="7524070" y="912703"/>
                  <a:ext cx="167112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6E6AFF56-14B5-074D-8659-7C50F20B7D63}"/>
                    </a:ext>
                  </a:extLst>
                </p14:cNvPr>
                <p14:cNvContentPartPr/>
                <p14:nvPr/>
              </p14:nvContentPartPr>
              <p14:xfrm>
                <a:off x="7333630" y="917743"/>
                <a:ext cx="1657080" cy="90720"/>
              </p14:xfrm>
            </p:contentPart>
          </mc:Choice>
          <mc:Fallback>
            <p:pic>
              <p:nvPicPr>
                <p:cNvPr id="9" name="Ink 8">
                  <a:extLst>
                    <a:ext uri="{FF2B5EF4-FFF2-40B4-BE49-F238E27FC236}">
                      <a16:creationId xmlns:a16="http://schemas.microsoft.com/office/drawing/2014/main" id="{6E6AFF56-14B5-074D-8659-7C50F20B7D63}"/>
                    </a:ext>
                  </a:extLst>
                </p:cNvPr>
                <p:cNvPicPr/>
                <p:nvPr/>
              </p:nvPicPr>
              <p:blipFill>
                <a:blip r:embed="rId15"/>
                <a:stretch>
                  <a:fillRect/>
                </a:stretch>
              </p:blipFill>
              <p:spPr>
                <a:xfrm>
                  <a:off x="7318150" y="902623"/>
                  <a:ext cx="168768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9CFCC34C-1A28-384C-AB87-8AB1F2E73B11}"/>
                    </a:ext>
                  </a:extLst>
                </p14:cNvPr>
                <p14:cNvContentPartPr/>
                <p14:nvPr/>
              </p14:nvContentPartPr>
              <p14:xfrm>
                <a:off x="7660870" y="971383"/>
                <a:ext cx="1505160" cy="40320"/>
              </p14:xfrm>
            </p:contentPart>
          </mc:Choice>
          <mc:Fallback>
            <p:pic>
              <p:nvPicPr>
                <p:cNvPr id="10" name="Ink 9">
                  <a:extLst>
                    <a:ext uri="{FF2B5EF4-FFF2-40B4-BE49-F238E27FC236}">
                      <a16:creationId xmlns:a16="http://schemas.microsoft.com/office/drawing/2014/main" id="{9CFCC34C-1A28-384C-AB87-8AB1F2E73B11}"/>
                    </a:ext>
                  </a:extLst>
                </p:cNvPr>
                <p:cNvPicPr/>
                <p:nvPr/>
              </p:nvPicPr>
              <p:blipFill>
                <a:blip r:embed="rId17"/>
                <a:stretch>
                  <a:fillRect/>
                </a:stretch>
              </p:blipFill>
              <p:spPr>
                <a:xfrm>
                  <a:off x="7645390" y="956263"/>
                  <a:ext cx="15354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3925392F-186F-8E40-83A8-CF39F29C7250}"/>
                    </a:ext>
                  </a:extLst>
                </p14:cNvPr>
                <p14:cNvContentPartPr/>
                <p14:nvPr/>
              </p14:nvContentPartPr>
              <p14:xfrm>
                <a:off x="9371590" y="884983"/>
                <a:ext cx="1981080" cy="94680"/>
              </p14:xfrm>
            </p:contentPart>
          </mc:Choice>
          <mc:Fallback>
            <p:pic>
              <p:nvPicPr>
                <p:cNvPr id="13" name="Ink 12">
                  <a:extLst>
                    <a:ext uri="{FF2B5EF4-FFF2-40B4-BE49-F238E27FC236}">
                      <a16:creationId xmlns:a16="http://schemas.microsoft.com/office/drawing/2014/main" id="{3925392F-186F-8E40-83A8-CF39F29C7250}"/>
                    </a:ext>
                  </a:extLst>
                </p:cNvPr>
                <p:cNvPicPr/>
                <p:nvPr/>
              </p:nvPicPr>
              <p:blipFill>
                <a:blip r:embed="rId19"/>
                <a:stretch>
                  <a:fillRect/>
                </a:stretch>
              </p:blipFill>
              <p:spPr>
                <a:xfrm>
                  <a:off x="9356110" y="869863"/>
                  <a:ext cx="20116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033F96B1-4FD0-1043-B432-B1D9966DD994}"/>
                    </a:ext>
                  </a:extLst>
                </p14:cNvPr>
                <p14:cNvContentPartPr/>
                <p14:nvPr/>
              </p14:nvContentPartPr>
              <p14:xfrm>
                <a:off x="9667870" y="894703"/>
                <a:ext cx="1448640" cy="81000"/>
              </p14:xfrm>
            </p:contentPart>
          </mc:Choice>
          <mc:Fallback>
            <p:pic>
              <p:nvPicPr>
                <p:cNvPr id="14" name="Ink 13">
                  <a:extLst>
                    <a:ext uri="{FF2B5EF4-FFF2-40B4-BE49-F238E27FC236}">
                      <a16:creationId xmlns:a16="http://schemas.microsoft.com/office/drawing/2014/main" id="{033F96B1-4FD0-1043-B432-B1D9966DD994}"/>
                    </a:ext>
                  </a:extLst>
                </p:cNvPr>
                <p:cNvPicPr/>
                <p:nvPr/>
              </p:nvPicPr>
              <p:blipFill>
                <a:blip r:embed="rId21"/>
                <a:stretch>
                  <a:fillRect/>
                </a:stretch>
              </p:blipFill>
              <p:spPr>
                <a:xfrm>
                  <a:off x="9652750" y="879223"/>
                  <a:ext cx="14792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2463D31A-D852-304B-971C-7E07812927B5}"/>
                    </a:ext>
                  </a:extLst>
                </p14:cNvPr>
                <p14:cNvContentPartPr/>
                <p14:nvPr/>
              </p14:nvContentPartPr>
              <p14:xfrm>
                <a:off x="9688390" y="823783"/>
                <a:ext cx="1542240" cy="72000"/>
              </p14:xfrm>
            </p:contentPart>
          </mc:Choice>
          <mc:Fallback>
            <p:pic>
              <p:nvPicPr>
                <p:cNvPr id="15" name="Ink 14">
                  <a:extLst>
                    <a:ext uri="{FF2B5EF4-FFF2-40B4-BE49-F238E27FC236}">
                      <a16:creationId xmlns:a16="http://schemas.microsoft.com/office/drawing/2014/main" id="{2463D31A-D852-304B-971C-7E07812927B5}"/>
                    </a:ext>
                  </a:extLst>
                </p:cNvPr>
                <p:cNvPicPr/>
                <p:nvPr/>
              </p:nvPicPr>
              <p:blipFill>
                <a:blip r:embed="rId23"/>
                <a:stretch>
                  <a:fillRect/>
                </a:stretch>
              </p:blipFill>
              <p:spPr>
                <a:xfrm>
                  <a:off x="9672910" y="808663"/>
                  <a:ext cx="157248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5E663675-CDE0-8549-A263-3D9860A31129}"/>
                    </a:ext>
                  </a:extLst>
                </p14:cNvPr>
                <p14:cNvContentPartPr/>
                <p14:nvPr/>
              </p14:nvContentPartPr>
              <p14:xfrm>
                <a:off x="1140910" y="1127983"/>
                <a:ext cx="2737080" cy="65880"/>
              </p14:xfrm>
            </p:contentPart>
          </mc:Choice>
          <mc:Fallback>
            <p:pic>
              <p:nvPicPr>
                <p:cNvPr id="17" name="Ink 16">
                  <a:extLst>
                    <a:ext uri="{FF2B5EF4-FFF2-40B4-BE49-F238E27FC236}">
                      <a16:creationId xmlns:a16="http://schemas.microsoft.com/office/drawing/2014/main" id="{5E663675-CDE0-8549-A263-3D9860A31129}"/>
                    </a:ext>
                  </a:extLst>
                </p:cNvPr>
                <p:cNvPicPr/>
                <p:nvPr/>
              </p:nvPicPr>
              <p:blipFill>
                <a:blip r:embed="rId25"/>
                <a:stretch>
                  <a:fillRect/>
                </a:stretch>
              </p:blipFill>
              <p:spPr>
                <a:xfrm>
                  <a:off x="1125790" y="1112863"/>
                  <a:ext cx="276732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3BDFE775-7854-AC4D-9F89-6B6C98EE9673}"/>
                    </a:ext>
                  </a:extLst>
                </p14:cNvPr>
                <p14:cNvContentPartPr/>
                <p14:nvPr/>
              </p14:nvContentPartPr>
              <p14:xfrm>
                <a:off x="1212190" y="965263"/>
                <a:ext cx="2361960" cy="130320"/>
              </p14:xfrm>
            </p:contentPart>
          </mc:Choice>
          <mc:Fallback>
            <p:pic>
              <p:nvPicPr>
                <p:cNvPr id="18" name="Ink 17">
                  <a:extLst>
                    <a:ext uri="{FF2B5EF4-FFF2-40B4-BE49-F238E27FC236}">
                      <a16:creationId xmlns:a16="http://schemas.microsoft.com/office/drawing/2014/main" id="{3BDFE775-7854-AC4D-9F89-6B6C98EE9673}"/>
                    </a:ext>
                  </a:extLst>
                </p:cNvPr>
                <p:cNvPicPr/>
                <p:nvPr/>
              </p:nvPicPr>
              <p:blipFill>
                <a:blip r:embed="rId27"/>
                <a:stretch>
                  <a:fillRect/>
                </a:stretch>
              </p:blipFill>
              <p:spPr>
                <a:xfrm>
                  <a:off x="1197070" y="949783"/>
                  <a:ext cx="2392560" cy="160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
            <p14:nvContentPartPr>
              <p14:cNvPr id="39" name="Ink 38">
                <a:extLst>
                  <a:ext uri="{FF2B5EF4-FFF2-40B4-BE49-F238E27FC236}">
                    <a16:creationId xmlns:a16="http://schemas.microsoft.com/office/drawing/2014/main" id="{82867F34-11BE-9440-9393-B48EC06DB8F9}"/>
                  </a:ext>
                </a:extLst>
              </p14:cNvPr>
              <p14:cNvContentPartPr/>
              <p14:nvPr/>
            </p14:nvContentPartPr>
            <p14:xfrm>
              <a:off x="3403150" y="2476183"/>
              <a:ext cx="34920" cy="55080"/>
            </p14:xfrm>
          </p:contentPart>
        </mc:Choice>
        <mc:Fallback>
          <p:pic>
            <p:nvPicPr>
              <p:cNvPr id="39" name="Ink 38">
                <a:extLst>
                  <a:ext uri="{FF2B5EF4-FFF2-40B4-BE49-F238E27FC236}">
                    <a16:creationId xmlns:a16="http://schemas.microsoft.com/office/drawing/2014/main" id="{82867F34-11BE-9440-9393-B48EC06DB8F9}"/>
                  </a:ext>
                </a:extLst>
              </p:cNvPr>
              <p:cNvPicPr/>
              <p:nvPr/>
            </p:nvPicPr>
            <p:blipFill>
              <a:blip r:embed="rId29"/>
              <a:stretch>
                <a:fillRect/>
              </a:stretch>
            </p:blipFill>
            <p:spPr>
              <a:xfrm>
                <a:off x="3372550" y="2445223"/>
                <a:ext cx="9648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1" name="Ink 40">
                <a:extLst>
                  <a:ext uri="{FF2B5EF4-FFF2-40B4-BE49-F238E27FC236}">
                    <a16:creationId xmlns:a16="http://schemas.microsoft.com/office/drawing/2014/main" id="{6C826807-5F51-AD42-A50F-A332274B3C38}"/>
                  </a:ext>
                </a:extLst>
              </p14:cNvPr>
              <p14:cNvContentPartPr/>
              <p14:nvPr/>
            </p14:nvContentPartPr>
            <p14:xfrm>
              <a:off x="1727350" y="2651143"/>
              <a:ext cx="2569680" cy="99000"/>
            </p14:xfrm>
          </p:contentPart>
        </mc:Choice>
        <mc:Fallback>
          <p:pic>
            <p:nvPicPr>
              <p:cNvPr id="41" name="Ink 40">
                <a:extLst>
                  <a:ext uri="{FF2B5EF4-FFF2-40B4-BE49-F238E27FC236}">
                    <a16:creationId xmlns:a16="http://schemas.microsoft.com/office/drawing/2014/main" id="{6C826807-5F51-AD42-A50F-A332274B3C38}"/>
                  </a:ext>
                </a:extLst>
              </p:cNvPr>
              <p:cNvPicPr/>
              <p:nvPr/>
            </p:nvPicPr>
            <p:blipFill>
              <a:blip r:embed="rId31"/>
              <a:stretch>
                <a:fillRect/>
              </a:stretch>
            </p:blipFill>
            <p:spPr>
              <a:xfrm>
                <a:off x="1696750" y="2620543"/>
                <a:ext cx="2631240" cy="160200"/>
              </a:xfrm>
              <a:prstGeom prst="rect">
                <a:avLst/>
              </a:prstGeom>
            </p:spPr>
          </p:pic>
        </mc:Fallback>
      </mc:AlternateContent>
      <p:grpSp>
        <p:nvGrpSpPr>
          <p:cNvPr id="156" name="Group 155">
            <a:extLst>
              <a:ext uri="{FF2B5EF4-FFF2-40B4-BE49-F238E27FC236}">
                <a16:creationId xmlns:a16="http://schemas.microsoft.com/office/drawing/2014/main" id="{117C8B6B-D79A-E74B-B61C-46B66B09CE5C}"/>
              </a:ext>
            </a:extLst>
          </p:cNvPr>
          <p:cNvGrpSpPr/>
          <p:nvPr/>
        </p:nvGrpSpPr>
        <p:grpSpPr>
          <a:xfrm>
            <a:off x="1129750" y="1682023"/>
            <a:ext cx="11119680" cy="2384280"/>
            <a:chOff x="1129750" y="1682023"/>
            <a:chExt cx="11119680" cy="2384280"/>
          </a:xfrm>
        </p:grpSpPr>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FABF2A34-2763-AD40-8D4C-BB40548F39D6}"/>
                    </a:ext>
                  </a:extLst>
                </p14:cNvPr>
                <p14:cNvContentPartPr/>
                <p14:nvPr/>
              </p14:nvContentPartPr>
              <p14:xfrm>
                <a:off x="1129750" y="2043823"/>
                <a:ext cx="369360" cy="11520"/>
              </p14:xfrm>
            </p:contentPart>
          </mc:Choice>
          <mc:Fallback>
            <p:pic>
              <p:nvPicPr>
                <p:cNvPr id="20" name="Ink 19">
                  <a:extLst>
                    <a:ext uri="{FF2B5EF4-FFF2-40B4-BE49-F238E27FC236}">
                      <a16:creationId xmlns:a16="http://schemas.microsoft.com/office/drawing/2014/main" id="{FABF2A34-2763-AD40-8D4C-BB40548F39D6}"/>
                    </a:ext>
                  </a:extLst>
                </p:cNvPr>
                <p:cNvPicPr/>
                <p:nvPr/>
              </p:nvPicPr>
              <p:blipFill>
                <a:blip r:embed="rId33"/>
                <a:stretch>
                  <a:fillRect/>
                </a:stretch>
              </p:blipFill>
              <p:spPr>
                <a:xfrm>
                  <a:off x="1099150" y="2013223"/>
                  <a:ext cx="43056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95C89753-E640-0A4D-A1DB-22EAB1B1C955}"/>
                    </a:ext>
                  </a:extLst>
                </p14:cNvPr>
                <p14:cNvContentPartPr/>
                <p14:nvPr/>
              </p14:nvContentPartPr>
              <p14:xfrm>
                <a:off x="1173670" y="1978303"/>
                <a:ext cx="348480" cy="36000"/>
              </p14:xfrm>
            </p:contentPart>
          </mc:Choice>
          <mc:Fallback>
            <p:pic>
              <p:nvPicPr>
                <p:cNvPr id="21" name="Ink 20">
                  <a:extLst>
                    <a:ext uri="{FF2B5EF4-FFF2-40B4-BE49-F238E27FC236}">
                      <a16:creationId xmlns:a16="http://schemas.microsoft.com/office/drawing/2014/main" id="{95C89753-E640-0A4D-A1DB-22EAB1B1C955}"/>
                    </a:ext>
                  </a:extLst>
                </p:cNvPr>
                <p:cNvPicPr/>
                <p:nvPr/>
              </p:nvPicPr>
              <p:blipFill>
                <a:blip r:embed="rId35"/>
                <a:stretch>
                  <a:fillRect/>
                </a:stretch>
              </p:blipFill>
              <p:spPr>
                <a:xfrm>
                  <a:off x="1143070" y="1947703"/>
                  <a:ext cx="40968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11570229-0541-8D41-B19F-FBF894F1F119}"/>
                    </a:ext>
                  </a:extLst>
                </p14:cNvPr>
                <p14:cNvContentPartPr/>
                <p14:nvPr/>
              </p14:nvContentPartPr>
              <p14:xfrm>
                <a:off x="1159990" y="1991983"/>
                <a:ext cx="365040" cy="12600"/>
              </p14:xfrm>
            </p:contentPart>
          </mc:Choice>
          <mc:Fallback>
            <p:pic>
              <p:nvPicPr>
                <p:cNvPr id="22" name="Ink 21">
                  <a:extLst>
                    <a:ext uri="{FF2B5EF4-FFF2-40B4-BE49-F238E27FC236}">
                      <a16:creationId xmlns:a16="http://schemas.microsoft.com/office/drawing/2014/main" id="{11570229-0541-8D41-B19F-FBF894F1F119}"/>
                    </a:ext>
                  </a:extLst>
                </p:cNvPr>
                <p:cNvPicPr/>
                <p:nvPr/>
              </p:nvPicPr>
              <p:blipFill>
                <a:blip r:embed="rId37"/>
                <a:stretch>
                  <a:fillRect/>
                </a:stretch>
              </p:blipFill>
              <p:spPr>
                <a:xfrm>
                  <a:off x="1129390" y="1961383"/>
                  <a:ext cx="4266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BD6ACECE-4F61-4B4B-AF17-2D83812706E9}"/>
                    </a:ext>
                  </a:extLst>
                </p14:cNvPr>
                <p14:cNvContentPartPr/>
                <p14:nvPr/>
              </p14:nvContentPartPr>
              <p14:xfrm>
                <a:off x="1339270" y="2482303"/>
                <a:ext cx="21600" cy="183960"/>
              </p14:xfrm>
            </p:contentPart>
          </mc:Choice>
          <mc:Fallback>
            <p:pic>
              <p:nvPicPr>
                <p:cNvPr id="24" name="Ink 23">
                  <a:extLst>
                    <a:ext uri="{FF2B5EF4-FFF2-40B4-BE49-F238E27FC236}">
                      <a16:creationId xmlns:a16="http://schemas.microsoft.com/office/drawing/2014/main" id="{BD6ACECE-4F61-4B4B-AF17-2D83812706E9}"/>
                    </a:ext>
                  </a:extLst>
                </p:cNvPr>
                <p:cNvPicPr/>
                <p:nvPr/>
              </p:nvPicPr>
              <p:blipFill>
                <a:blip r:embed="rId39"/>
                <a:stretch>
                  <a:fillRect/>
                </a:stretch>
              </p:blipFill>
              <p:spPr>
                <a:xfrm>
                  <a:off x="1308670" y="2451703"/>
                  <a:ext cx="8316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ACA8EB53-B0E8-B041-ABBA-C188498142AB}"/>
                    </a:ext>
                  </a:extLst>
                </p14:cNvPr>
                <p14:cNvContentPartPr/>
                <p14:nvPr/>
              </p14:nvContentPartPr>
              <p14:xfrm>
                <a:off x="1198510" y="2387263"/>
                <a:ext cx="338040" cy="367200"/>
              </p14:xfrm>
            </p:contentPart>
          </mc:Choice>
          <mc:Fallback>
            <p:pic>
              <p:nvPicPr>
                <p:cNvPr id="25" name="Ink 24">
                  <a:extLst>
                    <a:ext uri="{FF2B5EF4-FFF2-40B4-BE49-F238E27FC236}">
                      <a16:creationId xmlns:a16="http://schemas.microsoft.com/office/drawing/2014/main" id="{ACA8EB53-B0E8-B041-ABBA-C188498142AB}"/>
                    </a:ext>
                  </a:extLst>
                </p:cNvPr>
                <p:cNvPicPr/>
                <p:nvPr/>
              </p:nvPicPr>
              <p:blipFill>
                <a:blip r:embed="rId41"/>
                <a:stretch>
                  <a:fillRect/>
                </a:stretch>
              </p:blipFill>
              <p:spPr>
                <a:xfrm>
                  <a:off x="1167550" y="2356663"/>
                  <a:ext cx="399240"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BEDA379E-ABD9-7140-9FC8-ECECB19508A4}"/>
                    </a:ext>
                  </a:extLst>
                </p14:cNvPr>
                <p14:cNvContentPartPr/>
                <p14:nvPr/>
              </p14:nvContentPartPr>
              <p14:xfrm>
                <a:off x="1716910" y="2424343"/>
                <a:ext cx="558720" cy="221400"/>
              </p14:xfrm>
            </p:contentPart>
          </mc:Choice>
          <mc:Fallback>
            <p:pic>
              <p:nvPicPr>
                <p:cNvPr id="26" name="Ink 25">
                  <a:extLst>
                    <a:ext uri="{FF2B5EF4-FFF2-40B4-BE49-F238E27FC236}">
                      <a16:creationId xmlns:a16="http://schemas.microsoft.com/office/drawing/2014/main" id="{BEDA379E-ABD9-7140-9FC8-ECECB19508A4}"/>
                    </a:ext>
                  </a:extLst>
                </p:cNvPr>
                <p:cNvPicPr/>
                <p:nvPr/>
              </p:nvPicPr>
              <p:blipFill>
                <a:blip r:embed="rId43"/>
                <a:stretch>
                  <a:fillRect/>
                </a:stretch>
              </p:blipFill>
              <p:spPr>
                <a:xfrm>
                  <a:off x="1686310" y="2393743"/>
                  <a:ext cx="62028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76E61917-D759-0540-B53D-23F5196F87ED}"/>
                    </a:ext>
                  </a:extLst>
                </p14:cNvPr>
                <p14:cNvContentPartPr/>
                <p14:nvPr/>
              </p14:nvContentPartPr>
              <p14:xfrm>
                <a:off x="2198230" y="2506063"/>
                <a:ext cx="172800" cy="73440"/>
              </p14:xfrm>
            </p:contentPart>
          </mc:Choice>
          <mc:Fallback>
            <p:pic>
              <p:nvPicPr>
                <p:cNvPr id="27" name="Ink 26">
                  <a:extLst>
                    <a:ext uri="{FF2B5EF4-FFF2-40B4-BE49-F238E27FC236}">
                      <a16:creationId xmlns:a16="http://schemas.microsoft.com/office/drawing/2014/main" id="{76E61917-D759-0540-B53D-23F5196F87ED}"/>
                    </a:ext>
                  </a:extLst>
                </p:cNvPr>
                <p:cNvPicPr/>
                <p:nvPr/>
              </p:nvPicPr>
              <p:blipFill>
                <a:blip r:embed="rId45"/>
                <a:stretch>
                  <a:fillRect/>
                </a:stretch>
              </p:blipFill>
              <p:spPr>
                <a:xfrm>
                  <a:off x="2167630" y="2475463"/>
                  <a:ext cx="23400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11EF0EF6-E677-5345-81B0-F3A5283FF337}"/>
                    </a:ext>
                  </a:extLst>
                </p14:cNvPr>
                <p14:cNvContentPartPr/>
                <p14:nvPr/>
              </p14:nvContentPartPr>
              <p14:xfrm>
                <a:off x="2335030" y="2415343"/>
                <a:ext cx="5400" cy="2160"/>
              </p14:xfrm>
            </p:contentPart>
          </mc:Choice>
          <mc:Fallback>
            <p:pic>
              <p:nvPicPr>
                <p:cNvPr id="28" name="Ink 27">
                  <a:extLst>
                    <a:ext uri="{FF2B5EF4-FFF2-40B4-BE49-F238E27FC236}">
                      <a16:creationId xmlns:a16="http://schemas.microsoft.com/office/drawing/2014/main" id="{11EF0EF6-E677-5345-81B0-F3A5283FF337}"/>
                    </a:ext>
                  </a:extLst>
                </p:cNvPr>
                <p:cNvPicPr/>
                <p:nvPr/>
              </p:nvPicPr>
              <p:blipFill>
                <a:blip r:embed="rId47"/>
                <a:stretch>
                  <a:fillRect/>
                </a:stretch>
              </p:blipFill>
              <p:spPr>
                <a:xfrm>
                  <a:off x="2304070" y="2384743"/>
                  <a:ext cx="669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A177155E-EB87-A241-8396-2B66745E8414}"/>
                    </a:ext>
                  </a:extLst>
                </p14:cNvPr>
                <p14:cNvContentPartPr/>
                <p14:nvPr/>
              </p14:nvContentPartPr>
              <p14:xfrm>
                <a:off x="2424670" y="2464663"/>
                <a:ext cx="197280" cy="279720"/>
              </p14:xfrm>
            </p:contentPart>
          </mc:Choice>
          <mc:Fallback>
            <p:pic>
              <p:nvPicPr>
                <p:cNvPr id="29" name="Ink 28">
                  <a:extLst>
                    <a:ext uri="{FF2B5EF4-FFF2-40B4-BE49-F238E27FC236}">
                      <a16:creationId xmlns:a16="http://schemas.microsoft.com/office/drawing/2014/main" id="{A177155E-EB87-A241-8396-2B66745E8414}"/>
                    </a:ext>
                  </a:extLst>
                </p:cNvPr>
                <p:cNvPicPr/>
                <p:nvPr/>
              </p:nvPicPr>
              <p:blipFill>
                <a:blip r:embed="rId49"/>
                <a:stretch>
                  <a:fillRect/>
                </a:stretch>
              </p:blipFill>
              <p:spPr>
                <a:xfrm>
                  <a:off x="2394070" y="2434063"/>
                  <a:ext cx="25848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20631E12-1F32-B34A-B084-416479A20700}"/>
                    </a:ext>
                  </a:extLst>
                </p14:cNvPr>
                <p14:cNvContentPartPr/>
                <p14:nvPr/>
              </p14:nvContentPartPr>
              <p14:xfrm>
                <a:off x="2881870" y="2348743"/>
                <a:ext cx="39240" cy="68040"/>
              </p14:xfrm>
            </p:contentPart>
          </mc:Choice>
          <mc:Fallback>
            <p:pic>
              <p:nvPicPr>
                <p:cNvPr id="30" name="Ink 29">
                  <a:extLst>
                    <a:ext uri="{FF2B5EF4-FFF2-40B4-BE49-F238E27FC236}">
                      <a16:creationId xmlns:a16="http://schemas.microsoft.com/office/drawing/2014/main" id="{20631E12-1F32-B34A-B084-416479A20700}"/>
                    </a:ext>
                  </a:extLst>
                </p:cNvPr>
                <p:cNvPicPr/>
                <p:nvPr/>
              </p:nvPicPr>
              <p:blipFill>
                <a:blip r:embed="rId51"/>
                <a:stretch>
                  <a:fillRect/>
                </a:stretch>
              </p:blipFill>
              <p:spPr>
                <a:xfrm>
                  <a:off x="2851270" y="2318143"/>
                  <a:ext cx="10044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5B20B579-B0B0-B24E-AE57-D73497F365D7}"/>
                    </a:ext>
                  </a:extLst>
                </p14:cNvPr>
                <p14:cNvContentPartPr/>
                <p14:nvPr/>
              </p14:nvContentPartPr>
              <p14:xfrm>
                <a:off x="2936950" y="2548903"/>
                <a:ext cx="31680" cy="16920"/>
              </p14:xfrm>
            </p:contentPart>
          </mc:Choice>
          <mc:Fallback>
            <p:pic>
              <p:nvPicPr>
                <p:cNvPr id="31" name="Ink 30">
                  <a:extLst>
                    <a:ext uri="{FF2B5EF4-FFF2-40B4-BE49-F238E27FC236}">
                      <a16:creationId xmlns:a16="http://schemas.microsoft.com/office/drawing/2014/main" id="{5B20B579-B0B0-B24E-AE57-D73497F365D7}"/>
                    </a:ext>
                  </a:extLst>
                </p:cNvPr>
                <p:cNvPicPr/>
                <p:nvPr/>
              </p:nvPicPr>
              <p:blipFill>
                <a:blip r:embed="rId53"/>
                <a:stretch>
                  <a:fillRect/>
                </a:stretch>
              </p:blipFill>
              <p:spPr>
                <a:xfrm>
                  <a:off x="2906350" y="2518303"/>
                  <a:ext cx="9288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EA18EECC-A24B-5447-92AD-44327318F729}"/>
                    </a:ext>
                  </a:extLst>
                </p14:cNvPr>
                <p14:cNvContentPartPr/>
                <p14:nvPr/>
              </p14:nvContentPartPr>
              <p14:xfrm>
                <a:off x="3162310" y="2226703"/>
                <a:ext cx="104400" cy="341640"/>
              </p14:xfrm>
            </p:contentPart>
          </mc:Choice>
          <mc:Fallback>
            <p:pic>
              <p:nvPicPr>
                <p:cNvPr id="32" name="Ink 31">
                  <a:extLst>
                    <a:ext uri="{FF2B5EF4-FFF2-40B4-BE49-F238E27FC236}">
                      <a16:creationId xmlns:a16="http://schemas.microsoft.com/office/drawing/2014/main" id="{EA18EECC-A24B-5447-92AD-44327318F729}"/>
                    </a:ext>
                  </a:extLst>
                </p:cNvPr>
                <p:cNvPicPr/>
                <p:nvPr/>
              </p:nvPicPr>
              <p:blipFill>
                <a:blip r:embed="rId55"/>
                <a:stretch>
                  <a:fillRect/>
                </a:stretch>
              </p:blipFill>
              <p:spPr>
                <a:xfrm>
                  <a:off x="3131710" y="2196103"/>
                  <a:ext cx="16596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0EAD1A11-B687-794C-AE9A-16986FE953CC}"/>
                    </a:ext>
                  </a:extLst>
                </p14:cNvPr>
                <p14:cNvContentPartPr/>
                <p14:nvPr/>
              </p14:nvContentPartPr>
              <p14:xfrm>
                <a:off x="3423670" y="2311303"/>
                <a:ext cx="136440" cy="242280"/>
              </p14:xfrm>
            </p:contentPart>
          </mc:Choice>
          <mc:Fallback>
            <p:pic>
              <p:nvPicPr>
                <p:cNvPr id="33" name="Ink 32">
                  <a:extLst>
                    <a:ext uri="{FF2B5EF4-FFF2-40B4-BE49-F238E27FC236}">
                      <a16:creationId xmlns:a16="http://schemas.microsoft.com/office/drawing/2014/main" id="{0EAD1A11-B687-794C-AE9A-16986FE953CC}"/>
                    </a:ext>
                  </a:extLst>
                </p:cNvPr>
                <p:cNvPicPr/>
                <p:nvPr/>
              </p:nvPicPr>
              <p:blipFill>
                <a:blip r:embed="rId57"/>
                <a:stretch>
                  <a:fillRect/>
                </a:stretch>
              </p:blipFill>
              <p:spPr>
                <a:xfrm>
                  <a:off x="3393070" y="2280703"/>
                  <a:ext cx="19764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D847B20B-D51C-7D4B-B7E6-B97540FAF2EB}"/>
                    </a:ext>
                  </a:extLst>
                </p14:cNvPr>
                <p14:cNvContentPartPr/>
                <p14:nvPr/>
              </p14:nvContentPartPr>
              <p14:xfrm>
                <a:off x="3421510" y="2328583"/>
                <a:ext cx="315000" cy="165960"/>
              </p14:xfrm>
            </p:contentPart>
          </mc:Choice>
          <mc:Fallback>
            <p:pic>
              <p:nvPicPr>
                <p:cNvPr id="34" name="Ink 33">
                  <a:extLst>
                    <a:ext uri="{FF2B5EF4-FFF2-40B4-BE49-F238E27FC236}">
                      <a16:creationId xmlns:a16="http://schemas.microsoft.com/office/drawing/2014/main" id="{D847B20B-D51C-7D4B-B7E6-B97540FAF2EB}"/>
                    </a:ext>
                  </a:extLst>
                </p:cNvPr>
                <p:cNvPicPr/>
                <p:nvPr/>
              </p:nvPicPr>
              <p:blipFill>
                <a:blip r:embed="rId59"/>
                <a:stretch>
                  <a:fillRect/>
                </a:stretch>
              </p:blipFill>
              <p:spPr>
                <a:xfrm>
                  <a:off x="3390910" y="2297983"/>
                  <a:ext cx="37620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5" name="Ink 34">
                  <a:extLst>
                    <a:ext uri="{FF2B5EF4-FFF2-40B4-BE49-F238E27FC236}">
                      <a16:creationId xmlns:a16="http://schemas.microsoft.com/office/drawing/2014/main" id="{F10029A4-7437-F447-A866-B6F5EAC81CCA}"/>
                    </a:ext>
                  </a:extLst>
                </p14:cNvPr>
                <p14:cNvContentPartPr/>
                <p14:nvPr/>
              </p14:nvContentPartPr>
              <p14:xfrm>
                <a:off x="3810310" y="2297623"/>
                <a:ext cx="154440" cy="190800"/>
              </p14:xfrm>
            </p:contentPart>
          </mc:Choice>
          <mc:Fallback>
            <p:pic>
              <p:nvPicPr>
                <p:cNvPr id="35" name="Ink 34">
                  <a:extLst>
                    <a:ext uri="{FF2B5EF4-FFF2-40B4-BE49-F238E27FC236}">
                      <a16:creationId xmlns:a16="http://schemas.microsoft.com/office/drawing/2014/main" id="{F10029A4-7437-F447-A866-B6F5EAC81CCA}"/>
                    </a:ext>
                  </a:extLst>
                </p:cNvPr>
                <p:cNvPicPr/>
                <p:nvPr/>
              </p:nvPicPr>
              <p:blipFill>
                <a:blip r:embed="rId61"/>
                <a:stretch>
                  <a:fillRect/>
                </a:stretch>
              </p:blipFill>
              <p:spPr>
                <a:xfrm>
                  <a:off x="3779350" y="2267023"/>
                  <a:ext cx="21564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6E18F1E8-5E6B-DA47-83BC-EC4303C044F5}"/>
                    </a:ext>
                  </a:extLst>
                </p14:cNvPr>
                <p14:cNvContentPartPr/>
                <p14:nvPr/>
              </p14:nvContentPartPr>
              <p14:xfrm>
                <a:off x="3983830" y="2188183"/>
                <a:ext cx="153360" cy="371520"/>
              </p14:xfrm>
            </p:contentPart>
          </mc:Choice>
          <mc:Fallback>
            <p:pic>
              <p:nvPicPr>
                <p:cNvPr id="36" name="Ink 35">
                  <a:extLst>
                    <a:ext uri="{FF2B5EF4-FFF2-40B4-BE49-F238E27FC236}">
                      <a16:creationId xmlns:a16="http://schemas.microsoft.com/office/drawing/2014/main" id="{6E18F1E8-5E6B-DA47-83BC-EC4303C044F5}"/>
                    </a:ext>
                  </a:extLst>
                </p:cNvPr>
                <p:cNvPicPr/>
                <p:nvPr/>
              </p:nvPicPr>
              <p:blipFill>
                <a:blip r:embed="rId63"/>
                <a:stretch>
                  <a:fillRect/>
                </a:stretch>
              </p:blipFill>
              <p:spPr>
                <a:xfrm>
                  <a:off x="3953230" y="2157583"/>
                  <a:ext cx="214560" cy="4327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C7322810-D580-2F4F-A260-00413C879F45}"/>
                    </a:ext>
                  </a:extLst>
                </p14:cNvPr>
                <p14:cNvContentPartPr/>
                <p14:nvPr/>
              </p14:nvContentPartPr>
              <p14:xfrm>
                <a:off x="4022710" y="2376823"/>
                <a:ext cx="20160" cy="3600"/>
              </p14:xfrm>
            </p:contentPart>
          </mc:Choice>
          <mc:Fallback>
            <p:pic>
              <p:nvPicPr>
                <p:cNvPr id="37" name="Ink 36">
                  <a:extLst>
                    <a:ext uri="{FF2B5EF4-FFF2-40B4-BE49-F238E27FC236}">
                      <a16:creationId xmlns:a16="http://schemas.microsoft.com/office/drawing/2014/main" id="{C7322810-D580-2F4F-A260-00413C879F45}"/>
                    </a:ext>
                  </a:extLst>
                </p:cNvPr>
                <p:cNvPicPr/>
                <p:nvPr/>
              </p:nvPicPr>
              <p:blipFill>
                <a:blip r:embed="rId65"/>
                <a:stretch>
                  <a:fillRect/>
                </a:stretch>
              </p:blipFill>
              <p:spPr>
                <a:xfrm>
                  <a:off x="3991750" y="2345863"/>
                  <a:ext cx="817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3" name="Ink 42">
                  <a:extLst>
                    <a:ext uri="{FF2B5EF4-FFF2-40B4-BE49-F238E27FC236}">
                      <a16:creationId xmlns:a16="http://schemas.microsoft.com/office/drawing/2014/main" id="{27AF32B5-0FA2-C54B-A046-65A53772C5FE}"/>
                    </a:ext>
                  </a:extLst>
                </p14:cNvPr>
                <p14:cNvContentPartPr/>
                <p14:nvPr/>
              </p14:nvContentPartPr>
              <p14:xfrm>
                <a:off x="5054110" y="2174503"/>
                <a:ext cx="29160" cy="193680"/>
              </p14:xfrm>
            </p:contentPart>
          </mc:Choice>
          <mc:Fallback>
            <p:pic>
              <p:nvPicPr>
                <p:cNvPr id="43" name="Ink 42">
                  <a:extLst>
                    <a:ext uri="{FF2B5EF4-FFF2-40B4-BE49-F238E27FC236}">
                      <a16:creationId xmlns:a16="http://schemas.microsoft.com/office/drawing/2014/main" id="{27AF32B5-0FA2-C54B-A046-65A53772C5FE}"/>
                    </a:ext>
                  </a:extLst>
                </p:cNvPr>
                <p:cNvPicPr/>
                <p:nvPr/>
              </p:nvPicPr>
              <p:blipFill>
                <a:blip r:embed="rId67"/>
                <a:stretch>
                  <a:fillRect/>
                </a:stretch>
              </p:blipFill>
              <p:spPr>
                <a:xfrm>
                  <a:off x="5023510" y="2143903"/>
                  <a:ext cx="9036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4" name="Ink 43">
                  <a:extLst>
                    <a:ext uri="{FF2B5EF4-FFF2-40B4-BE49-F238E27FC236}">
                      <a16:creationId xmlns:a16="http://schemas.microsoft.com/office/drawing/2014/main" id="{B24BD6AC-6CE1-B24C-9F5D-AEE61316EDDF}"/>
                    </a:ext>
                  </a:extLst>
                </p14:cNvPr>
                <p14:cNvContentPartPr/>
                <p14:nvPr/>
              </p14:nvContentPartPr>
              <p14:xfrm>
                <a:off x="5216830" y="2130223"/>
                <a:ext cx="103320" cy="253800"/>
              </p14:xfrm>
            </p:contentPart>
          </mc:Choice>
          <mc:Fallback>
            <p:pic>
              <p:nvPicPr>
                <p:cNvPr id="44" name="Ink 43">
                  <a:extLst>
                    <a:ext uri="{FF2B5EF4-FFF2-40B4-BE49-F238E27FC236}">
                      <a16:creationId xmlns:a16="http://schemas.microsoft.com/office/drawing/2014/main" id="{B24BD6AC-6CE1-B24C-9F5D-AEE61316EDDF}"/>
                    </a:ext>
                  </a:extLst>
                </p:cNvPr>
                <p:cNvPicPr/>
                <p:nvPr/>
              </p:nvPicPr>
              <p:blipFill>
                <a:blip r:embed="rId69"/>
                <a:stretch>
                  <a:fillRect/>
                </a:stretch>
              </p:blipFill>
              <p:spPr>
                <a:xfrm>
                  <a:off x="5186230" y="2099623"/>
                  <a:ext cx="16452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6" name="Ink 45">
                  <a:extLst>
                    <a:ext uri="{FF2B5EF4-FFF2-40B4-BE49-F238E27FC236}">
                      <a16:creationId xmlns:a16="http://schemas.microsoft.com/office/drawing/2014/main" id="{AD332EE5-E1E1-7545-A44A-47D7A6F2EBBE}"/>
                    </a:ext>
                  </a:extLst>
                </p14:cNvPr>
                <p14:cNvContentPartPr/>
                <p14:nvPr/>
              </p14:nvContentPartPr>
              <p14:xfrm>
                <a:off x="5657470" y="2096743"/>
                <a:ext cx="193320" cy="186840"/>
              </p14:xfrm>
            </p:contentPart>
          </mc:Choice>
          <mc:Fallback>
            <p:pic>
              <p:nvPicPr>
                <p:cNvPr id="46" name="Ink 45">
                  <a:extLst>
                    <a:ext uri="{FF2B5EF4-FFF2-40B4-BE49-F238E27FC236}">
                      <a16:creationId xmlns:a16="http://schemas.microsoft.com/office/drawing/2014/main" id="{AD332EE5-E1E1-7545-A44A-47D7A6F2EBBE}"/>
                    </a:ext>
                  </a:extLst>
                </p:cNvPr>
                <p:cNvPicPr/>
                <p:nvPr/>
              </p:nvPicPr>
              <p:blipFill>
                <a:blip r:embed="rId71"/>
                <a:stretch>
                  <a:fillRect/>
                </a:stretch>
              </p:blipFill>
              <p:spPr>
                <a:xfrm>
                  <a:off x="5626510" y="2065783"/>
                  <a:ext cx="25488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7" name="Ink 46">
                  <a:extLst>
                    <a:ext uri="{FF2B5EF4-FFF2-40B4-BE49-F238E27FC236}">
                      <a16:creationId xmlns:a16="http://schemas.microsoft.com/office/drawing/2014/main" id="{C6299FB3-4C16-1D40-846A-3F7556A646F7}"/>
                    </a:ext>
                  </a:extLst>
                </p14:cNvPr>
                <p14:cNvContentPartPr/>
                <p14:nvPr/>
              </p14:nvContentPartPr>
              <p14:xfrm>
                <a:off x="5924590" y="2077663"/>
                <a:ext cx="189720" cy="179280"/>
              </p14:xfrm>
            </p:contentPart>
          </mc:Choice>
          <mc:Fallback>
            <p:pic>
              <p:nvPicPr>
                <p:cNvPr id="47" name="Ink 46">
                  <a:extLst>
                    <a:ext uri="{FF2B5EF4-FFF2-40B4-BE49-F238E27FC236}">
                      <a16:creationId xmlns:a16="http://schemas.microsoft.com/office/drawing/2014/main" id="{C6299FB3-4C16-1D40-846A-3F7556A646F7}"/>
                    </a:ext>
                  </a:extLst>
                </p:cNvPr>
                <p:cNvPicPr/>
                <p:nvPr/>
              </p:nvPicPr>
              <p:blipFill>
                <a:blip r:embed="rId73"/>
                <a:stretch>
                  <a:fillRect/>
                </a:stretch>
              </p:blipFill>
              <p:spPr>
                <a:xfrm>
                  <a:off x="5893990" y="2046703"/>
                  <a:ext cx="25128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1" name="Ink 60">
                  <a:extLst>
                    <a:ext uri="{FF2B5EF4-FFF2-40B4-BE49-F238E27FC236}">
                      <a16:creationId xmlns:a16="http://schemas.microsoft.com/office/drawing/2014/main" id="{1CB66829-AD42-2742-82D9-DE7AABA08221}"/>
                    </a:ext>
                  </a:extLst>
                </p14:cNvPr>
                <p14:cNvContentPartPr/>
                <p14:nvPr/>
              </p14:nvContentPartPr>
              <p14:xfrm>
                <a:off x="5523910" y="2349823"/>
                <a:ext cx="10800" cy="75240"/>
              </p14:xfrm>
            </p:contentPart>
          </mc:Choice>
          <mc:Fallback>
            <p:pic>
              <p:nvPicPr>
                <p:cNvPr id="61" name="Ink 60">
                  <a:extLst>
                    <a:ext uri="{FF2B5EF4-FFF2-40B4-BE49-F238E27FC236}">
                      <a16:creationId xmlns:a16="http://schemas.microsoft.com/office/drawing/2014/main" id="{1CB66829-AD42-2742-82D9-DE7AABA08221}"/>
                    </a:ext>
                  </a:extLst>
                </p:cNvPr>
                <p:cNvPicPr/>
                <p:nvPr/>
              </p:nvPicPr>
              <p:blipFill>
                <a:blip r:embed="rId75"/>
                <a:stretch>
                  <a:fillRect/>
                </a:stretch>
              </p:blipFill>
              <p:spPr>
                <a:xfrm>
                  <a:off x="5492950" y="2319223"/>
                  <a:ext cx="7200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87" name="Ink 86">
                  <a:extLst>
                    <a:ext uri="{FF2B5EF4-FFF2-40B4-BE49-F238E27FC236}">
                      <a16:creationId xmlns:a16="http://schemas.microsoft.com/office/drawing/2014/main" id="{D4735BA8-FB53-E34B-A2A8-5F858C6CD4EF}"/>
                    </a:ext>
                  </a:extLst>
                </p14:cNvPr>
                <p14:cNvContentPartPr/>
                <p14:nvPr/>
              </p14:nvContentPartPr>
              <p14:xfrm>
                <a:off x="1312630" y="3115543"/>
                <a:ext cx="181800" cy="210960"/>
              </p14:xfrm>
            </p:contentPart>
          </mc:Choice>
          <mc:Fallback>
            <p:pic>
              <p:nvPicPr>
                <p:cNvPr id="87" name="Ink 86">
                  <a:extLst>
                    <a:ext uri="{FF2B5EF4-FFF2-40B4-BE49-F238E27FC236}">
                      <a16:creationId xmlns:a16="http://schemas.microsoft.com/office/drawing/2014/main" id="{D4735BA8-FB53-E34B-A2A8-5F858C6CD4EF}"/>
                    </a:ext>
                  </a:extLst>
                </p:cNvPr>
                <p:cNvPicPr/>
                <p:nvPr/>
              </p:nvPicPr>
              <p:blipFill>
                <a:blip r:embed="rId77"/>
                <a:stretch>
                  <a:fillRect/>
                </a:stretch>
              </p:blipFill>
              <p:spPr>
                <a:xfrm>
                  <a:off x="1282030" y="3084943"/>
                  <a:ext cx="24300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88" name="Ink 87">
                  <a:extLst>
                    <a:ext uri="{FF2B5EF4-FFF2-40B4-BE49-F238E27FC236}">
                      <a16:creationId xmlns:a16="http://schemas.microsoft.com/office/drawing/2014/main" id="{0A93B455-3965-C241-B350-3F075B1AEF71}"/>
                    </a:ext>
                  </a:extLst>
                </p14:cNvPr>
                <p14:cNvContentPartPr/>
                <p14:nvPr/>
              </p14:nvContentPartPr>
              <p14:xfrm>
                <a:off x="1228750" y="2999623"/>
                <a:ext cx="377280" cy="452880"/>
              </p14:xfrm>
            </p:contentPart>
          </mc:Choice>
          <mc:Fallback>
            <p:pic>
              <p:nvPicPr>
                <p:cNvPr id="88" name="Ink 87">
                  <a:extLst>
                    <a:ext uri="{FF2B5EF4-FFF2-40B4-BE49-F238E27FC236}">
                      <a16:creationId xmlns:a16="http://schemas.microsoft.com/office/drawing/2014/main" id="{0A93B455-3965-C241-B350-3F075B1AEF71}"/>
                    </a:ext>
                  </a:extLst>
                </p:cNvPr>
                <p:cNvPicPr/>
                <p:nvPr/>
              </p:nvPicPr>
              <p:blipFill>
                <a:blip r:embed="rId79"/>
                <a:stretch>
                  <a:fillRect/>
                </a:stretch>
              </p:blipFill>
              <p:spPr>
                <a:xfrm>
                  <a:off x="1198150" y="2969023"/>
                  <a:ext cx="438840" cy="514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89" name="Ink 88">
                  <a:extLst>
                    <a:ext uri="{FF2B5EF4-FFF2-40B4-BE49-F238E27FC236}">
                      <a16:creationId xmlns:a16="http://schemas.microsoft.com/office/drawing/2014/main" id="{0005C347-2C2B-FC49-BCFA-DE3941525FCC}"/>
                    </a:ext>
                  </a:extLst>
                </p14:cNvPr>
                <p14:cNvContentPartPr/>
                <p14:nvPr/>
              </p14:nvContentPartPr>
              <p14:xfrm>
                <a:off x="1804030" y="3154783"/>
                <a:ext cx="384120" cy="144000"/>
              </p14:xfrm>
            </p:contentPart>
          </mc:Choice>
          <mc:Fallback>
            <p:pic>
              <p:nvPicPr>
                <p:cNvPr id="89" name="Ink 88">
                  <a:extLst>
                    <a:ext uri="{FF2B5EF4-FFF2-40B4-BE49-F238E27FC236}">
                      <a16:creationId xmlns:a16="http://schemas.microsoft.com/office/drawing/2014/main" id="{0005C347-2C2B-FC49-BCFA-DE3941525FCC}"/>
                    </a:ext>
                  </a:extLst>
                </p:cNvPr>
                <p:cNvPicPr/>
                <p:nvPr/>
              </p:nvPicPr>
              <p:blipFill>
                <a:blip r:embed="rId81"/>
                <a:stretch>
                  <a:fillRect/>
                </a:stretch>
              </p:blipFill>
              <p:spPr>
                <a:xfrm>
                  <a:off x="1773430" y="3124183"/>
                  <a:ext cx="44532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90" name="Ink 89">
                  <a:extLst>
                    <a:ext uri="{FF2B5EF4-FFF2-40B4-BE49-F238E27FC236}">
                      <a16:creationId xmlns:a16="http://schemas.microsoft.com/office/drawing/2014/main" id="{416E2BF4-8EE5-954D-B762-B36D33739A79}"/>
                    </a:ext>
                  </a:extLst>
                </p14:cNvPr>
                <p14:cNvContentPartPr/>
                <p14:nvPr/>
              </p14:nvContentPartPr>
              <p14:xfrm>
                <a:off x="2281750" y="3206263"/>
                <a:ext cx="10440" cy="16920"/>
              </p14:xfrm>
            </p:contentPart>
          </mc:Choice>
          <mc:Fallback>
            <p:pic>
              <p:nvPicPr>
                <p:cNvPr id="90" name="Ink 89">
                  <a:extLst>
                    <a:ext uri="{FF2B5EF4-FFF2-40B4-BE49-F238E27FC236}">
                      <a16:creationId xmlns:a16="http://schemas.microsoft.com/office/drawing/2014/main" id="{416E2BF4-8EE5-954D-B762-B36D33739A79}"/>
                    </a:ext>
                  </a:extLst>
                </p:cNvPr>
                <p:cNvPicPr/>
                <p:nvPr/>
              </p:nvPicPr>
              <p:blipFill>
                <a:blip r:embed="rId83"/>
                <a:stretch>
                  <a:fillRect/>
                </a:stretch>
              </p:blipFill>
              <p:spPr>
                <a:xfrm>
                  <a:off x="2251150" y="3175663"/>
                  <a:ext cx="7164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91" name="Ink 90">
                  <a:extLst>
                    <a:ext uri="{FF2B5EF4-FFF2-40B4-BE49-F238E27FC236}">
                      <a16:creationId xmlns:a16="http://schemas.microsoft.com/office/drawing/2014/main" id="{D2D32B4E-6DB0-F341-BB0B-3696EEB46875}"/>
                    </a:ext>
                  </a:extLst>
                </p14:cNvPr>
                <p14:cNvContentPartPr/>
                <p14:nvPr/>
              </p14:nvContentPartPr>
              <p14:xfrm>
                <a:off x="2433670" y="3000703"/>
                <a:ext cx="314640" cy="391680"/>
              </p14:xfrm>
            </p:contentPart>
          </mc:Choice>
          <mc:Fallback>
            <p:pic>
              <p:nvPicPr>
                <p:cNvPr id="91" name="Ink 90">
                  <a:extLst>
                    <a:ext uri="{FF2B5EF4-FFF2-40B4-BE49-F238E27FC236}">
                      <a16:creationId xmlns:a16="http://schemas.microsoft.com/office/drawing/2014/main" id="{D2D32B4E-6DB0-F341-BB0B-3696EEB46875}"/>
                    </a:ext>
                  </a:extLst>
                </p:cNvPr>
                <p:cNvPicPr/>
                <p:nvPr/>
              </p:nvPicPr>
              <p:blipFill>
                <a:blip r:embed="rId85"/>
                <a:stretch>
                  <a:fillRect/>
                </a:stretch>
              </p:blipFill>
              <p:spPr>
                <a:xfrm>
                  <a:off x="2402710" y="2970103"/>
                  <a:ext cx="37584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92" name="Ink 91">
                  <a:extLst>
                    <a:ext uri="{FF2B5EF4-FFF2-40B4-BE49-F238E27FC236}">
                      <a16:creationId xmlns:a16="http://schemas.microsoft.com/office/drawing/2014/main" id="{AE3069E1-22B3-F64D-AB4D-AD7990A22C7B}"/>
                    </a:ext>
                  </a:extLst>
                </p14:cNvPr>
                <p14:cNvContentPartPr/>
                <p14:nvPr/>
              </p14:nvContentPartPr>
              <p14:xfrm>
                <a:off x="2967550" y="2967583"/>
                <a:ext cx="138240" cy="288360"/>
              </p14:xfrm>
            </p:contentPart>
          </mc:Choice>
          <mc:Fallback>
            <p:pic>
              <p:nvPicPr>
                <p:cNvPr id="92" name="Ink 91">
                  <a:extLst>
                    <a:ext uri="{FF2B5EF4-FFF2-40B4-BE49-F238E27FC236}">
                      <a16:creationId xmlns:a16="http://schemas.microsoft.com/office/drawing/2014/main" id="{AE3069E1-22B3-F64D-AB4D-AD7990A22C7B}"/>
                    </a:ext>
                  </a:extLst>
                </p:cNvPr>
                <p:cNvPicPr/>
                <p:nvPr/>
              </p:nvPicPr>
              <p:blipFill>
                <a:blip r:embed="rId87"/>
                <a:stretch>
                  <a:fillRect/>
                </a:stretch>
              </p:blipFill>
              <p:spPr>
                <a:xfrm>
                  <a:off x="2936590" y="2936983"/>
                  <a:ext cx="19980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93" name="Ink 92">
                  <a:extLst>
                    <a:ext uri="{FF2B5EF4-FFF2-40B4-BE49-F238E27FC236}">
                      <a16:creationId xmlns:a16="http://schemas.microsoft.com/office/drawing/2014/main" id="{0F101F67-FBB8-9B48-A7F2-E2A8F6123204}"/>
                    </a:ext>
                  </a:extLst>
                </p14:cNvPr>
                <p14:cNvContentPartPr/>
                <p14:nvPr/>
              </p14:nvContentPartPr>
              <p14:xfrm>
                <a:off x="3150070" y="3127063"/>
                <a:ext cx="127080" cy="85680"/>
              </p14:xfrm>
            </p:contentPart>
          </mc:Choice>
          <mc:Fallback>
            <p:pic>
              <p:nvPicPr>
                <p:cNvPr id="93" name="Ink 92">
                  <a:extLst>
                    <a:ext uri="{FF2B5EF4-FFF2-40B4-BE49-F238E27FC236}">
                      <a16:creationId xmlns:a16="http://schemas.microsoft.com/office/drawing/2014/main" id="{0F101F67-FBB8-9B48-A7F2-E2A8F6123204}"/>
                    </a:ext>
                  </a:extLst>
                </p:cNvPr>
                <p:cNvPicPr/>
                <p:nvPr/>
              </p:nvPicPr>
              <p:blipFill>
                <a:blip r:embed="rId89"/>
                <a:stretch>
                  <a:fillRect/>
                </a:stretch>
              </p:blipFill>
              <p:spPr>
                <a:xfrm>
                  <a:off x="3119470" y="3096103"/>
                  <a:ext cx="1882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94" name="Ink 93">
                  <a:extLst>
                    <a:ext uri="{FF2B5EF4-FFF2-40B4-BE49-F238E27FC236}">
                      <a16:creationId xmlns:a16="http://schemas.microsoft.com/office/drawing/2014/main" id="{DFDC59FD-B973-C640-BD44-F3C54FBC0899}"/>
                    </a:ext>
                  </a:extLst>
                </p14:cNvPr>
                <p14:cNvContentPartPr/>
                <p14:nvPr/>
              </p14:nvContentPartPr>
              <p14:xfrm>
                <a:off x="3244030" y="3057583"/>
                <a:ext cx="7200" cy="3960"/>
              </p14:xfrm>
            </p:contentPart>
          </mc:Choice>
          <mc:Fallback>
            <p:pic>
              <p:nvPicPr>
                <p:cNvPr id="94" name="Ink 93">
                  <a:extLst>
                    <a:ext uri="{FF2B5EF4-FFF2-40B4-BE49-F238E27FC236}">
                      <a16:creationId xmlns:a16="http://schemas.microsoft.com/office/drawing/2014/main" id="{DFDC59FD-B973-C640-BD44-F3C54FBC0899}"/>
                    </a:ext>
                  </a:extLst>
                </p:cNvPr>
                <p:cNvPicPr/>
                <p:nvPr/>
              </p:nvPicPr>
              <p:blipFill>
                <a:blip r:embed="rId91"/>
                <a:stretch>
                  <a:fillRect/>
                </a:stretch>
              </p:blipFill>
              <p:spPr>
                <a:xfrm>
                  <a:off x="3213430" y="3026983"/>
                  <a:ext cx="6840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95" name="Ink 94">
                  <a:extLst>
                    <a:ext uri="{FF2B5EF4-FFF2-40B4-BE49-F238E27FC236}">
                      <a16:creationId xmlns:a16="http://schemas.microsoft.com/office/drawing/2014/main" id="{4F41F9FA-9904-6F4D-B6F0-864E0C80A82F}"/>
                    </a:ext>
                  </a:extLst>
                </p14:cNvPr>
                <p14:cNvContentPartPr/>
                <p14:nvPr/>
              </p14:nvContentPartPr>
              <p14:xfrm>
                <a:off x="3316030" y="2992423"/>
                <a:ext cx="383400" cy="278280"/>
              </p14:xfrm>
            </p:contentPart>
          </mc:Choice>
          <mc:Fallback>
            <p:pic>
              <p:nvPicPr>
                <p:cNvPr id="95" name="Ink 94">
                  <a:extLst>
                    <a:ext uri="{FF2B5EF4-FFF2-40B4-BE49-F238E27FC236}">
                      <a16:creationId xmlns:a16="http://schemas.microsoft.com/office/drawing/2014/main" id="{4F41F9FA-9904-6F4D-B6F0-864E0C80A82F}"/>
                    </a:ext>
                  </a:extLst>
                </p:cNvPr>
                <p:cNvPicPr/>
                <p:nvPr/>
              </p:nvPicPr>
              <p:blipFill>
                <a:blip r:embed="rId93"/>
                <a:stretch>
                  <a:fillRect/>
                </a:stretch>
              </p:blipFill>
              <p:spPr>
                <a:xfrm>
                  <a:off x="3285430" y="2961823"/>
                  <a:ext cx="44460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96" name="Ink 95">
                  <a:extLst>
                    <a:ext uri="{FF2B5EF4-FFF2-40B4-BE49-F238E27FC236}">
                      <a16:creationId xmlns:a16="http://schemas.microsoft.com/office/drawing/2014/main" id="{064A7BD0-7F3D-B24B-8ADD-ACB243BC84E7}"/>
                    </a:ext>
                  </a:extLst>
                </p14:cNvPr>
                <p14:cNvContentPartPr/>
                <p14:nvPr/>
              </p14:nvContentPartPr>
              <p14:xfrm>
                <a:off x="3444910" y="3079183"/>
                <a:ext cx="92880" cy="20160"/>
              </p14:xfrm>
            </p:contentPart>
          </mc:Choice>
          <mc:Fallback>
            <p:pic>
              <p:nvPicPr>
                <p:cNvPr id="96" name="Ink 95">
                  <a:extLst>
                    <a:ext uri="{FF2B5EF4-FFF2-40B4-BE49-F238E27FC236}">
                      <a16:creationId xmlns:a16="http://schemas.microsoft.com/office/drawing/2014/main" id="{064A7BD0-7F3D-B24B-8ADD-ACB243BC84E7}"/>
                    </a:ext>
                  </a:extLst>
                </p:cNvPr>
                <p:cNvPicPr/>
                <p:nvPr/>
              </p:nvPicPr>
              <p:blipFill>
                <a:blip r:embed="rId95"/>
                <a:stretch>
                  <a:fillRect/>
                </a:stretch>
              </p:blipFill>
              <p:spPr>
                <a:xfrm>
                  <a:off x="3414310" y="3048583"/>
                  <a:ext cx="1540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97" name="Ink 96">
                  <a:extLst>
                    <a:ext uri="{FF2B5EF4-FFF2-40B4-BE49-F238E27FC236}">
                      <a16:creationId xmlns:a16="http://schemas.microsoft.com/office/drawing/2014/main" id="{10D00030-E75D-1F46-A679-F9510F94B4D1}"/>
                    </a:ext>
                  </a:extLst>
                </p14:cNvPr>
                <p14:cNvContentPartPr/>
                <p14:nvPr/>
              </p14:nvContentPartPr>
              <p14:xfrm>
                <a:off x="3925150" y="3055063"/>
                <a:ext cx="80280" cy="6840"/>
              </p14:xfrm>
            </p:contentPart>
          </mc:Choice>
          <mc:Fallback>
            <p:pic>
              <p:nvPicPr>
                <p:cNvPr id="97" name="Ink 96">
                  <a:extLst>
                    <a:ext uri="{FF2B5EF4-FFF2-40B4-BE49-F238E27FC236}">
                      <a16:creationId xmlns:a16="http://schemas.microsoft.com/office/drawing/2014/main" id="{10D00030-E75D-1F46-A679-F9510F94B4D1}"/>
                    </a:ext>
                  </a:extLst>
                </p:cNvPr>
                <p:cNvPicPr/>
                <p:nvPr/>
              </p:nvPicPr>
              <p:blipFill>
                <a:blip r:embed="rId97"/>
                <a:stretch>
                  <a:fillRect/>
                </a:stretch>
              </p:blipFill>
              <p:spPr>
                <a:xfrm>
                  <a:off x="3894550" y="3024103"/>
                  <a:ext cx="14148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8" name="Ink 97">
                  <a:extLst>
                    <a:ext uri="{FF2B5EF4-FFF2-40B4-BE49-F238E27FC236}">
                      <a16:creationId xmlns:a16="http://schemas.microsoft.com/office/drawing/2014/main" id="{D299FE97-61C5-CA4B-873D-D06601092A84}"/>
                    </a:ext>
                  </a:extLst>
                </p14:cNvPr>
                <p14:cNvContentPartPr/>
                <p14:nvPr/>
              </p14:nvContentPartPr>
              <p14:xfrm>
                <a:off x="3933430" y="3174583"/>
                <a:ext cx="127800" cy="27720"/>
              </p14:xfrm>
            </p:contentPart>
          </mc:Choice>
          <mc:Fallback>
            <p:pic>
              <p:nvPicPr>
                <p:cNvPr id="98" name="Ink 97">
                  <a:extLst>
                    <a:ext uri="{FF2B5EF4-FFF2-40B4-BE49-F238E27FC236}">
                      <a16:creationId xmlns:a16="http://schemas.microsoft.com/office/drawing/2014/main" id="{D299FE97-61C5-CA4B-873D-D06601092A84}"/>
                    </a:ext>
                  </a:extLst>
                </p:cNvPr>
                <p:cNvPicPr/>
                <p:nvPr/>
              </p:nvPicPr>
              <p:blipFill>
                <a:blip r:embed="rId99"/>
                <a:stretch>
                  <a:fillRect/>
                </a:stretch>
              </p:blipFill>
              <p:spPr>
                <a:xfrm>
                  <a:off x="3902830" y="3143983"/>
                  <a:ext cx="18900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9" name="Ink 98">
                  <a:extLst>
                    <a:ext uri="{FF2B5EF4-FFF2-40B4-BE49-F238E27FC236}">
                      <a16:creationId xmlns:a16="http://schemas.microsoft.com/office/drawing/2014/main" id="{8DDFA5E1-B77B-014F-A0FF-E62C252096CB}"/>
                    </a:ext>
                  </a:extLst>
                </p14:cNvPr>
                <p14:cNvContentPartPr/>
                <p14:nvPr/>
              </p14:nvContentPartPr>
              <p14:xfrm>
                <a:off x="4373350" y="2970823"/>
                <a:ext cx="430200" cy="221040"/>
              </p14:xfrm>
            </p:contentPart>
          </mc:Choice>
          <mc:Fallback>
            <p:pic>
              <p:nvPicPr>
                <p:cNvPr id="99" name="Ink 98">
                  <a:extLst>
                    <a:ext uri="{FF2B5EF4-FFF2-40B4-BE49-F238E27FC236}">
                      <a16:creationId xmlns:a16="http://schemas.microsoft.com/office/drawing/2014/main" id="{8DDFA5E1-B77B-014F-A0FF-E62C252096CB}"/>
                    </a:ext>
                  </a:extLst>
                </p:cNvPr>
                <p:cNvPicPr/>
                <p:nvPr/>
              </p:nvPicPr>
              <p:blipFill>
                <a:blip r:embed="rId101"/>
                <a:stretch>
                  <a:fillRect/>
                </a:stretch>
              </p:blipFill>
              <p:spPr>
                <a:xfrm>
                  <a:off x="4342750" y="2940223"/>
                  <a:ext cx="49140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00" name="Ink 99">
                  <a:extLst>
                    <a:ext uri="{FF2B5EF4-FFF2-40B4-BE49-F238E27FC236}">
                      <a16:creationId xmlns:a16="http://schemas.microsoft.com/office/drawing/2014/main" id="{3BEC26E9-06E0-0547-9D37-CA6D524F05E7}"/>
                    </a:ext>
                  </a:extLst>
                </p14:cNvPr>
                <p14:cNvContentPartPr/>
                <p14:nvPr/>
              </p14:nvContentPartPr>
              <p14:xfrm>
                <a:off x="4881670" y="3001783"/>
                <a:ext cx="449640" cy="170280"/>
              </p14:xfrm>
            </p:contentPart>
          </mc:Choice>
          <mc:Fallback>
            <p:pic>
              <p:nvPicPr>
                <p:cNvPr id="100" name="Ink 99">
                  <a:extLst>
                    <a:ext uri="{FF2B5EF4-FFF2-40B4-BE49-F238E27FC236}">
                      <a16:creationId xmlns:a16="http://schemas.microsoft.com/office/drawing/2014/main" id="{3BEC26E9-06E0-0547-9D37-CA6D524F05E7}"/>
                    </a:ext>
                  </a:extLst>
                </p:cNvPr>
                <p:cNvPicPr/>
                <p:nvPr/>
              </p:nvPicPr>
              <p:blipFill>
                <a:blip r:embed="rId103"/>
                <a:stretch>
                  <a:fillRect/>
                </a:stretch>
              </p:blipFill>
              <p:spPr>
                <a:xfrm>
                  <a:off x="4851070" y="2971183"/>
                  <a:ext cx="51120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01" name="Ink 100">
                  <a:extLst>
                    <a:ext uri="{FF2B5EF4-FFF2-40B4-BE49-F238E27FC236}">
                      <a16:creationId xmlns:a16="http://schemas.microsoft.com/office/drawing/2014/main" id="{F5B4DC68-78BC-8F43-89E0-4A81C303E7F4}"/>
                    </a:ext>
                  </a:extLst>
                </p14:cNvPr>
                <p14:cNvContentPartPr/>
                <p14:nvPr/>
              </p14:nvContentPartPr>
              <p14:xfrm>
                <a:off x="5624350" y="2982343"/>
                <a:ext cx="152280" cy="32760"/>
              </p14:xfrm>
            </p:contentPart>
          </mc:Choice>
          <mc:Fallback>
            <p:pic>
              <p:nvPicPr>
                <p:cNvPr id="101" name="Ink 100">
                  <a:extLst>
                    <a:ext uri="{FF2B5EF4-FFF2-40B4-BE49-F238E27FC236}">
                      <a16:creationId xmlns:a16="http://schemas.microsoft.com/office/drawing/2014/main" id="{F5B4DC68-78BC-8F43-89E0-4A81C303E7F4}"/>
                    </a:ext>
                  </a:extLst>
                </p:cNvPr>
                <p:cNvPicPr/>
                <p:nvPr/>
              </p:nvPicPr>
              <p:blipFill>
                <a:blip r:embed="rId105"/>
                <a:stretch>
                  <a:fillRect/>
                </a:stretch>
              </p:blipFill>
              <p:spPr>
                <a:xfrm>
                  <a:off x="5593750" y="2951743"/>
                  <a:ext cx="21348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02" name="Ink 101">
                  <a:extLst>
                    <a:ext uri="{FF2B5EF4-FFF2-40B4-BE49-F238E27FC236}">
                      <a16:creationId xmlns:a16="http://schemas.microsoft.com/office/drawing/2014/main" id="{D218FFDA-1502-4046-8E39-145C49E661DD}"/>
                    </a:ext>
                  </a:extLst>
                </p14:cNvPr>
                <p14:cNvContentPartPr/>
                <p14:nvPr/>
              </p14:nvContentPartPr>
              <p14:xfrm>
                <a:off x="5671510" y="3070543"/>
                <a:ext cx="188280" cy="22320"/>
              </p14:xfrm>
            </p:contentPart>
          </mc:Choice>
          <mc:Fallback>
            <p:pic>
              <p:nvPicPr>
                <p:cNvPr id="102" name="Ink 101">
                  <a:extLst>
                    <a:ext uri="{FF2B5EF4-FFF2-40B4-BE49-F238E27FC236}">
                      <a16:creationId xmlns:a16="http://schemas.microsoft.com/office/drawing/2014/main" id="{D218FFDA-1502-4046-8E39-145C49E661DD}"/>
                    </a:ext>
                  </a:extLst>
                </p:cNvPr>
                <p:cNvPicPr/>
                <p:nvPr/>
              </p:nvPicPr>
              <p:blipFill>
                <a:blip r:embed="rId107"/>
                <a:stretch>
                  <a:fillRect/>
                </a:stretch>
              </p:blipFill>
              <p:spPr>
                <a:xfrm>
                  <a:off x="5640910" y="3039943"/>
                  <a:ext cx="24948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03" name="Ink 102">
                  <a:extLst>
                    <a:ext uri="{FF2B5EF4-FFF2-40B4-BE49-F238E27FC236}">
                      <a16:creationId xmlns:a16="http://schemas.microsoft.com/office/drawing/2014/main" id="{B33A1426-D1A6-B943-9FF6-BB89FB94D51E}"/>
                    </a:ext>
                  </a:extLst>
                </p14:cNvPr>
                <p14:cNvContentPartPr/>
                <p14:nvPr/>
              </p14:nvContentPartPr>
              <p14:xfrm>
                <a:off x="5767990" y="2863183"/>
                <a:ext cx="247320" cy="325800"/>
              </p14:xfrm>
            </p:contentPart>
          </mc:Choice>
          <mc:Fallback>
            <p:pic>
              <p:nvPicPr>
                <p:cNvPr id="103" name="Ink 102">
                  <a:extLst>
                    <a:ext uri="{FF2B5EF4-FFF2-40B4-BE49-F238E27FC236}">
                      <a16:creationId xmlns:a16="http://schemas.microsoft.com/office/drawing/2014/main" id="{B33A1426-D1A6-B943-9FF6-BB89FB94D51E}"/>
                    </a:ext>
                  </a:extLst>
                </p:cNvPr>
                <p:cNvPicPr/>
                <p:nvPr/>
              </p:nvPicPr>
              <p:blipFill>
                <a:blip r:embed="rId109"/>
                <a:stretch>
                  <a:fillRect/>
                </a:stretch>
              </p:blipFill>
              <p:spPr>
                <a:xfrm>
                  <a:off x="5737390" y="2832583"/>
                  <a:ext cx="30852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05" name="Ink 104">
                  <a:extLst>
                    <a:ext uri="{FF2B5EF4-FFF2-40B4-BE49-F238E27FC236}">
                      <a16:creationId xmlns:a16="http://schemas.microsoft.com/office/drawing/2014/main" id="{819C9A1F-8344-044B-92E7-9E91F3586A45}"/>
                    </a:ext>
                  </a:extLst>
                </p14:cNvPr>
                <p14:cNvContentPartPr/>
                <p14:nvPr/>
              </p14:nvContentPartPr>
              <p14:xfrm>
                <a:off x="6362350" y="2890543"/>
                <a:ext cx="253080" cy="240480"/>
              </p14:xfrm>
            </p:contentPart>
          </mc:Choice>
          <mc:Fallback>
            <p:pic>
              <p:nvPicPr>
                <p:cNvPr id="105" name="Ink 104">
                  <a:extLst>
                    <a:ext uri="{FF2B5EF4-FFF2-40B4-BE49-F238E27FC236}">
                      <a16:creationId xmlns:a16="http://schemas.microsoft.com/office/drawing/2014/main" id="{819C9A1F-8344-044B-92E7-9E91F3586A45}"/>
                    </a:ext>
                  </a:extLst>
                </p:cNvPr>
                <p:cNvPicPr/>
                <p:nvPr/>
              </p:nvPicPr>
              <p:blipFill>
                <a:blip r:embed="rId111"/>
                <a:stretch>
                  <a:fillRect/>
                </a:stretch>
              </p:blipFill>
              <p:spPr>
                <a:xfrm>
                  <a:off x="6331750" y="2859943"/>
                  <a:ext cx="31428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06" name="Ink 105">
                  <a:extLst>
                    <a:ext uri="{FF2B5EF4-FFF2-40B4-BE49-F238E27FC236}">
                      <a16:creationId xmlns:a16="http://schemas.microsoft.com/office/drawing/2014/main" id="{4E90A593-0ECA-B443-A0EA-7EC4832D9B91}"/>
                    </a:ext>
                  </a:extLst>
                </p14:cNvPr>
                <p14:cNvContentPartPr/>
                <p14:nvPr/>
              </p14:nvContentPartPr>
              <p14:xfrm>
                <a:off x="6848710" y="2867143"/>
                <a:ext cx="416160" cy="145440"/>
              </p14:xfrm>
            </p:contentPart>
          </mc:Choice>
          <mc:Fallback>
            <p:pic>
              <p:nvPicPr>
                <p:cNvPr id="106" name="Ink 105">
                  <a:extLst>
                    <a:ext uri="{FF2B5EF4-FFF2-40B4-BE49-F238E27FC236}">
                      <a16:creationId xmlns:a16="http://schemas.microsoft.com/office/drawing/2014/main" id="{4E90A593-0ECA-B443-A0EA-7EC4832D9B91}"/>
                    </a:ext>
                  </a:extLst>
                </p:cNvPr>
                <p:cNvPicPr/>
                <p:nvPr/>
              </p:nvPicPr>
              <p:blipFill>
                <a:blip r:embed="rId113"/>
                <a:stretch>
                  <a:fillRect/>
                </a:stretch>
              </p:blipFill>
              <p:spPr>
                <a:xfrm>
                  <a:off x="6818110" y="2836543"/>
                  <a:ext cx="47772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07" name="Ink 106">
                  <a:extLst>
                    <a:ext uri="{FF2B5EF4-FFF2-40B4-BE49-F238E27FC236}">
                      <a16:creationId xmlns:a16="http://schemas.microsoft.com/office/drawing/2014/main" id="{556A548D-6967-D642-B123-4D8D17510139}"/>
                    </a:ext>
                  </a:extLst>
                </p14:cNvPr>
                <p14:cNvContentPartPr/>
                <p14:nvPr/>
              </p14:nvContentPartPr>
              <p14:xfrm>
                <a:off x="7198990" y="2724223"/>
                <a:ext cx="50400" cy="65880"/>
              </p14:xfrm>
            </p:contentPart>
          </mc:Choice>
          <mc:Fallback>
            <p:pic>
              <p:nvPicPr>
                <p:cNvPr id="107" name="Ink 106">
                  <a:extLst>
                    <a:ext uri="{FF2B5EF4-FFF2-40B4-BE49-F238E27FC236}">
                      <a16:creationId xmlns:a16="http://schemas.microsoft.com/office/drawing/2014/main" id="{556A548D-6967-D642-B123-4D8D17510139}"/>
                    </a:ext>
                  </a:extLst>
                </p:cNvPr>
                <p:cNvPicPr/>
                <p:nvPr/>
              </p:nvPicPr>
              <p:blipFill>
                <a:blip r:embed="rId115"/>
                <a:stretch>
                  <a:fillRect/>
                </a:stretch>
              </p:blipFill>
              <p:spPr>
                <a:xfrm>
                  <a:off x="7168390" y="2693263"/>
                  <a:ext cx="1119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08" name="Ink 107">
                  <a:extLst>
                    <a:ext uri="{FF2B5EF4-FFF2-40B4-BE49-F238E27FC236}">
                      <a16:creationId xmlns:a16="http://schemas.microsoft.com/office/drawing/2014/main" id="{D0BBA889-7645-7A4D-AD01-02CFB36E7845}"/>
                    </a:ext>
                  </a:extLst>
                </p14:cNvPr>
                <p14:cNvContentPartPr/>
                <p14:nvPr/>
              </p14:nvContentPartPr>
              <p14:xfrm>
                <a:off x="7318150" y="2691463"/>
                <a:ext cx="203040" cy="356400"/>
              </p14:xfrm>
            </p:contentPart>
          </mc:Choice>
          <mc:Fallback>
            <p:pic>
              <p:nvPicPr>
                <p:cNvPr id="108" name="Ink 107">
                  <a:extLst>
                    <a:ext uri="{FF2B5EF4-FFF2-40B4-BE49-F238E27FC236}">
                      <a16:creationId xmlns:a16="http://schemas.microsoft.com/office/drawing/2014/main" id="{D0BBA889-7645-7A4D-AD01-02CFB36E7845}"/>
                    </a:ext>
                  </a:extLst>
                </p:cNvPr>
                <p:cNvPicPr/>
                <p:nvPr/>
              </p:nvPicPr>
              <p:blipFill>
                <a:blip r:embed="rId117"/>
                <a:stretch>
                  <a:fillRect/>
                </a:stretch>
              </p:blipFill>
              <p:spPr>
                <a:xfrm>
                  <a:off x="7287550" y="2660503"/>
                  <a:ext cx="264600" cy="4176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9" name="Ink 108">
                  <a:extLst>
                    <a:ext uri="{FF2B5EF4-FFF2-40B4-BE49-F238E27FC236}">
                      <a16:creationId xmlns:a16="http://schemas.microsoft.com/office/drawing/2014/main" id="{C2344670-2C47-0348-8F44-FEE548B10691}"/>
                    </a:ext>
                  </a:extLst>
                </p14:cNvPr>
                <p14:cNvContentPartPr/>
                <p14:nvPr/>
              </p14:nvContentPartPr>
              <p14:xfrm>
                <a:off x="7784350" y="2722783"/>
                <a:ext cx="106920" cy="308520"/>
              </p14:xfrm>
            </p:contentPart>
          </mc:Choice>
          <mc:Fallback>
            <p:pic>
              <p:nvPicPr>
                <p:cNvPr id="109" name="Ink 108">
                  <a:extLst>
                    <a:ext uri="{FF2B5EF4-FFF2-40B4-BE49-F238E27FC236}">
                      <a16:creationId xmlns:a16="http://schemas.microsoft.com/office/drawing/2014/main" id="{C2344670-2C47-0348-8F44-FEE548B10691}"/>
                    </a:ext>
                  </a:extLst>
                </p:cNvPr>
                <p:cNvPicPr/>
                <p:nvPr/>
              </p:nvPicPr>
              <p:blipFill>
                <a:blip r:embed="rId119"/>
                <a:stretch>
                  <a:fillRect/>
                </a:stretch>
              </p:blipFill>
              <p:spPr>
                <a:xfrm>
                  <a:off x="7753390" y="2692183"/>
                  <a:ext cx="16812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10" name="Ink 109">
                  <a:extLst>
                    <a:ext uri="{FF2B5EF4-FFF2-40B4-BE49-F238E27FC236}">
                      <a16:creationId xmlns:a16="http://schemas.microsoft.com/office/drawing/2014/main" id="{2191777B-69C5-6841-B594-96A7C979608D}"/>
                    </a:ext>
                  </a:extLst>
                </p14:cNvPr>
                <p14:cNvContentPartPr/>
                <p14:nvPr/>
              </p14:nvContentPartPr>
              <p14:xfrm>
                <a:off x="8036350" y="2679223"/>
                <a:ext cx="20880" cy="316440"/>
              </p14:xfrm>
            </p:contentPart>
          </mc:Choice>
          <mc:Fallback>
            <p:pic>
              <p:nvPicPr>
                <p:cNvPr id="110" name="Ink 109">
                  <a:extLst>
                    <a:ext uri="{FF2B5EF4-FFF2-40B4-BE49-F238E27FC236}">
                      <a16:creationId xmlns:a16="http://schemas.microsoft.com/office/drawing/2014/main" id="{2191777B-69C5-6841-B594-96A7C979608D}"/>
                    </a:ext>
                  </a:extLst>
                </p:cNvPr>
                <p:cNvPicPr/>
                <p:nvPr/>
              </p:nvPicPr>
              <p:blipFill>
                <a:blip r:embed="rId121"/>
                <a:stretch>
                  <a:fillRect/>
                </a:stretch>
              </p:blipFill>
              <p:spPr>
                <a:xfrm>
                  <a:off x="8005750" y="2648623"/>
                  <a:ext cx="8208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11" name="Ink 110">
                  <a:extLst>
                    <a:ext uri="{FF2B5EF4-FFF2-40B4-BE49-F238E27FC236}">
                      <a16:creationId xmlns:a16="http://schemas.microsoft.com/office/drawing/2014/main" id="{6876F105-5444-C64F-AE29-C45920A55367}"/>
                    </a:ext>
                  </a:extLst>
                </p14:cNvPr>
                <p14:cNvContentPartPr/>
                <p14:nvPr/>
              </p14:nvContentPartPr>
              <p14:xfrm>
                <a:off x="7974790" y="2688223"/>
                <a:ext cx="286920" cy="222480"/>
              </p14:xfrm>
            </p:contentPart>
          </mc:Choice>
          <mc:Fallback>
            <p:pic>
              <p:nvPicPr>
                <p:cNvPr id="111" name="Ink 110">
                  <a:extLst>
                    <a:ext uri="{FF2B5EF4-FFF2-40B4-BE49-F238E27FC236}">
                      <a16:creationId xmlns:a16="http://schemas.microsoft.com/office/drawing/2014/main" id="{6876F105-5444-C64F-AE29-C45920A55367}"/>
                    </a:ext>
                  </a:extLst>
                </p:cNvPr>
                <p:cNvPicPr/>
                <p:nvPr/>
              </p:nvPicPr>
              <p:blipFill>
                <a:blip r:embed="rId123"/>
                <a:stretch>
                  <a:fillRect/>
                </a:stretch>
              </p:blipFill>
              <p:spPr>
                <a:xfrm>
                  <a:off x="7944190" y="2657623"/>
                  <a:ext cx="34848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12" name="Ink 111">
                  <a:extLst>
                    <a:ext uri="{FF2B5EF4-FFF2-40B4-BE49-F238E27FC236}">
                      <a16:creationId xmlns:a16="http://schemas.microsoft.com/office/drawing/2014/main" id="{AFE3D1E8-82BB-734E-A7A8-9007FB465741}"/>
                    </a:ext>
                  </a:extLst>
                </p14:cNvPr>
                <p14:cNvContentPartPr/>
                <p14:nvPr/>
              </p14:nvContentPartPr>
              <p14:xfrm>
                <a:off x="8428030" y="2858863"/>
                <a:ext cx="47880" cy="3240"/>
              </p14:xfrm>
            </p:contentPart>
          </mc:Choice>
          <mc:Fallback>
            <p:pic>
              <p:nvPicPr>
                <p:cNvPr id="112" name="Ink 111">
                  <a:extLst>
                    <a:ext uri="{FF2B5EF4-FFF2-40B4-BE49-F238E27FC236}">
                      <a16:creationId xmlns:a16="http://schemas.microsoft.com/office/drawing/2014/main" id="{AFE3D1E8-82BB-734E-A7A8-9007FB465741}"/>
                    </a:ext>
                  </a:extLst>
                </p:cNvPr>
                <p:cNvPicPr/>
                <p:nvPr/>
              </p:nvPicPr>
              <p:blipFill>
                <a:blip r:embed="rId125"/>
                <a:stretch>
                  <a:fillRect/>
                </a:stretch>
              </p:blipFill>
              <p:spPr>
                <a:xfrm>
                  <a:off x="8397070" y="2828263"/>
                  <a:ext cx="10908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14" name="Ink 113">
                  <a:extLst>
                    <a:ext uri="{FF2B5EF4-FFF2-40B4-BE49-F238E27FC236}">
                      <a16:creationId xmlns:a16="http://schemas.microsoft.com/office/drawing/2014/main" id="{D4ED0B43-E213-C747-BE6C-62CF4939350B}"/>
                    </a:ext>
                  </a:extLst>
                </p14:cNvPr>
                <p14:cNvContentPartPr/>
                <p14:nvPr/>
              </p14:nvContentPartPr>
              <p14:xfrm>
                <a:off x="3668110" y="3544663"/>
                <a:ext cx="730800" cy="273240"/>
              </p14:xfrm>
            </p:contentPart>
          </mc:Choice>
          <mc:Fallback>
            <p:pic>
              <p:nvPicPr>
                <p:cNvPr id="114" name="Ink 113">
                  <a:extLst>
                    <a:ext uri="{FF2B5EF4-FFF2-40B4-BE49-F238E27FC236}">
                      <a16:creationId xmlns:a16="http://schemas.microsoft.com/office/drawing/2014/main" id="{D4ED0B43-E213-C747-BE6C-62CF4939350B}"/>
                    </a:ext>
                  </a:extLst>
                </p:cNvPr>
                <p:cNvPicPr/>
                <p:nvPr/>
              </p:nvPicPr>
              <p:blipFill>
                <a:blip r:embed="rId127"/>
                <a:stretch>
                  <a:fillRect/>
                </a:stretch>
              </p:blipFill>
              <p:spPr>
                <a:xfrm>
                  <a:off x="3637510" y="3514063"/>
                  <a:ext cx="79200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15" name="Ink 114">
                  <a:extLst>
                    <a:ext uri="{FF2B5EF4-FFF2-40B4-BE49-F238E27FC236}">
                      <a16:creationId xmlns:a16="http://schemas.microsoft.com/office/drawing/2014/main" id="{1C1587C3-B6D3-CC43-8123-4D4D9D174EC6}"/>
                    </a:ext>
                  </a:extLst>
                </p14:cNvPr>
                <p14:cNvContentPartPr/>
                <p14:nvPr/>
              </p14:nvContentPartPr>
              <p14:xfrm>
                <a:off x="4371910" y="3448183"/>
                <a:ext cx="4320" cy="24480"/>
              </p14:xfrm>
            </p:contentPart>
          </mc:Choice>
          <mc:Fallback>
            <p:pic>
              <p:nvPicPr>
                <p:cNvPr id="115" name="Ink 114">
                  <a:extLst>
                    <a:ext uri="{FF2B5EF4-FFF2-40B4-BE49-F238E27FC236}">
                      <a16:creationId xmlns:a16="http://schemas.microsoft.com/office/drawing/2014/main" id="{1C1587C3-B6D3-CC43-8123-4D4D9D174EC6}"/>
                    </a:ext>
                  </a:extLst>
                </p:cNvPr>
                <p:cNvPicPr/>
                <p:nvPr/>
              </p:nvPicPr>
              <p:blipFill>
                <a:blip r:embed="rId129"/>
                <a:stretch>
                  <a:fillRect/>
                </a:stretch>
              </p:blipFill>
              <p:spPr>
                <a:xfrm>
                  <a:off x="4340950" y="3417583"/>
                  <a:ext cx="6588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16" name="Ink 115">
                  <a:extLst>
                    <a:ext uri="{FF2B5EF4-FFF2-40B4-BE49-F238E27FC236}">
                      <a16:creationId xmlns:a16="http://schemas.microsoft.com/office/drawing/2014/main" id="{BD6A5511-AC1A-294C-90E6-D8692BA8AC1D}"/>
                    </a:ext>
                  </a:extLst>
                </p14:cNvPr>
                <p14:cNvContentPartPr/>
                <p14:nvPr/>
              </p14:nvContentPartPr>
              <p14:xfrm>
                <a:off x="4185790" y="3423343"/>
                <a:ext cx="44280" cy="263880"/>
              </p14:xfrm>
            </p:contentPart>
          </mc:Choice>
          <mc:Fallback>
            <p:pic>
              <p:nvPicPr>
                <p:cNvPr id="116" name="Ink 115">
                  <a:extLst>
                    <a:ext uri="{FF2B5EF4-FFF2-40B4-BE49-F238E27FC236}">
                      <a16:creationId xmlns:a16="http://schemas.microsoft.com/office/drawing/2014/main" id="{BD6A5511-AC1A-294C-90E6-D8692BA8AC1D}"/>
                    </a:ext>
                  </a:extLst>
                </p:cNvPr>
                <p:cNvPicPr/>
                <p:nvPr/>
              </p:nvPicPr>
              <p:blipFill>
                <a:blip r:embed="rId131"/>
                <a:stretch>
                  <a:fillRect/>
                </a:stretch>
              </p:blipFill>
              <p:spPr>
                <a:xfrm>
                  <a:off x="4155190" y="3392743"/>
                  <a:ext cx="10548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7" name="Ink 116">
                  <a:extLst>
                    <a:ext uri="{FF2B5EF4-FFF2-40B4-BE49-F238E27FC236}">
                      <a16:creationId xmlns:a16="http://schemas.microsoft.com/office/drawing/2014/main" id="{48182EB9-23C7-0442-B030-7966965EE551}"/>
                    </a:ext>
                  </a:extLst>
                </p14:cNvPr>
                <p14:cNvContentPartPr/>
                <p14:nvPr/>
              </p14:nvContentPartPr>
              <p14:xfrm>
                <a:off x="4467670" y="3567703"/>
                <a:ext cx="361440" cy="154800"/>
              </p14:xfrm>
            </p:contentPart>
          </mc:Choice>
          <mc:Fallback>
            <p:pic>
              <p:nvPicPr>
                <p:cNvPr id="117" name="Ink 116">
                  <a:extLst>
                    <a:ext uri="{FF2B5EF4-FFF2-40B4-BE49-F238E27FC236}">
                      <a16:creationId xmlns:a16="http://schemas.microsoft.com/office/drawing/2014/main" id="{48182EB9-23C7-0442-B030-7966965EE551}"/>
                    </a:ext>
                  </a:extLst>
                </p:cNvPr>
                <p:cNvPicPr/>
                <p:nvPr/>
              </p:nvPicPr>
              <p:blipFill>
                <a:blip r:embed="rId133"/>
                <a:stretch>
                  <a:fillRect/>
                </a:stretch>
              </p:blipFill>
              <p:spPr>
                <a:xfrm>
                  <a:off x="4437070" y="3537103"/>
                  <a:ext cx="42264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8" name="Ink 117">
                  <a:extLst>
                    <a:ext uri="{FF2B5EF4-FFF2-40B4-BE49-F238E27FC236}">
                      <a16:creationId xmlns:a16="http://schemas.microsoft.com/office/drawing/2014/main" id="{C6A54199-A75B-A648-81C9-1ADD001A1D3E}"/>
                    </a:ext>
                  </a:extLst>
                </p14:cNvPr>
                <p14:cNvContentPartPr/>
                <p14:nvPr/>
              </p14:nvContentPartPr>
              <p14:xfrm>
                <a:off x="5091190" y="3583183"/>
                <a:ext cx="158040" cy="13320"/>
              </p14:xfrm>
            </p:contentPart>
          </mc:Choice>
          <mc:Fallback>
            <p:pic>
              <p:nvPicPr>
                <p:cNvPr id="118" name="Ink 117">
                  <a:extLst>
                    <a:ext uri="{FF2B5EF4-FFF2-40B4-BE49-F238E27FC236}">
                      <a16:creationId xmlns:a16="http://schemas.microsoft.com/office/drawing/2014/main" id="{C6A54199-A75B-A648-81C9-1ADD001A1D3E}"/>
                    </a:ext>
                  </a:extLst>
                </p:cNvPr>
                <p:cNvPicPr/>
                <p:nvPr/>
              </p:nvPicPr>
              <p:blipFill>
                <a:blip r:embed="rId135"/>
                <a:stretch>
                  <a:fillRect/>
                </a:stretch>
              </p:blipFill>
              <p:spPr>
                <a:xfrm>
                  <a:off x="5060590" y="3552583"/>
                  <a:ext cx="21924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19" name="Ink 118">
                  <a:extLst>
                    <a:ext uri="{FF2B5EF4-FFF2-40B4-BE49-F238E27FC236}">
                      <a16:creationId xmlns:a16="http://schemas.microsoft.com/office/drawing/2014/main" id="{8031BD2A-D8B2-BF40-BCE3-2404B8A840D6}"/>
                    </a:ext>
                  </a:extLst>
                </p14:cNvPr>
                <p14:cNvContentPartPr/>
                <p14:nvPr/>
              </p14:nvContentPartPr>
              <p14:xfrm>
                <a:off x="5087230" y="3737983"/>
                <a:ext cx="204480" cy="41400"/>
              </p14:xfrm>
            </p:contentPart>
          </mc:Choice>
          <mc:Fallback>
            <p:pic>
              <p:nvPicPr>
                <p:cNvPr id="119" name="Ink 118">
                  <a:extLst>
                    <a:ext uri="{FF2B5EF4-FFF2-40B4-BE49-F238E27FC236}">
                      <a16:creationId xmlns:a16="http://schemas.microsoft.com/office/drawing/2014/main" id="{8031BD2A-D8B2-BF40-BCE3-2404B8A840D6}"/>
                    </a:ext>
                  </a:extLst>
                </p:cNvPr>
                <p:cNvPicPr/>
                <p:nvPr/>
              </p:nvPicPr>
              <p:blipFill>
                <a:blip r:embed="rId137"/>
                <a:stretch>
                  <a:fillRect/>
                </a:stretch>
              </p:blipFill>
              <p:spPr>
                <a:xfrm>
                  <a:off x="5056630" y="3707383"/>
                  <a:ext cx="26604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20" name="Ink 119">
                  <a:extLst>
                    <a:ext uri="{FF2B5EF4-FFF2-40B4-BE49-F238E27FC236}">
                      <a16:creationId xmlns:a16="http://schemas.microsoft.com/office/drawing/2014/main" id="{950B4501-D319-4C47-AC23-CAA6DEFD6695}"/>
                    </a:ext>
                  </a:extLst>
                </p14:cNvPr>
                <p14:cNvContentPartPr/>
                <p14:nvPr/>
              </p14:nvContentPartPr>
              <p14:xfrm>
                <a:off x="5634070" y="3510103"/>
                <a:ext cx="127080" cy="245880"/>
              </p14:xfrm>
            </p:contentPart>
          </mc:Choice>
          <mc:Fallback>
            <p:pic>
              <p:nvPicPr>
                <p:cNvPr id="120" name="Ink 119">
                  <a:extLst>
                    <a:ext uri="{FF2B5EF4-FFF2-40B4-BE49-F238E27FC236}">
                      <a16:creationId xmlns:a16="http://schemas.microsoft.com/office/drawing/2014/main" id="{950B4501-D319-4C47-AC23-CAA6DEFD6695}"/>
                    </a:ext>
                  </a:extLst>
                </p:cNvPr>
                <p:cNvPicPr/>
                <p:nvPr/>
              </p:nvPicPr>
              <p:blipFill>
                <a:blip r:embed="rId139"/>
                <a:stretch>
                  <a:fillRect/>
                </a:stretch>
              </p:blipFill>
              <p:spPr>
                <a:xfrm>
                  <a:off x="5603470" y="3479503"/>
                  <a:ext cx="18864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21" name="Ink 120">
                  <a:extLst>
                    <a:ext uri="{FF2B5EF4-FFF2-40B4-BE49-F238E27FC236}">
                      <a16:creationId xmlns:a16="http://schemas.microsoft.com/office/drawing/2014/main" id="{395C1B4B-7033-3E46-88CA-7679F178C302}"/>
                    </a:ext>
                  </a:extLst>
                </p14:cNvPr>
                <p14:cNvContentPartPr/>
                <p14:nvPr/>
              </p14:nvContentPartPr>
              <p14:xfrm>
                <a:off x="5602030" y="3581023"/>
                <a:ext cx="288000" cy="149760"/>
              </p14:xfrm>
            </p:contentPart>
          </mc:Choice>
          <mc:Fallback>
            <p:pic>
              <p:nvPicPr>
                <p:cNvPr id="121" name="Ink 120">
                  <a:extLst>
                    <a:ext uri="{FF2B5EF4-FFF2-40B4-BE49-F238E27FC236}">
                      <a16:creationId xmlns:a16="http://schemas.microsoft.com/office/drawing/2014/main" id="{395C1B4B-7033-3E46-88CA-7679F178C302}"/>
                    </a:ext>
                  </a:extLst>
                </p:cNvPr>
                <p:cNvPicPr/>
                <p:nvPr/>
              </p:nvPicPr>
              <p:blipFill>
                <a:blip r:embed="rId141"/>
                <a:stretch>
                  <a:fillRect/>
                </a:stretch>
              </p:blipFill>
              <p:spPr>
                <a:xfrm>
                  <a:off x="5571430" y="3550423"/>
                  <a:ext cx="34920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22" name="Ink 121">
                  <a:extLst>
                    <a:ext uri="{FF2B5EF4-FFF2-40B4-BE49-F238E27FC236}">
                      <a16:creationId xmlns:a16="http://schemas.microsoft.com/office/drawing/2014/main" id="{DABA5316-CE6E-3D4F-9E16-661E029F3659}"/>
                    </a:ext>
                  </a:extLst>
                </p14:cNvPr>
                <p14:cNvContentPartPr/>
                <p14:nvPr/>
              </p14:nvContentPartPr>
              <p14:xfrm>
                <a:off x="5925310" y="3607663"/>
                <a:ext cx="111240" cy="301680"/>
              </p14:xfrm>
            </p:contentPart>
          </mc:Choice>
          <mc:Fallback>
            <p:pic>
              <p:nvPicPr>
                <p:cNvPr id="122" name="Ink 121">
                  <a:extLst>
                    <a:ext uri="{FF2B5EF4-FFF2-40B4-BE49-F238E27FC236}">
                      <a16:creationId xmlns:a16="http://schemas.microsoft.com/office/drawing/2014/main" id="{DABA5316-CE6E-3D4F-9E16-661E029F3659}"/>
                    </a:ext>
                  </a:extLst>
                </p:cNvPr>
                <p:cNvPicPr/>
                <p:nvPr/>
              </p:nvPicPr>
              <p:blipFill>
                <a:blip r:embed="rId143"/>
                <a:stretch>
                  <a:fillRect/>
                </a:stretch>
              </p:blipFill>
              <p:spPr>
                <a:xfrm>
                  <a:off x="5894710" y="3577063"/>
                  <a:ext cx="17244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23" name="Ink 122">
                  <a:extLst>
                    <a:ext uri="{FF2B5EF4-FFF2-40B4-BE49-F238E27FC236}">
                      <a16:creationId xmlns:a16="http://schemas.microsoft.com/office/drawing/2014/main" id="{12669AA3-3486-B94E-9CCF-291039C0AE76}"/>
                    </a:ext>
                  </a:extLst>
                </p14:cNvPr>
                <p14:cNvContentPartPr/>
                <p14:nvPr/>
              </p14:nvContentPartPr>
              <p14:xfrm>
                <a:off x="6189190" y="3681823"/>
                <a:ext cx="720" cy="42480"/>
              </p14:xfrm>
            </p:contentPart>
          </mc:Choice>
          <mc:Fallback>
            <p:pic>
              <p:nvPicPr>
                <p:cNvPr id="123" name="Ink 122">
                  <a:extLst>
                    <a:ext uri="{FF2B5EF4-FFF2-40B4-BE49-F238E27FC236}">
                      <a16:creationId xmlns:a16="http://schemas.microsoft.com/office/drawing/2014/main" id="{12669AA3-3486-B94E-9CCF-291039C0AE76}"/>
                    </a:ext>
                  </a:extLst>
                </p:cNvPr>
                <p:cNvPicPr/>
                <p:nvPr/>
              </p:nvPicPr>
              <p:blipFill>
                <a:blip r:embed="rId145"/>
                <a:stretch>
                  <a:fillRect/>
                </a:stretch>
              </p:blipFill>
              <p:spPr>
                <a:xfrm>
                  <a:off x="6158590" y="3651223"/>
                  <a:ext cx="6228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24" name="Ink 123">
                  <a:extLst>
                    <a:ext uri="{FF2B5EF4-FFF2-40B4-BE49-F238E27FC236}">
                      <a16:creationId xmlns:a16="http://schemas.microsoft.com/office/drawing/2014/main" id="{86492E51-548F-0F43-88C5-1D4BB8F6C475}"/>
                    </a:ext>
                  </a:extLst>
                </p14:cNvPr>
                <p14:cNvContentPartPr/>
                <p14:nvPr/>
              </p14:nvContentPartPr>
              <p14:xfrm>
                <a:off x="6451630" y="3427663"/>
                <a:ext cx="356040" cy="307800"/>
              </p14:xfrm>
            </p:contentPart>
          </mc:Choice>
          <mc:Fallback>
            <p:pic>
              <p:nvPicPr>
                <p:cNvPr id="124" name="Ink 123">
                  <a:extLst>
                    <a:ext uri="{FF2B5EF4-FFF2-40B4-BE49-F238E27FC236}">
                      <a16:creationId xmlns:a16="http://schemas.microsoft.com/office/drawing/2014/main" id="{86492E51-548F-0F43-88C5-1D4BB8F6C475}"/>
                    </a:ext>
                  </a:extLst>
                </p:cNvPr>
                <p:cNvPicPr/>
                <p:nvPr/>
              </p:nvPicPr>
              <p:blipFill>
                <a:blip r:embed="rId147"/>
                <a:stretch>
                  <a:fillRect/>
                </a:stretch>
              </p:blipFill>
              <p:spPr>
                <a:xfrm>
                  <a:off x="6421030" y="3397063"/>
                  <a:ext cx="41760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25" name="Ink 124">
                  <a:extLst>
                    <a:ext uri="{FF2B5EF4-FFF2-40B4-BE49-F238E27FC236}">
                      <a16:creationId xmlns:a16="http://schemas.microsoft.com/office/drawing/2014/main" id="{BC47A5F9-DB83-4442-928B-AAC47DDE37CD}"/>
                    </a:ext>
                  </a:extLst>
                </p14:cNvPr>
                <p14:cNvContentPartPr/>
                <p14:nvPr/>
              </p14:nvContentPartPr>
              <p14:xfrm>
                <a:off x="7187830" y="3501103"/>
                <a:ext cx="35280" cy="125640"/>
              </p14:xfrm>
            </p:contentPart>
          </mc:Choice>
          <mc:Fallback>
            <p:pic>
              <p:nvPicPr>
                <p:cNvPr id="125" name="Ink 124">
                  <a:extLst>
                    <a:ext uri="{FF2B5EF4-FFF2-40B4-BE49-F238E27FC236}">
                      <a16:creationId xmlns:a16="http://schemas.microsoft.com/office/drawing/2014/main" id="{BC47A5F9-DB83-4442-928B-AAC47DDE37CD}"/>
                    </a:ext>
                  </a:extLst>
                </p:cNvPr>
                <p:cNvPicPr/>
                <p:nvPr/>
              </p:nvPicPr>
              <p:blipFill>
                <a:blip r:embed="rId149"/>
                <a:stretch>
                  <a:fillRect/>
                </a:stretch>
              </p:blipFill>
              <p:spPr>
                <a:xfrm>
                  <a:off x="7157230" y="3470503"/>
                  <a:ext cx="968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26" name="Ink 125">
                  <a:extLst>
                    <a:ext uri="{FF2B5EF4-FFF2-40B4-BE49-F238E27FC236}">
                      <a16:creationId xmlns:a16="http://schemas.microsoft.com/office/drawing/2014/main" id="{83ED5E00-D275-7B44-ACFD-26B6B5253589}"/>
                    </a:ext>
                  </a:extLst>
                </p14:cNvPr>
                <p14:cNvContentPartPr/>
                <p14:nvPr/>
              </p14:nvContentPartPr>
              <p14:xfrm>
                <a:off x="7305910" y="3503263"/>
                <a:ext cx="33840" cy="98640"/>
              </p14:xfrm>
            </p:contentPart>
          </mc:Choice>
          <mc:Fallback>
            <p:pic>
              <p:nvPicPr>
                <p:cNvPr id="126" name="Ink 125">
                  <a:extLst>
                    <a:ext uri="{FF2B5EF4-FFF2-40B4-BE49-F238E27FC236}">
                      <a16:creationId xmlns:a16="http://schemas.microsoft.com/office/drawing/2014/main" id="{83ED5E00-D275-7B44-ACFD-26B6B5253589}"/>
                    </a:ext>
                  </a:extLst>
                </p:cNvPr>
                <p:cNvPicPr/>
                <p:nvPr/>
              </p:nvPicPr>
              <p:blipFill>
                <a:blip r:embed="rId151"/>
                <a:stretch>
                  <a:fillRect/>
                </a:stretch>
              </p:blipFill>
              <p:spPr>
                <a:xfrm>
                  <a:off x="7275310" y="3472663"/>
                  <a:ext cx="9504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27" name="Ink 126">
                  <a:extLst>
                    <a:ext uri="{FF2B5EF4-FFF2-40B4-BE49-F238E27FC236}">
                      <a16:creationId xmlns:a16="http://schemas.microsoft.com/office/drawing/2014/main" id="{DB7C887C-1696-3D4A-B6DD-AFBDFAD86B40}"/>
                    </a:ext>
                  </a:extLst>
                </p14:cNvPr>
                <p14:cNvContentPartPr/>
                <p14:nvPr/>
              </p14:nvContentPartPr>
              <p14:xfrm>
                <a:off x="7657270" y="3509383"/>
                <a:ext cx="14760" cy="96120"/>
              </p14:xfrm>
            </p:contentPart>
          </mc:Choice>
          <mc:Fallback>
            <p:pic>
              <p:nvPicPr>
                <p:cNvPr id="127" name="Ink 126">
                  <a:extLst>
                    <a:ext uri="{FF2B5EF4-FFF2-40B4-BE49-F238E27FC236}">
                      <a16:creationId xmlns:a16="http://schemas.microsoft.com/office/drawing/2014/main" id="{DB7C887C-1696-3D4A-B6DD-AFBDFAD86B40}"/>
                    </a:ext>
                  </a:extLst>
                </p:cNvPr>
                <p:cNvPicPr/>
                <p:nvPr/>
              </p:nvPicPr>
              <p:blipFill>
                <a:blip r:embed="rId153"/>
                <a:stretch>
                  <a:fillRect/>
                </a:stretch>
              </p:blipFill>
              <p:spPr>
                <a:xfrm>
                  <a:off x="7626670" y="3478423"/>
                  <a:ext cx="7632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28" name="Ink 127">
                  <a:extLst>
                    <a:ext uri="{FF2B5EF4-FFF2-40B4-BE49-F238E27FC236}">
                      <a16:creationId xmlns:a16="http://schemas.microsoft.com/office/drawing/2014/main" id="{15F609BC-E9AA-1140-B6AF-58003B607695}"/>
                    </a:ext>
                  </a:extLst>
                </p14:cNvPr>
                <p14:cNvContentPartPr/>
                <p14:nvPr/>
              </p14:nvContentPartPr>
              <p14:xfrm>
                <a:off x="7815310" y="3533863"/>
                <a:ext cx="22680" cy="107640"/>
              </p14:xfrm>
            </p:contentPart>
          </mc:Choice>
          <mc:Fallback>
            <p:pic>
              <p:nvPicPr>
                <p:cNvPr id="128" name="Ink 127">
                  <a:extLst>
                    <a:ext uri="{FF2B5EF4-FFF2-40B4-BE49-F238E27FC236}">
                      <a16:creationId xmlns:a16="http://schemas.microsoft.com/office/drawing/2014/main" id="{15F609BC-E9AA-1140-B6AF-58003B607695}"/>
                    </a:ext>
                  </a:extLst>
                </p:cNvPr>
                <p:cNvPicPr/>
                <p:nvPr/>
              </p:nvPicPr>
              <p:blipFill>
                <a:blip r:embed="rId155"/>
                <a:stretch>
                  <a:fillRect/>
                </a:stretch>
              </p:blipFill>
              <p:spPr>
                <a:xfrm>
                  <a:off x="7784710" y="3503263"/>
                  <a:ext cx="838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29" name="Ink 128">
                  <a:extLst>
                    <a:ext uri="{FF2B5EF4-FFF2-40B4-BE49-F238E27FC236}">
                      <a16:creationId xmlns:a16="http://schemas.microsoft.com/office/drawing/2014/main" id="{E1FFA6E1-EC31-0447-8645-60725DC8DDA6}"/>
                    </a:ext>
                  </a:extLst>
                </p14:cNvPr>
                <p14:cNvContentPartPr/>
                <p14:nvPr/>
              </p14:nvContentPartPr>
              <p14:xfrm>
                <a:off x="8120950" y="3453943"/>
                <a:ext cx="33840" cy="85320"/>
              </p14:xfrm>
            </p:contentPart>
          </mc:Choice>
          <mc:Fallback>
            <p:pic>
              <p:nvPicPr>
                <p:cNvPr id="129" name="Ink 128">
                  <a:extLst>
                    <a:ext uri="{FF2B5EF4-FFF2-40B4-BE49-F238E27FC236}">
                      <a16:creationId xmlns:a16="http://schemas.microsoft.com/office/drawing/2014/main" id="{E1FFA6E1-EC31-0447-8645-60725DC8DDA6}"/>
                    </a:ext>
                  </a:extLst>
                </p:cNvPr>
                <p:cNvPicPr/>
                <p:nvPr/>
              </p:nvPicPr>
              <p:blipFill>
                <a:blip r:embed="rId157"/>
                <a:stretch>
                  <a:fillRect/>
                </a:stretch>
              </p:blipFill>
              <p:spPr>
                <a:xfrm>
                  <a:off x="8090350" y="3423343"/>
                  <a:ext cx="9504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30" name="Ink 129">
                  <a:extLst>
                    <a:ext uri="{FF2B5EF4-FFF2-40B4-BE49-F238E27FC236}">
                      <a16:creationId xmlns:a16="http://schemas.microsoft.com/office/drawing/2014/main" id="{61EC78EE-1CDA-C941-B267-6975AC4604C9}"/>
                    </a:ext>
                  </a:extLst>
                </p14:cNvPr>
                <p14:cNvContentPartPr/>
                <p14:nvPr/>
              </p14:nvContentPartPr>
              <p14:xfrm>
                <a:off x="8255590" y="3443503"/>
                <a:ext cx="19800" cy="164520"/>
              </p14:xfrm>
            </p:contentPart>
          </mc:Choice>
          <mc:Fallback>
            <p:pic>
              <p:nvPicPr>
                <p:cNvPr id="130" name="Ink 129">
                  <a:extLst>
                    <a:ext uri="{FF2B5EF4-FFF2-40B4-BE49-F238E27FC236}">
                      <a16:creationId xmlns:a16="http://schemas.microsoft.com/office/drawing/2014/main" id="{61EC78EE-1CDA-C941-B267-6975AC4604C9}"/>
                    </a:ext>
                  </a:extLst>
                </p:cNvPr>
                <p:cNvPicPr/>
                <p:nvPr/>
              </p:nvPicPr>
              <p:blipFill>
                <a:blip r:embed="rId159"/>
                <a:stretch>
                  <a:fillRect/>
                </a:stretch>
              </p:blipFill>
              <p:spPr>
                <a:xfrm>
                  <a:off x="8224990" y="3412903"/>
                  <a:ext cx="810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33" name="Ink 132">
                  <a:extLst>
                    <a:ext uri="{FF2B5EF4-FFF2-40B4-BE49-F238E27FC236}">
                      <a16:creationId xmlns:a16="http://schemas.microsoft.com/office/drawing/2014/main" id="{180C3B00-BE9F-584C-A155-222F53462087}"/>
                    </a:ext>
                  </a:extLst>
                </p14:cNvPr>
                <p14:cNvContentPartPr/>
                <p14:nvPr/>
              </p14:nvContentPartPr>
              <p14:xfrm>
                <a:off x="8623510" y="3439183"/>
                <a:ext cx="165240" cy="15840"/>
              </p14:xfrm>
            </p:contentPart>
          </mc:Choice>
          <mc:Fallback>
            <p:pic>
              <p:nvPicPr>
                <p:cNvPr id="133" name="Ink 132">
                  <a:extLst>
                    <a:ext uri="{FF2B5EF4-FFF2-40B4-BE49-F238E27FC236}">
                      <a16:creationId xmlns:a16="http://schemas.microsoft.com/office/drawing/2014/main" id="{180C3B00-BE9F-584C-A155-222F53462087}"/>
                    </a:ext>
                  </a:extLst>
                </p:cNvPr>
                <p:cNvPicPr/>
                <p:nvPr/>
              </p:nvPicPr>
              <p:blipFill>
                <a:blip r:embed="rId161"/>
                <a:stretch>
                  <a:fillRect/>
                </a:stretch>
              </p:blipFill>
              <p:spPr>
                <a:xfrm>
                  <a:off x="8592910" y="3408583"/>
                  <a:ext cx="2268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34" name="Ink 133">
                  <a:extLst>
                    <a:ext uri="{FF2B5EF4-FFF2-40B4-BE49-F238E27FC236}">
                      <a16:creationId xmlns:a16="http://schemas.microsoft.com/office/drawing/2014/main" id="{53BCC394-CC03-4D47-8926-B88CA2961AFB}"/>
                    </a:ext>
                  </a:extLst>
                </p14:cNvPr>
                <p14:cNvContentPartPr/>
                <p14:nvPr/>
              </p14:nvContentPartPr>
              <p14:xfrm>
                <a:off x="8563030" y="3658423"/>
                <a:ext cx="214920" cy="27360"/>
              </p14:xfrm>
            </p:contentPart>
          </mc:Choice>
          <mc:Fallback>
            <p:pic>
              <p:nvPicPr>
                <p:cNvPr id="134" name="Ink 133">
                  <a:extLst>
                    <a:ext uri="{FF2B5EF4-FFF2-40B4-BE49-F238E27FC236}">
                      <a16:creationId xmlns:a16="http://schemas.microsoft.com/office/drawing/2014/main" id="{53BCC394-CC03-4D47-8926-B88CA2961AFB}"/>
                    </a:ext>
                  </a:extLst>
                </p:cNvPr>
                <p:cNvPicPr/>
                <p:nvPr/>
              </p:nvPicPr>
              <p:blipFill>
                <a:blip r:embed="rId163"/>
                <a:stretch>
                  <a:fillRect/>
                </a:stretch>
              </p:blipFill>
              <p:spPr>
                <a:xfrm>
                  <a:off x="8532430" y="3627823"/>
                  <a:ext cx="27612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49" name="Ink 48">
                  <a:extLst>
                    <a:ext uri="{FF2B5EF4-FFF2-40B4-BE49-F238E27FC236}">
                      <a16:creationId xmlns:a16="http://schemas.microsoft.com/office/drawing/2014/main" id="{B506339B-0075-1041-9951-186A16D8093B}"/>
                    </a:ext>
                  </a:extLst>
                </p14:cNvPr>
                <p14:cNvContentPartPr/>
                <p14:nvPr/>
              </p14:nvContentPartPr>
              <p14:xfrm>
                <a:off x="6375310" y="2067583"/>
                <a:ext cx="198360" cy="174600"/>
              </p14:xfrm>
            </p:contentPart>
          </mc:Choice>
          <mc:Fallback>
            <p:pic>
              <p:nvPicPr>
                <p:cNvPr id="49" name="Ink 48">
                  <a:extLst>
                    <a:ext uri="{FF2B5EF4-FFF2-40B4-BE49-F238E27FC236}">
                      <a16:creationId xmlns:a16="http://schemas.microsoft.com/office/drawing/2014/main" id="{B506339B-0075-1041-9951-186A16D8093B}"/>
                    </a:ext>
                  </a:extLst>
                </p:cNvPr>
                <p:cNvPicPr/>
                <p:nvPr/>
              </p:nvPicPr>
              <p:blipFill>
                <a:blip r:embed="rId165"/>
                <a:stretch>
                  <a:fillRect/>
                </a:stretch>
              </p:blipFill>
              <p:spPr>
                <a:xfrm>
                  <a:off x="6344710" y="2036983"/>
                  <a:ext cx="25956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50" name="Ink 49">
                  <a:extLst>
                    <a:ext uri="{FF2B5EF4-FFF2-40B4-BE49-F238E27FC236}">
                      <a16:creationId xmlns:a16="http://schemas.microsoft.com/office/drawing/2014/main" id="{42F1CA8A-A8A1-8842-A7DF-D183C77ADD9B}"/>
                    </a:ext>
                  </a:extLst>
                </p14:cNvPr>
                <p14:cNvContentPartPr/>
                <p14:nvPr/>
              </p14:nvContentPartPr>
              <p14:xfrm>
                <a:off x="6643510" y="2033383"/>
                <a:ext cx="148680" cy="214200"/>
              </p14:xfrm>
            </p:contentPart>
          </mc:Choice>
          <mc:Fallback>
            <p:pic>
              <p:nvPicPr>
                <p:cNvPr id="50" name="Ink 49">
                  <a:extLst>
                    <a:ext uri="{FF2B5EF4-FFF2-40B4-BE49-F238E27FC236}">
                      <a16:creationId xmlns:a16="http://schemas.microsoft.com/office/drawing/2014/main" id="{42F1CA8A-A8A1-8842-A7DF-D183C77ADD9B}"/>
                    </a:ext>
                  </a:extLst>
                </p:cNvPr>
                <p:cNvPicPr/>
                <p:nvPr/>
              </p:nvPicPr>
              <p:blipFill>
                <a:blip r:embed="rId167"/>
                <a:stretch>
                  <a:fillRect/>
                </a:stretch>
              </p:blipFill>
              <p:spPr>
                <a:xfrm>
                  <a:off x="6612910" y="2002783"/>
                  <a:ext cx="20988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52" name="Ink 51">
                  <a:extLst>
                    <a:ext uri="{FF2B5EF4-FFF2-40B4-BE49-F238E27FC236}">
                      <a16:creationId xmlns:a16="http://schemas.microsoft.com/office/drawing/2014/main" id="{88A2371E-8818-CC44-80BB-C16E0E46C73C}"/>
                    </a:ext>
                  </a:extLst>
                </p14:cNvPr>
                <p14:cNvContentPartPr/>
                <p14:nvPr/>
              </p14:nvContentPartPr>
              <p14:xfrm>
                <a:off x="7064350" y="2008183"/>
                <a:ext cx="206280" cy="187200"/>
              </p14:xfrm>
            </p:contentPart>
          </mc:Choice>
          <mc:Fallback>
            <p:pic>
              <p:nvPicPr>
                <p:cNvPr id="52" name="Ink 51">
                  <a:extLst>
                    <a:ext uri="{FF2B5EF4-FFF2-40B4-BE49-F238E27FC236}">
                      <a16:creationId xmlns:a16="http://schemas.microsoft.com/office/drawing/2014/main" id="{88A2371E-8818-CC44-80BB-C16E0E46C73C}"/>
                    </a:ext>
                  </a:extLst>
                </p:cNvPr>
                <p:cNvPicPr/>
                <p:nvPr/>
              </p:nvPicPr>
              <p:blipFill>
                <a:blip r:embed="rId169"/>
                <a:stretch>
                  <a:fillRect/>
                </a:stretch>
              </p:blipFill>
              <p:spPr>
                <a:xfrm>
                  <a:off x="7033750" y="1977583"/>
                  <a:ext cx="26784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54" name="Ink 53">
                  <a:extLst>
                    <a:ext uri="{FF2B5EF4-FFF2-40B4-BE49-F238E27FC236}">
                      <a16:creationId xmlns:a16="http://schemas.microsoft.com/office/drawing/2014/main" id="{99D60F09-0DC2-FF4E-B14E-84AB8209D8F2}"/>
                    </a:ext>
                  </a:extLst>
                </p14:cNvPr>
                <p14:cNvContentPartPr/>
                <p14:nvPr/>
              </p14:nvContentPartPr>
              <p14:xfrm>
                <a:off x="7421830" y="2001703"/>
                <a:ext cx="163080" cy="208440"/>
              </p14:xfrm>
            </p:contentPart>
          </mc:Choice>
          <mc:Fallback>
            <p:pic>
              <p:nvPicPr>
                <p:cNvPr id="54" name="Ink 53">
                  <a:extLst>
                    <a:ext uri="{FF2B5EF4-FFF2-40B4-BE49-F238E27FC236}">
                      <a16:creationId xmlns:a16="http://schemas.microsoft.com/office/drawing/2014/main" id="{99D60F09-0DC2-FF4E-B14E-84AB8209D8F2}"/>
                    </a:ext>
                  </a:extLst>
                </p:cNvPr>
                <p:cNvPicPr/>
                <p:nvPr/>
              </p:nvPicPr>
              <p:blipFill>
                <a:blip r:embed="rId171"/>
                <a:stretch>
                  <a:fillRect/>
                </a:stretch>
              </p:blipFill>
              <p:spPr>
                <a:xfrm>
                  <a:off x="7391230" y="1970743"/>
                  <a:ext cx="22464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55" name="Ink 54">
                  <a:extLst>
                    <a:ext uri="{FF2B5EF4-FFF2-40B4-BE49-F238E27FC236}">
                      <a16:creationId xmlns:a16="http://schemas.microsoft.com/office/drawing/2014/main" id="{77270364-A0A4-954B-8262-A5CB6A9D7241}"/>
                    </a:ext>
                  </a:extLst>
                </p14:cNvPr>
                <p14:cNvContentPartPr/>
                <p14:nvPr/>
              </p14:nvContentPartPr>
              <p14:xfrm>
                <a:off x="7489150" y="2005303"/>
                <a:ext cx="114480" cy="15840"/>
              </p14:xfrm>
            </p:contentPart>
          </mc:Choice>
          <mc:Fallback>
            <p:pic>
              <p:nvPicPr>
                <p:cNvPr id="55" name="Ink 54">
                  <a:extLst>
                    <a:ext uri="{FF2B5EF4-FFF2-40B4-BE49-F238E27FC236}">
                      <a16:creationId xmlns:a16="http://schemas.microsoft.com/office/drawing/2014/main" id="{77270364-A0A4-954B-8262-A5CB6A9D7241}"/>
                    </a:ext>
                  </a:extLst>
                </p:cNvPr>
                <p:cNvPicPr/>
                <p:nvPr/>
              </p:nvPicPr>
              <p:blipFill>
                <a:blip r:embed="rId173"/>
                <a:stretch>
                  <a:fillRect/>
                </a:stretch>
              </p:blipFill>
              <p:spPr>
                <a:xfrm>
                  <a:off x="7458550" y="1974343"/>
                  <a:ext cx="1760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56" name="Ink 55">
                  <a:extLst>
                    <a:ext uri="{FF2B5EF4-FFF2-40B4-BE49-F238E27FC236}">
                      <a16:creationId xmlns:a16="http://schemas.microsoft.com/office/drawing/2014/main" id="{7691B922-AA22-554E-A928-0D761A708DF4}"/>
                    </a:ext>
                  </a:extLst>
                </p14:cNvPr>
                <p14:cNvContentPartPr/>
                <p14:nvPr/>
              </p14:nvContentPartPr>
              <p14:xfrm>
                <a:off x="7881910" y="1981903"/>
                <a:ext cx="188280" cy="209160"/>
              </p14:xfrm>
            </p:contentPart>
          </mc:Choice>
          <mc:Fallback>
            <p:pic>
              <p:nvPicPr>
                <p:cNvPr id="56" name="Ink 55">
                  <a:extLst>
                    <a:ext uri="{FF2B5EF4-FFF2-40B4-BE49-F238E27FC236}">
                      <a16:creationId xmlns:a16="http://schemas.microsoft.com/office/drawing/2014/main" id="{7691B922-AA22-554E-A928-0D761A708DF4}"/>
                    </a:ext>
                  </a:extLst>
                </p:cNvPr>
                <p:cNvPicPr/>
                <p:nvPr/>
              </p:nvPicPr>
              <p:blipFill>
                <a:blip r:embed="rId175"/>
                <a:stretch>
                  <a:fillRect/>
                </a:stretch>
              </p:blipFill>
              <p:spPr>
                <a:xfrm>
                  <a:off x="7851310" y="1951303"/>
                  <a:ext cx="24984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57" name="Ink 56">
                  <a:extLst>
                    <a:ext uri="{FF2B5EF4-FFF2-40B4-BE49-F238E27FC236}">
                      <a16:creationId xmlns:a16="http://schemas.microsoft.com/office/drawing/2014/main" id="{215118A8-6489-6444-B07B-C8C0AD204FF5}"/>
                    </a:ext>
                  </a:extLst>
                </p14:cNvPr>
                <p14:cNvContentPartPr/>
                <p14:nvPr/>
              </p14:nvContentPartPr>
              <p14:xfrm>
                <a:off x="8225350" y="1943023"/>
                <a:ext cx="114480" cy="220320"/>
              </p14:xfrm>
            </p:contentPart>
          </mc:Choice>
          <mc:Fallback>
            <p:pic>
              <p:nvPicPr>
                <p:cNvPr id="57" name="Ink 56">
                  <a:extLst>
                    <a:ext uri="{FF2B5EF4-FFF2-40B4-BE49-F238E27FC236}">
                      <a16:creationId xmlns:a16="http://schemas.microsoft.com/office/drawing/2014/main" id="{215118A8-6489-6444-B07B-C8C0AD204FF5}"/>
                    </a:ext>
                  </a:extLst>
                </p:cNvPr>
                <p:cNvPicPr/>
                <p:nvPr/>
              </p:nvPicPr>
              <p:blipFill>
                <a:blip r:embed="rId177"/>
                <a:stretch>
                  <a:fillRect/>
                </a:stretch>
              </p:blipFill>
              <p:spPr>
                <a:xfrm>
                  <a:off x="8194390" y="1912063"/>
                  <a:ext cx="17568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58" name="Ink 57">
                  <a:extLst>
                    <a:ext uri="{FF2B5EF4-FFF2-40B4-BE49-F238E27FC236}">
                      <a16:creationId xmlns:a16="http://schemas.microsoft.com/office/drawing/2014/main" id="{3C417A83-EBD9-5B47-B69C-66B2429B8E4D}"/>
                    </a:ext>
                  </a:extLst>
                </p14:cNvPr>
                <p14:cNvContentPartPr/>
                <p14:nvPr/>
              </p14:nvContentPartPr>
              <p14:xfrm>
                <a:off x="8555830" y="1946983"/>
                <a:ext cx="217080" cy="172080"/>
              </p14:xfrm>
            </p:contentPart>
          </mc:Choice>
          <mc:Fallback>
            <p:pic>
              <p:nvPicPr>
                <p:cNvPr id="58" name="Ink 57">
                  <a:extLst>
                    <a:ext uri="{FF2B5EF4-FFF2-40B4-BE49-F238E27FC236}">
                      <a16:creationId xmlns:a16="http://schemas.microsoft.com/office/drawing/2014/main" id="{3C417A83-EBD9-5B47-B69C-66B2429B8E4D}"/>
                    </a:ext>
                  </a:extLst>
                </p:cNvPr>
                <p:cNvPicPr/>
                <p:nvPr/>
              </p:nvPicPr>
              <p:blipFill>
                <a:blip r:embed="rId179"/>
                <a:stretch>
                  <a:fillRect/>
                </a:stretch>
              </p:blipFill>
              <p:spPr>
                <a:xfrm>
                  <a:off x="8525230" y="1916383"/>
                  <a:ext cx="27864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59" name="Ink 58">
                  <a:extLst>
                    <a:ext uri="{FF2B5EF4-FFF2-40B4-BE49-F238E27FC236}">
                      <a16:creationId xmlns:a16="http://schemas.microsoft.com/office/drawing/2014/main" id="{E3AF0D2E-D35E-274E-B902-ADB8F8D186E6}"/>
                    </a:ext>
                  </a:extLst>
                </p14:cNvPr>
                <p14:cNvContentPartPr/>
                <p14:nvPr/>
              </p14:nvContentPartPr>
              <p14:xfrm>
                <a:off x="8878390" y="1900543"/>
                <a:ext cx="165600" cy="218160"/>
              </p14:xfrm>
            </p:contentPart>
          </mc:Choice>
          <mc:Fallback>
            <p:pic>
              <p:nvPicPr>
                <p:cNvPr id="59" name="Ink 58">
                  <a:extLst>
                    <a:ext uri="{FF2B5EF4-FFF2-40B4-BE49-F238E27FC236}">
                      <a16:creationId xmlns:a16="http://schemas.microsoft.com/office/drawing/2014/main" id="{E3AF0D2E-D35E-274E-B902-ADB8F8D186E6}"/>
                    </a:ext>
                  </a:extLst>
                </p:cNvPr>
                <p:cNvPicPr/>
                <p:nvPr/>
              </p:nvPicPr>
              <p:blipFill>
                <a:blip r:embed="rId181"/>
                <a:stretch>
                  <a:fillRect/>
                </a:stretch>
              </p:blipFill>
              <p:spPr>
                <a:xfrm>
                  <a:off x="8847790" y="1869943"/>
                  <a:ext cx="22680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62" name="Ink 61">
                  <a:extLst>
                    <a:ext uri="{FF2B5EF4-FFF2-40B4-BE49-F238E27FC236}">
                      <a16:creationId xmlns:a16="http://schemas.microsoft.com/office/drawing/2014/main" id="{CE422701-E15A-D74C-9990-7210CC6EF5F2}"/>
                    </a:ext>
                  </a:extLst>
                </p14:cNvPr>
                <p14:cNvContentPartPr/>
                <p14:nvPr/>
              </p14:nvContentPartPr>
              <p14:xfrm>
                <a:off x="6265150" y="2251183"/>
                <a:ext cx="8640" cy="83880"/>
              </p14:xfrm>
            </p:contentPart>
          </mc:Choice>
          <mc:Fallback>
            <p:pic>
              <p:nvPicPr>
                <p:cNvPr id="62" name="Ink 61">
                  <a:extLst>
                    <a:ext uri="{FF2B5EF4-FFF2-40B4-BE49-F238E27FC236}">
                      <a16:creationId xmlns:a16="http://schemas.microsoft.com/office/drawing/2014/main" id="{CE422701-E15A-D74C-9990-7210CC6EF5F2}"/>
                    </a:ext>
                  </a:extLst>
                </p:cNvPr>
                <p:cNvPicPr/>
                <p:nvPr/>
              </p:nvPicPr>
              <p:blipFill>
                <a:blip r:embed="rId183"/>
                <a:stretch>
                  <a:fillRect/>
                </a:stretch>
              </p:blipFill>
              <p:spPr>
                <a:xfrm>
                  <a:off x="6234550" y="2220223"/>
                  <a:ext cx="7020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63" name="Ink 62">
                  <a:extLst>
                    <a:ext uri="{FF2B5EF4-FFF2-40B4-BE49-F238E27FC236}">
                      <a16:creationId xmlns:a16="http://schemas.microsoft.com/office/drawing/2014/main" id="{4EF2DE9A-8753-0341-A563-ABD1BA26EF43}"/>
                    </a:ext>
                  </a:extLst>
                </p14:cNvPr>
                <p14:cNvContentPartPr/>
                <p14:nvPr/>
              </p14:nvContentPartPr>
              <p14:xfrm>
                <a:off x="6972910" y="2246863"/>
                <a:ext cx="25920" cy="91440"/>
              </p14:xfrm>
            </p:contentPart>
          </mc:Choice>
          <mc:Fallback>
            <p:pic>
              <p:nvPicPr>
                <p:cNvPr id="63" name="Ink 62">
                  <a:extLst>
                    <a:ext uri="{FF2B5EF4-FFF2-40B4-BE49-F238E27FC236}">
                      <a16:creationId xmlns:a16="http://schemas.microsoft.com/office/drawing/2014/main" id="{4EF2DE9A-8753-0341-A563-ABD1BA26EF43}"/>
                    </a:ext>
                  </a:extLst>
                </p:cNvPr>
                <p:cNvPicPr/>
                <p:nvPr/>
              </p:nvPicPr>
              <p:blipFill>
                <a:blip r:embed="rId185"/>
                <a:stretch>
                  <a:fillRect/>
                </a:stretch>
              </p:blipFill>
              <p:spPr>
                <a:xfrm>
                  <a:off x="6942310" y="2216263"/>
                  <a:ext cx="871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64" name="Ink 63">
                  <a:extLst>
                    <a:ext uri="{FF2B5EF4-FFF2-40B4-BE49-F238E27FC236}">
                      <a16:creationId xmlns:a16="http://schemas.microsoft.com/office/drawing/2014/main" id="{423024B8-A262-7842-9204-E5C01B9F43F5}"/>
                    </a:ext>
                  </a:extLst>
                </p14:cNvPr>
                <p14:cNvContentPartPr/>
                <p14:nvPr/>
              </p14:nvContentPartPr>
              <p14:xfrm>
                <a:off x="7724950" y="2207263"/>
                <a:ext cx="29520" cy="90360"/>
              </p14:xfrm>
            </p:contentPart>
          </mc:Choice>
          <mc:Fallback>
            <p:pic>
              <p:nvPicPr>
                <p:cNvPr id="64" name="Ink 63">
                  <a:extLst>
                    <a:ext uri="{FF2B5EF4-FFF2-40B4-BE49-F238E27FC236}">
                      <a16:creationId xmlns:a16="http://schemas.microsoft.com/office/drawing/2014/main" id="{423024B8-A262-7842-9204-E5C01B9F43F5}"/>
                    </a:ext>
                  </a:extLst>
                </p:cNvPr>
                <p:cNvPicPr/>
                <p:nvPr/>
              </p:nvPicPr>
              <p:blipFill>
                <a:blip r:embed="rId187"/>
                <a:stretch>
                  <a:fillRect/>
                </a:stretch>
              </p:blipFill>
              <p:spPr>
                <a:xfrm>
                  <a:off x="7694350" y="2176663"/>
                  <a:ext cx="9108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65" name="Ink 64">
                  <a:extLst>
                    <a:ext uri="{FF2B5EF4-FFF2-40B4-BE49-F238E27FC236}">
                      <a16:creationId xmlns:a16="http://schemas.microsoft.com/office/drawing/2014/main" id="{F172B840-F4E4-2342-A85B-E4A97A740C73}"/>
                    </a:ext>
                  </a:extLst>
                </p14:cNvPr>
                <p14:cNvContentPartPr/>
                <p14:nvPr/>
              </p14:nvContentPartPr>
              <p14:xfrm>
                <a:off x="8456110" y="2204023"/>
                <a:ext cx="13320" cy="72360"/>
              </p14:xfrm>
            </p:contentPart>
          </mc:Choice>
          <mc:Fallback>
            <p:pic>
              <p:nvPicPr>
                <p:cNvPr id="65" name="Ink 64">
                  <a:extLst>
                    <a:ext uri="{FF2B5EF4-FFF2-40B4-BE49-F238E27FC236}">
                      <a16:creationId xmlns:a16="http://schemas.microsoft.com/office/drawing/2014/main" id="{F172B840-F4E4-2342-A85B-E4A97A740C73}"/>
                    </a:ext>
                  </a:extLst>
                </p:cNvPr>
                <p:cNvPicPr/>
                <p:nvPr/>
              </p:nvPicPr>
              <p:blipFill>
                <a:blip r:embed="rId189"/>
                <a:stretch>
                  <a:fillRect/>
                </a:stretch>
              </p:blipFill>
              <p:spPr>
                <a:xfrm>
                  <a:off x="8425510" y="2173423"/>
                  <a:ext cx="748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66" name="Ink 65">
                  <a:extLst>
                    <a:ext uri="{FF2B5EF4-FFF2-40B4-BE49-F238E27FC236}">
                      <a16:creationId xmlns:a16="http://schemas.microsoft.com/office/drawing/2014/main" id="{66735065-C457-004C-ADBD-DFF1937E361D}"/>
                    </a:ext>
                  </a:extLst>
                </p14:cNvPr>
                <p14:cNvContentPartPr/>
                <p14:nvPr/>
              </p14:nvContentPartPr>
              <p14:xfrm>
                <a:off x="9194470" y="2157223"/>
                <a:ext cx="34560" cy="95400"/>
              </p14:xfrm>
            </p:contentPart>
          </mc:Choice>
          <mc:Fallback>
            <p:pic>
              <p:nvPicPr>
                <p:cNvPr id="66" name="Ink 65">
                  <a:extLst>
                    <a:ext uri="{FF2B5EF4-FFF2-40B4-BE49-F238E27FC236}">
                      <a16:creationId xmlns:a16="http://schemas.microsoft.com/office/drawing/2014/main" id="{66735065-C457-004C-ADBD-DFF1937E361D}"/>
                    </a:ext>
                  </a:extLst>
                </p:cNvPr>
                <p:cNvPicPr/>
                <p:nvPr/>
              </p:nvPicPr>
              <p:blipFill>
                <a:blip r:embed="rId191"/>
                <a:stretch>
                  <a:fillRect/>
                </a:stretch>
              </p:blipFill>
              <p:spPr>
                <a:xfrm>
                  <a:off x="9163870" y="2126623"/>
                  <a:ext cx="957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67" name="Ink 66">
                  <a:extLst>
                    <a:ext uri="{FF2B5EF4-FFF2-40B4-BE49-F238E27FC236}">
                      <a16:creationId xmlns:a16="http://schemas.microsoft.com/office/drawing/2014/main" id="{1F5631A5-9D50-1343-9A87-508F0EE953A4}"/>
                    </a:ext>
                  </a:extLst>
                </p14:cNvPr>
                <p14:cNvContentPartPr/>
                <p14:nvPr/>
              </p14:nvContentPartPr>
              <p14:xfrm>
                <a:off x="9281590" y="1911343"/>
                <a:ext cx="227520" cy="138240"/>
              </p14:xfrm>
            </p:contentPart>
          </mc:Choice>
          <mc:Fallback>
            <p:pic>
              <p:nvPicPr>
                <p:cNvPr id="67" name="Ink 66">
                  <a:extLst>
                    <a:ext uri="{FF2B5EF4-FFF2-40B4-BE49-F238E27FC236}">
                      <a16:creationId xmlns:a16="http://schemas.microsoft.com/office/drawing/2014/main" id="{1F5631A5-9D50-1343-9A87-508F0EE953A4}"/>
                    </a:ext>
                  </a:extLst>
                </p:cNvPr>
                <p:cNvPicPr/>
                <p:nvPr/>
              </p:nvPicPr>
              <p:blipFill>
                <a:blip r:embed="rId193"/>
                <a:stretch>
                  <a:fillRect/>
                </a:stretch>
              </p:blipFill>
              <p:spPr>
                <a:xfrm>
                  <a:off x="9250990" y="1880743"/>
                  <a:ext cx="28872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68" name="Ink 67">
                  <a:extLst>
                    <a:ext uri="{FF2B5EF4-FFF2-40B4-BE49-F238E27FC236}">
                      <a16:creationId xmlns:a16="http://schemas.microsoft.com/office/drawing/2014/main" id="{5EF6D168-D543-8546-9C46-F0F7F0AF5523}"/>
                    </a:ext>
                  </a:extLst>
                </p14:cNvPr>
                <p14:cNvContentPartPr/>
                <p14:nvPr/>
              </p14:nvContentPartPr>
              <p14:xfrm>
                <a:off x="9581470" y="1899823"/>
                <a:ext cx="140040" cy="168840"/>
              </p14:xfrm>
            </p:contentPart>
          </mc:Choice>
          <mc:Fallback>
            <p:pic>
              <p:nvPicPr>
                <p:cNvPr id="68" name="Ink 67">
                  <a:extLst>
                    <a:ext uri="{FF2B5EF4-FFF2-40B4-BE49-F238E27FC236}">
                      <a16:creationId xmlns:a16="http://schemas.microsoft.com/office/drawing/2014/main" id="{5EF6D168-D543-8546-9C46-F0F7F0AF5523}"/>
                    </a:ext>
                  </a:extLst>
                </p:cNvPr>
                <p:cNvPicPr/>
                <p:nvPr/>
              </p:nvPicPr>
              <p:blipFill>
                <a:blip r:embed="rId195"/>
                <a:stretch>
                  <a:fillRect/>
                </a:stretch>
              </p:blipFill>
              <p:spPr>
                <a:xfrm>
                  <a:off x="9550870" y="1869223"/>
                  <a:ext cx="20124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69" name="Ink 68">
                  <a:extLst>
                    <a:ext uri="{FF2B5EF4-FFF2-40B4-BE49-F238E27FC236}">
                      <a16:creationId xmlns:a16="http://schemas.microsoft.com/office/drawing/2014/main" id="{27DBD5B5-22E4-0D4A-B978-570A37934754}"/>
                    </a:ext>
                  </a:extLst>
                </p14:cNvPr>
                <p14:cNvContentPartPr/>
                <p14:nvPr/>
              </p14:nvContentPartPr>
              <p14:xfrm>
                <a:off x="9812590" y="2049943"/>
                <a:ext cx="6480" cy="108000"/>
              </p14:xfrm>
            </p:contentPart>
          </mc:Choice>
          <mc:Fallback>
            <p:pic>
              <p:nvPicPr>
                <p:cNvPr id="69" name="Ink 68">
                  <a:extLst>
                    <a:ext uri="{FF2B5EF4-FFF2-40B4-BE49-F238E27FC236}">
                      <a16:creationId xmlns:a16="http://schemas.microsoft.com/office/drawing/2014/main" id="{27DBD5B5-22E4-0D4A-B978-570A37934754}"/>
                    </a:ext>
                  </a:extLst>
                </p:cNvPr>
                <p:cNvPicPr/>
                <p:nvPr/>
              </p:nvPicPr>
              <p:blipFill>
                <a:blip r:embed="rId197"/>
                <a:stretch>
                  <a:fillRect/>
                </a:stretch>
              </p:blipFill>
              <p:spPr>
                <a:xfrm>
                  <a:off x="9781630" y="2019343"/>
                  <a:ext cx="6804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70" name="Ink 69">
                  <a:extLst>
                    <a:ext uri="{FF2B5EF4-FFF2-40B4-BE49-F238E27FC236}">
                      <a16:creationId xmlns:a16="http://schemas.microsoft.com/office/drawing/2014/main" id="{E0245957-0D75-F242-8A59-FDE22F436A14}"/>
                    </a:ext>
                  </a:extLst>
                </p14:cNvPr>
                <p14:cNvContentPartPr/>
                <p14:nvPr/>
              </p14:nvContentPartPr>
              <p14:xfrm>
                <a:off x="9934630" y="1889383"/>
                <a:ext cx="104040" cy="186120"/>
              </p14:xfrm>
            </p:contentPart>
          </mc:Choice>
          <mc:Fallback>
            <p:pic>
              <p:nvPicPr>
                <p:cNvPr id="70" name="Ink 69">
                  <a:extLst>
                    <a:ext uri="{FF2B5EF4-FFF2-40B4-BE49-F238E27FC236}">
                      <a16:creationId xmlns:a16="http://schemas.microsoft.com/office/drawing/2014/main" id="{E0245957-0D75-F242-8A59-FDE22F436A14}"/>
                    </a:ext>
                  </a:extLst>
                </p:cNvPr>
                <p:cNvPicPr/>
                <p:nvPr/>
              </p:nvPicPr>
              <p:blipFill>
                <a:blip r:embed="rId199"/>
                <a:stretch>
                  <a:fillRect/>
                </a:stretch>
              </p:blipFill>
              <p:spPr>
                <a:xfrm>
                  <a:off x="9904030" y="1858783"/>
                  <a:ext cx="16560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71" name="Ink 70">
                  <a:extLst>
                    <a:ext uri="{FF2B5EF4-FFF2-40B4-BE49-F238E27FC236}">
                      <a16:creationId xmlns:a16="http://schemas.microsoft.com/office/drawing/2014/main" id="{4F6456B3-3E66-D249-9443-3EE2AF264D05}"/>
                    </a:ext>
                  </a:extLst>
                </p14:cNvPr>
                <p14:cNvContentPartPr/>
                <p14:nvPr/>
              </p14:nvContentPartPr>
              <p14:xfrm>
                <a:off x="10134430" y="1853023"/>
                <a:ext cx="34920" cy="226080"/>
              </p14:xfrm>
            </p:contentPart>
          </mc:Choice>
          <mc:Fallback>
            <p:pic>
              <p:nvPicPr>
                <p:cNvPr id="71" name="Ink 70">
                  <a:extLst>
                    <a:ext uri="{FF2B5EF4-FFF2-40B4-BE49-F238E27FC236}">
                      <a16:creationId xmlns:a16="http://schemas.microsoft.com/office/drawing/2014/main" id="{4F6456B3-3E66-D249-9443-3EE2AF264D05}"/>
                    </a:ext>
                  </a:extLst>
                </p:cNvPr>
                <p:cNvPicPr/>
                <p:nvPr/>
              </p:nvPicPr>
              <p:blipFill>
                <a:blip r:embed="rId201"/>
                <a:stretch>
                  <a:fillRect/>
                </a:stretch>
              </p:blipFill>
              <p:spPr>
                <a:xfrm>
                  <a:off x="10103830" y="1822063"/>
                  <a:ext cx="9612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72" name="Ink 71">
                  <a:extLst>
                    <a:ext uri="{FF2B5EF4-FFF2-40B4-BE49-F238E27FC236}">
                      <a16:creationId xmlns:a16="http://schemas.microsoft.com/office/drawing/2014/main" id="{0C28FFD4-8407-3142-A7A5-433E13C6BE3C}"/>
                    </a:ext>
                  </a:extLst>
                </p14:cNvPr>
                <p14:cNvContentPartPr/>
                <p14:nvPr/>
              </p14:nvContentPartPr>
              <p14:xfrm>
                <a:off x="10325950" y="2051023"/>
                <a:ext cx="28080" cy="101160"/>
              </p14:xfrm>
            </p:contentPart>
          </mc:Choice>
          <mc:Fallback>
            <p:pic>
              <p:nvPicPr>
                <p:cNvPr id="72" name="Ink 71">
                  <a:extLst>
                    <a:ext uri="{FF2B5EF4-FFF2-40B4-BE49-F238E27FC236}">
                      <a16:creationId xmlns:a16="http://schemas.microsoft.com/office/drawing/2014/main" id="{0C28FFD4-8407-3142-A7A5-433E13C6BE3C}"/>
                    </a:ext>
                  </a:extLst>
                </p:cNvPr>
                <p:cNvPicPr/>
                <p:nvPr/>
              </p:nvPicPr>
              <p:blipFill>
                <a:blip r:embed="rId203"/>
                <a:stretch>
                  <a:fillRect/>
                </a:stretch>
              </p:blipFill>
              <p:spPr>
                <a:xfrm>
                  <a:off x="10295350" y="2020423"/>
                  <a:ext cx="892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74" name="Ink 73">
                  <a:extLst>
                    <a:ext uri="{FF2B5EF4-FFF2-40B4-BE49-F238E27FC236}">
                      <a16:creationId xmlns:a16="http://schemas.microsoft.com/office/drawing/2014/main" id="{E8E39DBB-5457-8340-9A7A-EBB285F7C10C}"/>
                    </a:ext>
                  </a:extLst>
                </p14:cNvPr>
                <p14:cNvContentPartPr/>
                <p14:nvPr/>
              </p14:nvContentPartPr>
              <p14:xfrm>
                <a:off x="10511350" y="1846543"/>
                <a:ext cx="132840" cy="190440"/>
              </p14:xfrm>
            </p:contentPart>
          </mc:Choice>
          <mc:Fallback>
            <p:pic>
              <p:nvPicPr>
                <p:cNvPr id="74" name="Ink 73">
                  <a:extLst>
                    <a:ext uri="{FF2B5EF4-FFF2-40B4-BE49-F238E27FC236}">
                      <a16:creationId xmlns:a16="http://schemas.microsoft.com/office/drawing/2014/main" id="{E8E39DBB-5457-8340-9A7A-EBB285F7C10C}"/>
                    </a:ext>
                  </a:extLst>
                </p:cNvPr>
                <p:cNvPicPr/>
                <p:nvPr/>
              </p:nvPicPr>
              <p:blipFill>
                <a:blip r:embed="rId205"/>
                <a:stretch>
                  <a:fillRect/>
                </a:stretch>
              </p:blipFill>
              <p:spPr>
                <a:xfrm>
                  <a:off x="10480390" y="1815943"/>
                  <a:ext cx="19404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75" name="Ink 74">
                  <a:extLst>
                    <a:ext uri="{FF2B5EF4-FFF2-40B4-BE49-F238E27FC236}">
                      <a16:creationId xmlns:a16="http://schemas.microsoft.com/office/drawing/2014/main" id="{8CA6BF02-ED8B-DC4B-9E2D-120AB14F91C6}"/>
                    </a:ext>
                  </a:extLst>
                </p14:cNvPr>
                <p14:cNvContentPartPr/>
                <p14:nvPr/>
              </p14:nvContentPartPr>
              <p14:xfrm>
                <a:off x="10720870" y="1834303"/>
                <a:ext cx="181080" cy="146160"/>
              </p14:xfrm>
            </p:contentPart>
          </mc:Choice>
          <mc:Fallback>
            <p:pic>
              <p:nvPicPr>
                <p:cNvPr id="75" name="Ink 74">
                  <a:extLst>
                    <a:ext uri="{FF2B5EF4-FFF2-40B4-BE49-F238E27FC236}">
                      <a16:creationId xmlns:a16="http://schemas.microsoft.com/office/drawing/2014/main" id="{8CA6BF02-ED8B-DC4B-9E2D-120AB14F91C6}"/>
                    </a:ext>
                  </a:extLst>
                </p:cNvPr>
                <p:cNvPicPr/>
                <p:nvPr/>
              </p:nvPicPr>
              <p:blipFill>
                <a:blip r:embed="rId207"/>
                <a:stretch>
                  <a:fillRect/>
                </a:stretch>
              </p:blipFill>
              <p:spPr>
                <a:xfrm>
                  <a:off x="10690270" y="1803703"/>
                  <a:ext cx="24228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76" name="Ink 75">
                  <a:extLst>
                    <a:ext uri="{FF2B5EF4-FFF2-40B4-BE49-F238E27FC236}">
                      <a16:creationId xmlns:a16="http://schemas.microsoft.com/office/drawing/2014/main" id="{C3223B52-BE17-8145-AD5D-8624811A93B4}"/>
                    </a:ext>
                  </a:extLst>
                </p14:cNvPr>
                <p14:cNvContentPartPr/>
                <p14:nvPr/>
              </p14:nvContentPartPr>
              <p14:xfrm>
                <a:off x="10945510" y="1973263"/>
                <a:ext cx="52200" cy="106560"/>
              </p14:xfrm>
            </p:contentPart>
          </mc:Choice>
          <mc:Fallback>
            <p:pic>
              <p:nvPicPr>
                <p:cNvPr id="76" name="Ink 75">
                  <a:extLst>
                    <a:ext uri="{FF2B5EF4-FFF2-40B4-BE49-F238E27FC236}">
                      <a16:creationId xmlns:a16="http://schemas.microsoft.com/office/drawing/2014/main" id="{C3223B52-BE17-8145-AD5D-8624811A93B4}"/>
                    </a:ext>
                  </a:extLst>
                </p:cNvPr>
                <p:cNvPicPr/>
                <p:nvPr/>
              </p:nvPicPr>
              <p:blipFill>
                <a:blip r:embed="rId209"/>
                <a:stretch>
                  <a:fillRect/>
                </a:stretch>
              </p:blipFill>
              <p:spPr>
                <a:xfrm>
                  <a:off x="10914550" y="1942663"/>
                  <a:ext cx="11340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77" name="Ink 76">
                  <a:extLst>
                    <a:ext uri="{FF2B5EF4-FFF2-40B4-BE49-F238E27FC236}">
                      <a16:creationId xmlns:a16="http://schemas.microsoft.com/office/drawing/2014/main" id="{6346AD1C-2F06-AE43-BBB1-9FDCAB7B7898}"/>
                    </a:ext>
                  </a:extLst>
                </p14:cNvPr>
                <p14:cNvContentPartPr/>
                <p14:nvPr/>
              </p14:nvContentPartPr>
              <p14:xfrm>
                <a:off x="11038750" y="1792183"/>
                <a:ext cx="107640" cy="155160"/>
              </p14:xfrm>
            </p:contentPart>
          </mc:Choice>
          <mc:Fallback>
            <p:pic>
              <p:nvPicPr>
                <p:cNvPr id="77" name="Ink 76">
                  <a:extLst>
                    <a:ext uri="{FF2B5EF4-FFF2-40B4-BE49-F238E27FC236}">
                      <a16:creationId xmlns:a16="http://schemas.microsoft.com/office/drawing/2014/main" id="{6346AD1C-2F06-AE43-BBB1-9FDCAB7B7898}"/>
                    </a:ext>
                  </a:extLst>
                </p:cNvPr>
                <p:cNvPicPr/>
                <p:nvPr/>
              </p:nvPicPr>
              <p:blipFill>
                <a:blip r:embed="rId211"/>
                <a:stretch>
                  <a:fillRect/>
                </a:stretch>
              </p:blipFill>
              <p:spPr>
                <a:xfrm>
                  <a:off x="11008150" y="1761583"/>
                  <a:ext cx="16884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78" name="Ink 77">
                  <a:extLst>
                    <a:ext uri="{FF2B5EF4-FFF2-40B4-BE49-F238E27FC236}">
                      <a16:creationId xmlns:a16="http://schemas.microsoft.com/office/drawing/2014/main" id="{0042A2F2-FE50-4646-ABA5-F26640FC42EB}"/>
                    </a:ext>
                  </a:extLst>
                </p14:cNvPr>
                <p14:cNvContentPartPr/>
                <p14:nvPr/>
              </p14:nvContentPartPr>
              <p14:xfrm>
                <a:off x="11221990" y="1787503"/>
                <a:ext cx="104760" cy="187560"/>
              </p14:xfrm>
            </p:contentPart>
          </mc:Choice>
          <mc:Fallback>
            <p:pic>
              <p:nvPicPr>
                <p:cNvPr id="78" name="Ink 77">
                  <a:extLst>
                    <a:ext uri="{FF2B5EF4-FFF2-40B4-BE49-F238E27FC236}">
                      <a16:creationId xmlns:a16="http://schemas.microsoft.com/office/drawing/2014/main" id="{0042A2F2-FE50-4646-ABA5-F26640FC42EB}"/>
                    </a:ext>
                  </a:extLst>
                </p:cNvPr>
                <p:cNvPicPr/>
                <p:nvPr/>
              </p:nvPicPr>
              <p:blipFill>
                <a:blip r:embed="rId213"/>
                <a:stretch>
                  <a:fillRect/>
                </a:stretch>
              </p:blipFill>
              <p:spPr>
                <a:xfrm>
                  <a:off x="11191390" y="1756903"/>
                  <a:ext cx="16632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79" name="Ink 78">
                  <a:extLst>
                    <a:ext uri="{FF2B5EF4-FFF2-40B4-BE49-F238E27FC236}">
                      <a16:creationId xmlns:a16="http://schemas.microsoft.com/office/drawing/2014/main" id="{579EC697-3D30-DB40-B71D-5D7087204DD5}"/>
                    </a:ext>
                  </a:extLst>
                </p14:cNvPr>
                <p14:cNvContentPartPr/>
                <p14:nvPr/>
              </p14:nvContentPartPr>
              <p14:xfrm>
                <a:off x="11384350" y="1959583"/>
                <a:ext cx="15840" cy="133200"/>
              </p14:xfrm>
            </p:contentPart>
          </mc:Choice>
          <mc:Fallback>
            <p:pic>
              <p:nvPicPr>
                <p:cNvPr id="79" name="Ink 78">
                  <a:extLst>
                    <a:ext uri="{FF2B5EF4-FFF2-40B4-BE49-F238E27FC236}">
                      <a16:creationId xmlns:a16="http://schemas.microsoft.com/office/drawing/2014/main" id="{579EC697-3D30-DB40-B71D-5D7087204DD5}"/>
                    </a:ext>
                  </a:extLst>
                </p:cNvPr>
                <p:cNvPicPr/>
                <p:nvPr/>
              </p:nvPicPr>
              <p:blipFill>
                <a:blip r:embed="rId215"/>
                <a:stretch>
                  <a:fillRect/>
                </a:stretch>
              </p:blipFill>
              <p:spPr>
                <a:xfrm>
                  <a:off x="11353750" y="1928983"/>
                  <a:ext cx="7704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81" name="Ink 80">
                  <a:extLst>
                    <a:ext uri="{FF2B5EF4-FFF2-40B4-BE49-F238E27FC236}">
                      <a16:creationId xmlns:a16="http://schemas.microsoft.com/office/drawing/2014/main" id="{F57FC1AB-BB3A-5B4F-99EB-DC078CAB9805}"/>
                    </a:ext>
                  </a:extLst>
                </p14:cNvPr>
                <p14:cNvContentPartPr/>
                <p14:nvPr/>
              </p14:nvContentPartPr>
              <p14:xfrm>
                <a:off x="11478670" y="1800463"/>
                <a:ext cx="104760" cy="145800"/>
              </p14:xfrm>
            </p:contentPart>
          </mc:Choice>
          <mc:Fallback>
            <p:pic>
              <p:nvPicPr>
                <p:cNvPr id="81" name="Ink 80">
                  <a:extLst>
                    <a:ext uri="{FF2B5EF4-FFF2-40B4-BE49-F238E27FC236}">
                      <a16:creationId xmlns:a16="http://schemas.microsoft.com/office/drawing/2014/main" id="{F57FC1AB-BB3A-5B4F-99EB-DC078CAB9805}"/>
                    </a:ext>
                  </a:extLst>
                </p:cNvPr>
                <p:cNvPicPr/>
                <p:nvPr/>
              </p:nvPicPr>
              <p:blipFill>
                <a:blip r:embed="rId217"/>
                <a:stretch>
                  <a:fillRect/>
                </a:stretch>
              </p:blipFill>
              <p:spPr>
                <a:xfrm>
                  <a:off x="11448070" y="1769863"/>
                  <a:ext cx="16596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82" name="Ink 81">
                  <a:extLst>
                    <a:ext uri="{FF2B5EF4-FFF2-40B4-BE49-F238E27FC236}">
                      <a16:creationId xmlns:a16="http://schemas.microsoft.com/office/drawing/2014/main" id="{1CE12D8A-3700-D640-AE1C-5BFFF1852C46}"/>
                    </a:ext>
                  </a:extLst>
                </p14:cNvPr>
                <p14:cNvContentPartPr/>
                <p14:nvPr/>
              </p14:nvContentPartPr>
              <p14:xfrm>
                <a:off x="11687470" y="1746463"/>
                <a:ext cx="100440" cy="230040"/>
              </p14:xfrm>
            </p:contentPart>
          </mc:Choice>
          <mc:Fallback>
            <p:pic>
              <p:nvPicPr>
                <p:cNvPr id="82" name="Ink 81">
                  <a:extLst>
                    <a:ext uri="{FF2B5EF4-FFF2-40B4-BE49-F238E27FC236}">
                      <a16:creationId xmlns:a16="http://schemas.microsoft.com/office/drawing/2014/main" id="{1CE12D8A-3700-D640-AE1C-5BFFF1852C46}"/>
                    </a:ext>
                  </a:extLst>
                </p:cNvPr>
                <p:cNvPicPr/>
                <p:nvPr/>
              </p:nvPicPr>
              <p:blipFill>
                <a:blip r:embed="rId219"/>
                <a:stretch>
                  <a:fillRect/>
                </a:stretch>
              </p:blipFill>
              <p:spPr>
                <a:xfrm>
                  <a:off x="11656870" y="1715503"/>
                  <a:ext cx="16164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83" name="Ink 82">
                  <a:extLst>
                    <a:ext uri="{FF2B5EF4-FFF2-40B4-BE49-F238E27FC236}">
                      <a16:creationId xmlns:a16="http://schemas.microsoft.com/office/drawing/2014/main" id="{0370C2DC-7D1B-964D-B55C-EE3E103DA3E0}"/>
                    </a:ext>
                  </a:extLst>
                </p14:cNvPr>
                <p14:cNvContentPartPr/>
                <p14:nvPr/>
              </p14:nvContentPartPr>
              <p14:xfrm>
                <a:off x="11819950" y="1963903"/>
                <a:ext cx="9360" cy="106560"/>
              </p14:xfrm>
            </p:contentPart>
          </mc:Choice>
          <mc:Fallback>
            <p:pic>
              <p:nvPicPr>
                <p:cNvPr id="83" name="Ink 82">
                  <a:extLst>
                    <a:ext uri="{FF2B5EF4-FFF2-40B4-BE49-F238E27FC236}">
                      <a16:creationId xmlns:a16="http://schemas.microsoft.com/office/drawing/2014/main" id="{0370C2DC-7D1B-964D-B55C-EE3E103DA3E0}"/>
                    </a:ext>
                  </a:extLst>
                </p:cNvPr>
                <p:cNvPicPr/>
                <p:nvPr/>
              </p:nvPicPr>
              <p:blipFill>
                <a:blip r:embed="rId221"/>
                <a:stretch>
                  <a:fillRect/>
                </a:stretch>
              </p:blipFill>
              <p:spPr>
                <a:xfrm>
                  <a:off x="11789350" y="1932943"/>
                  <a:ext cx="705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84" name="Ink 83">
                  <a:extLst>
                    <a:ext uri="{FF2B5EF4-FFF2-40B4-BE49-F238E27FC236}">
                      <a16:creationId xmlns:a16="http://schemas.microsoft.com/office/drawing/2014/main" id="{2AF92B00-8A04-254F-A66E-C56B313C8ABD}"/>
                    </a:ext>
                  </a:extLst>
                </p14:cNvPr>
                <p14:cNvContentPartPr/>
                <p14:nvPr/>
              </p14:nvContentPartPr>
              <p14:xfrm>
                <a:off x="11921830" y="1791463"/>
                <a:ext cx="99720" cy="177480"/>
              </p14:xfrm>
            </p:contentPart>
          </mc:Choice>
          <mc:Fallback>
            <p:pic>
              <p:nvPicPr>
                <p:cNvPr id="84" name="Ink 83">
                  <a:extLst>
                    <a:ext uri="{FF2B5EF4-FFF2-40B4-BE49-F238E27FC236}">
                      <a16:creationId xmlns:a16="http://schemas.microsoft.com/office/drawing/2014/main" id="{2AF92B00-8A04-254F-A66E-C56B313C8ABD}"/>
                    </a:ext>
                  </a:extLst>
                </p:cNvPr>
                <p:cNvPicPr/>
                <p:nvPr/>
              </p:nvPicPr>
              <p:blipFill>
                <a:blip r:embed="rId223"/>
                <a:stretch>
                  <a:fillRect/>
                </a:stretch>
              </p:blipFill>
              <p:spPr>
                <a:xfrm>
                  <a:off x="11891230" y="1760863"/>
                  <a:ext cx="16092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85" name="Ink 84">
                  <a:extLst>
                    <a:ext uri="{FF2B5EF4-FFF2-40B4-BE49-F238E27FC236}">
                      <a16:creationId xmlns:a16="http://schemas.microsoft.com/office/drawing/2014/main" id="{521811A6-BCB3-0B4D-953A-BB8454092548}"/>
                    </a:ext>
                  </a:extLst>
                </p14:cNvPr>
                <p14:cNvContentPartPr/>
                <p14:nvPr/>
              </p14:nvContentPartPr>
              <p14:xfrm>
                <a:off x="12077350" y="1782463"/>
                <a:ext cx="97560" cy="254880"/>
              </p14:xfrm>
            </p:contentPart>
          </mc:Choice>
          <mc:Fallback>
            <p:pic>
              <p:nvPicPr>
                <p:cNvPr id="85" name="Ink 84">
                  <a:extLst>
                    <a:ext uri="{FF2B5EF4-FFF2-40B4-BE49-F238E27FC236}">
                      <a16:creationId xmlns:a16="http://schemas.microsoft.com/office/drawing/2014/main" id="{521811A6-BCB3-0B4D-953A-BB8454092548}"/>
                    </a:ext>
                  </a:extLst>
                </p:cNvPr>
                <p:cNvPicPr/>
                <p:nvPr/>
              </p:nvPicPr>
              <p:blipFill>
                <a:blip r:embed="rId225"/>
                <a:stretch>
                  <a:fillRect/>
                </a:stretch>
              </p:blipFill>
              <p:spPr>
                <a:xfrm>
                  <a:off x="12046750" y="1751863"/>
                  <a:ext cx="15876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6" name="Ink 135">
                  <a:extLst>
                    <a:ext uri="{FF2B5EF4-FFF2-40B4-BE49-F238E27FC236}">
                      <a16:creationId xmlns:a16="http://schemas.microsoft.com/office/drawing/2014/main" id="{8A9E83E5-0C8B-274B-8828-BE0AA55F6DCF}"/>
                    </a:ext>
                  </a:extLst>
                </p14:cNvPr>
                <p14:cNvContentPartPr/>
                <p14:nvPr/>
              </p14:nvContentPartPr>
              <p14:xfrm>
                <a:off x="8483830" y="1811623"/>
                <a:ext cx="68760" cy="545400"/>
              </p14:xfrm>
            </p:contentPart>
          </mc:Choice>
          <mc:Fallback>
            <p:pic>
              <p:nvPicPr>
                <p:cNvPr id="136" name="Ink 135">
                  <a:extLst>
                    <a:ext uri="{FF2B5EF4-FFF2-40B4-BE49-F238E27FC236}">
                      <a16:creationId xmlns:a16="http://schemas.microsoft.com/office/drawing/2014/main" id="{8A9E83E5-0C8B-274B-8828-BE0AA55F6DCF}"/>
                    </a:ext>
                  </a:extLst>
                </p:cNvPr>
                <p:cNvPicPr/>
                <p:nvPr/>
              </p:nvPicPr>
              <p:blipFill>
                <a:blip r:embed="rId227"/>
                <a:stretch>
                  <a:fillRect/>
                </a:stretch>
              </p:blipFill>
              <p:spPr>
                <a:xfrm>
                  <a:off x="8453230" y="1780663"/>
                  <a:ext cx="129960" cy="6069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7" name="Ink 136">
                  <a:extLst>
                    <a:ext uri="{FF2B5EF4-FFF2-40B4-BE49-F238E27FC236}">
                      <a16:creationId xmlns:a16="http://schemas.microsoft.com/office/drawing/2014/main" id="{5E45AC02-31D2-AD43-9668-90E1BCD4E404}"/>
                    </a:ext>
                  </a:extLst>
                </p14:cNvPr>
                <p14:cNvContentPartPr/>
                <p14:nvPr/>
              </p14:nvContentPartPr>
              <p14:xfrm>
                <a:off x="8510830" y="1682023"/>
                <a:ext cx="1268280" cy="595080"/>
              </p14:xfrm>
            </p:contentPart>
          </mc:Choice>
          <mc:Fallback>
            <p:pic>
              <p:nvPicPr>
                <p:cNvPr id="137" name="Ink 136">
                  <a:extLst>
                    <a:ext uri="{FF2B5EF4-FFF2-40B4-BE49-F238E27FC236}">
                      <a16:creationId xmlns:a16="http://schemas.microsoft.com/office/drawing/2014/main" id="{5E45AC02-31D2-AD43-9668-90E1BCD4E404}"/>
                    </a:ext>
                  </a:extLst>
                </p:cNvPr>
                <p:cNvPicPr/>
                <p:nvPr/>
              </p:nvPicPr>
              <p:blipFill>
                <a:blip r:embed="rId229"/>
                <a:stretch>
                  <a:fillRect/>
                </a:stretch>
              </p:blipFill>
              <p:spPr>
                <a:xfrm>
                  <a:off x="8480230" y="1651423"/>
                  <a:ext cx="1329480" cy="6562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9" name="Ink 138">
                  <a:extLst>
                    <a:ext uri="{FF2B5EF4-FFF2-40B4-BE49-F238E27FC236}">
                      <a16:creationId xmlns:a16="http://schemas.microsoft.com/office/drawing/2014/main" id="{FD6289D0-75AC-CD42-A22B-1FD51CFA8ED6}"/>
                    </a:ext>
                  </a:extLst>
                </p14:cNvPr>
                <p14:cNvContentPartPr/>
                <p14:nvPr/>
              </p14:nvContentPartPr>
              <p14:xfrm>
                <a:off x="9081790" y="3375103"/>
                <a:ext cx="260640" cy="223560"/>
              </p14:xfrm>
            </p:contentPart>
          </mc:Choice>
          <mc:Fallback>
            <p:pic>
              <p:nvPicPr>
                <p:cNvPr id="139" name="Ink 138">
                  <a:extLst>
                    <a:ext uri="{FF2B5EF4-FFF2-40B4-BE49-F238E27FC236}">
                      <a16:creationId xmlns:a16="http://schemas.microsoft.com/office/drawing/2014/main" id="{FD6289D0-75AC-CD42-A22B-1FD51CFA8ED6}"/>
                    </a:ext>
                  </a:extLst>
                </p:cNvPr>
                <p:cNvPicPr/>
                <p:nvPr/>
              </p:nvPicPr>
              <p:blipFill>
                <a:blip r:embed="rId231"/>
                <a:stretch>
                  <a:fillRect/>
                </a:stretch>
              </p:blipFill>
              <p:spPr>
                <a:xfrm>
                  <a:off x="9051190" y="3344503"/>
                  <a:ext cx="32220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0" name="Ink 139">
                  <a:extLst>
                    <a:ext uri="{FF2B5EF4-FFF2-40B4-BE49-F238E27FC236}">
                      <a16:creationId xmlns:a16="http://schemas.microsoft.com/office/drawing/2014/main" id="{10CDEEB9-AC3F-7F49-9C6D-EBD8283AD454}"/>
                    </a:ext>
                  </a:extLst>
                </p14:cNvPr>
                <p14:cNvContentPartPr/>
                <p14:nvPr/>
              </p14:nvContentPartPr>
              <p14:xfrm>
                <a:off x="9389950" y="3316783"/>
                <a:ext cx="182160" cy="245520"/>
              </p14:xfrm>
            </p:contentPart>
          </mc:Choice>
          <mc:Fallback>
            <p:pic>
              <p:nvPicPr>
                <p:cNvPr id="140" name="Ink 139">
                  <a:extLst>
                    <a:ext uri="{FF2B5EF4-FFF2-40B4-BE49-F238E27FC236}">
                      <a16:creationId xmlns:a16="http://schemas.microsoft.com/office/drawing/2014/main" id="{10CDEEB9-AC3F-7F49-9C6D-EBD8283AD454}"/>
                    </a:ext>
                  </a:extLst>
                </p:cNvPr>
                <p:cNvPicPr/>
                <p:nvPr/>
              </p:nvPicPr>
              <p:blipFill>
                <a:blip r:embed="rId233"/>
                <a:stretch>
                  <a:fillRect/>
                </a:stretch>
              </p:blipFill>
              <p:spPr>
                <a:xfrm>
                  <a:off x="9359350" y="3286183"/>
                  <a:ext cx="24336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1" name="Ink 140">
                  <a:extLst>
                    <a:ext uri="{FF2B5EF4-FFF2-40B4-BE49-F238E27FC236}">
                      <a16:creationId xmlns:a16="http://schemas.microsoft.com/office/drawing/2014/main" id="{D1477733-29D1-5445-88DB-C54014A7CBE2}"/>
                    </a:ext>
                  </a:extLst>
                </p14:cNvPr>
                <p14:cNvContentPartPr/>
                <p14:nvPr/>
              </p14:nvContentPartPr>
              <p14:xfrm>
                <a:off x="9682990" y="3373303"/>
                <a:ext cx="164160" cy="50400"/>
              </p14:xfrm>
            </p:contentPart>
          </mc:Choice>
          <mc:Fallback>
            <p:pic>
              <p:nvPicPr>
                <p:cNvPr id="141" name="Ink 140">
                  <a:extLst>
                    <a:ext uri="{FF2B5EF4-FFF2-40B4-BE49-F238E27FC236}">
                      <a16:creationId xmlns:a16="http://schemas.microsoft.com/office/drawing/2014/main" id="{D1477733-29D1-5445-88DB-C54014A7CBE2}"/>
                    </a:ext>
                  </a:extLst>
                </p:cNvPr>
                <p:cNvPicPr/>
                <p:nvPr/>
              </p:nvPicPr>
              <p:blipFill>
                <a:blip r:embed="rId235"/>
                <a:stretch>
                  <a:fillRect/>
                </a:stretch>
              </p:blipFill>
              <p:spPr>
                <a:xfrm>
                  <a:off x="9652390" y="3342703"/>
                  <a:ext cx="2257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2" name="Ink 141">
                  <a:extLst>
                    <a:ext uri="{FF2B5EF4-FFF2-40B4-BE49-F238E27FC236}">
                      <a16:creationId xmlns:a16="http://schemas.microsoft.com/office/drawing/2014/main" id="{F60007E6-3664-534B-AA25-E54FFF92AF24}"/>
                    </a:ext>
                  </a:extLst>
                </p14:cNvPr>
                <p14:cNvContentPartPr/>
                <p14:nvPr/>
              </p14:nvContentPartPr>
              <p14:xfrm>
                <a:off x="9767950" y="3304903"/>
                <a:ext cx="54720" cy="305640"/>
              </p14:xfrm>
            </p:contentPart>
          </mc:Choice>
          <mc:Fallback>
            <p:pic>
              <p:nvPicPr>
                <p:cNvPr id="142" name="Ink 141">
                  <a:extLst>
                    <a:ext uri="{FF2B5EF4-FFF2-40B4-BE49-F238E27FC236}">
                      <a16:creationId xmlns:a16="http://schemas.microsoft.com/office/drawing/2014/main" id="{F60007E6-3664-534B-AA25-E54FFF92AF24}"/>
                    </a:ext>
                  </a:extLst>
                </p:cNvPr>
                <p:cNvPicPr/>
                <p:nvPr/>
              </p:nvPicPr>
              <p:blipFill>
                <a:blip r:embed="rId237"/>
                <a:stretch>
                  <a:fillRect/>
                </a:stretch>
              </p:blipFill>
              <p:spPr>
                <a:xfrm>
                  <a:off x="9737350" y="3274303"/>
                  <a:ext cx="11592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3" name="Ink 142">
                  <a:extLst>
                    <a:ext uri="{FF2B5EF4-FFF2-40B4-BE49-F238E27FC236}">
                      <a16:creationId xmlns:a16="http://schemas.microsoft.com/office/drawing/2014/main" id="{FCB1567A-7908-E24A-9B16-21DFD6C13A18}"/>
                    </a:ext>
                  </a:extLst>
                </p14:cNvPr>
                <p14:cNvContentPartPr/>
                <p14:nvPr/>
              </p14:nvContentPartPr>
              <p14:xfrm>
                <a:off x="9930670" y="3271423"/>
                <a:ext cx="219600" cy="190800"/>
              </p14:xfrm>
            </p:contentPart>
          </mc:Choice>
          <mc:Fallback>
            <p:pic>
              <p:nvPicPr>
                <p:cNvPr id="143" name="Ink 142">
                  <a:extLst>
                    <a:ext uri="{FF2B5EF4-FFF2-40B4-BE49-F238E27FC236}">
                      <a16:creationId xmlns:a16="http://schemas.microsoft.com/office/drawing/2014/main" id="{FCB1567A-7908-E24A-9B16-21DFD6C13A18}"/>
                    </a:ext>
                  </a:extLst>
                </p:cNvPr>
                <p:cNvPicPr/>
                <p:nvPr/>
              </p:nvPicPr>
              <p:blipFill>
                <a:blip r:embed="rId239"/>
                <a:stretch>
                  <a:fillRect/>
                </a:stretch>
              </p:blipFill>
              <p:spPr>
                <a:xfrm>
                  <a:off x="9900070" y="3240823"/>
                  <a:ext cx="2808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4" name="Ink 143">
                  <a:extLst>
                    <a:ext uri="{FF2B5EF4-FFF2-40B4-BE49-F238E27FC236}">
                      <a16:creationId xmlns:a16="http://schemas.microsoft.com/office/drawing/2014/main" id="{9548DEC9-B485-AB4A-BBAD-E0EDDF207322}"/>
                    </a:ext>
                  </a:extLst>
                </p14:cNvPr>
                <p14:cNvContentPartPr/>
                <p14:nvPr/>
              </p14:nvContentPartPr>
              <p14:xfrm>
                <a:off x="10172230" y="3199783"/>
                <a:ext cx="169920" cy="273240"/>
              </p14:xfrm>
            </p:contentPart>
          </mc:Choice>
          <mc:Fallback>
            <p:pic>
              <p:nvPicPr>
                <p:cNvPr id="144" name="Ink 143">
                  <a:extLst>
                    <a:ext uri="{FF2B5EF4-FFF2-40B4-BE49-F238E27FC236}">
                      <a16:creationId xmlns:a16="http://schemas.microsoft.com/office/drawing/2014/main" id="{9548DEC9-B485-AB4A-BBAD-E0EDDF207322}"/>
                    </a:ext>
                  </a:extLst>
                </p:cNvPr>
                <p:cNvPicPr/>
                <p:nvPr/>
              </p:nvPicPr>
              <p:blipFill>
                <a:blip r:embed="rId241"/>
                <a:stretch>
                  <a:fillRect/>
                </a:stretch>
              </p:blipFill>
              <p:spPr>
                <a:xfrm>
                  <a:off x="10141630" y="3169183"/>
                  <a:ext cx="23112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5" name="Ink 144">
                  <a:extLst>
                    <a:ext uri="{FF2B5EF4-FFF2-40B4-BE49-F238E27FC236}">
                      <a16:creationId xmlns:a16="http://schemas.microsoft.com/office/drawing/2014/main" id="{1C927BEF-2B47-0F48-BD9B-581628DBA831}"/>
                    </a:ext>
                  </a:extLst>
                </p14:cNvPr>
                <p14:cNvContentPartPr/>
                <p14:nvPr/>
              </p14:nvContentPartPr>
              <p14:xfrm>
                <a:off x="9079270" y="3529543"/>
                <a:ext cx="1340640" cy="257760"/>
              </p14:xfrm>
            </p:contentPart>
          </mc:Choice>
          <mc:Fallback>
            <p:pic>
              <p:nvPicPr>
                <p:cNvPr id="145" name="Ink 144">
                  <a:extLst>
                    <a:ext uri="{FF2B5EF4-FFF2-40B4-BE49-F238E27FC236}">
                      <a16:creationId xmlns:a16="http://schemas.microsoft.com/office/drawing/2014/main" id="{1C927BEF-2B47-0F48-BD9B-581628DBA831}"/>
                    </a:ext>
                  </a:extLst>
                </p:cNvPr>
                <p:cNvPicPr/>
                <p:nvPr/>
              </p:nvPicPr>
              <p:blipFill>
                <a:blip r:embed="rId243"/>
                <a:stretch>
                  <a:fillRect/>
                </a:stretch>
              </p:blipFill>
              <p:spPr>
                <a:xfrm>
                  <a:off x="9048670" y="3498943"/>
                  <a:ext cx="140184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6" name="Ink 145">
                  <a:extLst>
                    <a:ext uri="{FF2B5EF4-FFF2-40B4-BE49-F238E27FC236}">
                      <a16:creationId xmlns:a16="http://schemas.microsoft.com/office/drawing/2014/main" id="{9291A1D4-8C7E-F545-BBF7-FBD5F422210E}"/>
                    </a:ext>
                  </a:extLst>
                </p14:cNvPr>
                <p14:cNvContentPartPr/>
                <p14:nvPr/>
              </p14:nvContentPartPr>
              <p14:xfrm>
                <a:off x="9588670" y="3824383"/>
                <a:ext cx="275040" cy="241920"/>
              </p14:xfrm>
            </p:contentPart>
          </mc:Choice>
          <mc:Fallback>
            <p:pic>
              <p:nvPicPr>
                <p:cNvPr id="146" name="Ink 145">
                  <a:extLst>
                    <a:ext uri="{FF2B5EF4-FFF2-40B4-BE49-F238E27FC236}">
                      <a16:creationId xmlns:a16="http://schemas.microsoft.com/office/drawing/2014/main" id="{9291A1D4-8C7E-F545-BBF7-FBD5F422210E}"/>
                    </a:ext>
                  </a:extLst>
                </p:cNvPr>
                <p:cNvPicPr/>
                <p:nvPr/>
              </p:nvPicPr>
              <p:blipFill>
                <a:blip r:embed="rId245"/>
                <a:stretch>
                  <a:fillRect/>
                </a:stretch>
              </p:blipFill>
              <p:spPr>
                <a:xfrm>
                  <a:off x="9558070" y="3793423"/>
                  <a:ext cx="33660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7" name="Ink 146">
                  <a:extLst>
                    <a:ext uri="{FF2B5EF4-FFF2-40B4-BE49-F238E27FC236}">
                      <a16:creationId xmlns:a16="http://schemas.microsoft.com/office/drawing/2014/main" id="{44CD7A1E-0671-8F4D-805B-08953920B7FE}"/>
                    </a:ext>
                  </a:extLst>
                </p14:cNvPr>
                <p14:cNvContentPartPr/>
                <p14:nvPr/>
              </p14:nvContentPartPr>
              <p14:xfrm>
                <a:off x="10746430" y="3443863"/>
                <a:ext cx="171360" cy="19800"/>
              </p14:xfrm>
            </p:contentPart>
          </mc:Choice>
          <mc:Fallback>
            <p:pic>
              <p:nvPicPr>
                <p:cNvPr id="147" name="Ink 146">
                  <a:extLst>
                    <a:ext uri="{FF2B5EF4-FFF2-40B4-BE49-F238E27FC236}">
                      <a16:creationId xmlns:a16="http://schemas.microsoft.com/office/drawing/2014/main" id="{44CD7A1E-0671-8F4D-805B-08953920B7FE}"/>
                    </a:ext>
                  </a:extLst>
                </p:cNvPr>
                <p:cNvPicPr/>
                <p:nvPr/>
              </p:nvPicPr>
              <p:blipFill>
                <a:blip r:embed="rId247"/>
                <a:stretch>
                  <a:fillRect/>
                </a:stretch>
              </p:blipFill>
              <p:spPr>
                <a:xfrm>
                  <a:off x="10715830" y="3412903"/>
                  <a:ext cx="23292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8" name="Ink 147">
                  <a:extLst>
                    <a:ext uri="{FF2B5EF4-FFF2-40B4-BE49-F238E27FC236}">
                      <a16:creationId xmlns:a16="http://schemas.microsoft.com/office/drawing/2014/main" id="{AE24F688-6A1C-C840-844D-05EE5DFE2F74}"/>
                    </a:ext>
                  </a:extLst>
                </p14:cNvPr>
                <p14:cNvContentPartPr/>
                <p14:nvPr/>
              </p14:nvContentPartPr>
              <p14:xfrm>
                <a:off x="10773790" y="3617743"/>
                <a:ext cx="167040" cy="31680"/>
              </p14:xfrm>
            </p:contentPart>
          </mc:Choice>
          <mc:Fallback>
            <p:pic>
              <p:nvPicPr>
                <p:cNvPr id="148" name="Ink 147">
                  <a:extLst>
                    <a:ext uri="{FF2B5EF4-FFF2-40B4-BE49-F238E27FC236}">
                      <a16:creationId xmlns:a16="http://schemas.microsoft.com/office/drawing/2014/main" id="{AE24F688-6A1C-C840-844D-05EE5DFE2F74}"/>
                    </a:ext>
                  </a:extLst>
                </p:cNvPr>
                <p:cNvPicPr/>
                <p:nvPr/>
              </p:nvPicPr>
              <p:blipFill>
                <a:blip r:embed="rId249"/>
                <a:stretch>
                  <a:fillRect/>
                </a:stretch>
              </p:blipFill>
              <p:spPr>
                <a:xfrm>
                  <a:off x="10743190" y="3587143"/>
                  <a:ext cx="22860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9" name="Ink 148">
                  <a:extLst>
                    <a:ext uri="{FF2B5EF4-FFF2-40B4-BE49-F238E27FC236}">
                      <a16:creationId xmlns:a16="http://schemas.microsoft.com/office/drawing/2014/main" id="{DF689042-2703-B540-AFE6-C63174968144}"/>
                    </a:ext>
                  </a:extLst>
                </p14:cNvPr>
                <p14:cNvContentPartPr/>
                <p14:nvPr/>
              </p14:nvContentPartPr>
              <p14:xfrm>
                <a:off x="11146390" y="3325063"/>
                <a:ext cx="324000" cy="216000"/>
              </p14:xfrm>
            </p:contentPart>
          </mc:Choice>
          <mc:Fallback>
            <p:pic>
              <p:nvPicPr>
                <p:cNvPr id="149" name="Ink 148">
                  <a:extLst>
                    <a:ext uri="{FF2B5EF4-FFF2-40B4-BE49-F238E27FC236}">
                      <a16:creationId xmlns:a16="http://schemas.microsoft.com/office/drawing/2014/main" id="{DF689042-2703-B540-AFE6-C63174968144}"/>
                    </a:ext>
                  </a:extLst>
                </p:cNvPr>
                <p:cNvPicPr/>
                <p:nvPr/>
              </p:nvPicPr>
              <p:blipFill>
                <a:blip r:embed="rId251"/>
                <a:stretch>
                  <a:fillRect/>
                </a:stretch>
              </p:blipFill>
              <p:spPr>
                <a:xfrm>
                  <a:off x="11115790" y="3294463"/>
                  <a:ext cx="38520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0" name="Ink 149">
                  <a:extLst>
                    <a:ext uri="{FF2B5EF4-FFF2-40B4-BE49-F238E27FC236}">
                      <a16:creationId xmlns:a16="http://schemas.microsoft.com/office/drawing/2014/main" id="{DFC2B8A0-461C-5F43-A54B-2E2181D0FC33}"/>
                    </a:ext>
                  </a:extLst>
                </p14:cNvPr>
                <p14:cNvContentPartPr/>
                <p14:nvPr/>
              </p14:nvContentPartPr>
              <p14:xfrm>
                <a:off x="11517910" y="3222463"/>
                <a:ext cx="134640" cy="246240"/>
              </p14:xfrm>
            </p:contentPart>
          </mc:Choice>
          <mc:Fallback>
            <p:pic>
              <p:nvPicPr>
                <p:cNvPr id="150" name="Ink 149">
                  <a:extLst>
                    <a:ext uri="{FF2B5EF4-FFF2-40B4-BE49-F238E27FC236}">
                      <a16:creationId xmlns:a16="http://schemas.microsoft.com/office/drawing/2014/main" id="{DFC2B8A0-461C-5F43-A54B-2E2181D0FC33}"/>
                    </a:ext>
                  </a:extLst>
                </p:cNvPr>
                <p:cNvPicPr/>
                <p:nvPr/>
              </p:nvPicPr>
              <p:blipFill>
                <a:blip r:embed="rId253"/>
                <a:stretch>
                  <a:fillRect/>
                </a:stretch>
              </p:blipFill>
              <p:spPr>
                <a:xfrm>
                  <a:off x="11487310" y="3191863"/>
                  <a:ext cx="19620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1" name="Ink 150">
                  <a:extLst>
                    <a:ext uri="{FF2B5EF4-FFF2-40B4-BE49-F238E27FC236}">
                      <a16:creationId xmlns:a16="http://schemas.microsoft.com/office/drawing/2014/main" id="{7FACCA0B-E3CD-6149-A06B-9BE8ADEF4BBA}"/>
                    </a:ext>
                  </a:extLst>
                </p14:cNvPr>
                <p14:cNvContentPartPr/>
                <p14:nvPr/>
              </p14:nvContentPartPr>
              <p14:xfrm>
                <a:off x="11710870" y="3286183"/>
                <a:ext cx="15840" cy="20880"/>
              </p14:xfrm>
            </p:contentPart>
          </mc:Choice>
          <mc:Fallback>
            <p:pic>
              <p:nvPicPr>
                <p:cNvPr id="151" name="Ink 150">
                  <a:extLst>
                    <a:ext uri="{FF2B5EF4-FFF2-40B4-BE49-F238E27FC236}">
                      <a16:creationId xmlns:a16="http://schemas.microsoft.com/office/drawing/2014/main" id="{7FACCA0B-E3CD-6149-A06B-9BE8ADEF4BBA}"/>
                    </a:ext>
                  </a:extLst>
                </p:cNvPr>
                <p:cNvPicPr/>
                <p:nvPr/>
              </p:nvPicPr>
              <p:blipFill>
                <a:blip r:embed="rId255"/>
                <a:stretch>
                  <a:fillRect/>
                </a:stretch>
              </p:blipFill>
              <p:spPr>
                <a:xfrm>
                  <a:off x="11680270" y="3255583"/>
                  <a:ext cx="7740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2" name="Ink 151">
                  <a:extLst>
                    <a:ext uri="{FF2B5EF4-FFF2-40B4-BE49-F238E27FC236}">
                      <a16:creationId xmlns:a16="http://schemas.microsoft.com/office/drawing/2014/main" id="{BDC09081-2034-3B4C-9C9C-6AA10FE4BA7F}"/>
                    </a:ext>
                  </a:extLst>
                </p14:cNvPr>
                <p14:cNvContentPartPr/>
                <p14:nvPr/>
              </p14:nvContentPartPr>
              <p14:xfrm>
                <a:off x="11846230" y="3156943"/>
                <a:ext cx="170640" cy="238320"/>
              </p14:xfrm>
            </p:contentPart>
          </mc:Choice>
          <mc:Fallback>
            <p:pic>
              <p:nvPicPr>
                <p:cNvPr id="152" name="Ink 151">
                  <a:extLst>
                    <a:ext uri="{FF2B5EF4-FFF2-40B4-BE49-F238E27FC236}">
                      <a16:creationId xmlns:a16="http://schemas.microsoft.com/office/drawing/2014/main" id="{BDC09081-2034-3B4C-9C9C-6AA10FE4BA7F}"/>
                    </a:ext>
                  </a:extLst>
                </p:cNvPr>
                <p:cNvPicPr/>
                <p:nvPr/>
              </p:nvPicPr>
              <p:blipFill>
                <a:blip r:embed="rId257"/>
                <a:stretch>
                  <a:fillRect/>
                </a:stretch>
              </p:blipFill>
              <p:spPr>
                <a:xfrm>
                  <a:off x="11815630" y="3126343"/>
                  <a:ext cx="23220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3" name="Ink 152">
                  <a:extLst>
                    <a:ext uri="{FF2B5EF4-FFF2-40B4-BE49-F238E27FC236}">
                      <a16:creationId xmlns:a16="http://schemas.microsoft.com/office/drawing/2014/main" id="{56899AB7-DBE1-EF41-8AE3-F62591D14538}"/>
                    </a:ext>
                  </a:extLst>
                </p14:cNvPr>
                <p14:cNvContentPartPr/>
                <p14:nvPr/>
              </p14:nvContentPartPr>
              <p14:xfrm>
                <a:off x="11838310" y="3110503"/>
                <a:ext cx="145080" cy="72720"/>
              </p14:xfrm>
            </p:contentPart>
          </mc:Choice>
          <mc:Fallback>
            <p:pic>
              <p:nvPicPr>
                <p:cNvPr id="153" name="Ink 152">
                  <a:extLst>
                    <a:ext uri="{FF2B5EF4-FFF2-40B4-BE49-F238E27FC236}">
                      <a16:creationId xmlns:a16="http://schemas.microsoft.com/office/drawing/2014/main" id="{56899AB7-DBE1-EF41-8AE3-F62591D14538}"/>
                    </a:ext>
                  </a:extLst>
                </p:cNvPr>
                <p:cNvPicPr/>
                <p:nvPr/>
              </p:nvPicPr>
              <p:blipFill>
                <a:blip r:embed="rId259"/>
                <a:stretch>
                  <a:fillRect/>
                </a:stretch>
              </p:blipFill>
              <p:spPr>
                <a:xfrm>
                  <a:off x="11807710" y="3079903"/>
                  <a:ext cx="20628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4" name="Ink 153">
                  <a:extLst>
                    <a:ext uri="{FF2B5EF4-FFF2-40B4-BE49-F238E27FC236}">
                      <a16:creationId xmlns:a16="http://schemas.microsoft.com/office/drawing/2014/main" id="{F378DA35-65E7-4D46-AEB8-7C7E47A3F538}"/>
                    </a:ext>
                  </a:extLst>
                </p14:cNvPr>
                <p14:cNvContentPartPr/>
                <p14:nvPr/>
              </p14:nvContentPartPr>
              <p14:xfrm>
                <a:off x="11176270" y="3532063"/>
                <a:ext cx="1073160" cy="218880"/>
              </p14:xfrm>
            </p:contentPart>
          </mc:Choice>
          <mc:Fallback>
            <p:pic>
              <p:nvPicPr>
                <p:cNvPr id="154" name="Ink 153">
                  <a:extLst>
                    <a:ext uri="{FF2B5EF4-FFF2-40B4-BE49-F238E27FC236}">
                      <a16:creationId xmlns:a16="http://schemas.microsoft.com/office/drawing/2014/main" id="{F378DA35-65E7-4D46-AEB8-7C7E47A3F538}"/>
                    </a:ext>
                  </a:extLst>
                </p:cNvPr>
                <p:cNvPicPr/>
                <p:nvPr/>
              </p:nvPicPr>
              <p:blipFill>
                <a:blip r:embed="rId261"/>
                <a:stretch>
                  <a:fillRect/>
                </a:stretch>
              </p:blipFill>
              <p:spPr>
                <a:xfrm>
                  <a:off x="11145670" y="3501463"/>
                  <a:ext cx="113436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5" name="Ink 154">
                  <a:extLst>
                    <a:ext uri="{FF2B5EF4-FFF2-40B4-BE49-F238E27FC236}">
                      <a16:creationId xmlns:a16="http://schemas.microsoft.com/office/drawing/2014/main" id="{55182812-BBD4-5147-AF55-40799BC008CF}"/>
                    </a:ext>
                  </a:extLst>
                </p14:cNvPr>
                <p14:cNvContentPartPr/>
                <p14:nvPr/>
              </p14:nvContentPartPr>
              <p14:xfrm>
                <a:off x="11320270" y="3633583"/>
                <a:ext cx="770400" cy="142920"/>
              </p14:xfrm>
            </p:contentPart>
          </mc:Choice>
          <mc:Fallback>
            <p:pic>
              <p:nvPicPr>
                <p:cNvPr id="155" name="Ink 154">
                  <a:extLst>
                    <a:ext uri="{FF2B5EF4-FFF2-40B4-BE49-F238E27FC236}">
                      <a16:creationId xmlns:a16="http://schemas.microsoft.com/office/drawing/2014/main" id="{55182812-BBD4-5147-AF55-40799BC008CF}"/>
                    </a:ext>
                  </a:extLst>
                </p:cNvPr>
                <p:cNvPicPr/>
                <p:nvPr/>
              </p:nvPicPr>
              <p:blipFill>
                <a:blip r:embed="rId263"/>
                <a:stretch>
                  <a:fillRect/>
                </a:stretch>
              </p:blipFill>
              <p:spPr>
                <a:xfrm>
                  <a:off x="11289310" y="3602983"/>
                  <a:ext cx="831960" cy="204120"/>
                </a:xfrm>
                <a:prstGeom prst="rect">
                  <a:avLst/>
                </a:prstGeom>
              </p:spPr>
            </p:pic>
          </mc:Fallback>
        </mc:AlternateContent>
      </p:grpSp>
      <p:grpSp>
        <p:nvGrpSpPr>
          <p:cNvPr id="168" name="Group 167">
            <a:extLst>
              <a:ext uri="{FF2B5EF4-FFF2-40B4-BE49-F238E27FC236}">
                <a16:creationId xmlns:a16="http://schemas.microsoft.com/office/drawing/2014/main" id="{A986A955-E1BE-A345-B14B-A4737AA632C7}"/>
              </a:ext>
            </a:extLst>
          </p:cNvPr>
          <p:cNvGrpSpPr/>
          <p:nvPr/>
        </p:nvGrpSpPr>
        <p:grpSpPr>
          <a:xfrm>
            <a:off x="4144750" y="4304623"/>
            <a:ext cx="1479960" cy="396360"/>
            <a:chOff x="4144750" y="4304623"/>
            <a:chExt cx="1479960" cy="396360"/>
          </a:xfrm>
        </p:grpSpPr>
        <mc:AlternateContent xmlns:mc="http://schemas.openxmlformats.org/markup-compatibility/2006">
          <mc:Choice xmlns:p14="http://schemas.microsoft.com/office/powerpoint/2010/main" Requires="p14">
            <p:contentPart p14:bwMode="auto" r:id="rId264">
              <p14:nvContentPartPr>
                <p14:cNvPr id="157" name="Ink 156">
                  <a:extLst>
                    <a:ext uri="{FF2B5EF4-FFF2-40B4-BE49-F238E27FC236}">
                      <a16:creationId xmlns:a16="http://schemas.microsoft.com/office/drawing/2014/main" id="{8E294D21-294B-6C45-9194-EAB7147CA3B2}"/>
                    </a:ext>
                  </a:extLst>
                </p14:cNvPr>
                <p14:cNvContentPartPr/>
                <p14:nvPr/>
              </p14:nvContentPartPr>
              <p14:xfrm>
                <a:off x="4144750" y="4314343"/>
                <a:ext cx="708120" cy="386640"/>
              </p14:xfrm>
            </p:contentPart>
          </mc:Choice>
          <mc:Fallback>
            <p:pic>
              <p:nvPicPr>
                <p:cNvPr id="157" name="Ink 156">
                  <a:extLst>
                    <a:ext uri="{FF2B5EF4-FFF2-40B4-BE49-F238E27FC236}">
                      <a16:creationId xmlns:a16="http://schemas.microsoft.com/office/drawing/2014/main" id="{8E294D21-294B-6C45-9194-EAB7147CA3B2}"/>
                    </a:ext>
                  </a:extLst>
                </p:cNvPr>
                <p:cNvPicPr/>
                <p:nvPr/>
              </p:nvPicPr>
              <p:blipFill>
                <a:blip r:embed="rId265"/>
                <a:stretch>
                  <a:fillRect/>
                </a:stretch>
              </p:blipFill>
              <p:spPr>
                <a:xfrm>
                  <a:off x="4114150" y="4283383"/>
                  <a:ext cx="769680" cy="4478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8" name="Ink 157">
                  <a:extLst>
                    <a:ext uri="{FF2B5EF4-FFF2-40B4-BE49-F238E27FC236}">
                      <a16:creationId xmlns:a16="http://schemas.microsoft.com/office/drawing/2014/main" id="{B7F479D3-EA69-FE43-A9DB-27EB02720AF2}"/>
                    </a:ext>
                  </a:extLst>
                </p14:cNvPr>
                <p14:cNvContentPartPr/>
                <p14:nvPr/>
              </p14:nvContentPartPr>
              <p14:xfrm>
                <a:off x="4851790" y="4304623"/>
                <a:ext cx="3600" cy="24840"/>
              </p14:xfrm>
            </p:contentPart>
          </mc:Choice>
          <mc:Fallback>
            <p:pic>
              <p:nvPicPr>
                <p:cNvPr id="158" name="Ink 157">
                  <a:extLst>
                    <a:ext uri="{FF2B5EF4-FFF2-40B4-BE49-F238E27FC236}">
                      <a16:creationId xmlns:a16="http://schemas.microsoft.com/office/drawing/2014/main" id="{B7F479D3-EA69-FE43-A9DB-27EB02720AF2}"/>
                    </a:ext>
                  </a:extLst>
                </p:cNvPr>
                <p:cNvPicPr/>
                <p:nvPr/>
              </p:nvPicPr>
              <p:blipFill>
                <a:blip r:embed="rId267"/>
                <a:stretch>
                  <a:fillRect/>
                </a:stretch>
              </p:blipFill>
              <p:spPr>
                <a:xfrm>
                  <a:off x="4820830" y="4274023"/>
                  <a:ext cx="6480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9" name="Ink 158">
                  <a:extLst>
                    <a:ext uri="{FF2B5EF4-FFF2-40B4-BE49-F238E27FC236}">
                      <a16:creationId xmlns:a16="http://schemas.microsoft.com/office/drawing/2014/main" id="{543BE1CD-67D8-1C4C-865A-F7C9F9F1957C}"/>
                    </a:ext>
                  </a:extLst>
                </p14:cNvPr>
                <p14:cNvContentPartPr/>
                <p14:nvPr/>
              </p14:nvContentPartPr>
              <p14:xfrm>
                <a:off x="4937470" y="4420183"/>
                <a:ext cx="403560" cy="163440"/>
              </p14:xfrm>
            </p:contentPart>
          </mc:Choice>
          <mc:Fallback>
            <p:pic>
              <p:nvPicPr>
                <p:cNvPr id="159" name="Ink 158">
                  <a:extLst>
                    <a:ext uri="{FF2B5EF4-FFF2-40B4-BE49-F238E27FC236}">
                      <a16:creationId xmlns:a16="http://schemas.microsoft.com/office/drawing/2014/main" id="{543BE1CD-67D8-1C4C-865A-F7C9F9F1957C}"/>
                    </a:ext>
                  </a:extLst>
                </p:cNvPr>
                <p:cNvPicPr/>
                <p:nvPr/>
              </p:nvPicPr>
              <p:blipFill>
                <a:blip r:embed="rId269"/>
                <a:stretch>
                  <a:fillRect/>
                </a:stretch>
              </p:blipFill>
              <p:spPr>
                <a:xfrm>
                  <a:off x="4906870" y="4389583"/>
                  <a:ext cx="4647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0" name="Ink 159">
                  <a:extLst>
                    <a:ext uri="{FF2B5EF4-FFF2-40B4-BE49-F238E27FC236}">
                      <a16:creationId xmlns:a16="http://schemas.microsoft.com/office/drawing/2014/main" id="{232978C4-96B9-9941-9200-813A301B485C}"/>
                    </a:ext>
                  </a:extLst>
                </p14:cNvPr>
                <p14:cNvContentPartPr/>
                <p14:nvPr/>
              </p14:nvContentPartPr>
              <p14:xfrm>
                <a:off x="5505550" y="4407223"/>
                <a:ext cx="100080" cy="14400"/>
              </p14:xfrm>
            </p:contentPart>
          </mc:Choice>
          <mc:Fallback>
            <p:pic>
              <p:nvPicPr>
                <p:cNvPr id="160" name="Ink 159">
                  <a:extLst>
                    <a:ext uri="{FF2B5EF4-FFF2-40B4-BE49-F238E27FC236}">
                      <a16:creationId xmlns:a16="http://schemas.microsoft.com/office/drawing/2014/main" id="{232978C4-96B9-9941-9200-813A301B485C}"/>
                    </a:ext>
                  </a:extLst>
                </p:cNvPr>
                <p:cNvPicPr/>
                <p:nvPr/>
              </p:nvPicPr>
              <p:blipFill>
                <a:blip r:embed="rId271"/>
                <a:stretch>
                  <a:fillRect/>
                </a:stretch>
              </p:blipFill>
              <p:spPr>
                <a:xfrm>
                  <a:off x="5474950" y="4376623"/>
                  <a:ext cx="16128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1" name="Ink 160">
                  <a:extLst>
                    <a:ext uri="{FF2B5EF4-FFF2-40B4-BE49-F238E27FC236}">
                      <a16:creationId xmlns:a16="http://schemas.microsoft.com/office/drawing/2014/main" id="{CD193AE8-EFD7-514B-A513-469EB70EAA9E}"/>
                    </a:ext>
                  </a:extLst>
                </p14:cNvPr>
                <p14:cNvContentPartPr/>
                <p14:nvPr/>
              </p14:nvContentPartPr>
              <p14:xfrm>
                <a:off x="5488270" y="4560943"/>
                <a:ext cx="136440" cy="22680"/>
              </p14:xfrm>
            </p:contentPart>
          </mc:Choice>
          <mc:Fallback>
            <p:pic>
              <p:nvPicPr>
                <p:cNvPr id="161" name="Ink 160">
                  <a:extLst>
                    <a:ext uri="{FF2B5EF4-FFF2-40B4-BE49-F238E27FC236}">
                      <a16:creationId xmlns:a16="http://schemas.microsoft.com/office/drawing/2014/main" id="{CD193AE8-EFD7-514B-A513-469EB70EAA9E}"/>
                    </a:ext>
                  </a:extLst>
                </p:cNvPr>
                <p:cNvPicPr/>
                <p:nvPr/>
              </p:nvPicPr>
              <p:blipFill>
                <a:blip r:embed="rId273"/>
                <a:stretch>
                  <a:fillRect/>
                </a:stretch>
              </p:blipFill>
              <p:spPr>
                <a:xfrm>
                  <a:off x="5457670" y="4530343"/>
                  <a:ext cx="197640" cy="84240"/>
                </a:xfrm>
                <a:prstGeom prst="rect">
                  <a:avLst/>
                </a:prstGeom>
              </p:spPr>
            </p:pic>
          </mc:Fallback>
        </mc:AlternateContent>
      </p:grpSp>
      <p:grpSp>
        <p:nvGrpSpPr>
          <p:cNvPr id="172" name="Group 171">
            <a:extLst>
              <a:ext uri="{FF2B5EF4-FFF2-40B4-BE49-F238E27FC236}">
                <a16:creationId xmlns:a16="http://schemas.microsoft.com/office/drawing/2014/main" id="{C5541BD5-8A08-7F40-887B-7924B031B108}"/>
              </a:ext>
            </a:extLst>
          </p:cNvPr>
          <p:cNvGrpSpPr/>
          <p:nvPr/>
        </p:nvGrpSpPr>
        <p:grpSpPr>
          <a:xfrm>
            <a:off x="6022510" y="4166023"/>
            <a:ext cx="1163520" cy="598680"/>
            <a:chOff x="6022510" y="4166023"/>
            <a:chExt cx="1163520" cy="598680"/>
          </a:xfrm>
        </p:grpSpPr>
        <mc:AlternateContent xmlns:mc="http://schemas.openxmlformats.org/markup-compatibility/2006">
          <mc:Choice xmlns:p14="http://schemas.microsoft.com/office/powerpoint/2010/main" Requires="p14">
            <p:contentPart p14:bwMode="auto" r:id="rId274">
              <p14:nvContentPartPr>
                <p14:cNvPr id="162" name="Ink 161">
                  <a:extLst>
                    <a:ext uri="{FF2B5EF4-FFF2-40B4-BE49-F238E27FC236}">
                      <a16:creationId xmlns:a16="http://schemas.microsoft.com/office/drawing/2014/main" id="{EF4DF257-CD71-E94D-8570-20E4E176B929}"/>
                    </a:ext>
                  </a:extLst>
                </p14:cNvPr>
                <p14:cNvContentPartPr/>
                <p14:nvPr/>
              </p14:nvContentPartPr>
              <p14:xfrm>
                <a:off x="6022510" y="4310023"/>
                <a:ext cx="283680" cy="211320"/>
              </p14:xfrm>
            </p:contentPart>
          </mc:Choice>
          <mc:Fallback>
            <p:pic>
              <p:nvPicPr>
                <p:cNvPr id="162" name="Ink 161">
                  <a:extLst>
                    <a:ext uri="{FF2B5EF4-FFF2-40B4-BE49-F238E27FC236}">
                      <a16:creationId xmlns:a16="http://schemas.microsoft.com/office/drawing/2014/main" id="{EF4DF257-CD71-E94D-8570-20E4E176B929}"/>
                    </a:ext>
                  </a:extLst>
                </p:cNvPr>
                <p:cNvPicPr/>
                <p:nvPr/>
              </p:nvPicPr>
              <p:blipFill>
                <a:blip r:embed="rId275"/>
                <a:stretch>
                  <a:fillRect/>
                </a:stretch>
              </p:blipFill>
              <p:spPr>
                <a:xfrm>
                  <a:off x="5991910" y="4279063"/>
                  <a:ext cx="34524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3" name="Ink 162">
                  <a:extLst>
                    <a:ext uri="{FF2B5EF4-FFF2-40B4-BE49-F238E27FC236}">
                      <a16:creationId xmlns:a16="http://schemas.microsoft.com/office/drawing/2014/main" id="{C1BD0408-3478-0640-9BC5-897FAFC79219}"/>
                    </a:ext>
                  </a:extLst>
                </p14:cNvPr>
                <p14:cNvContentPartPr/>
                <p14:nvPr/>
              </p14:nvContentPartPr>
              <p14:xfrm>
                <a:off x="6386470" y="4244143"/>
                <a:ext cx="174960" cy="214560"/>
              </p14:xfrm>
            </p:contentPart>
          </mc:Choice>
          <mc:Fallback>
            <p:pic>
              <p:nvPicPr>
                <p:cNvPr id="163" name="Ink 162">
                  <a:extLst>
                    <a:ext uri="{FF2B5EF4-FFF2-40B4-BE49-F238E27FC236}">
                      <a16:creationId xmlns:a16="http://schemas.microsoft.com/office/drawing/2014/main" id="{C1BD0408-3478-0640-9BC5-897FAFC79219}"/>
                    </a:ext>
                  </a:extLst>
                </p:cNvPr>
                <p:cNvPicPr/>
                <p:nvPr/>
              </p:nvPicPr>
              <p:blipFill>
                <a:blip r:embed="rId277"/>
                <a:stretch>
                  <a:fillRect/>
                </a:stretch>
              </p:blipFill>
              <p:spPr>
                <a:xfrm>
                  <a:off x="6355870" y="4213183"/>
                  <a:ext cx="23652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4" name="Ink 163">
                  <a:extLst>
                    <a:ext uri="{FF2B5EF4-FFF2-40B4-BE49-F238E27FC236}">
                      <a16:creationId xmlns:a16="http://schemas.microsoft.com/office/drawing/2014/main" id="{731F4AAB-885A-8246-897F-9D2DE6996811}"/>
                    </a:ext>
                  </a:extLst>
                </p14:cNvPr>
                <p14:cNvContentPartPr/>
                <p14:nvPr/>
              </p14:nvContentPartPr>
              <p14:xfrm>
                <a:off x="6679150" y="4337383"/>
                <a:ext cx="14040" cy="40320"/>
              </p14:xfrm>
            </p:contentPart>
          </mc:Choice>
          <mc:Fallback>
            <p:pic>
              <p:nvPicPr>
                <p:cNvPr id="164" name="Ink 163">
                  <a:extLst>
                    <a:ext uri="{FF2B5EF4-FFF2-40B4-BE49-F238E27FC236}">
                      <a16:creationId xmlns:a16="http://schemas.microsoft.com/office/drawing/2014/main" id="{731F4AAB-885A-8246-897F-9D2DE6996811}"/>
                    </a:ext>
                  </a:extLst>
                </p:cNvPr>
                <p:cNvPicPr/>
                <p:nvPr/>
              </p:nvPicPr>
              <p:blipFill>
                <a:blip r:embed="rId279"/>
                <a:stretch>
                  <a:fillRect/>
                </a:stretch>
              </p:blipFill>
              <p:spPr>
                <a:xfrm>
                  <a:off x="6648190" y="4306783"/>
                  <a:ext cx="7560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5" name="Ink 164">
                  <a:extLst>
                    <a:ext uri="{FF2B5EF4-FFF2-40B4-BE49-F238E27FC236}">
                      <a16:creationId xmlns:a16="http://schemas.microsoft.com/office/drawing/2014/main" id="{9AA25894-CF2B-D747-A4CA-1E7E88FED1A1}"/>
                    </a:ext>
                  </a:extLst>
                </p14:cNvPr>
                <p14:cNvContentPartPr/>
                <p14:nvPr/>
              </p14:nvContentPartPr>
              <p14:xfrm>
                <a:off x="6810190" y="4204183"/>
                <a:ext cx="183960" cy="244440"/>
              </p14:xfrm>
            </p:contentPart>
          </mc:Choice>
          <mc:Fallback>
            <p:pic>
              <p:nvPicPr>
                <p:cNvPr id="165" name="Ink 164">
                  <a:extLst>
                    <a:ext uri="{FF2B5EF4-FFF2-40B4-BE49-F238E27FC236}">
                      <a16:creationId xmlns:a16="http://schemas.microsoft.com/office/drawing/2014/main" id="{9AA25894-CF2B-D747-A4CA-1E7E88FED1A1}"/>
                    </a:ext>
                  </a:extLst>
                </p:cNvPr>
                <p:cNvPicPr/>
                <p:nvPr/>
              </p:nvPicPr>
              <p:blipFill>
                <a:blip r:embed="rId281"/>
                <a:stretch>
                  <a:fillRect/>
                </a:stretch>
              </p:blipFill>
              <p:spPr>
                <a:xfrm>
                  <a:off x="6779230" y="4173583"/>
                  <a:ext cx="24552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6" name="Ink 165">
                  <a:extLst>
                    <a:ext uri="{FF2B5EF4-FFF2-40B4-BE49-F238E27FC236}">
                      <a16:creationId xmlns:a16="http://schemas.microsoft.com/office/drawing/2014/main" id="{75FAD6BB-478E-F946-A864-A6CCD19CF329}"/>
                    </a:ext>
                  </a:extLst>
                </p14:cNvPr>
                <p14:cNvContentPartPr/>
                <p14:nvPr/>
              </p14:nvContentPartPr>
              <p14:xfrm>
                <a:off x="6851230" y="4166023"/>
                <a:ext cx="118080" cy="68400"/>
              </p14:xfrm>
            </p:contentPart>
          </mc:Choice>
          <mc:Fallback>
            <p:pic>
              <p:nvPicPr>
                <p:cNvPr id="166" name="Ink 165">
                  <a:extLst>
                    <a:ext uri="{FF2B5EF4-FFF2-40B4-BE49-F238E27FC236}">
                      <a16:creationId xmlns:a16="http://schemas.microsoft.com/office/drawing/2014/main" id="{75FAD6BB-478E-F946-A864-A6CCD19CF329}"/>
                    </a:ext>
                  </a:extLst>
                </p:cNvPr>
                <p:cNvPicPr/>
                <p:nvPr/>
              </p:nvPicPr>
              <p:blipFill>
                <a:blip r:embed="rId283"/>
                <a:stretch>
                  <a:fillRect/>
                </a:stretch>
              </p:blipFill>
              <p:spPr>
                <a:xfrm>
                  <a:off x="6820630" y="4135063"/>
                  <a:ext cx="17928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9" name="Ink 168">
                  <a:extLst>
                    <a:ext uri="{FF2B5EF4-FFF2-40B4-BE49-F238E27FC236}">
                      <a16:creationId xmlns:a16="http://schemas.microsoft.com/office/drawing/2014/main" id="{E4920BA0-DFA0-2E4C-B24B-ACE93F030372}"/>
                    </a:ext>
                  </a:extLst>
                </p14:cNvPr>
                <p14:cNvContentPartPr/>
                <p14:nvPr/>
              </p14:nvContentPartPr>
              <p14:xfrm>
                <a:off x="6066790" y="4502263"/>
                <a:ext cx="1119240" cy="191160"/>
              </p14:xfrm>
            </p:contentPart>
          </mc:Choice>
          <mc:Fallback>
            <p:pic>
              <p:nvPicPr>
                <p:cNvPr id="169" name="Ink 168">
                  <a:extLst>
                    <a:ext uri="{FF2B5EF4-FFF2-40B4-BE49-F238E27FC236}">
                      <a16:creationId xmlns:a16="http://schemas.microsoft.com/office/drawing/2014/main" id="{E4920BA0-DFA0-2E4C-B24B-ACE93F030372}"/>
                    </a:ext>
                  </a:extLst>
                </p:cNvPr>
                <p:cNvPicPr/>
                <p:nvPr/>
              </p:nvPicPr>
              <p:blipFill>
                <a:blip r:embed="rId285"/>
                <a:stretch>
                  <a:fillRect/>
                </a:stretch>
              </p:blipFill>
              <p:spPr>
                <a:xfrm>
                  <a:off x="6035830" y="4471663"/>
                  <a:ext cx="118080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0" name="Ink 169">
                  <a:extLst>
                    <a:ext uri="{FF2B5EF4-FFF2-40B4-BE49-F238E27FC236}">
                      <a16:creationId xmlns:a16="http://schemas.microsoft.com/office/drawing/2014/main" id="{BDED01A9-B08B-C34A-BAB9-7BA37AA92206}"/>
                    </a:ext>
                  </a:extLst>
                </p14:cNvPr>
                <p14:cNvContentPartPr/>
                <p14:nvPr/>
              </p14:nvContentPartPr>
              <p14:xfrm>
                <a:off x="6031870" y="4577863"/>
                <a:ext cx="1079640" cy="155160"/>
              </p14:xfrm>
            </p:contentPart>
          </mc:Choice>
          <mc:Fallback>
            <p:pic>
              <p:nvPicPr>
                <p:cNvPr id="170" name="Ink 169">
                  <a:extLst>
                    <a:ext uri="{FF2B5EF4-FFF2-40B4-BE49-F238E27FC236}">
                      <a16:creationId xmlns:a16="http://schemas.microsoft.com/office/drawing/2014/main" id="{BDED01A9-B08B-C34A-BAB9-7BA37AA92206}"/>
                    </a:ext>
                  </a:extLst>
                </p:cNvPr>
                <p:cNvPicPr/>
                <p:nvPr/>
              </p:nvPicPr>
              <p:blipFill>
                <a:blip r:embed="rId287"/>
                <a:stretch>
                  <a:fillRect/>
                </a:stretch>
              </p:blipFill>
              <p:spPr>
                <a:xfrm>
                  <a:off x="6001270" y="4546903"/>
                  <a:ext cx="114084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1" name="Ink 170">
                  <a:extLst>
                    <a:ext uri="{FF2B5EF4-FFF2-40B4-BE49-F238E27FC236}">
                      <a16:creationId xmlns:a16="http://schemas.microsoft.com/office/drawing/2014/main" id="{E967ADA9-C9B1-9F4D-B367-28FAA3ED8DE9}"/>
                    </a:ext>
                  </a:extLst>
                </p14:cNvPr>
                <p14:cNvContentPartPr/>
                <p14:nvPr/>
              </p14:nvContentPartPr>
              <p14:xfrm>
                <a:off x="6129790" y="4563463"/>
                <a:ext cx="938880" cy="201240"/>
              </p14:xfrm>
            </p:contentPart>
          </mc:Choice>
          <mc:Fallback>
            <p:pic>
              <p:nvPicPr>
                <p:cNvPr id="171" name="Ink 170">
                  <a:extLst>
                    <a:ext uri="{FF2B5EF4-FFF2-40B4-BE49-F238E27FC236}">
                      <a16:creationId xmlns:a16="http://schemas.microsoft.com/office/drawing/2014/main" id="{E967ADA9-C9B1-9F4D-B367-28FAA3ED8DE9}"/>
                    </a:ext>
                  </a:extLst>
                </p:cNvPr>
                <p:cNvPicPr/>
                <p:nvPr/>
              </p:nvPicPr>
              <p:blipFill>
                <a:blip r:embed="rId289"/>
                <a:stretch>
                  <a:fillRect/>
                </a:stretch>
              </p:blipFill>
              <p:spPr>
                <a:xfrm>
                  <a:off x="6098830" y="4532863"/>
                  <a:ext cx="1000440" cy="262800"/>
                </a:xfrm>
                <a:prstGeom prst="rect">
                  <a:avLst/>
                </a:prstGeom>
              </p:spPr>
            </p:pic>
          </mc:Fallback>
        </mc:AlternateContent>
      </p:grpSp>
      <p:grpSp>
        <p:nvGrpSpPr>
          <p:cNvPr id="178" name="Group 177">
            <a:extLst>
              <a:ext uri="{FF2B5EF4-FFF2-40B4-BE49-F238E27FC236}">
                <a16:creationId xmlns:a16="http://schemas.microsoft.com/office/drawing/2014/main" id="{87957A1C-649E-3B42-A4A0-6A094C495573}"/>
              </a:ext>
            </a:extLst>
          </p:cNvPr>
          <p:cNvGrpSpPr/>
          <p:nvPr/>
        </p:nvGrpSpPr>
        <p:grpSpPr>
          <a:xfrm>
            <a:off x="1137670" y="5396503"/>
            <a:ext cx="854280" cy="579240"/>
            <a:chOff x="1137670" y="5396503"/>
            <a:chExt cx="854280" cy="579240"/>
          </a:xfrm>
        </p:grpSpPr>
        <mc:AlternateContent xmlns:mc="http://schemas.openxmlformats.org/markup-compatibility/2006">
          <mc:Choice xmlns:p14="http://schemas.microsoft.com/office/powerpoint/2010/main" Requires="p14">
            <p:contentPart p14:bwMode="auto" r:id="rId290">
              <p14:nvContentPartPr>
                <p14:cNvPr id="173" name="Ink 172">
                  <a:extLst>
                    <a:ext uri="{FF2B5EF4-FFF2-40B4-BE49-F238E27FC236}">
                      <a16:creationId xmlns:a16="http://schemas.microsoft.com/office/drawing/2014/main" id="{4EC51AB6-6EB2-C240-9745-95FB9C153A35}"/>
                    </a:ext>
                  </a:extLst>
                </p14:cNvPr>
                <p14:cNvContentPartPr/>
                <p14:nvPr/>
              </p14:nvContentPartPr>
              <p14:xfrm>
                <a:off x="1275910" y="5567503"/>
                <a:ext cx="188280" cy="234000"/>
              </p14:xfrm>
            </p:contentPart>
          </mc:Choice>
          <mc:Fallback>
            <p:pic>
              <p:nvPicPr>
                <p:cNvPr id="173" name="Ink 172">
                  <a:extLst>
                    <a:ext uri="{FF2B5EF4-FFF2-40B4-BE49-F238E27FC236}">
                      <a16:creationId xmlns:a16="http://schemas.microsoft.com/office/drawing/2014/main" id="{4EC51AB6-6EB2-C240-9745-95FB9C153A35}"/>
                    </a:ext>
                  </a:extLst>
                </p:cNvPr>
                <p:cNvPicPr/>
                <p:nvPr/>
              </p:nvPicPr>
              <p:blipFill>
                <a:blip r:embed="rId291"/>
                <a:stretch>
                  <a:fillRect/>
                </a:stretch>
              </p:blipFill>
              <p:spPr>
                <a:xfrm>
                  <a:off x="1245310" y="5536903"/>
                  <a:ext cx="24948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4" name="Ink 173">
                  <a:extLst>
                    <a:ext uri="{FF2B5EF4-FFF2-40B4-BE49-F238E27FC236}">
                      <a16:creationId xmlns:a16="http://schemas.microsoft.com/office/drawing/2014/main" id="{88EB66A9-C5EA-A041-AAE7-8BDD84C9D444}"/>
                    </a:ext>
                  </a:extLst>
                </p14:cNvPr>
                <p14:cNvContentPartPr/>
                <p14:nvPr/>
              </p14:nvContentPartPr>
              <p14:xfrm>
                <a:off x="1137670" y="5396503"/>
                <a:ext cx="536400" cy="579240"/>
              </p14:xfrm>
            </p:contentPart>
          </mc:Choice>
          <mc:Fallback>
            <p:pic>
              <p:nvPicPr>
                <p:cNvPr id="174" name="Ink 173">
                  <a:extLst>
                    <a:ext uri="{FF2B5EF4-FFF2-40B4-BE49-F238E27FC236}">
                      <a16:creationId xmlns:a16="http://schemas.microsoft.com/office/drawing/2014/main" id="{88EB66A9-C5EA-A041-AAE7-8BDD84C9D444}"/>
                    </a:ext>
                  </a:extLst>
                </p:cNvPr>
                <p:cNvPicPr/>
                <p:nvPr/>
              </p:nvPicPr>
              <p:blipFill>
                <a:blip r:embed="rId293"/>
                <a:stretch>
                  <a:fillRect/>
                </a:stretch>
              </p:blipFill>
              <p:spPr>
                <a:xfrm>
                  <a:off x="1107070" y="5365543"/>
                  <a:ext cx="597600" cy="6404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5" name="Ink 174">
                  <a:extLst>
                    <a:ext uri="{FF2B5EF4-FFF2-40B4-BE49-F238E27FC236}">
                      <a16:creationId xmlns:a16="http://schemas.microsoft.com/office/drawing/2014/main" id="{F0628118-E28B-A842-852B-8D04FDD6B4E1}"/>
                    </a:ext>
                  </a:extLst>
                </p14:cNvPr>
                <p14:cNvContentPartPr/>
                <p14:nvPr/>
              </p14:nvContentPartPr>
              <p14:xfrm>
                <a:off x="1967830" y="5488303"/>
                <a:ext cx="24120" cy="278280"/>
              </p14:xfrm>
            </p:contentPart>
          </mc:Choice>
          <mc:Fallback>
            <p:pic>
              <p:nvPicPr>
                <p:cNvPr id="175" name="Ink 174">
                  <a:extLst>
                    <a:ext uri="{FF2B5EF4-FFF2-40B4-BE49-F238E27FC236}">
                      <a16:creationId xmlns:a16="http://schemas.microsoft.com/office/drawing/2014/main" id="{F0628118-E28B-A842-852B-8D04FDD6B4E1}"/>
                    </a:ext>
                  </a:extLst>
                </p:cNvPr>
                <p:cNvPicPr/>
                <p:nvPr/>
              </p:nvPicPr>
              <p:blipFill>
                <a:blip r:embed="rId295"/>
                <a:stretch>
                  <a:fillRect/>
                </a:stretch>
              </p:blipFill>
              <p:spPr>
                <a:xfrm>
                  <a:off x="1937230" y="5457703"/>
                  <a:ext cx="85320" cy="339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6">
            <p14:nvContentPartPr>
              <p14:cNvPr id="176" name="Ink 175">
                <a:extLst>
                  <a:ext uri="{FF2B5EF4-FFF2-40B4-BE49-F238E27FC236}">
                    <a16:creationId xmlns:a16="http://schemas.microsoft.com/office/drawing/2014/main" id="{A1F123A6-ABCC-FF48-A3CB-87BA44E939F4}"/>
                  </a:ext>
                </a:extLst>
              </p14:cNvPr>
              <p14:cNvContentPartPr/>
              <p14:nvPr/>
            </p14:nvContentPartPr>
            <p14:xfrm>
              <a:off x="2334310" y="5467063"/>
              <a:ext cx="400680" cy="340560"/>
            </p14:xfrm>
          </p:contentPart>
        </mc:Choice>
        <mc:Fallback>
          <p:pic>
            <p:nvPicPr>
              <p:cNvPr id="176" name="Ink 175">
                <a:extLst>
                  <a:ext uri="{FF2B5EF4-FFF2-40B4-BE49-F238E27FC236}">
                    <a16:creationId xmlns:a16="http://schemas.microsoft.com/office/drawing/2014/main" id="{A1F123A6-ABCC-FF48-A3CB-87BA44E939F4}"/>
                  </a:ext>
                </a:extLst>
              </p:cNvPr>
              <p:cNvPicPr/>
              <p:nvPr/>
            </p:nvPicPr>
            <p:blipFill>
              <a:blip r:embed="rId297"/>
              <a:stretch>
                <a:fillRect/>
              </a:stretch>
            </p:blipFill>
            <p:spPr>
              <a:xfrm>
                <a:off x="2303710" y="5436463"/>
                <a:ext cx="46188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7" name="Ink 176">
                <a:extLst>
                  <a:ext uri="{FF2B5EF4-FFF2-40B4-BE49-F238E27FC236}">
                    <a16:creationId xmlns:a16="http://schemas.microsoft.com/office/drawing/2014/main" id="{16478C20-265E-8344-843D-5272F6408837}"/>
                  </a:ext>
                </a:extLst>
              </p14:cNvPr>
              <p14:cNvContentPartPr/>
              <p14:nvPr/>
            </p14:nvContentPartPr>
            <p14:xfrm>
              <a:off x="5213230" y="5350063"/>
              <a:ext cx="342360" cy="426240"/>
            </p14:xfrm>
          </p:contentPart>
        </mc:Choice>
        <mc:Fallback>
          <p:pic>
            <p:nvPicPr>
              <p:cNvPr id="177" name="Ink 176">
                <a:extLst>
                  <a:ext uri="{FF2B5EF4-FFF2-40B4-BE49-F238E27FC236}">
                    <a16:creationId xmlns:a16="http://schemas.microsoft.com/office/drawing/2014/main" id="{16478C20-265E-8344-843D-5272F6408837}"/>
                  </a:ext>
                </a:extLst>
              </p:cNvPr>
              <p:cNvPicPr/>
              <p:nvPr/>
            </p:nvPicPr>
            <p:blipFill>
              <a:blip r:embed="rId299"/>
              <a:stretch>
                <a:fillRect/>
              </a:stretch>
            </p:blipFill>
            <p:spPr>
              <a:xfrm>
                <a:off x="5182270" y="5319463"/>
                <a:ext cx="403560" cy="487800"/>
              </a:xfrm>
              <a:prstGeom prst="rect">
                <a:avLst/>
              </a:prstGeom>
            </p:spPr>
          </p:pic>
        </mc:Fallback>
      </mc:AlternateContent>
      <p:grpSp>
        <p:nvGrpSpPr>
          <p:cNvPr id="183" name="Group 182">
            <a:extLst>
              <a:ext uri="{FF2B5EF4-FFF2-40B4-BE49-F238E27FC236}">
                <a16:creationId xmlns:a16="http://schemas.microsoft.com/office/drawing/2014/main" id="{5DA5717A-62AB-FD4F-9AEA-E058A12DE5D9}"/>
              </a:ext>
            </a:extLst>
          </p:cNvPr>
          <p:cNvGrpSpPr/>
          <p:nvPr/>
        </p:nvGrpSpPr>
        <p:grpSpPr>
          <a:xfrm>
            <a:off x="8540710" y="5150983"/>
            <a:ext cx="1086840" cy="499680"/>
            <a:chOff x="8540710" y="5150983"/>
            <a:chExt cx="1086840" cy="499680"/>
          </a:xfrm>
        </p:grpSpPr>
        <mc:AlternateContent xmlns:mc="http://schemas.openxmlformats.org/markup-compatibility/2006">
          <mc:Choice xmlns:p14="http://schemas.microsoft.com/office/powerpoint/2010/main" Requires="p14">
            <p:contentPart p14:bwMode="auto" r:id="rId300">
              <p14:nvContentPartPr>
                <p14:cNvPr id="179" name="Ink 178">
                  <a:extLst>
                    <a:ext uri="{FF2B5EF4-FFF2-40B4-BE49-F238E27FC236}">
                      <a16:creationId xmlns:a16="http://schemas.microsoft.com/office/drawing/2014/main" id="{CCCC4579-D740-8545-82FD-7867C7A4850F}"/>
                    </a:ext>
                  </a:extLst>
                </p14:cNvPr>
                <p14:cNvContentPartPr/>
                <p14:nvPr/>
              </p14:nvContentPartPr>
              <p14:xfrm>
                <a:off x="8540710" y="5259703"/>
                <a:ext cx="267480" cy="226440"/>
              </p14:xfrm>
            </p:contentPart>
          </mc:Choice>
          <mc:Fallback>
            <p:pic>
              <p:nvPicPr>
                <p:cNvPr id="179" name="Ink 178">
                  <a:extLst>
                    <a:ext uri="{FF2B5EF4-FFF2-40B4-BE49-F238E27FC236}">
                      <a16:creationId xmlns:a16="http://schemas.microsoft.com/office/drawing/2014/main" id="{CCCC4579-D740-8545-82FD-7867C7A4850F}"/>
                    </a:ext>
                  </a:extLst>
                </p:cNvPr>
                <p:cNvPicPr/>
                <p:nvPr/>
              </p:nvPicPr>
              <p:blipFill>
                <a:blip r:embed="rId301"/>
                <a:stretch>
                  <a:fillRect/>
                </a:stretch>
              </p:blipFill>
              <p:spPr>
                <a:xfrm>
                  <a:off x="8510110" y="5228743"/>
                  <a:ext cx="32868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0" name="Ink 179">
                  <a:extLst>
                    <a:ext uri="{FF2B5EF4-FFF2-40B4-BE49-F238E27FC236}">
                      <a16:creationId xmlns:a16="http://schemas.microsoft.com/office/drawing/2014/main" id="{D716BBFA-0A1D-D948-9A18-46503BA02478}"/>
                    </a:ext>
                  </a:extLst>
                </p14:cNvPr>
                <p14:cNvContentPartPr/>
                <p14:nvPr/>
              </p14:nvContentPartPr>
              <p14:xfrm>
                <a:off x="9013030" y="5150983"/>
                <a:ext cx="453240" cy="363240"/>
              </p14:xfrm>
            </p:contentPart>
          </mc:Choice>
          <mc:Fallback>
            <p:pic>
              <p:nvPicPr>
                <p:cNvPr id="180" name="Ink 179">
                  <a:extLst>
                    <a:ext uri="{FF2B5EF4-FFF2-40B4-BE49-F238E27FC236}">
                      <a16:creationId xmlns:a16="http://schemas.microsoft.com/office/drawing/2014/main" id="{D716BBFA-0A1D-D948-9A18-46503BA02478}"/>
                    </a:ext>
                  </a:extLst>
                </p:cNvPr>
                <p:cNvPicPr/>
                <p:nvPr/>
              </p:nvPicPr>
              <p:blipFill>
                <a:blip r:embed="rId303"/>
                <a:stretch>
                  <a:fillRect/>
                </a:stretch>
              </p:blipFill>
              <p:spPr>
                <a:xfrm>
                  <a:off x="8982430" y="5120383"/>
                  <a:ext cx="51444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1" name="Ink 180">
                  <a:extLst>
                    <a:ext uri="{FF2B5EF4-FFF2-40B4-BE49-F238E27FC236}">
                      <a16:creationId xmlns:a16="http://schemas.microsoft.com/office/drawing/2014/main" id="{1D5E26A8-1A10-B848-843E-EC09EC9A5B82}"/>
                    </a:ext>
                  </a:extLst>
                </p14:cNvPr>
                <p14:cNvContentPartPr/>
                <p14:nvPr/>
              </p14:nvContentPartPr>
              <p14:xfrm>
                <a:off x="9617110" y="5360863"/>
                <a:ext cx="10440" cy="28800"/>
              </p14:xfrm>
            </p:contentPart>
          </mc:Choice>
          <mc:Fallback>
            <p:pic>
              <p:nvPicPr>
                <p:cNvPr id="181" name="Ink 180">
                  <a:extLst>
                    <a:ext uri="{FF2B5EF4-FFF2-40B4-BE49-F238E27FC236}">
                      <a16:creationId xmlns:a16="http://schemas.microsoft.com/office/drawing/2014/main" id="{1D5E26A8-1A10-B848-843E-EC09EC9A5B82}"/>
                    </a:ext>
                  </a:extLst>
                </p:cNvPr>
                <p:cNvPicPr/>
                <p:nvPr/>
              </p:nvPicPr>
              <p:blipFill>
                <a:blip r:embed="rId305"/>
                <a:stretch>
                  <a:fillRect/>
                </a:stretch>
              </p:blipFill>
              <p:spPr>
                <a:xfrm>
                  <a:off x="9586510" y="5330263"/>
                  <a:ext cx="7164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2" name="Ink 181">
                  <a:extLst>
                    <a:ext uri="{FF2B5EF4-FFF2-40B4-BE49-F238E27FC236}">
                      <a16:creationId xmlns:a16="http://schemas.microsoft.com/office/drawing/2014/main" id="{9785F56C-48E2-664D-A8DC-3861FC0AB333}"/>
                    </a:ext>
                  </a:extLst>
                </p14:cNvPr>
                <p14:cNvContentPartPr/>
                <p14:nvPr/>
              </p14:nvContentPartPr>
              <p14:xfrm>
                <a:off x="9036790" y="5582623"/>
                <a:ext cx="467640" cy="68040"/>
              </p14:xfrm>
            </p:contentPart>
          </mc:Choice>
          <mc:Fallback>
            <p:pic>
              <p:nvPicPr>
                <p:cNvPr id="182" name="Ink 181">
                  <a:extLst>
                    <a:ext uri="{FF2B5EF4-FFF2-40B4-BE49-F238E27FC236}">
                      <a16:creationId xmlns:a16="http://schemas.microsoft.com/office/drawing/2014/main" id="{9785F56C-48E2-664D-A8DC-3861FC0AB333}"/>
                    </a:ext>
                  </a:extLst>
                </p:cNvPr>
                <p:cNvPicPr/>
                <p:nvPr/>
              </p:nvPicPr>
              <p:blipFill>
                <a:blip r:embed="rId307"/>
                <a:stretch>
                  <a:fillRect/>
                </a:stretch>
              </p:blipFill>
              <p:spPr>
                <a:xfrm>
                  <a:off x="9006190" y="5552023"/>
                  <a:ext cx="529200" cy="129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8">
            <p14:nvContentPartPr>
              <p14:cNvPr id="194" name="Ink 193">
                <a:extLst>
                  <a:ext uri="{FF2B5EF4-FFF2-40B4-BE49-F238E27FC236}">
                    <a16:creationId xmlns:a16="http://schemas.microsoft.com/office/drawing/2014/main" id="{06FB590E-3B09-4D49-9B1B-9C8B739AB237}"/>
                  </a:ext>
                </a:extLst>
              </p14:cNvPr>
              <p14:cNvContentPartPr/>
              <p14:nvPr/>
            </p14:nvContentPartPr>
            <p14:xfrm>
              <a:off x="6406630" y="2374303"/>
              <a:ext cx="382320" cy="21960"/>
            </p14:xfrm>
          </p:contentPart>
        </mc:Choice>
        <mc:Fallback>
          <p:pic>
            <p:nvPicPr>
              <p:cNvPr id="194" name="Ink 193">
                <a:extLst>
                  <a:ext uri="{FF2B5EF4-FFF2-40B4-BE49-F238E27FC236}">
                    <a16:creationId xmlns:a16="http://schemas.microsoft.com/office/drawing/2014/main" id="{06FB590E-3B09-4D49-9B1B-9C8B739AB237}"/>
                  </a:ext>
                </a:extLst>
              </p:cNvPr>
              <p:cNvPicPr/>
              <p:nvPr/>
            </p:nvPicPr>
            <p:blipFill>
              <a:blip r:embed="rId309"/>
              <a:stretch>
                <a:fillRect/>
              </a:stretch>
            </p:blipFill>
            <p:spPr>
              <a:xfrm>
                <a:off x="6391510" y="2359183"/>
                <a:ext cx="4129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5" name="Ink 194">
                <a:extLst>
                  <a:ext uri="{FF2B5EF4-FFF2-40B4-BE49-F238E27FC236}">
                    <a16:creationId xmlns:a16="http://schemas.microsoft.com/office/drawing/2014/main" id="{75EB35B4-87B0-724B-955A-837198E0E0EC}"/>
                  </a:ext>
                </a:extLst>
              </p14:cNvPr>
              <p14:cNvContentPartPr/>
              <p14:nvPr/>
            </p14:nvContentPartPr>
            <p14:xfrm>
              <a:off x="7237510" y="2373223"/>
              <a:ext cx="316080" cy="23760"/>
            </p14:xfrm>
          </p:contentPart>
        </mc:Choice>
        <mc:Fallback>
          <p:pic>
            <p:nvPicPr>
              <p:cNvPr id="195" name="Ink 194">
                <a:extLst>
                  <a:ext uri="{FF2B5EF4-FFF2-40B4-BE49-F238E27FC236}">
                    <a16:creationId xmlns:a16="http://schemas.microsoft.com/office/drawing/2014/main" id="{75EB35B4-87B0-724B-955A-837198E0E0EC}"/>
                  </a:ext>
                </a:extLst>
              </p:cNvPr>
              <p:cNvPicPr/>
              <p:nvPr/>
            </p:nvPicPr>
            <p:blipFill>
              <a:blip r:embed="rId311"/>
              <a:stretch>
                <a:fillRect/>
              </a:stretch>
            </p:blipFill>
            <p:spPr>
              <a:xfrm>
                <a:off x="7222390" y="2357743"/>
                <a:ext cx="34668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6" name="Ink 195">
                <a:extLst>
                  <a:ext uri="{FF2B5EF4-FFF2-40B4-BE49-F238E27FC236}">
                    <a16:creationId xmlns:a16="http://schemas.microsoft.com/office/drawing/2014/main" id="{28548D36-5266-C244-9219-4FA7513EBE55}"/>
                  </a:ext>
                </a:extLst>
              </p14:cNvPr>
              <p14:cNvContentPartPr/>
              <p14:nvPr/>
            </p14:nvContentPartPr>
            <p14:xfrm>
              <a:off x="8006830" y="2337223"/>
              <a:ext cx="232560" cy="17280"/>
            </p14:xfrm>
          </p:contentPart>
        </mc:Choice>
        <mc:Fallback>
          <p:pic>
            <p:nvPicPr>
              <p:cNvPr id="196" name="Ink 195">
                <a:extLst>
                  <a:ext uri="{FF2B5EF4-FFF2-40B4-BE49-F238E27FC236}">
                    <a16:creationId xmlns:a16="http://schemas.microsoft.com/office/drawing/2014/main" id="{28548D36-5266-C244-9219-4FA7513EBE55}"/>
                  </a:ext>
                </a:extLst>
              </p:cNvPr>
              <p:cNvPicPr/>
              <p:nvPr/>
            </p:nvPicPr>
            <p:blipFill>
              <a:blip r:embed="rId313"/>
              <a:stretch>
                <a:fillRect/>
              </a:stretch>
            </p:blipFill>
            <p:spPr>
              <a:xfrm>
                <a:off x="7991350" y="2322103"/>
                <a:ext cx="263160" cy="47880"/>
              </a:xfrm>
              <a:prstGeom prst="rect">
                <a:avLst/>
              </a:prstGeom>
            </p:spPr>
          </p:pic>
        </mc:Fallback>
      </mc:AlternateContent>
      <p:grpSp>
        <p:nvGrpSpPr>
          <p:cNvPr id="198" name="Group 197">
            <a:extLst>
              <a:ext uri="{FF2B5EF4-FFF2-40B4-BE49-F238E27FC236}">
                <a16:creationId xmlns:a16="http://schemas.microsoft.com/office/drawing/2014/main" id="{B16865F1-344A-9940-B59C-171B3390F076}"/>
              </a:ext>
            </a:extLst>
          </p:cNvPr>
          <p:cNvGrpSpPr/>
          <p:nvPr/>
        </p:nvGrpSpPr>
        <p:grpSpPr>
          <a:xfrm>
            <a:off x="8793790" y="1280983"/>
            <a:ext cx="417240" cy="1413360"/>
            <a:chOff x="8793790" y="1280983"/>
            <a:chExt cx="417240" cy="1413360"/>
          </a:xfrm>
        </p:grpSpPr>
        <mc:AlternateContent xmlns:mc="http://schemas.openxmlformats.org/markup-compatibility/2006">
          <mc:Choice xmlns:p14="http://schemas.microsoft.com/office/powerpoint/2010/main" Requires="p14">
            <p:contentPart p14:bwMode="auto" r:id="rId314">
              <p14:nvContentPartPr>
                <p14:cNvPr id="184" name="Ink 183">
                  <a:extLst>
                    <a:ext uri="{FF2B5EF4-FFF2-40B4-BE49-F238E27FC236}">
                      <a16:creationId xmlns:a16="http://schemas.microsoft.com/office/drawing/2014/main" id="{0D6C1764-56FF-F146-A4E7-F3D6EE3864EA}"/>
                    </a:ext>
                  </a:extLst>
                </p14:cNvPr>
                <p14:cNvContentPartPr/>
                <p14:nvPr/>
              </p14:nvContentPartPr>
              <p14:xfrm>
                <a:off x="9096910" y="1316623"/>
                <a:ext cx="56160" cy="1377720"/>
              </p14:xfrm>
            </p:contentPart>
          </mc:Choice>
          <mc:Fallback>
            <p:pic>
              <p:nvPicPr>
                <p:cNvPr id="184" name="Ink 183">
                  <a:extLst>
                    <a:ext uri="{FF2B5EF4-FFF2-40B4-BE49-F238E27FC236}">
                      <a16:creationId xmlns:a16="http://schemas.microsoft.com/office/drawing/2014/main" id="{0D6C1764-56FF-F146-A4E7-F3D6EE3864EA}"/>
                    </a:ext>
                  </a:extLst>
                </p:cNvPr>
                <p:cNvPicPr/>
                <p:nvPr/>
              </p:nvPicPr>
              <p:blipFill>
                <a:blip r:embed="rId315"/>
                <a:stretch>
                  <a:fillRect/>
                </a:stretch>
              </p:blipFill>
              <p:spPr>
                <a:xfrm>
                  <a:off x="9081790" y="1301503"/>
                  <a:ext cx="86760" cy="140832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5" name="Ink 184">
                  <a:extLst>
                    <a:ext uri="{FF2B5EF4-FFF2-40B4-BE49-F238E27FC236}">
                      <a16:creationId xmlns:a16="http://schemas.microsoft.com/office/drawing/2014/main" id="{4B9CD3E6-594B-8044-AF91-2D27E9155AE4}"/>
                    </a:ext>
                  </a:extLst>
                </p14:cNvPr>
                <p14:cNvContentPartPr/>
                <p14:nvPr/>
              </p14:nvContentPartPr>
              <p14:xfrm>
                <a:off x="9097990" y="1300783"/>
                <a:ext cx="61920" cy="1332360"/>
              </p14:xfrm>
            </p:contentPart>
          </mc:Choice>
          <mc:Fallback>
            <p:pic>
              <p:nvPicPr>
                <p:cNvPr id="185" name="Ink 184">
                  <a:extLst>
                    <a:ext uri="{FF2B5EF4-FFF2-40B4-BE49-F238E27FC236}">
                      <a16:creationId xmlns:a16="http://schemas.microsoft.com/office/drawing/2014/main" id="{4B9CD3E6-594B-8044-AF91-2D27E9155AE4}"/>
                    </a:ext>
                  </a:extLst>
                </p:cNvPr>
                <p:cNvPicPr/>
                <p:nvPr/>
              </p:nvPicPr>
              <p:blipFill>
                <a:blip r:embed="rId317"/>
                <a:stretch>
                  <a:fillRect/>
                </a:stretch>
              </p:blipFill>
              <p:spPr>
                <a:xfrm>
                  <a:off x="9082870" y="1285303"/>
                  <a:ext cx="92520" cy="13629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6" name="Ink 185">
                  <a:extLst>
                    <a:ext uri="{FF2B5EF4-FFF2-40B4-BE49-F238E27FC236}">
                      <a16:creationId xmlns:a16="http://schemas.microsoft.com/office/drawing/2014/main" id="{9DEFE1F3-CF9D-B948-A990-DBB4801CBC73}"/>
                    </a:ext>
                  </a:extLst>
                </p14:cNvPr>
                <p14:cNvContentPartPr/>
                <p14:nvPr/>
              </p14:nvContentPartPr>
              <p14:xfrm>
                <a:off x="9077470" y="1372783"/>
                <a:ext cx="133560" cy="1240560"/>
              </p14:xfrm>
            </p:contentPart>
          </mc:Choice>
          <mc:Fallback>
            <p:pic>
              <p:nvPicPr>
                <p:cNvPr id="186" name="Ink 185">
                  <a:extLst>
                    <a:ext uri="{FF2B5EF4-FFF2-40B4-BE49-F238E27FC236}">
                      <a16:creationId xmlns:a16="http://schemas.microsoft.com/office/drawing/2014/main" id="{9DEFE1F3-CF9D-B948-A990-DBB4801CBC73}"/>
                    </a:ext>
                  </a:extLst>
                </p:cNvPr>
                <p:cNvPicPr/>
                <p:nvPr/>
              </p:nvPicPr>
              <p:blipFill>
                <a:blip r:embed="rId319"/>
                <a:stretch>
                  <a:fillRect/>
                </a:stretch>
              </p:blipFill>
              <p:spPr>
                <a:xfrm>
                  <a:off x="9062350" y="1357663"/>
                  <a:ext cx="163800" cy="12708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7" name="Ink 186">
                  <a:extLst>
                    <a:ext uri="{FF2B5EF4-FFF2-40B4-BE49-F238E27FC236}">
                      <a16:creationId xmlns:a16="http://schemas.microsoft.com/office/drawing/2014/main" id="{D6891A72-728F-0C47-B28B-6ACD16F5286A}"/>
                    </a:ext>
                  </a:extLst>
                </p14:cNvPr>
                <p14:cNvContentPartPr/>
                <p14:nvPr/>
              </p14:nvContentPartPr>
              <p14:xfrm>
                <a:off x="9090790" y="1280983"/>
                <a:ext cx="113760" cy="1337040"/>
              </p14:xfrm>
            </p:contentPart>
          </mc:Choice>
          <mc:Fallback>
            <p:pic>
              <p:nvPicPr>
                <p:cNvPr id="187" name="Ink 186">
                  <a:extLst>
                    <a:ext uri="{FF2B5EF4-FFF2-40B4-BE49-F238E27FC236}">
                      <a16:creationId xmlns:a16="http://schemas.microsoft.com/office/drawing/2014/main" id="{D6891A72-728F-0C47-B28B-6ACD16F5286A}"/>
                    </a:ext>
                  </a:extLst>
                </p:cNvPr>
                <p:cNvPicPr/>
                <p:nvPr/>
              </p:nvPicPr>
              <p:blipFill>
                <a:blip r:embed="rId321"/>
                <a:stretch>
                  <a:fillRect/>
                </a:stretch>
              </p:blipFill>
              <p:spPr>
                <a:xfrm>
                  <a:off x="9075310" y="1265863"/>
                  <a:ext cx="144000" cy="13676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88" name="Ink 187">
                  <a:extLst>
                    <a:ext uri="{FF2B5EF4-FFF2-40B4-BE49-F238E27FC236}">
                      <a16:creationId xmlns:a16="http://schemas.microsoft.com/office/drawing/2014/main" id="{F3E84E6C-40F3-7345-866F-C23FC6C90ADA}"/>
                    </a:ext>
                  </a:extLst>
                </p14:cNvPr>
                <p14:cNvContentPartPr/>
                <p14:nvPr/>
              </p14:nvContentPartPr>
              <p14:xfrm>
                <a:off x="9008710" y="1427143"/>
                <a:ext cx="7560" cy="913680"/>
              </p14:xfrm>
            </p:contentPart>
          </mc:Choice>
          <mc:Fallback>
            <p:pic>
              <p:nvPicPr>
                <p:cNvPr id="188" name="Ink 187">
                  <a:extLst>
                    <a:ext uri="{FF2B5EF4-FFF2-40B4-BE49-F238E27FC236}">
                      <a16:creationId xmlns:a16="http://schemas.microsoft.com/office/drawing/2014/main" id="{F3E84E6C-40F3-7345-866F-C23FC6C90ADA}"/>
                    </a:ext>
                  </a:extLst>
                </p:cNvPr>
                <p:cNvPicPr/>
                <p:nvPr/>
              </p:nvPicPr>
              <p:blipFill>
                <a:blip r:embed="rId323"/>
                <a:stretch>
                  <a:fillRect/>
                </a:stretch>
              </p:blipFill>
              <p:spPr>
                <a:xfrm>
                  <a:off x="8993590" y="1412023"/>
                  <a:ext cx="38160" cy="9442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7" name="Ink 196">
                  <a:extLst>
                    <a:ext uri="{FF2B5EF4-FFF2-40B4-BE49-F238E27FC236}">
                      <a16:creationId xmlns:a16="http://schemas.microsoft.com/office/drawing/2014/main" id="{38A206AD-B10A-944B-BE20-D081476E5319}"/>
                    </a:ext>
                  </a:extLst>
                </p14:cNvPr>
                <p14:cNvContentPartPr/>
                <p14:nvPr/>
              </p14:nvContentPartPr>
              <p14:xfrm>
                <a:off x="8793790" y="2283943"/>
                <a:ext cx="172800" cy="13320"/>
              </p14:xfrm>
            </p:contentPart>
          </mc:Choice>
          <mc:Fallback>
            <p:pic>
              <p:nvPicPr>
                <p:cNvPr id="197" name="Ink 196">
                  <a:extLst>
                    <a:ext uri="{FF2B5EF4-FFF2-40B4-BE49-F238E27FC236}">
                      <a16:creationId xmlns:a16="http://schemas.microsoft.com/office/drawing/2014/main" id="{38A206AD-B10A-944B-BE20-D081476E5319}"/>
                    </a:ext>
                  </a:extLst>
                </p:cNvPr>
                <p:cNvPicPr/>
                <p:nvPr/>
              </p:nvPicPr>
              <p:blipFill>
                <a:blip r:embed="rId325"/>
                <a:stretch>
                  <a:fillRect/>
                </a:stretch>
              </p:blipFill>
              <p:spPr>
                <a:xfrm>
                  <a:off x="8778670" y="2268823"/>
                  <a:ext cx="203400" cy="43920"/>
                </a:xfrm>
                <a:prstGeom prst="rect">
                  <a:avLst/>
                </a:prstGeom>
              </p:spPr>
            </p:pic>
          </mc:Fallback>
        </mc:AlternateContent>
      </p:grpSp>
      <p:grpSp>
        <p:nvGrpSpPr>
          <p:cNvPr id="215" name="Group 214">
            <a:extLst>
              <a:ext uri="{FF2B5EF4-FFF2-40B4-BE49-F238E27FC236}">
                <a16:creationId xmlns:a16="http://schemas.microsoft.com/office/drawing/2014/main" id="{13DD6C30-DC6B-C148-956A-58E56B03E499}"/>
              </a:ext>
            </a:extLst>
          </p:cNvPr>
          <p:cNvGrpSpPr/>
          <p:nvPr/>
        </p:nvGrpSpPr>
        <p:grpSpPr>
          <a:xfrm>
            <a:off x="2123350" y="5980063"/>
            <a:ext cx="2516400" cy="796680"/>
            <a:chOff x="2123350" y="5980063"/>
            <a:chExt cx="2516400" cy="796680"/>
          </a:xfrm>
        </p:grpSpPr>
        <mc:AlternateContent xmlns:mc="http://schemas.openxmlformats.org/markup-compatibility/2006">
          <mc:Choice xmlns:p14="http://schemas.microsoft.com/office/powerpoint/2010/main" Requires="p14">
            <p:contentPart p14:bwMode="auto" r:id="rId326">
              <p14:nvContentPartPr>
                <p14:cNvPr id="200" name="Ink 199">
                  <a:extLst>
                    <a:ext uri="{FF2B5EF4-FFF2-40B4-BE49-F238E27FC236}">
                      <a16:creationId xmlns:a16="http://schemas.microsoft.com/office/drawing/2014/main" id="{ACBC764E-B914-BE45-9D81-41649F92CC16}"/>
                    </a:ext>
                  </a:extLst>
                </p14:cNvPr>
                <p14:cNvContentPartPr/>
                <p14:nvPr/>
              </p14:nvContentPartPr>
              <p14:xfrm>
                <a:off x="2123350" y="6117943"/>
                <a:ext cx="219960" cy="238320"/>
              </p14:xfrm>
            </p:contentPart>
          </mc:Choice>
          <mc:Fallback>
            <p:pic>
              <p:nvPicPr>
                <p:cNvPr id="200" name="Ink 199">
                  <a:extLst>
                    <a:ext uri="{FF2B5EF4-FFF2-40B4-BE49-F238E27FC236}">
                      <a16:creationId xmlns:a16="http://schemas.microsoft.com/office/drawing/2014/main" id="{ACBC764E-B914-BE45-9D81-41649F92CC16}"/>
                    </a:ext>
                  </a:extLst>
                </p:cNvPr>
                <p:cNvPicPr/>
                <p:nvPr/>
              </p:nvPicPr>
              <p:blipFill>
                <a:blip r:embed="rId327"/>
                <a:stretch>
                  <a:fillRect/>
                </a:stretch>
              </p:blipFill>
              <p:spPr>
                <a:xfrm>
                  <a:off x="2107870" y="6102823"/>
                  <a:ext cx="25020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1" name="Ink 200">
                  <a:extLst>
                    <a:ext uri="{FF2B5EF4-FFF2-40B4-BE49-F238E27FC236}">
                      <a16:creationId xmlns:a16="http://schemas.microsoft.com/office/drawing/2014/main" id="{86EEF4BB-537C-F54E-9E9A-390AA0881758}"/>
                    </a:ext>
                  </a:extLst>
                </p14:cNvPr>
                <p14:cNvContentPartPr/>
                <p14:nvPr/>
              </p14:nvContentPartPr>
              <p14:xfrm>
                <a:off x="2423230" y="6135943"/>
                <a:ext cx="120600" cy="207720"/>
              </p14:xfrm>
            </p:contentPart>
          </mc:Choice>
          <mc:Fallback>
            <p:pic>
              <p:nvPicPr>
                <p:cNvPr id="201" name="Ink 200">
                  <a:extLst>
                    <a:ext uri="{FF2B5EF4-FFF2-40B4-BE49-F238E27FC236}">
                      <a16:creationId xmlns:a16="http://schemas.microsoft.com/office/drawing/2014/main" id="{86EEF4BB-537C-F54E-9E9A-390AA0881758}"/>
                    </a:ext>
                  </a:extLst>
                </p:cNvPr>
                <p:cNvPicPr/>
                <p:nvPr/>
              </p:nvPicPr>
              <p:blipFill>
                <a:blip r:embed="rId329"/>
                <a:stretch>
                  <a:fillRect/>
                </a:stretch>
              </p:blipFill>
              <p:spPr>
                <a:xfrm>
                  <a:off x="2407750" y="6120823"/>
                  <a:ext cx="15120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02" name="Ink 201">
                  <a:extLst>
                    <a:ext uri="{FF2B5EF4-FFF2-40B4-BE49-F238E27FC236}">
                      <a16:creationId xmlns:a16="http://schemas.microsoft.com/office/drawing/2014/main" id="{EA04E23D-4CCF-8F4F-900E-37A77556AF37}"/>
                    </a:ext>
                  </a:extLst>
                </p14:cNvPr>
                <p14:cNvContentPartPr/>
                <p14:nvPr/>
              </p14:nvContentPartPr>
              <p14:xfrm>
                <a:off x="2640670" y="6144223"/>
                <a:ext cx="190440" cy="57600"/>
              </p14:xfrm>
            </p:contentPart>
          </mc:Choice>
          <mc:Fallback>
            <p:pic>
              <p:nvPicPr>
                <p:cNvPr id="202" name="Ink 201">
                  <a:extLst>
                    <a:ext uri="{FF2B5EF4-FFF2-40B4-BE49-F238E27FC236}">
                      <a16:creationId xmlns:a16="http://schemas.microsoft.com/office/drawing/2014/main" id="{EA04E23D-4CCF-8F4F-900E-37A77556AF37}"/>
                    </a:ext>
                  </a:extLst>
                </p:cNvPr>
                <p:cNvPicPr/>
                <p:nvPr/>
              </p:nvPicPr>
              <p:blipFill>
                <a:blip r:embed="rId331"/>
                <a:stretch>
                  <a:fillRect/>
                </a:stretch>
              </p:blipFill>
              <p:spPr>
                <a:xfrm>
                  <a:off x="2625550" y="6129103"/>
                  <a:ext cx="22068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03" name="Ink 202">
                  <a:extLst>
                    <a:ext uri="{FF2B5EF4-FFF2-40B4-BE49-F238E27FC236}">
                      <a16:creationId xmlns:a16="http://schemas.microsoft.com/office/drawing/2014/main" id="{7915E387-3C6A-0045-A310-6B724ECE4E64}"/>
                    </a:ext>
                  </a:extLst>
                </p14:cNvPr>
                <p14:cNvContentPartPr/>
                <p14:nvPr/>
              </p14:nvContentPartPr>
              <p14:xfrm>
                <a:off x="2734630" y="6077263"/>
                <a:ext cx="43200" cy="233640"/>
              </p14:xfrm>
            </p:contentPart>
          </mc:Choice>
          <mc:Fallback>
            <p:pic>
              <p:nvPicPr>
                <p:cNvPr id="203" name="Ink 202">
                  <a:extLst>
                    <a:ext uri="{FF2B5EF4-FFF2-40B4-BE49-F238E27FC236}">
                      <a16:creationId xmlns:a16="http://schemas.microsoft.com/office/drawing/2014/main" id="{7915E387-3C6A-0045-A310-6B724ECE4E64}"/>
                    </a:ext>
                  </a:extLst>
                </p:cNvPr>
                <p:cNvPicPr/>
                <p:nvPr/>
              </p:nvPicPr>
              <p:blipFill>
                <a:blip r:embed="rId333"/>
                <a:stretch>
                  <a:fillRect/>
                </a:stretch>
              </p:blipFill>
              <p:spPr>
                <a:xfrm>
                  <a:off x="2719510" y="6061783"/>
                  <a:ext cx="7380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4" name="Ink 203">
                  <a:extLst>
                    <a:ext uri="{FF2B5EF4-FFF2-40B4-BE49-F238E27FC236}">
                      <a16:creationId xmlns:a16="http://schemas.microsoft.com/office/drawing/2014/main" id="{80B220DF-0816-114A-BF9A-B98F26E02A16}"/>
                    </a:ext>
                  </a:extLst>
                </p14:cNvPr>
                <p14:cNvContentPartPr/>
                <p14:nvPr/>
              </p14:nvContentPartPr>
              <p14:xfrm>
                <a:off x="2941990" y="6081583"/>
                <a:ext cx="208440" cy="137160"/>
              </p14:xfrm>
            </p:contentPart>
          </mc:Choice>
          <mc:Fallback>
            <p:pic>
              <p:nvPicPr>
                <p:cNvPr id="204" name="Ink 203">
                  <a:extLst>
                    <a:ext uri="{FF2B5EF4-FFF2-40B4-BE49-F238E27FC236}">
                      <a16:creationId xmlns:a16="http://schemas.microsoft.com/office/drawing/2014/main" id="{80B220DF-0816-114A-BF9A-B98F26E02A16}"/>
                    </a:ext>
                  </a:extLst>
                </p:cNvPr>
                <p:cNvPicPr/>
                <p:nvPr/>
              </p:nvPicPr>
              <p:blipFill>
                <a:blip r:embed="rId335"/>
                <a:stretch>
                  <a:fillRect/>
                </a:stretch>
              </p:blipFill>
              <p:spPr>
                <a:xfrm>
                  <a:off x="2926510" y="6066103"/>
                  <a:ext cx="23904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5" name="Ink 204">
                  <a:extLst>
                    <a:ext uri="{FF2B5EF4-FFF2-40B4-BE49-F238E27FC236}">
                      <a16:creationId xmlns:a16="http://schemas.microsoft.com/office/drawing/2014/main" id="{ACD6CD3B-01FC-A648-82F0-21117533A015}"/>
                    </a:ext>
                  </a:extLst>
                </p14:cNvPr>
                <p14:cNvContentPartPr/>
                <p14:nvPr/>
              </p14:nvContentPartPr>
              <p14:xfrm>
                <a:off x="3202630" y="6082303"/>
                <a:ext cx="140400" cy="187560"/>
              </p14:xfrm>
            </p:contentPart>
          </mc:Choice>
          <mc:Fallback>
            <p:pic>
              <p:nvPicPr>
                <p:cNvPr id="205" name="Ink 204">
                  <a:extLst>
                    <a:ext uri="{FF2B5EF4-FFF2-40B4-BE49-F238E27FC236}">
                      <a16:creationId xmlns:a16="http://schemas.microsoft.com/office/drawing/2014/main" id="{ACD6CD3B-01FC-A648-82F0-21117533A015}"/>
                    </a:ext>
                  </a:extLst>
                </p:cNvPr>
                <p:cNvPicPr/>
                <p:nvPr/>
              </p:nvPicPr>
              <p:blipFill>
                <a:blip r:embed="rId337"/>
                <a:stretch>
                  <a:fillRect/>
                </a:stretch>
              </p:blipFill>
              <p:spPr>
                <a:xfrm>
                  <a:off x="3187510" y="6067183"/>
                  <a:ext cx="17100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6" name="Ink 205">
                  <a:extLst>
                    <a:ext uri="{FF2B5EF4-FFF2-40B4-BE49-F238E27FC236}">
                      <a16:creationId xmlns:a16="http://schemas.microsoft.com/office/drawing/2014/main" id="{BAD74BEF-A305-EC47-AA57-F79B5F472928}"/>
                    </a:ext>
                  </a:extLst>
                </p14:cNvPr>
                <p14:cNvContentPartPr/>
                <p14:nvPr/>
              </p14:nvContentPartPr>
              <p14:xfrm>
                <a:off x="3214150" y="6008863"/>
                <a:ext cx="156240" cy="68400"/>
              </p14:xfrm>
            </p:contentPart>
          </mc:Choice>
          <mc:Fallback>
            <p:pic>
              <p:nvPicPr>
                <p:cNvPr id="206" name="Ink 205">
                  <a:extLst>
                    <a:ext uri="{FF2B5EF4-FFF2-40B4-BE49-F238E27FC236}">
                      <a16:creationId xmlns:a16="http://schemas.microsoft.com/office/drawing/2014/main" id="{BAD74BEF-A305-EC47-AA57-F79B5F472928}"/>
                    </a:ext>
                  </a:extLst>
                </p:cNvPr>
                <p:cNvPicPr/>
                <p:nvPr/>
              </p:nvPicPr>
              <p:blipFill>
                <a:blip r:embed="rId339"/>
                <a:stretch>
                  <a:fillRect/>
                </a:stretch>
              </p:blipFill>
              <p:spPr>
                <a:xfrm>
                  <a:off x="3199030" y="5993743"/>
                  <a:ext cx="18684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8" name="Ink 207">
                  <a:extLst>
                    <a:ext uri="{FF2B5EF4-FFF2-40B4-BE49-F238E27FC236}">
                      <a16:creationId xmlns:a16="http://schemas.microsoft.com/office/drawing/2014/main" id="{C040283B-780A-0D4F-A311-DCD76D653C94}"/>
                    </a:ext>
                  </a:extLst>
                </p14:cNvPr>
                <p14:cNvContentPartPr/>
                <p14:nvPr/>
              </p14:nvContentPartPr>
              <p14:xfrm>
                <a:off x="2162230" y="6323503"/>
                <a:ext cx="1498680" cy="251280"/>
              </p14:xfrm>
            </p:contentPart>
          </mc:Choice>
          <mc:Fallback>
            <p:pic>
              <p:nvPicPr>
                <p:cNvPr id="208" name="Ink 207">
                  <a:extLst>
                    <a:ext uri="{FF2B5EF4-FFF2-40B4-BE49-F238E27FC236}">
                      <a16:creationId xmlns:a16="http://schemas.microsoft.com/office/drawing/2014/main" id="{C040283B-780A-0D4F-A311-DCD76D653C94}"/>
                    </a:ext>
                  </a:extLst>
                </p:cNvPr>
                <p:cNvPicPr/>
                <p:nvPr/>
              </p:nvPicPr>
              <p:blipFill>
                <a:blip r:embed="rId341"/>
                <a:stretch>
                  <a:fillRect/>
                </a:stretch>
              </p:blipFill>
              <p:spPr>
                <a:xfrm>
                  <a:off x="2146750" y="6308383"/>
                  <a:ext cx="152928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9" name="Ink 208">
                  <a:extLst>
                    <a:ext uri="{FF2B5EF4-FFF2-40B4-BE49-F238E27FC236}">
                      <a16:creationId xmlns:a16="http://schemas.microsoft.com/office/drawing/2014/main" id="{BBAFFE72-9FF3-ED41-83D4-1A16A720A1B3}"/>
                    </a:ext>
                  </a:extLst>
                </p14:cNvPr>
                <p14:cNvContentPartPr/>
                <p14:nvPr/>
              </p14:nvContentPartPr>
              <p14:xfrm>
                <a:off x="2770270" y="6560743"/>
                <a:ext cx="286200" cy="216000"/>
              </p14:xfrm>
            </p:contentPart>
          </mc:Choice>
          <mc:Fallback>
            <p:pic>
              <p:nvPicPr>
                <p:cNvPr id="209" name="Ink 208">
                  <a:extLst>
                    <a:ext uri="{FF2B5EF4-FFF2-40B4-BE49-F238E27FC236}">
                      <a16:creationId xmlns:a16="http://schemas.microsoft.com/office/drawing/2014/main" id="{BBAFFE72-9FF3-ED41-83D4-1A16A720A1B3}"/>
                    </a:ext>
                  </a:extLst>
                </p:cNvPr>
                <p:cNvPicPr/>
                <p:nvPr/>
              </p:nvPicPr>
              <p:blipFill>
                <a:blip r:embed="rId343"/>
                <a:stretch>
                  <a:fillRect/>
                </a:stretch>
              </p:blipFill>
              <p:spPr>
                <a:xfrm>
                  <a:off x="2754790" y="6545623"/>
                  <a:ext cx="31680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10" name="Ink 209">
                  <a:extLst>
                    <a:ext uri="{FF2B5EF4-FFF2-40B4-BE49-F238E27FC236}">
                      <a16:creationId xmlns:a16="http://schemas.microsoft.com/office/drawing/2014/main" id="{E1489D03-0895-6D45-8534-E3D5E9D14300}"/>
                    </a:ext>
                  </a:extLst>
                </p14:cNvPr>
                <p14:cNvContentPartPr/>
                <p14:nvPr/>
              </p14:nvContentPartPr>
              <p14:xfrm>
                <a:off x="3744070" y="6281743"/>
                <a:ext cx="107280" cy="33840"/>
              </p14:xfrm>
            </p:contentPart>
          </mc:Choice>
          <mc:Fallback>
            <p:pic>
              <p:nvPicPr>
                <p:cNvPr id="210" name="Ink 209">
                  <a:extLst>
                    <a:ext uri="{FF2B5EF4-FFF2-40B4-BE49-F238E27FC236}">
                      <a16:creationId xmlns:a16="http://schemas.microsoft.com/office/drawing/2014/main" id="{E1489D03-0895-6D45-8534-E3D5E9D14300}"/>
                    </a:ext>
                  </a:extLst>
                </p:cNvPr>
                <p:cNvPicPr/>
                <p:nvPr/>
              </p:nvPicPr>
              <p:blipFill>
                <a:blip r:embed="rId345"/>
                <a:stretch>
                  <a:fillRect/>
                </a:stretch>
              </p:blipFill>
              <p:spPr>
                <a:xfrm>
                  <a:off x="3728590" y="6266263"/>
                  <a:ext cx="13788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11" name="Ink 210">
                  <a:extLst>
                    <a:ext uri="{FF2B5EF4-FFF2-40B4-BE49-F238E27FC236}">
                      <a16:creationId xmlns:a16="http://schemas.microsoft.com/office/drawing/2014/main" id="{0EA0760F-B7A2-EE40-9F31-B4E147C317FA}"/>
                    </a:ext>
                  </a:extLst>
                </p14:cNvPr>
                <p14:cNvContentPartPr/>
                <p14:nvPr/>
              </p14:nvContentPartPr>
              <p14:xfrm>
                <a:off x="3748750" y="6489103"/>
                <a:ext cx="92160" cy="19440"/>
              </p14:xfrm>
            </p:contentPart>
          </mc:Choice>
          <mc:Fallback>
            <p:pic>
              <p:nvPicPr>
                <p:cNvPr id="211" name="Ink 210">
                  <a:extLst>
                    <a:ext uri="{FF2B5EF4-FFF2-40B4-BE49-F238E27FC236}">
                      <a16:creationId xmlns:a16="http://schemas.microsoft.com/office/drawing/2014/main" id="{0EA0760F-B7A2-EE40-9F31-B4E147C317FA}"/>
                    </a:ext>
                  </a:extLst>
                </p:cNvPr>
                <p:cNvPicPr/>
                <p:nvPr/>
              </p:nvPicPr>
              <p:blipFill>
                <a:blip r:embed="rId347"/>
                <a:stretch>
                  <a:fillRect/>
                </a:stretch>
              </p:blipFill>
              <p:spPr>
                <a:xfrm>
                  <a:off x="3733270" y="6473983"/>
                  <a:ext cx="1227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13" name="Ink 212">
                  <a:extLst>
                    <a:ext uri="{FF2B5EF4-FFF2-40B4-BE49-F238E27FC236}">
                      <a16:creationId xmlns:a16="http://schemas.microsoft.com/office/drawing/2014/main" id="{1A8FE595-6CC3-A44C-BDBB-DB4F9A66281C}"/>
                    </a:ext>
                  </a:extLst>
                </p14:cNvPr>
                <p14:cNvContentPartPr/>
                <p14:nvPr/>
              </p14:nvContentPartPr>
              <p14:xfrm>
                <a:off x="4129630" y="6043423"/>
                <a:ext cx="287280" cy="266760"/>
              </p14:xfrm>
            </p:contentPart>
          </mc:Choice>
          <mc:Fallback>
            <p:pic>
              <p:nvPicPr>
                <p:cNvPr id="213" name="Ink 212">
                  <a:extLst>
                    <a:ext uri="{FF2B5EF4-FFF2-40B4-BE49-F238E27FC236}">
                      <a16:creationId xmlns:a16="http://schemas.microsoft.com/office/drawing/2014/main" id="{1A8FE595-6CC3-A44C-BDBB-DB4F9A66281C}"/>
                    </a:ext>
                  </a:extLst>
                </p:cNvPr>
                <p:cNvPicPr/>
                <p:nvPr/>
              </p:nvPicPr>
              <p:blipFill>
                <a:blip r:embed="rId349"/>
                <a:stretch>
                  <a:fillRect/>
                </a:stretch>
              </p:blipFill>
              <p:spPr>
                <a:xfrm>
                  <a:off x="4114510" y="6027943"/>
                  <a:ext cx="31788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4" name="Ink 213">
                  <a:extLst>
                    <a:ext uri="{FF2B5EF4-FFF2-40B4-BE49-F238E27FC236}">
                      <a16:creationId xmlns:a16="http://schemas.microsoft.com/office/drawing/2014/main" id="{6310490C-C526-9443-87C0-000492289B99}"/>
                    </a:ext>
                  </a:extLst>
                </p14:cNvPr>
                <p14:cNvContentPartPr/>
                <p14:nvPr/>
              </p14:nvContentPartPr>
              <p14:xfrm>
                <a:off x="4451470" y="5980063"/>
                <a:ext cx="188280" cy="430920"/>
              </p14:xfrm>
            </p:contentPart>
          </mc:Choice>
          <mc:Fallback>
            <p:pic>
              <p:nvPicPr>
                <p:cNvPr id="214" name="Ink 213">
                  <a:extLst>
                    <a:ext uri="{FF2B5EF4-FFF2-40B4-BE49-F238E27FC236}">
                      <a16:creationId xmlns:a16="http://schemas.microsoft.com/office/drawing/2014/main" id="{6310490C-C526-9443-87C0-000492289B99}"/>
                    </a:ext>
                  </a:extLst>
                </p:cNvPr>
                <p:cNvPicPr/>
                <p:nvPr/>
              </p:nvPicPr>
              <p:blipFill>
                <a:blip r:embed="rId351"/>
                <a:stretch>
                  <a:fillRect/>
                </a:stretch>
              </p:blipFill>
              <p:spPr>
                <a:xfrm>
                  <a:off x="4436350" y="5964943"/>
                  <a:ext cx="218880" cy="461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52">
            <p14:nvContentPartPr>
              <p14:cNvPr id="216" name="Ink 215">
                <a:extLst>
                  <a:ext uri="{FF2B5EF4-FFF2-40B4-BE49-F238E27FC236}">
                    <a16:creationId xmlns:a16="http://schemas.microsoft.com/office/drawing/2014/main" id="{1A4C2067-DAA2-C146-A2E6-379DF16D2B8D}"/>
                  </a:ext>
                </a:extLst>
              </p14:cNvPr>
              <p14:cNvContentPartPr/>
              <p14:nvPr/>
            </p14:nvContentPartPr>
            <p14:xfrm>
              <a:off x="8317150" y="3053623"/>
              <a:ext cx="480240" cy="212040"/>
            </p14:xfrm>
          </p:contentPart>
        </mc:Choice>
        <mc:Fallback>
          <p:pic>
            <p:nvPicPr>
              <p:cNvPr id="216" name="Ink 215">
                <a:extLst>
                  <a:ext uri="{FF2B5EF4-FFF2-40B4-BE49-F238E27FC236}">
                    <a16:creationId xmlns:a16="http://schemas.microsoft.com/office/drawing/2014/main" id="{1A4C2067-DAA2-C146-A2E6-379DF16D2B8D}"/>
                  </a:ext>
                </a:extLst>
              </p:cNvPr>
              <p:cNvPicPr/>
              <p:nvPr/>
            </p:nvPicPr>
            <p:blipFill>
              <a:blip r:embed="rId353"/>
              <a:stretch>
                <a:fillRect/>
              </a:stretch>
            </p:blipFill>
            <p:spPr>
              <a:xfrm>
                <a:off x="8302030" y="3038143"/>
                <a:ext cx="510480" cy="242640"/>
              </a:xfrm>
              <a:prstGeom prst="rect">
                <a:avLst/>
              </a:prstGeom>
            </p:spPr>
          </p:pic>
        </mc:Fallback>
      </mc:AlternateContent>
      <p:grpSp>
        <p:nvGrpSpPr>
          <p:cNvPr id="220" name="Group 219">
            <a:extLst>
              <a:ext uri="{FF2B5EF4-FFF2-40B4-BE49-F238E27FC236}">
                <a16:creationId xmlns:a16="http://schemas.microsoft.com/office/drawing/2014/main" id="{83D126B7-8880-5A41-8B42-B207196D4FA5}"/>
              </a:ext>
            </a:extLst>
          </p:cNvPr>
          <p:cNvGrpSpPr/>
          <p:nvPr/>
        </p:nvGrpSpPr>
        <p:grpSpPr>
          <a:xfrm>
            <a:off x="10219390" y="81463"/>
            <a:ext cx="357480" cy="235800"/>
            <a:chOff x="10219390" y="81463"/>
            <a:chExt cx="357480" cy="235800"/>
          </a:xfrm>
        </p:grpSpPr>
        <mc:AlternateContent xmlns:mc="http://schemas.openxmlformats.org/markup-compatibility/2006">
          <mc:Choice xmlns:p14="http://schemas.microsoft.com/office/powerpoint/2010/main" Requires="p14">
            <p:contentPart p14:bwMode="auto" r:id="rId354">
              <p14:nvContentPartPr>
                <p14:cNvPr id="217" name="Ink 216">
                  <a:extLst>
                    <a:ext uri="{FF2B5EF4-FFF2-40B4-BE49-F238E27FC236}">
                      <a16:creationId xmlns:a16="http://schemas.microsoft.com/office/drawing/2014/main" id="{9F5E9222-90C9-6349-AEB0-B3045B7E16AB}"/>
                    </a:ext>
                  </a:extLst>
                </p14:cNvPr>
                <p14:cNvContentPartPr/>
                <p14:nvPr/>
              </p14:nvContentPartPr>
              <p14:xfrm>
                <a:off x="10219390" y="106303"/>
                <a:ext cx="45720" cy="132480"/>
              </p14:xfrm>
            </p:contentPart>
          </mc:Choice>
          <mc:Fallback>
            <p:pic>
              <p:nvPicPr>
                <p:cNvPr id="217" name="Ink 216">
                  <a:extLst>
                    <a:ext uri="{FF2B5EF4-FFF2-40B4-BE49-F238E27FC236}">
                      <a16:creationId xmlns:a16="http://schemas.microsoft.com/office/drawing/2014/main" id="{9F5E9222-90C9-6349-AEB0-B3045B7E16AB}"/>
                    </a:ext>
                  </a:extLst>
                </p:cNvPr>
                <p:cNvPicPr/>
                <p:nvPr/>
              </p:nvPicPr>
              <p:blipFill>
                <a:blip r:embed="rId355"/>
                <a:stretch>
                  <a:fillRect/>
                </a:stretch>
              </p:blipFill>
              <p:spPr>
                <a:xfrm>
                  <a:off x="10204270" y="91183"/>
                  <a:ext cx="7632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8" name="Ink 217">
                  <a:extLst>
                    <a:ext uri="{FF2B5EF4-FFF2-40B4-BE49-F238E27FC236}">
                      <a16:creationId xmlns:a16="http://schemas.microsoft.com/office/drawing/2014/main" id="{461999BB-1125-3C47-9DCF-BBB737B1D51B}"/>
                    </a:ext>
                  </a:extLst>
                </p14:cNvPr>
                <p14:cNvContentPartPr/>
                <p14:nvPr/>
              </p14:nvContentPartPr>
              <p14:xfrm>
                <a:off x="10417750" y="128263"/>
                <a:ext cx="95040" cy="189000"/>
              </p14:xfrm>
            </p:contentPart>
          </mc:Choice>
          <mc:Fallback>
            <p:pic>
              <p:nvPicPr>
                <p:cNvPr id="218" name="Ink 217">
                  <a:extLst>
                    <a:ext uri="{FF2B5EF4-FFF2-40B4-BE49-F238E27FC236}">
                      <a16:creationId xmlns:a16="http://schemas.microsoft.com/office/drawing/2014/main" id="{461999BB-1125-3C47-9DCF-BBB737B1D51B}"/>
                    </a:ext>
                  </a:extLst>
                </p:cNvPr>
                <p:cNvPicPr/>
                <p:nvPr/>
              </p:nvPicPr>
              <p:blipFill>
                <a:blip r:embed="rId357"/>
                <a:stretch>
                  <a:fillRect/>
                </a:stretch>
              </p:blipFill>
              <p:spPr>
                <a:xfrm>
                  <a:off x="10402630" y="112783"/>
                  <a:ext cx="12528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9" name="Ink 218">
                  <a:extLst>
                    <a:ext uri="{FF2B5EF4-FFF2-40B4-BE49-F238E27FC236}">
                      <a16:creationId xmlns:a16="http://schemas.microsoft.com/office/drawing/2014/main" id="{585E895F-E4D0-2248-AB1C-F68EA4FD23FD}"/>
                    </a:ext>
                  </a:extLst>
                </p14:cNvPr>
                <p14:cNvContentPartPr/>
                <p14:nvPr/>
              </p14:nvContentPartPr>
              <p14:xfrm>
                <a:off x="10453750" y="81463"/>
                <a:ext cx="123120" cy="29880"/>
              </p14:xfrm>
            </p:contentPart>
          </mc:Choice>
          <mc:Fallback>
            <p:pic>
              <p:nvPicPr>
                <p:cNvPr id="219" name="Ink 218">
                  <a:extLst>
                    <a:ext uri="{FF2B5EF4-FFF2-40B4-BE49-F238E27FC236}">
                      <a16:creationId xmlns:a16="http://schemas.microsoft.com/office/drawing/2014/main" id="{585E895F-E4D0-2248-AB1C-F68EA4FD23FD}"/>
                    </a:ext>
                  </a:extLst>
                </p:cNvPr>
                <p:cNvPicPr/>
                <p:nvPr/>
              </p:nvPicPr>
              <p:blipFill>
                <a:blip r:embed="rId359"/>
                <a:stretch>
                  <a:fillRect/>
                </a:stretch>
              </p:blipFill>
              <p:spPr>
                <a:xfrm>
                  <a:off x="10438630" y="66343"/>
                  <a:ext cx="153360" cy="60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0">
            <p14:nvContentPartPr>
              <p14:cNvPr id="228" name="Ink 227">
                <a:extLst>
                  <a:ext uri="{FF2B5EF4-FFF2-40B4-BE49-F238E27FC236}">
                    <a16:creationId xmlns:a16="http://schemas.microsoft.com/office/drawing/2014/main" id="{4EC55ACA-D29E-2D45-88E7-7E82543C1C68}"/>
                  </a:ext>
                </a:extLst>
              </p14:cNvPr>
              <p14:cNvContentPartPr/>
              <p14:nvPr/>
            </p14:nvContentPartPr>
            <p14:xfrm>
              <a:off x="8625310" y="6478303"/>
              <a:ext cx="398520" cy="174240"/>
            </p14:xfrm>
          </p:contentPart>
        </mc:Choice>
        <mc:Fallback>
          <p:pic>
            <p:nvPicPr>
              <p:cNvPr id="228" name="Ink 227">
                <a:extLst>
                  <a:ext uri="{FF2B5EF4-FFF2-40B4-BE49-F238E27FC236}">
                    <a16:creationId xmlns:a16="http://schemas.microsoft.com/office/drawing/2014/main" id="{4EC55ACA-D29E-2D45-88E7-7E82543C1C68}"/>
                  </a:ext>
                </a:extLst>
              </p:cNvPr>
              <p:cNvPicPr/>
              <p:nvPr/>
            </p:nvPicPr>
            <p:blipFill>
              <a:blip r:embed="rId361"/>
              <a:stretch>
                <a:fillRect/>
              </a:stretch>
            </p:blipFill>
            <p:spPr>
              <a:xfrm>
                <a:off x="8609830" y="6463183"/>
                <a:ext cx="429120" cy="204840"/>
              </a:xfrm>
              <a:prstGeom prst="rect">
                <a:avLst/>
              </a:prstGeom>
            </p:spPr>
          </p:pic>
        </mc:Fallback>
      </mc:AlternateContent>
      <p:grpSp>
        <p:nvGrpSpPr>
          <p:cNvPr id="232" name="Group 231">
            <a:extLst>
              <a:ext uri="{FF2B5EF4-FFF2-40B4-BE49-F238E27FC236}">
                <a16:creationId xmlns:a16="http://schemas.microsoft.com/office/drawing/2014/main" id="{F538E859-5543-874F-9540-AACC2B22A661}"/>
              </a:ext>
            </a:extLst>
          </p:cNvPr>
          <p:cNvGrpSpPr/>
          <p:nvPr/>
        </p:nvGrpSpPr>
        <p:grpSpPr>
          <a:xfrm>
            <a:off x="8042830" y="5831743"/>
            <a:ext cx="1935360" cy="504720"/>
            <a:chOff x="8042830" y="5831743"/>
            <a:chExt cx="1935360" cy="504720"/>
          </a:xfrm>
        </p:grpSpPr>
        <mc:AlternateContent xmlns:mc="http://schemas.openxmlformats.org/markup-compatibility/2006">
          <mc:Choice xmlns:p14="http://schemas.microsoft.com/office/powerpoint/2010/main" Requires="p14">
            <p:contentPart p14:bwMode="auto" r:id="rId362">
              <p14:nvContentPartPr>
                <p14:cNvPr id="221" name="Ink 220">
                  <a:extLst>
                    <a:ext uri="{FF2B5EF4-FFF2-40B4-BE49-F238E27FC236}">
                      <a16:creationId xmlns:a16="http://schemas.microsoft.com/office/drawing/2014/main" id="{CBF2FD33-A294-4E4F-81A7-D4616302022A}"/>
                    </a:ext>
                  </a:extLst>
                </p14:cNvPr>
                <p14:cNvContentPartPr/>
                <p14:nvPr/>
              </p14:nvContentPartPr>
              <p14:xfrm>
                <a:off x="8081350" y="5944783"/>
                <a:ext cx="148320" cy="216000"/>
              </p14:xfrm>
            </p:contentPart>
          </mc:Choice>
          <mc:Fallback>
            <p:pic>
              <p:nvPicPr>
                <p:cNvPr id="221" name="Ink 220">
                  <a:extLst>
                    <a:ext uri="{FF2B5EF4-FFF2-40B4-BE49-F238E27FC236}">
                      <a16:creationId xmlns:a16="http://schemas.microsoft.com/office/drawing/2014/main" id="{CBF2FD33-A294-4E4F-81A7-D4616302022A}"/>
                    </a:ext>
                  </a:extLst>
                </p:cNvPr>
                <p:cNvPicPr/>
                <p:nvPr/>
              </p:nvPicPr>
              <p:blipFill>
                <a:blip r:embed="rId363"/>
                <a:stretch>
                  <a:fillRect/>
                </a:stretch>
              </p:blipFill>
              <p:spPr>
                <a:xfrm>
                  <a:off x="8066230" y="5929303"/>
                  <a:ext cx="17856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22" name="Ink 221">
                  <a:extLst>
                    <a:ext uri="{FF2B5EF4-FFF2-40B4-BE49-F238E27FC236}">
                      <a16:creationId xmlns:a16="http://schemas.microsoft.com/office/drawing/2014/main" id="{B2C370F1-9E37-7841-AA8D-37479D0872EC}"/>
                    </a:ext>
                  </a:extLst>
                </p14:cNvPr>
                <p14:cNvContentPartPr/>
                <p14:nvPr/>
              </p14:nvContentPartPr>
              <p14:xfrm>
                <a:off x="8400670" y="5945863"/>
                <a:ext cx="250920" cy="145440"/>
              </p14:xfrm>
            </p:contentPart>
          </mc:Choice>
          <mc:Fallback>
            <p:pic>
              <p:nvPicPr>
                <p:cNvPr id="222" name="Ink 221">
                  <a:extLst>
                    <a:ext uri="{FF2B5EF4-FFF2-40B4-BE49-F238E27FC236}">
                      <a16:creationId xmlns:a16="http://schemas.microsoft.com/office/drawing/2014/main" id="{B2C370F1-9E37-7841-AA8D-37479D0872EC}"/>
                    </a:ext>
                  </a:extLst>
                </p:cNvPr>
                <p:cNvPicPr/>
                <p:nvPr/>
              </p:nvPicPr>
              <p:blipFill>
                <a:blip r:embed="rId365"/>
                <a:stretch>
                  <a:fillRect/>
                </a:stretch>
              </p:blipFill>
              <p:spPr>
                <a:xfrm>
                  <a:off x="8385550" y="5930383"/>
                  <a:ext cx="2815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23" name="Ink 222">
                  <a:extLst>
                    <a:ext uri="{FF2B5EF4-FFF2-40B4-BE49-F238E27FC236}">
                      <a16:creationId xmlns:a16="http://schemas.microsoft.com/office/drawing/2014/main" id="{6AEA7703-540C-CB41-B7C2-6525B4181D98}"/>
                    </a:ext>
                  </a:extLst>
                </p14:cNvPr>
                <p14:cNvContentPartPr/>
                <p14:nvPr/>
              </p14:nvContentPartPr>
              <p14:xfrm>
                <a:off x="8653390" y="5989783"/>
                <a:ext cx="197640" cy="32400"/>
              </p14:xfrm>
            </p:contentPart>
          </mc:Choice>
          <mc:Fallback>
            <p:pic>
              <p:nvPicPr>
                <p:cNvPr id="223" name="Ink 222">
                  <a:extLst>
                    <a:ext uri="{FF2B5EF4-FFF2-40B4-BE49-F238E27FC236}">
                      <a16:creationId xmlns:a16="http://schemas.microsoft.com/office/drawing/2014/main" id="{6AEA7703-540C-CB41-B7C2-6525B4181D98}"/>
                    </a:ext>
                  </a:extLst>
                </p:cNvPr>
                <p:cNvPicPr/>
                <p:nvPr/>
              </p:nvPicPr>
              <p:blipFill>
                <a:blip r:embed="rId367"/>
                <a:stretch>
                  <a:fillRect/>
                </a:stretch>
              </p:blipFill>
              <p:spPr>
                <a:xfrm>
                  <a:off x="8638270" y="5974663"/>
                  <a:ext cx="22824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24" name="Ink 223">
                  <a:extLst>
                    <a:ext uri="{FF2B5EF4-FFF2-40B4-BE49-F238E27FC236}">
                      <a16:creationId xmlns:a16="http://schemas.microsoft.com/office/drawing/2014/main" id="{25221BD9-9AF9-FD48-AEAB-980CE9089FBD}"/>
                    </a:ext>
                  </a:extLst>
                </p14:cNvPr>
                <p14:cNvContentPartPr/>
                <p14:nvPr/>
              </p14:nvContentPartPr>
              <p14:xfrm>
                <a:off x="8721070" y="5912023"/>
                <a:ext cx="43920" cy="247680"/>
              </p14:xfrm>
            </p:contentPart>
          </mc:Choice>
          <mc:Fallback>
            <p:pic>
              <p:nvPicPr>
                <p:cNvPr id="224" name="Ink 223">
                  <a:extLst>
                    <a:ext uri="{FF2B5EF4-FFF2-40B4-BE49-F238E27FC236}">
                      <a16:creationId xmlns:a16="http://schemas.microsoft.com/office/drawing/2014/main" id="{25221BD9-9AF9-FD48-AEAB-980CE9089FBD}"/>
                    </a:ext>
                  </a:extLst>
                </p:cNvPr>
                <p:cNvPicPr/>
                <p:nvPr/>
              </p:nvPicPr>
              <p:blipFill>
                <a:blip r:embed="rId369"/>
                <a:stretch>
                  <a:fillRect/>
                </a:stretch>
              </p:blipFill>
              <p:spPr>
                <a:xfrm>
                  <a:off x="8705590" y="5896903"/>
                  <a:ext cx="7452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25" name="Ink 224">
                  <a:extLst>
                    <a:ext uri="{FF2B5EF4-FFF2-40B4-BE49-F238E27FC236}">
                      <a16:creationId xmlns:a16="http://schemas.microsoft.com/office/drawing/2014/main" id="{CC43D604-EC39-5E41-B4FC-0E8E7876C36C}"/>
                    </a:ext>
                  </a:extLst>
                </p14:cNvPr>
                <p14:cNvContentPartPr/>
                <p14:nvPr/>
              </p14:nvContentPartPr>
              <p14:xfrm>
                <a:off x="8986750" y="5871703"/>
                <a:ext cx="77760" cy="247320"/>
              </p14:xfrm>
            </p:contentPart>
          </mc:Choice>
          <mc:Fallback>
            <p:pic>
              <p:nvPicPr>
                <p:cNvPr id="225" name="Ink 224">
                  <a:extLst>
                    <a:ext uri="{FF2B5EF4-FFF2-40B4-BE49-F238E27FC236}">
                      <a16:creationId xmlns:a16="http://schemas.microsoft.com/office/drawing/2014/main" id="{CC43D604-EC39-5E41-B4FC-0E8E7876C36C}"/>
                    </a:ext>
                  </a:extLst>
                </p:cNvPr>
                <p:cNvPicPr/>
                <p:nvPr/>
              </p:nvPicPr>
              <p:blipFill>
                <a:blip r:embed="rId371"/>
                <a:stretch>
                  <a:fillRect/>
                </a:stretch>
              </p:blipFill>
              <p:spPr>
                <a:xfrm>
                  <a:off x="8971630" y="5856583"/>
                  <a:ext cx="10800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26" name="Ink 225">
                  <a:extLst>
                    <a:ext uri="{FF2B5EF4-FFF2-40B4-BE49-F238E27FC236}">
                      <a16:creationId xmlns:a16="http://schemas.microsoft.com/office/drawing/2014/main" id="{15366A74-3CB7-EE41-904E-14D8C55315BE}"/>
                    </a:ext>
                  </a:extLst>
                </p14:cNvPr>
                <p14:cNvContentPartPr/>
                <p14:nvPr/>
              </p14:nvContentPartPr>
              <p14:xfrm>
                <a:off x="9185110" y="5831743"/>
                <a:ext cx="120960" cy="347040"/>
              </p14:xfrm>
            </p:contentPart>
          </mc:Choice>
          <mc:Fallback>
            <p:pic>
              <p:nvPicPr>
                <p:cNvPr id="226" name="Ink 225">
                  <a:extLst>
                    <a:ext uri="{FF2B5EF4-FFF2-40B4-BE49-F238E27FC236}">
                      <a16:creationId xmlns:a16="http://schemas.microsoft.com/office/drawing/2014/main" id="{15366A74-3CB7-EE41-904E-14D8C55315BE}"/>
                    </a:ext>
                  </a:extLst>
                </p:cNvPr>
                <p:cNvPicPr/>
                <p:nvPr/>
              </p:nvPicPr>
              <p:blipFill>
                <a:blip r:embed="rId373"/>
                <a:stretch>
                  <a:fillRect/>
                </a:stretch>
              </p:blipFill>
              <p:spPr>
                <a:xfrm>
                  <a:off x="9169990" y="5816623"/>
                  <a:ext cx="15156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7" name="Ink 226">
                  <a:extLst>
                    <a:ext uri="{FF2B5EF4-FFF2-40B4-BE49-F238E27FC236}">
                      <a16:creationId xmlns:a16="http://schemas.microsoft.com/office/drawing/2014/main" id="{3CD742DE-1075-1143-82D7-00A7FB2F057F}"/>
                    </a:ext>
                  </a:extLst>
                </p14:cNvPr>
                <p14:cNvContentPartPr/>
                <p14:nvPr/>
              </p14:nvContentPartPr>
              <p14:xfrm>
                <a:off x="8042830" y="6097423"/>
                <a:ext cx="1524960" cy="239040"/>
              </p14:xfrm>
            </p:contentPart>
          </mc:Choice>
          <mc:Fallback>
            <p:pic>
              <p:nvPicPr>
                <p:cNvPr id="227" name="Ink 226">
                  <a:extLst>
                    <a:ext uri="{FF2B5EF4-FFF2-40B4-BE49-F238E27FC236}">
                      <a16:creationId xmlns:a16="http://schemas.microsoft.com/office/drawing/2014/main" id="{3CD742DE-1075-1143-82D7-00A7FB2F057F}"/>
                    </a:ext>
                  </a:extLst>
                </p:cNvPr>
                <p:cNvPicPr/>
                <p:nvPr/>
              </p:nvPicPr>
              <p:blipFill>
                <a:blip r:embed="rId375"/>
                <a:stretch>
                  <a:fillRect/>
                </a:stretch>
              </p:blipFill>
              <p:spPr>
                <a:xfrm>
                  <a:off x="8027350" y="6081943"/>
                  <a:ext cx="155556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30" name="Ink 229">
                  <a:extLst>
                    <a:ext uri="{FF2B5EF4-FFF2-40B4-BE49-F238E27FC236}">
                      <a16:creationId xmlns:a16="http://schemas.microsoft.com/office/drawing/2014/main" id="{65D49C42-A9E8-1C40-98E4-1A896C085C2E}"/>
                    </a:ext>
                  </a:extLst>
                </p14:cNvPr>
                <p14:cNvContentPartPr/>
                <p14:nvPr/>
              </p14:nvContentPartPr>
              <p14:xfrm>
                <a:off x="9780190" y="5990143"/>
                <a:ext cx="189720" cy="33120"/>
              </p14:xfrm>
            </p:contentPart>
          </mc:Choice>
          <mc:Fallback>
            <p:pic>
              <p:nvPicPr>
                <p:cNvPr id="230" name="Ink 229">
                  <a:extLst>
                    <a:ext uri="{FF2B5EF4-FFF2-40B4-BE49-F238E27FC236}">
                      <a16:creationId xmlns:a16="http://schemas.microsoft.com/office/drawing/2014/main" id="{65D49C42-A9E8-1C40-98E4-1A896C085C2E}"/>
                    </a:ext>
                  </a:extLst>
                </p:cNvPr>
                <p:cNvPicPr/>
                <p:nvPr/>
              </p:nvPicPr>
              <p:blipFill>
                <a:blip r:embed="rId377"/>
                <a:stretch>
                  <a:fillRect/>
                </a:stretch>
              </p:blipFill>
              <p:spPr>
                <a:xfrm>
                  <a:off x="9764710" y="5974663"/>
                  <a:ext cx="22032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31" name="Ink 230">
                  <a:extLst>
                    <a:ext uri="{FF2B5EF4-FFF2-40B4-BE49-F238E27FC236}">
                      <a16:creationId xmlns:a16="http://schemas.microsoft.com/office/drawing/2014/main" id="{60DC0317-A317-B641-A087-6806D44CF462}"/>
                    </a:ext>
                  </a:extLst>
                </p14:cNvPr>
                <p14:cNvContentPartPr/>
                <p14:nvPr/>
              </p14:nvContentPartPr>
              <p14:xfrm>
                <a:off x="9744550" y="6230263"/>
                <a:ext cx="233640" cy="36000"/>
              </p14:xfrm>
            </p:contentPart>
          </mc:Choice>
          <mc:Fallback>
            <p:pic>
              <p:nvPicPr>
                <p:cNvPr id="231" name="Ink 230">
                  <a:extLst>
                    <a:ext uri="{FF2B5EF4-FFF2-40B4-BE49-F238E27FC236}">
                      <a16:creationId xmlns:a16="http://schemas.microsoft.com/office/drawing/2014/main" id="{60DC0317-A317-B641-A087-6806D44CF462}"/>
                    </a:ext>
                  </a:extLst>
                </p:cNvPr>
                <p:cNvPicPr/>
                <p:nvPr/>
              </p:nvPicPr>
              <p:blipFill>
                <a:blip r:embed="rId379"/>
                <a:stretch>
                  <a:fillRect/>
                </a:stretch>
              </p:blipFill>
              <p:spPr>
                <a:xfrm>
                  <a:off x="9729430" y="6214783"/>
                  <a:ext cx="264240" cy="66600"/>
                </a:xfrm>
                <a:prstGeom prst="rect">
                  <a:avLst/>
                </a:prstGeom>
              </p:spPr>
            </p:pic>
          </mc:Fallback>
        </mc:AlternateContent>
      </p:grpSp>
      <p:grpSp>
        <p:nvGrpSpPr>
          <p:cNvPr id="235" name="Group 234">
            <a:extLst>
              <a:ext uri="{FF2B5EF4-FFF2-40B4-BE49-F238E27FC236}">
                <a16:creationId xmlns:a16="http://schemas.microsoft.com/office/drawing/2014/main" id="{48484170-6541-5F44-9297-3D8F24E861E4}"/>
              </a:ext>
            </a:extLst>
          </p:cNvPr>
          <p:cNvGrpSpPr/>
          <p:nvPr/>
        </p:nvGrpSpPr>
        <p:grpSpPr>
          <a:xfrm>
            <a:off x="10353670" y="5789263"/>
            <a:ext cx="568800" cy="338760"/>
            <a:chOff x="10353670" y="5789263"/>
            <a:chExt cx="568800" cy="338760"/>
          </a:xfrm>
        </p:grpSpPr>
        <mc:AlternateContent xmlns:mc="http://schemas.openxmlformats.org/markup-compatibility/2006">
          <mc:Choice xmlns:p14="http://schemas.microsoft.com/office/powerpoint/2010/main" Requires="p14">
            <p:contentPart p14:bwMode="auto" r:id="rId380">
              <p14:nvContentPartPr>
                <p14:cNvPr id="233" name="Ink 232">
                  <a:extLst>
                    <a:ext uri="{FF2B5EF4-FFF2-40B4-BE49-F238E27FC236}">
                      <a16:creationId xmlns:a16="http://schemas.microsoft.com/office/drawing/2014/main" id="{4FA43262-1EA6-AD47-B42F-2E007AA55EC0}"/>
                    </a:ext>
                  </a:extLst>
                </p14:cNvPr>
                <p14:cNvContentPartPr/>
                <p14:nvPr/>
              </p14:nvContentPartPr>
              <p14:xfrm>
                <a:off x="10353670" y="5835703"/>
                <a:ext cx="200160" cy="292320"/>
              </p14:xfrm>
            </p:contentPart>
          </mc:Choice>
          <mc:Fallback>
            <p:pic>
              <p:nvPicPr>
                <p:cNvPr id="233" name="Ink 232">
                  <a:extLst>
                    <a:ext uri="{FF2B5EF4-FFF2-40B4-BE49-F238E27FC236}">
                      <a16:creationId xmlns:a16="http://schemas.microsoft.com/office/drawing/2014/main" id="{4FA43262-1EA6-AD47-B42F-2E007AA55EC0}"/>
                    </a:ext>
                  </a:extLst>
                </p:cNvPr>
                <p:cNvPicPr/>
                <p:nvPr/>
              </p:nvPicPr>
              <p:blipFill>
                <a:blip r:embed="rId381"/>
                <a:stretch>
                  <a:fillRect/>
                </a:stretch>
              </p:blipFill>
              <p:spPr>
                <a:xfrm>
                  <a:off x="10338190" y="5820583"/>
                  <a:ext cx="23040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34" name="Ink 233">
                  <a:extLst>
                    <a:ext uri="{FF2B5EF4-FFF2-40B4-BE49-F238E27FC236}">
                      <a16:creationId xmlns:a16="http://schemas.microsoft.com/office/drawing/2014/main" id="{057CF9E9-8309-5641-A686-53CF08B330C2}"/>
                    </a:ext>
                  </a:extLst>
                </p14:cNvPr>
                <p14:cNvContentPartPr/>
                <p14:nvPr/>
              </p14:nvContentPartPr>
              <p14:xfrm>
                <a:off x="10672990" y="5789263"/>
                <a:ext cx="249480" cy="308880"/>
              </p14:xfrm>
            </p:contentPart>
          </mc:Choice>
          <mc:Fallback>
            <p:pic>
              <p:nvPicPr>
                <p:cNvPr id="234" name="Ink 233">
                  <a:extLst>
                    <a:ext uri="{FF2B5EF4-FFF2-40B4-BE49-F238E27FC236}">
                      <a16:creationId xmlns:a16="http://schemas.microsoft.com/office/drawing/2014/main" id="{057CF9E9-8309-5641-A686-53CF08B330C2}"/>
                    </a:ext>
                  </a:extLst>
                </p:cNvPr>
                <p:cNvPicPr/>
                <p:nvPr/>
              </p:nvPicPr>
              <p:blipFill>
                <a:blip r:embed="rId383"/>
                <a:stretch>
                  <a:fillRect/>
                </a:stretch>
              </p:blipFill>
              <p:spPr>
                <a:xfrm>
                  <a:off x="10657870" y="5773783"/>
                  <a:ext cx="280080" cy="339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84">
            <p14:nvContentPartPr>
              <p14:cNvPr id="236" name="Ink 235">
                <a:extLst>
                  <a:ext uri="{FF2B5EF4-FFF2-40B4-BE49-F238E27FC236}">
                    <a16:creationId xmlns:a16="http://schemas.microsoft.com/office/drawing/2014/main" id="{41C1B5B2-0926-1D4B-BACC-54D421CBE71D}"/>
                  </a:ext>
                </a:extLst>
              </p14:cNvPr>
              <p14:cNvContentPartPr/>
              <p14:nvPr/>
            </p14:nvContentPartPr>
            <p14:xfrm>
              <a:off x="3483070" y="1265503"/>
              <a:ext cx="289080" cy="89280"/>
            </p14:xfrm>
          </p:contentPart>
        </mc:Choice>
        <mc:Fallback>
          <p:pic>
            <p:nvPicPr>
              <p:cNvPr id="236" name="Ink 235">
                <a:extLst>
                  <a:ext uri="{FF2B5EF4-FFF2-40B4-BE49-F238E27FC236}">
                    <a16:creationId xmlns:a16="http://schemas.microsoft.com/office/drawing/2014/main" id="{41C1B5B2-0926-1D4B-BACC-54D421CBE71D}"/>
                  </a:ext>
                </a:extLst>
              </p:cNvPr>
              <p:cNvPicPr/>
              <p:nvPr/>
            </p:nvPicPr>
            <p:blipFill>
              <a:blip r:embed="rId385"/>
              <a:stretch>
                <a:fillRect/>
              </a:stretch>
            </p:blipFill>
            <p:spPr>
              <a:xfrm>
                <a:off x="3467590" y="1250383"/>
                <a:ext cx="31932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37" name="Ink 236">
                <a:extLst>
                  <a:ext uri="{FF2B5EF4-FFF2-40B4-BE49-F238E27FC236}">
                    <a16:creationId xmlns:a16="http://schemas.microsoft.com/office/drawing/2014/main" id="{220B151B-5E25-414F-B7BA-30E9B2203103}"/>
                  </a:ext>
                </a:extLst>
              </p14:cNvPr>
              <p14:cNvContentPartPr/>
              <p14:nvPr/>
            </p14:nvContentPartPr>
            <p14:xfrm>
              <a:off x="4997230" y="2037703"/>
              <a:ext cx="489960" cy="556200"/>
            </p14:xfrm>
          </p:contentPart>
        </mc:Choice>
        <mc:Fallback>
          <p:pic>
            <p:nvPicPr>
              <p:cNvPr id="237" name="Ink 236">
                <a:extLst>
                  <a:ext uri="{FF2B5EF4-FFF2-40B4-BE49-F238E27FC236}">
                    <a16:creationId xmlns:a16="http://schemas.microsoft.com/office/drawing/2014/main" id="{220B151B-5E25-414F-B7BA-30E9B2203103}"/>
                  </a:ext>
                </a:extLst>
              </p:cNvPr>
              <p:cNvPicPr/>
              <p:nvPr/>
            </p:nvPicPr>
            <p:blipFill>
              <a:blip r:embed="rId387"/>
              <a:stretch>
                <a:fillRect/>
              </a:stretch>
            </p:blipFill>
            <p:spPr>
              <a:xfrm>
                <a:off x="4981750" y="2022223"/>
                <a:ext cx="520200" cy="586440"/>
              </a:xfrm>
              <a:prstGeom prst="rect">
                <a:avLst/>
              </a:prstGeom>
            </p:spPr>
          </p:pic>
        </mc:Fallback>
      </mc:AlternateContent>
      <p:grpSp>
        <p:nvGrpSpPr>
          <p:cNvPr id="240" name="Group 239">
            <a:extLst>
              <a:ext uri="{FF2B5EF4-FFF2-40B4-BE49-F238E27FC236}">
                <a16:creationId xmlns:a16="http://schemas.microsoft.com/office/drawing/2014/main" id="{AA6D8A9C-F04F-5A4E-86F1-42386CC48B60}"/>
              </a:ext>
            </a:extLst>
          </p:cNvPr>
          <p:cNvGrpSpPr/>
          <p:nvPr/>
        </p:nvGrpSpPr>
        <p:grpSpPr>
          <a:xfrm>
            <a:off x="4930270" y="2047423"/>
            <a:ext cx="1108800" cy="562320"/>
            <a:chOff x="4930270" y="2047423"/>
            <a:chExt cx="1108800" cy="562320"/>
          </a:xfrm>
        </p:grpSpPr>
        <mc:AlternateContent xmlns:mc="http://schemas.openxmlformats.org/markup-compatibility/2006">
          <mc:Choice xmlns:p14="http://schemas.microsoft.com/office/powerpoint/2010/main" Requires="p14">
            <p:contentPart p14:bwMode="auto" r:id="rId388">
              <p14:nvContentPartPr>
                <p14:cNvPr id="190" name="Ink 189">
                  <a:extLst>
                    <a:ext uri="{FF2B5EF4-FFF2-40B4-BE49-F238E27FC236}">
                      <a16:creationId xmlns:a16="http://schemas.microsoft.com/office/drawing/2014/main" id="{F50D0EFF-4559-0C43-BEEC-DE457A194559}"/>
                    </a:ext>
                  </a:extLst>
                </p14:cNvPr>
                <p14:cNvContentPartPr/>
                <p14:nvPr/>
              </p14:nvContentPartPr>
              <p14:xfrm>
                <a:off x="5056270" y="2492383"/>
                <a:ext cx="276840" cy="42840"/>
              </p14:xfrm>
            </p:contentPart>
          </mc:Choice>
          <mc:Fallback>
            <p:pic>
              <p:nvPicPr>
                <p:cNvPr id="190" name="Ink 189">
                  <a:extLst>
                    <a:ext uri="{FF2B5EF4-FFF2-40B4-BE49-F238E27FC236}">
                      <a16:creationId xmlns:a16="http://schemas.microsoft.com/office/drawing/2014/main" id="{F50D0EFF-4559-0C43-BEEC-DE457A194559}"/>
                    </a:ext>
                  </a:extLst>
                </p:cNvPr>
                <p:cNvPicPr/>
                <p:nvPr/>
              </p:nvPicPr>
              <p:blipFill>
                <a:blip r:embed="rId389"/>
                <a:stretch>
                  <a:fillRect/>
                </a:stretch>
              </p:blipFill>
              <p:spPr>
                <a:xfrm>
                  <a:off x="5041150" y="2477263"/>
                  <a:ext cx="30708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191" name="Ink 190">
                  <a:extLst>
                    <a:ext uri="{FF2B5EF4-FFF2-40B4-BE49-F238E27FC236}">
                      <a16:creationId xmlns:a16="http://schemas.microsoft.com/office/drawing/2014/main" id="{0DCC78BB-3D6F-E74B-B521-625BE1EA9F3B}"/>
                    </a:ext>
                  </a:extLst>
                </p14:cNvPr>
                <p14:cNvContentPartPr/>
                <p14:nvPr/>
              </p14:nvContentPartPr>
              <p14:xfrm>
                <a:off x="5716150" y="2439103"/>
                <a:ext cx="14040" cy="9360"/>
              </p14:xfrm>
            </p:contentPart>
          </mc:Choice>
          <mc:Fallback>
            <p:pic>
              <p:nvPicPr>
                <p:cNvPr id="191" name="Ink 190">
                  <a:extLst>
                    <a:ext uri="{FF2B5EF4-FFF2-40B4-BE49-F238E27FC236}">
                      <a16:creationId xmlns:a16="http://schemas.microsoft.com/office/drawing/2014/main" id="{0DCC78BB-3D6F-E74B-B521-625BE1EA9F3B}"/>
                    </a:ext>
                  </a:extLst>
                </p:cNvPr>
                <p:cNvPicPr/>
                <p:nvPr/>
              </p:nvPicPr>
              <p:blipFill>
                <a:blip r:embed="rId391"/>
                <a:stretch>
                  <a:fillRect/>
                </a:stretch>
              </p:blipFill>
              <p:spPr>
                <a:xfrm>
                  <a:off x="5701030" y="2423623"/>
                  <a:ext cx="446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192" name="Ink 191">
                  <a:extLst>
                    <a:ext uri="{FF2B5EF4-FFF2-40B4-BE49-F238E27FC236}">
                      <a16:creationId xmlns:a16="http://schemas.microsoft.com/office/drawing/2014/main" id="{A8967459-E9EB-2242-9F71-9C49C4EB53DA}"/>
                    </a:ext>
                  </a:extLst>
                </p14:cNvPr>
                <p14:cNvContentPartPr/>
                <p14:nvPr/>
              </p14:nvContentPartPr>
              <p14:xfrm>
                <a:off x="5706430" y="2424343"/>
                <a:ext cx="332640" cy="26640"/>
              </p14:xfrm>
            </p:contentPart>
          </mc:Choice>
          <mc:Fallback>
            <p:pic>
              <p:nvPicPr>
                <p:cNvPr id="192" name="Ink 191">
                  <a:extLst>
                    <a:ext uri="{FF2B5EF4-FFF2-40B4-BE49-F238E27FC236}">
                      <a16:creationId xmlns:a16="http://schemas.microsoft.com/office/drawing/2014/main" id="{A8967459-E9EB-2242-9F71-9C49C4EB53DA}"/>
                    </a:ext>
                  </a:extLst>
                </p:cNvPr>
                <p:cNvPicPr/>
                <p:nvPr/>
              </p:nvPicPr>
              <p:blipFill>
                <a:blip r:embed="rId393"/>
                <a:stretch>
                  <a:fillRect/>
                </a:stretch>
              </p:blipFill>
              <p:spPr>
                <a:xfrm>
                  <a:off x="5691310" y="2409223"/>
                  <a:ext cx="36324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39" name="Ink 238">
                  <a:extLst>
                    <a:ext uri="{FF2B5EF4-FFF2-40B4-BE49-F238E27FC236}">
                      <a16:creationId xmlns:a16="http://schemas.microsoft.com/office/drawing/2014/main" id="{AF89CB60-3A92-464F-BC00-ED37FD3AF57F}"/>
                    </a:ext>
                  </a:extLst>
                </p14:cNvPr>
                <p14:cNvContentPartPr/>
                <p14:nvPr/>
              </p14:nvContentPartPr>
              <p14:xfrm>
                <a:off x="4930270" y="2047423"/>
                <a:ext cx="559800" cy="562320"/>
              </p14:xfrm>
            </p:contentPart>
          </mc:Choice>
          <mc:Fallback>
            <p:pic>
              <p:nvPicPr>
                <p:cNvPr id="239" name="Ink 238">
                  <a:extLst>
                    <a:ext uri="{FF2B5EF4-FFF2-40B4-BE49-F238E27FC236}">
                      <a16:creationId xmlns:a16="http://schemas.microsoft.com/office/drawing/2014/main" id="{AF89CB60-3A92-464F-BC00-ED37FD3AF57F}"/>
                    </a:ext>
                  </a:extLst>
                </p:cNvPr>
                <p:cNvPicPr/>
                <p:nvPr/>
              </p:nvPicPr>
              <p:blipFill>
                <a:blip r:embed="rId395"/>
                <a:stretch>
                  <a:fillRect/>
                </a:stretch>
              </p:blipFill>
              <p:spPr>
                <a:xfrm>
                  <a:off x="4915150" y="2032303"/>
                  <a:ext cx="590400" cy="592920"/>
                </a:xfrm>
                <a:prstGeom prst="rect">
                  <a:avLst/>
                </a:prstGeom>
              </p:spPr>
            </p:pic>
          </mc:Fallback>
        </mc:AlternateContent>
      </p:grpSp>
    </p:spTree>
    <p:extLst>
      <p:ext uri="{BB962C8B-B14F-4D97-AF65-F5344CB8AC3E}">
        <p14:creationId xmlns:p14="http://schemas.microsoft.com/office/powerpoint/2010/main" val="1887347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591329-975F-CE4D-8E3E-DE29B33DA469}"/>
              </a:ext>
            </a:extLst>
          </p:cNvPr>
          <p:cNvSpPr/>
          <p:nvPr/>
        </p:nvSpPr>
        <p:spPr>
          <a:xfrm>
            <a:off x="1092819" y="702527"/>
            <a:ext cx="10671717" cy="5632311"/>
          </a:xfrm>
          <a:prstGeom prst="rect">
            <a:avLst/>
          </a:prstGeom>
        </p:spPr>
        <p:txBody>
          <a:bodyPr wrap="square">
            <a:spAutoFit/>
          </a:bodyPr>
          <a:lstStyle/>
          <a:p>
            <a:pPr marL="342900" indent="-342900">
              <a:buAutoNum type="arabicPeriod"/>
            </a:pPr>
            <a:r>
              <a:rPr lang="en-GB" dirty="0"/>
              <a:t>Flaw: A major flaw is that ice cream consumption generally increases in the months of June, July, and August regardless of advertisements. This effect is called a history effect and leads people to interpret outcomes as the result of one variable when another variable (in this case, one having to do with the passage of time) is actually responsible. </a:t>
            </a:r>
          </a:p>
          <a:p>
            <a:pPr marL="342900" indent="-342900">
              <a:buAutoNum type="arabicPeriod"/>
            </a:pPr>
            <a:endParaRPr lang="en-GB" dirty="0"/>
          </a:p>
          <a:p>
            <a:pPr marL="342900" indent="-342900">
              <a:buAutoNum type="arabicPeriod"/>
            </a:pPr>
            <a:r>
              <a:rPr lang="en-GB" dirty="0"/>
              <a:t>Flaw: A major flaw is that both increased liquor shops and increased crime rates can be explained by larger populations. In bigger cities, there are both more liquor shops and more crime. This problem refers to the third-variable problem. Namely, a third variable can cause both situations; however, people erroneously believe that there is a causal relationship between the two primary variables rather than recognize that a third variable can cause both. </a:t>
            </a:r>
          </a:p>
          <a:p>
            <a:pPr marL="342900" indent="-342900">
              <a:buAutoNum type="arabicPeriod"/>
            </a:pPr>
            <a:endParaRPr lang="en-GB" dirty="0"/>
          </a:p>
          <a:p>
            <a:pPr marL="342900" indent="-342900">
              <a:buAutoNum type="arabicPeriod"/>
            </a:pPr>
            <a:endParaRPr lang="en-GB" dirty="0"/>
          </a:p>
          <a:p>
            <a:r>
              <a:rPr lang="en-GB" dirty="0"/>
              <a:t>                            Hence, the </a:t>
            </a:r>
            <a:r>
              <a:rPr lang="en-GB" dirty="0">
                <a:solidFill>
                  <a:srgbClr val="00B050"/>
                </a:solidFill>
              </a:rPr>
              <a:t>correct</a:t>
            </a:r>
            <a:r>
              <a:rPr lang="en-GB" dirty="0"/>
              <a:t> Interpretation of the numbers are necessary!!!!</a:t>
            </a:r>
          </a:p>
          <a:p>
            <a:pPr marL="342900" indent="-342900">
              <a:buAutoNum type="arabicPeriod"/>
            </a:pPr>
            <a:endParaRPr lang="en-GB" dirty="0"/>
          </a:p>
          <a:p>
            <a:endParaRPr lang="en-GB" dirty="0"/>
          </a:p>
          <a:p>
            <a:endParaRPr lang="en-GB" dirty="0"/>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1798507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8A2D194-07D1-584E-9087-83D8C48DA3F5}"/>
              </a:ext>
            </a:extLst>
          </p:cNvPr>
          <p:cNvGrpSpPr/>
          <p:nvPr/>
        </p:nvGrpSpPr>
        <p:grpSpPr>
          <a:xfrm>
            <a:off x="1395430" y="384943"/>
            <a:ext cx="306720" cy="68400"/>
            <a:chOff x="1395430" y="384943"/>
            <a:chExt cx="306720" cy="6840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BAC9EA4-4712-7648-87FF-5E69FE841B6B}"/>
                    </a:ext>
                  </a:extLst>
                </p14:cNvPr>
                <p14:cNvContentPartPr/>
                <p14:nvPr/>
              </p14:nvContentPartPr>
              <p14:xfrm>
                <a:off x="1395430" y="422383"/>
                <a:ext cx="268560" cy="30960"/>
              </p14:xfrm>
            </p:contentPart>
          </mc:Choice>
          <mc:Fallback>
            <p:pic>
              <p:nvPicPr>
                <p:cNvPr id="2" name="Ink 1">
                  <a:extLst>
                    <a:ext uri="{FF2B5EF4-FFF2-40B4-BE49-F238E27FC236}">
                      <a16:creationId xmlns:a16="http://schemas.microsoft.com/office/drawing/2014/main" id="{3BAC9EA4-4712-7648-87FF-5E69FE841B6B}"/>
                    </a:ext>
                  </a:extLst>
                </p:cNvPr>
                <p:cNvPicPr/>
                <p:nvPr/>
              </p:nvPicPr>
              <p:blipFill>
                <a:blip r:embed="rId3"/>
                <a:stretch>
                  <a:fillRect/>
                </a:stretch>
              </p:blipFill>
              <p:spPr>
                <a:xfrm>
                  <a:off x="1380310" y="406903"/>
                  <a:ext cx="2991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1971812-13DD-C742-9D32-D42DFF011FB3}"/>
                    </a:ext>
                  </a:extLst>
                </p14:cNvPr>
                <p14:cNvContentPartPr/>
                <p14:nvPr/>
              </p14:nvContentPartPr>
              <p14:xfrm>
                <a:off x="1440790" y="384943"/>
                <a:ext cx="261360" cy="27000"/>
              </p14:xfrm>
            </p:contentPart>
          </mc:Choice>
          <mc:Fallback>
            <p:pic>
              <p:nvPicPr>
                <p:cNvPr id="3" name="Ink 2">
                  <a:extLst>
                    <a:ext uri="{FF2B5EF4-FFF2-40B4-BE49-F238E27FC236}">
                      <a16:creationId xmlns:a16="http://schemas.microsoft.com/office/drawing/2014/main" id="{41971812-13DD-C742-9D32-D42DFF011FB3}"/>
                    </a:ext>
                  </a:extLst>
                </p:cNvPr>
                <p:cNvPicPr/>
                <p:nvPr/>
              </p:nvPicPr>
              <p:blipFill>
                <a:blip r:embed="rId5"/>
                <a:stretch>
                  <a:fillRect/>
                </a:stretch>
              </p:blipFill>
              <p:spPr>
                <a:xfrm>
                  <a:off x="1425670" y="369823"/>
                  <a:ext cx="291960" cy="57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B34D246C-4355-AE45-A60F-3FF95B0F3C0E}"/>
                  </a:ext>
                </a:extLst>
              </p14:cNvPr>
              <p14:cNvContentPartPr/>
              <p14:nvPr/>
            </p14:nvContentPartPr>
            <p14:xfrm>
              <a:off x="-497450" y="-3137"/>
              <a:ext cx="360" cy="360"/>
            </p14:xfrm>
          </p:contentPart>
        </mc:Choice>
        <mc:Fallback>
          <p:pic>
            <p:nvPicPr>
              <p:cNvPr id="5" name="Ink 4">
                <a:extLst>
                  <a:ext uri="{FF2B5EF4-FFF2-40B4-BE49-F238E27FC236}">
                    <a16:creationId xmlns:a16="http://schemas.microsoft.com/office/drawing/2014/main" id="{B34D246C-4355-AE45-A60F-3FF95B0F3C0E}"/>
                  </a:ext>
                </a:extLst>
              </p:cNvPr>
              <p:cNvPicPr/>
              <p:nvPr/>
            </p:nvPicPr>
            <p:blipFill>
              <a:blip r:embed="rId7"/>
              <a:stretch>
                <a:fillRect/>
              </a:stretch>
            </p:blipFill>
            <p:spPr>
              <a:xfrm>
                <a:off x="-515450" y="-20777"/>
                <a:ext cx="36000" cy="36000"/>
              </a:xfrm>
              <a:prstGeom prst="rect">
                <a:avLst/>
              </a:prstGeom>
            </p:spPr>
          </p:pic>
        </mc:Fallback>
      </mc:AlternateContent>
      <p:grpSp>
        <p:nvGrpSpPr>
          <p:cNvPr id="18" name="Group 17">
            <a:extLst>
              <a:ext uri="{FF2B5EF4-FFF2-40B4-BE49-F238E27FC236}">
                <a16:creationId xmlns:a16="http://schemas.microsoft.com/office/drawing/2014/main" id="{D57062FC-D3DD-7745-9DA0-A7CBBB3B1CFE}"/>
              </a:ext>
            </a:extLst>
          </p:cNvPr>
          <p:cNvGrpSpPr/>
          <p:nvPr/>
        </p:nvGrpSpPr>
        <p:grpSpPr>
          <a:xfrm>
            <a:off x="11148910" y="187303"/>
            <a:ext cx="706320" cy="510840"/>
            <a:chOff x="11148910" y="187303"/>
            <a:chExt cx="706320" cy="510840"/>
          </a:xfrm>
        </p:grpSpPr>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D8509D45-D42F-FE4B-AD5D-DD185F0C2073}"/>
                    </a:ext>
                  </a:extLst>
                </p14:cNvPr>
                <p14:cNvContentPartPr/>
                <p14:nvPr/>
              </p14:nvContentPartPr>
              <p14:xfrm>
                <a:off x="11586310" y="364423"/>
                <a:ext cx="39600" cy="46800"/>
              </p14:xfrm>
            </p:contentPart>
          </mc:Choice>
          <mc:Fallback>
            <p:pic>
              <p:nvPicPr>
                <p:cNvPr id="9" name="Ink 8">
                  <a:extLst>
                    <a:ext uri="{FF2B5EF4-FFF2-40B4-BE49-F238E27FC236}">
                      <a16:creationId xmlns:a16="http://schemas.microsoft.com/office/drawing/2014/main" id="{D8509D45-D42F-FE4B-AD5D-DD185F0C2073}"/>
                    </a:ext>
                  </a:extLst>
                </p:cNvPr>
                <p:cNvPicPr/>
                <p:nvPr/>
              </p:nvPicPr>
              <p:blipFill>
                <a:blip r:embed="rId9"/>
                <a:stretch>
                  <a:fillRect/>
                </a:stretch>
              </p:blipFill>
              <p:spPr>
                <a:xfrm>
                  <a:off x="11555710" y="333463"/>
                  <a:ext cx="10080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E19D5E04-1D22-A842-944B-A579A846E5C1}"/>
                    </a:ext>
                  </a:extLst>
                </p14:cNvPr>
                <p14:cNvContentPartPr/>
                <p14:nvPr/>
              </p14:nvContentPartPr>
              <p14:xfrm>
                <a:off x="11678110" y="384943"/>
                <a:ext cx="177120" cy="1440"/>
              </p14:xfrm>
            </p:contentPart>
          </mc:Choice>
          <mc:Fallback>
            <p:pic>
              <p:nvPicPr>
                <p:cNvPr id="11" name="Ink 10">
                  <a:extLst>
                    <a:ext uri="{FF2B5EF4-FFF2-40B4-BE49-F238E27FC236}">
                      <a16:creationId xmlns:a16="http://schemas.microsoft.com/office/drawing/2014/main" id="{E19D5E04-1D22-A842-944B-A579A846E5C1}"/>
                    </a:ext>
                  </a:extLst>
                </p:cNvPr>
                <p:cNvPicPr/>
                <p:nvPr/>
              </p:nvPicPr>
              <p:blipFill>
                <a:blip r:embed="rId11"/>
                <a:stretch>
                  <a:fillRect/>
                </a:stretch>
              </p:blipFill>
              <p:spPr>
                <a:xfrm>
                  <a:off x="11647510" y="353983"/>
                  <a:ext cx="23868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11A19C85-68CA-7D45-BE4E-40E855EEA718}"/>
                    </a:ext>
                  </a:extLst>
                </p14:cNvPr>
                <p14:cNvContentPartPr/>
                <p14:nvPr/>
              </p14:nvContentPartPr>
              <p14:xfrm>
                <a:off x="11375350" y="281983"/>
                <a:ext cx="413280" cy="10080"/>
              </p14:xfrm>
            </p:contentPart>
          </mc:Choice>
          <mc:Fallback>
            <p:pic>
              <p:nvPicPr>
                <p:cNvPr id="12" name="Ink 11">
                  <a:extLst>
                    <a:ext uri="{FF2B5EF4-FFF2-40B4-BE49-F238E27FC236}">
                      <a16:creationId xmlns:a16="http://schemas.microsoft.com/office/drawing/2014/main" id="{11A19C85-68CA-7D45-BE4E-40E855EEA718}"/>
                    </a:ext>
                  </a:extLst>
                </p:cNvPr>
                <p:cNvPicPr/>
                <p:nvPr/>
              </p:nvPicPr>
              <p:blipFill>
                <a:blip r:embed="rId13"/>
                <a:stretch>
                  <a:fillRect/>
                </a:stretch>
              </p:blipFill>
              <p:spPr>
                <a:xfrm>
                  <a:off x="11344750" y="251383"/>
                  <a:ext cx="4744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17769A48-4054-6943-90DC-78902992BBD4}"/>
                    </a:ext>
                  </a:extLst>
                </p14:cNvPr>
                <p14:cNvContentPartPr/>
                <p14:nvPr/>
              </p14:nvContentPartPr>
              <p14:xfrm>
                <a:off x="11302270" y="235543"/>
                <a:ext cx="414720" cy="462600"/>
              </p14:xfrm>
            </p:contentPart>
          </mc:Choice>
          <mc:Fallback>
            <p:pic>
              <p:nvPicPr>
                <p:cNvPr id="13" name="Ink 12">
                  <a:extLst>
                    <a:ext uri="{FF2B5EF4-FFF2-40B4-BE49-F238E27FC236}">
                      <a16:creationId xmlns:a16="http://schemas.microsoft.com/office/drawing/2014/main" id="{17769A48-4054-6943-90DC-78902992BBD4}"/>
                    </a:ext>
                  </a:extLst>
                </p:cNvPr>
                <p:cNvPicPr/>
                <p:nvPr/>
              </p:nvPicPr>
              <p:blipFill>
                <a:blip r:embed="rId15"/>
                <a:stretch>
                  <a:fillRect/>
                </a:stretch>
              </p:blipFill>
              <p:spPr>
                <a:xfrm>
                  <a:off x="11271670" y="204583"/>
                  <a:ext cx="475920" cy="523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A0625663-7274-8A4D-BD10-09311EC1F1F9}"/>
                    </a:ext>
                  </a:extLst>
                </p14:cNvPr>
                <p14:cNvContentPartPr/>
                <p14:nvPr/>
              </p14:nvContentPartPr>
              <p14:xfrm>
                <a:off x="11317030" y="296023"/>
                <a:ext cx="129960" cy="15120"/>
              </p14:xfrm>
            </p:contentPart>
          </mc:Choice>
          <mc:Fallback>
            <p:pic>
              <p:nvPicPr>
                <p:cNvPr id="14" name="Ink 13">
                  <a:extLst>
                    <a:ext uri="{FF2B5EF4-FFF2-40B4-BE49-F238E27FC236}">
                      <a16:creationId xmlns:a16="http://schemas.microsoft.com/office/drawing/2014/main" id="{A0625663-7274-8A4D-BD10-09311EC1F1F9}"/>
                    </a:ext>
                  </a:extLst>
                </p:cNvPr>
                <p:cNvPicPr/>
                <p:nvPr/>
              </p:nvPicPr>
              <p:blipFill>
                <a:blip r:embed="rId17"/>
                <a:stretch>
                  <a:fillRect/>
                </a:stretch>
              </p:blipFill>
              <p:spPr>
                <a:xfrm>
                  <a:off x="11286430" y="265423"/>
                  <a:ext cx="1911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Ink 14">
                  <a:extLst>
                    <a:ext uri="{FF2B5EF4-FFF2-40B4-BE49-F238E27FC236}">
                      <a16:creationId xmlns:a16="http://schemas.microsoft.com/office/drawing/2014/main" id="{F89F45A1-EDFE-6849-9691-4D1F2CBF9E76}"/>
                    </a:ext>
                  </a:extLst>
                </p14:cNvPr>
                <p14:cNvContentPartPr/>
                <p14:nvPr/>
              </p14:nvContentPartPr>
              <p14:xfrm>
                <a:off x="11576950" y="187303"/>
                <a:ext cx="202680" cy="46080"/>
              </p14:xfrm>
            </p:contentPart>
          </mc:Choice>
          <mc:Fallback>
            <p:pic>
              <p:nvPicPr>
                <p:cNvPr id="15" name="Ink 14">
                  <a:extLst>
                    <a:ext uri="{FF2B5EF4-FFF2-40B4-BE49-F238E27FC236}">
                      <a16:creationId xmlns:a16="http://schemas.microsoft.com/office/drawing/2014/main" id="{F89F45A1-EDFE-6849-9691-4D1F2CBF9E76}"/>
                    </a:ext>
                  </a:extLst>
                </p:cNvPr>
                <p:cNvPicPr/>
                <p:nvPr/>
              </p:nvPicPr>
              <p:blipFill>
                <a:blip r:embed="rId19"/>
                <a:stretch>
                  <a:fillRect/>
                </a:stretch>
              </p:blipFill>
              <p:spPr>
                <a:xfrm>
                  <a:off x="11546350" y="156343"/>
                  <a:ext cx="26424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Ink 15">
                  <a:extLst>
                    <a:ext uri="{FF2B5EF4-FFF2-40B4-BE49-F238E27FC236}">
                      <a16:creationId xmlns:a16="http://schemas.microsoft.com/office/drawing/2014/main" id="{3A67369C-378C-674A-B923-AB168DDD1F15}"/>
                    </a:ext>
                  </a:extLst>
                </p14:cNvPr>
                <p14:cNvContentPartPr/>
                <p14:nvPr/>
              </p14:nvContentPartPr>
              <p14:xfrm>
                <a:off x="11148910" y="375223"/>
                <a:ext cx="338040" cy="6480"/>
              </p14:xfrm>
            </p:contentPart>
          </mc:Choice>
          <mc:Fallback>
            <p:pic>
              <p:nvPicPr>
                <p:cNvPr id="16" name="Ink 15">
                  <a:extLst>
                    <a:ext uri="{FF2B5EF4-FFF2-40B4-BE49-F238E27FC236}">
                      <a16:creationId xmlns:a16="http://schemas.microsoft.com/office/drawing/2014/main" id="{3A67369C-378C-674A-B923-AB168DDD1F15}"/>
                    </a:ext>
                  </a:extLst>
                </p:cNvPr>
                <p:cNvPicPr/>
                <p:nvPr/>
              </p:nvPicPr>
              <p:blipFill>
                <a:blip r:embed="rId21"/>
                <a:stretch>
                  <a:fillRect/>
                </a:stretch>
              </p:blipFill>
              <p:spPr>
                <a:xfrm>
                  <a:off x="11118310" y="344623"/>
                  <a:ext cx="399240" cy="68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71FBE3D1-B9B0-0D48-80C4-24CC80DB1294}"/>
                  </a:ext>
                </a:extLst>
              </p14:cNvPr>
              <p14:cNvContentPartPr/>
              <p14:nvPr/>
            </p14:nvContentPartPr>
            <p14:xfrm>
              <a:off x="1762270" y="658903"/>
              <a:ext cx="256680" cy="50040"/>
            </p14:xfrm>
          </p:contentPart>
        </mc:Choice>
        <mc:Fallback>
          <p:pic>
            <p:nvPicPr>
              <p:cNvPr id="17" name="Ink 16">
                <a:extLst>
                  <a:ext uri="{FF2B5EF4-FFF2-40B4-BE49-F238E27FC236}">
                    <a16:creationId xmlns:a16="http://schemas.microsoft.com/office/drawing/2014/main" id="{71FBE3D1-B9B0-0D48-80C4-24CC80DB1294}"/>
                  </a:ext>
                </a:extLst>
              </p:cNvPr>
              <p:cNvPicPr/>
              <p:nvPr/>
            </p:nvPicPr>
            <p:blipFill>
              <a:blip r:embed="rId23"/>
              <a:stretch>
                <a:fillRect/>
              </a:stretch>
            </p:blipFill>
            <p:spPr>
              <a:xfrm>
                <a:off x="1731670" y="627943"/>
                <a:ext cx="317880" cy="111240"/>
              </a:xfrm>
              <a:prstGeom prst="rect">
                <a:avLst/>
              </a:prstGeom>
            </p:spPr>
          </p:pic>
        </mc:Fallback>
      </mc:AlternateContent>
      <p:grpSp>
        <p:nvGrpSpPr>
          <p:cNvPr id="35" name="Group 34">
            <a:extLst>
              <a:ext uri="{FF2B5EF4-FFF2-40B4-BE49-F238E27FC236}">
                <a16:creationId xmlns:a16="http://schemas.microsoft.com/office/drawing/2014/main" id="{A54C1847-3E63-4144-947F-144CA00CE390}"/>
              </a:ext>
            </a:extLst>
          </p:cNvPr>
          <p:cNvGrpSpPr/>
          <p:nvPr/>
        </p:nvGrpSpPr>
        <p:grpSpPr>
          <a:xfrm>
            <a:off x="1331710" y="366583"/>
            <a:ext cx="3777120" cy="1274040"/>
            <a:chOff x="1331710" y="366583"/>
            <a:chExt cx="3777120" cy="1274040"/>
          </a:xfrm>
        </p:grpSpPr>
        <mc:AlternateContent xmlns:mc="http://schemas.openxmlformats.org/markup-compatibility/2006">
          <mc:Choice xmlns:p14="http://schemas.microsoft.com/office/powerpoint/2010/main" Requires="p14">
            <p:contentPart p14:bwMode="auto" r:id="rId24">
              <p14:nvContentPartPr>
                <p14:cNvPr id="6" name="Ink 5">
                  <a:extLst>
                    <a:ext uri="{FF2B5EF4-FFF2-40B4-BE49-F238E27FC236}">
                      <a16:creationId xmlns:a16="http://schemas.microsoft.com/office/drawing/2014/main" id="{064D0A66-33FD-684B-B7B0-AD709562428F}"/>
                    </a:ext>
                  </a:extLst>
                </p14:cNvPr>
                <p14:cNvContentPartPr/>
                <p14:nvPr/>
              </p14:nvContentPartPr>
              <p14:xfrm>
                <a:off x="1487950" y="407263"/>
                <a:ext cx="9360" cy="720"/>
              </p14:xfrm>
            </p:contentPart>
          </mc:Choice>
          <mc:Fallback>
            <p:pic>
              <p:nvPicPr>
                <p:cNvPr id="6" name="Ink 5">
                  <a:extLst>
                    <a:ext uri="{FF2B5EF4-FFF2-40B4-BE49-F238E27FC236}">
                      <a16:creationId xmlns:a16="http://schemas.microsoft.com/office/drawing/2014/main" id="{064D0A66-33FD-684B-B7B0-AD709562428F}"/>
                    </a:ext>
                  </a:extLst>
                </p:cNvPr>
                <p:cNvPicPr/>
                <p:nvPr/>
              </p:nvPicPr>
              <p:blipFill>
                <a:blip r:embed="rId25"/>
                <a:stretch>
                  <a:fillRect/>
                </a:stretch>
              </p:blipFill>
              <p:spPr>
                <a:xfrm>
                  <a:off x="1457350" y="376663"/>
                  <a:ext cx="7056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 name="Ink 6">
                  <a:extLst>
                    <a:ext uri="{FF2B5EF4-FFF2-40B4-BE49-F238E27FC236}">
                      <a16:creationId xmlns:a16="http://schemas.microsoft.com/office/drawing/2014/main" id="{6357BDBA-D9C4-924B-B267-AEB0A0D6A8EA}"/>
                    </a:ext>
                  </a:extLst>
                </p14:cNvPr>
                <p14:cNvContentPartPr/>
                <p14:nvPr/>
              </p14:nvContentPartPr>
              <p14:xfrm>
                <a:off x="1403710" y="417703"/>
                <a:ext cx="311040" cy="14040"/>
              </p14:xfrm>
            </p:contentPart>
          </mc:Choice>
          <mc:Fallback>
            <p:pic>
              <p:nvPicPr>
                <p:cNvPr id="7" name="Ink 6">
                  <a:extLst>
                    <a:ext uri="{FF2B5EF4-FFF2-40B4-BE49-F238E27FC236}">
                      <a16:creationId xmlns:a16="http://schemas.microsoft.com/office/drawing/2014/main" id="{6357BDBA-D9C4-924B-B267-AEB0A0D6A8EA}"/>
                    </a:ext>
                  </a:extLst>
                </p:cNvPr>
                <p:cNvPicPr/>
                <p:nvPr/>
              </p:nvPicPr>
              <p:blipFill>
                <a:blip r:embed="rId27"/>
                <a:stretch>
                  <a:fillRect/>
                </a:stretch>
              </p:blipFill>
              <p:spPr>
                <a:xfrm>
                  <a:off x="1373110" y="387103"/>
                  <a:ext cx="3722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8" name="Ink 7">
                  <a:extLst>
                    <a:ext uri="{FF2B5EF4-FFF2-40B4-BE49-F238E27FC236}">
                      <a16:creationId xmlns:a16="http://schemas.microsoft.com/office/drawing/2014/main" id="{0A863904-1F4F-5A4C-BD94-B3AF0072FA9E}"/>
                    </a:ext>
                  </a:extLst>
                </p14:cNvPr>
                <p14:cNvContentPartPr/>
                <p14:nvPr/>
              </p14:nvContentPartPr>
              <p14:xfrm>
                <a:off x="1488310" y="395743"/>
                <a:ext cx="154440" cy="5760"/>
              </p14:xfrm>
            </p:contentPart>
          </mc:Choice>
          <mc:Fallback>
            <p:pic>
              <p:nvPicPr>
                <p:cNvPr id="8" name="Ink 7">
                  <a:extLst>
                    <a:ext uri="{FF2B5EF4-FFF2-40B4-BE49-F238E27FC236}">
                      <a16:creationId xmlns:a16="http://schemas.microsoft.com/office/drawing/2014/main" id="{0A863904-1F4F-5A4C-BD94-B3AF0072FA9E}"/>
                    </a:ext>
                  </a:extLst>
                </p:cNvPr>
                <p:cNvPicPr/>
                <p:nvPr/>
              </p:nvPicPr>
              <p:blipFill>
                <a:blip r:embed="rId29"/>
                <a:stretch>
                  <a:fillRect/>
                </a:stretch>
              </p:blipFill>
              <p:spPr>
                <a:xfrm>
                  <a:off x="1457710" y="365143"/>
                  <a:ext cx="2156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 name="Ink 9">
                  <a:extLst>
                    <a:ext uri="{FF2B5EF4-FFF2-40B4-BE49-F238E27FC236}">
                      <a16:creationId xmlns:a16="http://schemas.microsoft.com/office/drawing/2014/main" id="{7FBD44F3-8FC2-D241-828D-CE1110A4DF2C}"/>
                    </a:ext>
                  </a:extLst>
                </p14:cNvPr>
                <p14:cNvContentPartPr/>
                <p14:nvPr/>
              </p14:nvContentPartPr>
              <p14:xfrm>
                <a:off x="1331710" y="366583"/>
                <a:ext cx="345240" cy="41040"/>
              </p14:xfrm>
            </p:contentPart>
          </mc:Choice>
          <mc:Fallback>
            <p:pic>
              <p:nvPicPr>
                <p:cNvPr id="10" name="Ink 9">
                  <a:extLst>
                    <a:ext uri="{FF2B5EF4-FFF2-40B4-BE49-F238E27FC236}">
                      <a16:creationId xmlns:a16="http://schemas.microsoft.com/office/drawing/2014/main" id="{7FBD44F3-8FC2-D241-828D-CE1110A4DF2C}"/>
                    </a:ext>
                  </a:extLst>
                </p:cNvPr>
                <p:cNvPicPr/>
                <p:nvPr/>
              </p:nvPicPr>
              <p:blipFill>
                <a:blip r:embed="rId31"/>
                <a:stretch>
                  <a:fillRect/>
                </a:stretch>
              </p:blipFill>
              <p:spPr>
                <a:xfrm>
                  <a:off x="1301110" y="335983"/>
                  <a:ext cx="40680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8CE3688C-2960-1443-913C-AB45F1E594A4}"/>
                    </a:ext>
                  </a:extLst>
                </p14:cNvPr>
                <p14:cNvContentPartPr/>
                <p14:nvPr/>
              </p14:nvContentPartPr>
              <p14:xfrm>
                <a:off x="1730950" y="721903"/>
                <a:ext cx="235800" cy="371160"/>
              </p14:xfrm>
            </p:contentPart>
          </mc:Choice>
          <mc:Fallback>
            <p:pic>
              <p:nvPicPr>
                <p:cNvPr id="20" name="Ink 19">
                  <a:extLst>
                    <a:ext uri="{FF2B5EF4-FFF2-40B4-BE49-F238E27FC236}">
                      <a16:creationId xmlns:a16="http://schemas.microsoft.com/office/drawing/2014/main" id="{8CE3688C-2960-1443-913C-AB45F1E594A4}"/>
                    </a:ext>
                  </a:extLst>
                </p:cNvPr>
                <p:cNvPicPr/>
                <p:nvPr/>
              </p:nvPicPr>
              <p:blipFill>
                <a:blip r:embed="rId33"/>
                <a:stretch>
                  <a:fillRect/>
                </a:stretch>
              </p:blipFill>
              <p:spPr>
                <a:xfrm>
                  <a:off x="1700350" y="690943"/>
                  <a:ext cx="297000" cy="4323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81DE1991-3C40-644C-ACAB-59D6EC71507E}"/>
                    </a:ext>
                  </a:extLst>
                </p14:cNvPr>
                <p14:cNvContentPartPr/>
                <p14:nvPr/>
              </p14:nvContentPartPr>
              <p14:xfrm>
                <a:off x="2347990" y="647743"/>
                <a:ext cx="127440" cy="332640"/>
              </p14:xfrm>
            </p:contentPart>
          </mc:Choice>
          <mc:Fallback>
            <p:pic>
              <p:nvPicPr>
                <p:cNvPr id="21" name="Ink 20">
                  <a:extLst>
                    <a:ext uri="{FF2B5EF4-FFF2-40B4-BE49-F238E27FC236}">
                      <a16:creationId xmlns:a16="http://schemas.microsoft.com/office/drawing/2014/main" id="{81DE1991-3C40-644C-ACAB-59D6EC71507E}"/>
                    </a:ext>
                  </a:extLst>
                </p:cNvPr>
                <p:cNvPicPr/>
                <p:nvPr/>
              </p:nvPicPr>
              <p:blipFill>
                <a:blip r:embed="rId35"/>
                <a:stretch>
                  <a:fillRect/>
                </a:stretch>
              </p:blipFill>
              <p:spPr>
                <a:xfrm>
                  <a:off x="2317390" y="617143"/>
                  <a:ext cx="18864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8369BAF6-DD99-3E44-B3B0-EFD79497ADB2}"/>
                    </a:ext>
                  </a:extLst>
                </p14:cNvPr>
                <p14:cNvContentPartPr/>
                <p14:nvPr/>
              </p14:nvContentPartPr>
              <p14:xfrm>
                <a:off x="2579830" y="776983"/>
                <a:ext cx="238680" cy="135360"/>
              </p14:xfrm>
            </p:contentPart>
          </mc:Choice>
          <mc:Fallback>
            <p:pic>
              <p:nvPicPr>
                <p:cNvPr id="22" name="Ink 21">
                  <a:extLst>
                    <a:ext uri="{FF2B5EF4-FFF2-40B4-BE49-F238E27FC236}">
                      <a16:creationId xmlns:a16="http://schemas.microsoft.com/office/drawing/2014/main" id="{8369BAF6-DD99-3E44-B3B0-EFD79497ADB2}"/>
                    </a:ext>
                  </a:extLst>
                </p:cNvPr>
                <p:cNvPicPr/>
                <p:nvPr/>
              </p:nvPicPr>
              <p:blipFill>
                <a:blip r:embed="rId37"/>
                <a:stretch>
                  <a:fillRect/>
                </a:stretch>
              </p:blipFill>
              <p:spPr>
                <a:xfrm>
                  <a:off x="2549230" y="746383"/>
                  <a:ext cx="29988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E205BC80-C40F-0840-980B-F72B7124E4DB}"/>
                    </a:ext>
                  </a:extLst>
                </p14:cNvPr>
                <p14:cNvContentPartPr/>
                <p14:nvPr/>
              </p14:nvContentPartPr>
              <p14:xfrm>
                <a:off x="2773870" y="648103"/>
                <a:ext cx="37080" cy="35280"/>
              </p14:xfrm>
            </p:contentPart>
          </mc:Choice>
          <mc:Fallback>
            <p:pic>
              <p:nvPicPr>
                <p:cNvPr id="23" name="Ink 22">
                  <a:extLst>
                    <a:ext uri="{FF2B5EF4-FFF2-40B4-BE49-F238E27FC236}">
                      <a16:creationId xmlns:a16="http://schemas.microsoft.com/office/drawing/2014/main" id="{E205BC80-C40F-0840-980B-F72B7124E4DB}"/>
                    </a:ext>
                  </a:extLst>
                </p:cNvPr>
                <p:cNvPicPr/>
                <p:nvPr/>
              </p:nvPicPr>
              <p:blipFill>
                <a:blip r:embed="rId39"/>
                <a:stretch>
                  <a:fillRect/>
                </a:stretch>
              </p:blipFill>
              <p:spPr>
                <a:xfrm>
                  <a:off x="2743270" y="617503"/>
                  <a:ext cx="9864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EB4D92CC-F417-9C43-B2BE-D4D3D18A6E10}"/>
                    </a:ext>
                  </a:extLst>
                </p14:cNvPr>
                <p14:cNvContentPartPr/>
                <p14:nvPr/>
              </p14:nvContentPartPr>
              <p14:xfrm>
                <a:off x="2894470" y="620383"/>
                <a:ext cx="376560" cy="240840"/>
              </p14:xfrm>
            </p:contentPart>
          </mc:Choice>
          <mc:Fallback>
            <p:pic>
              <p:nvPicPr>
                <p:cNvPr id="24" name="Ink 23">
                  <a:extLst>
                    <a:ext uri="{FF2B5EF4-FFF2-40B4-BE49-F238E27FC236}">
                      <a16:creationId xmlns:a16="http://schemas.microsoft.com/office/drawing/2014/main" id="{EB4D92CC-F417-9C43-B2BE-D4D3D18A6E10}"/>
                    </a:ext>
                  </a:extLst>
                </p:cNvPr>
                <p:cNvPicPr/>
                <p:nvPr/>
              </p:nvPicPr>
              <p:blipFill>
                <a:blip r:embed="rId41"/>
                <a:stretch>
                  <a:fillRect/>
                </a:stretch>
              </p:blipFill>
              <p:spPr>
                <a:xfrm>
                  <a:off x="2863510" y="589783"/>
                  <a:ext cx="43812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id="{D6A0530D-CC2B-654F-8D1E-769850FA31AA}"/>
                    </a:ext>
                  </a:extLst>
                </p14:cNvPr>
                <p14:cNvContentPartPr/>
                <p14:nvPr/>
              </p14:nvContentPartPr>
              <p14:xfrm>
                <a:off x="3040270" y="643423"/>
                <a:ext cx="167760" cy="30240"/>
              </p14:xfrm>
            </p:contentPart>
          </mc:Choice>
          <mc:Fallback>
            <p:pic>
              <p:nvPicPr>
                <p:cNvPr id="25" name="Ink 24">
                  <a:extLst>
                    <a:ext uri="{FF2B5EF4-FFF2-40B4-BE49-F238E27FC236}">
                      <a16:creationId xmlns:a16="http://schemas.microsoft.com/office/drawing/2014/main" id="{D6A0530D-CC2B-654F-8D1E-769850FA31AA}"/>
                    </a:ext>
                  </a:extLst>
                </p:cNvPr>
                <p:cNvPicPr/>
                <p:nvPr/>
              </p:nvPicPr>
              <p:blipFill>
                <a:blip r:embed="rId43"/>
                <a:stretch>
                  <a:fillRect/>
                </a:stretch>
              </p:blipFill>
              <p:spPr>
                <a:xfrm>
                  <a:off x="3009670" y="612823"/>
                  <a:ext cx="2293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30969E53-C769-CB45-87A7-73BAB0F19A47}"/>
                    </a:ext>
                  </a:extLst>
                </p14:cNvPr>
                <p14:cNvContentPartPr/>
                <p14:nvPr/>
              </p14:nvContentPartPr>
              <p14:xfrm>
                <a:off x="3444910" y="485743"/>
                <a:ext cx="1393200" cy="349560"/>
              </p14:xfrm>
            </p:contentPart>
          </mc:Choice>
          <mc:Fallback>
            <p:pic>
              <p:nvPicPr>
                <p:cNvPr id="26" name="Ink 25">
                  <a:extLst>
                    <a:ext uri="{FF2B5EF4-FFF2-40B4-BE49-F238E27FC236}">
                      <a16:creationId xmlns:a16="http://schemas.microsoft.com/office/drawing/2014/main" id="{30969E53-C769-CB45-87A7-73BAB0F19A47}"/>
                    </a:ext>
                  </a:extLst>
                </p:cNvPr>
                <p:cNvPicPr/>
                <p:nvPr/>
              </p:nvPicPr>
              <p:blipFill>
                <a:blip r:embed="rId45"/>
                <a:stretch>
                  <a:fillRect/>
                </a:stretch>
              </p:blipFill>
              <p:spPr>
                <a:xfrm>
                  <a:off x="3414310" y="455143"/>
                  <a:ext cx="1454760" cy="411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9E31DFEF-5C81-5C47-953F-B531BFC307A8}"/>
                    </a:ext>
                  </a:extLst>
                </p14:cNvPr>
                <p14:cNvContentPartPr/>
                <p14:nvPr/>
              </p14:nvContentPartPr>
              <p14:xfrm>
                <a:off x="1784950" y="1396903"/>
                <a:ext cx="174240" cy="243720"/>
              </p14:xfrm>
            </p:contentPart>
          </mc:Choice>
          <mc:Fallback>
            <p:pic>
              <p:nvPicPr>
                <p:cNvPr id="27" name="Ink 26">
                  <a:extLst>
                    <a:ext uri="{FF2B5EF4-FFF2-40B4-BE49-F238E27FC236}">
                      <a16:creationId xmlns:a16="http://schemas.microsoft.com/office/drawing/2014/main" id="{9E31DFEF-5C81-5C47-953F-B531BFC307A8}"/>
                    </a:ext>
                  </a:extLst>
                </p:cNvPr>
                <p:cNvPicPr/>
                <p:nvPr/>
              </p:nvPicPr>
              <p:blipFill>
                <a:blip r:embed="rId47"/>
                <a:stretch>
                  <a:fillRect/>
                </a:stretch>
              </p:blipFill>
              <p:spPr>
                <a:xfrm>
                  <a:off x="1753990" y="1366303"/>
                  <a:ext cx="23544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C91EE257-CC5C-314D-A699-E8EB170F117B}"/>
                    </a:ext>
                  </a:extLst>
                </p14:cNvPr>
                <p14:cNvContentPartPr/>
                <p14:nvPr/>
              </p14:nvContentPartPr>
              <p14:xfrm>
                <a:off x="1771270" y="1369183"/>
                <a:ext cx="208440" cy="66240"/>
              </p14:xfrm>
            </p:contentPart>
          </mc:Choice>
          <mc:Fallback>
            <p:pic>
              <p:nvPicPr>
                <p:cNvPr id="28" name="Ink 27">
                  <a:extLst>
                    <a:ext uri="{FF2B5EF4-FFF2-40B4-BE49-F238E27FC236}">
                      <a16:creationId xmlns:a16="http://schemas.microsoft.com/office/drawing/2014/main" id="{C91EE257-CC5C-314D-A699-E8EB170F117B}"/>
                    </a:ext>
                  </a:extLst>
                </p:cNvPr>
                <p:cNvPicPr/>
                <p:nvPr/>
              </p:nvPicPr>
              <p:blipFill>
                <a:blip r:embed="rId49"/>
                <a:stretch>
                  <a:fillRect/>
                </a:stretch>
              </p:blipFill>
              <p:spPr>
                <a:xfrm>
                  <a:off x="1740670" y="1338583"/>
                  <a:ext cx="2700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8117BB42-4EC1-9D46-AA75-398CFB7886DE}"/>
                    </a:ext>
                  </a:extLst>
                </p14:cNvPr>
                <p14:cNvContentPartPr/>
                <p14:nvPr/>
              </p14:nvContentPartPr>
              <p14:xfrm>
                <a:off x="2351590" y="1313743"/>
                <a:ext cx="561600" cy="193320"/>
              </p14:xfrm>
            </p:contentPart>
          </mc:Choice>
          <mc:Fallback>
            <p:pic>
              <p:nvPicPr>
                <p:cNvPr id="29" name="Ink 28">
                  <a:extLst>
                    <a:ext uri="{FF2B5EF4-FFF2-40B4-BE49-F238E27FC236}">
                      <a16:creationId xmlns:a16="http://schemas.microsoft.com/office/drawing/2014/main" id="{8117BB42-4EC1-9D46-AA75-398CFB7886DE}"/>
                    </a:ext>
                  </a:extLst>
                </p:cNvPr>
                <p:cNvPicPr/>
                <p:nvPr/>
              </p:nvPicPr>
              <p:blipFill>
                <a:blip r:embed="rId51"/>
                <a:stretch>
                  <a:fillRect/>
                </a:stretch>
              </p:blipFill>
              <p:spPr>
                <a:xfrm>
                  <a:off x="2320990" y="1282783"/>
                  <a:ext cx="6231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D077419D-B159-E74A-B723-A1BA85CC72F5}"/>
                    </a:ext>
                  </a:extLst>
                </p14:cNvPr>
                <p14:cNvContentPartPr/>
                <p14:nvPr/>
              </p14:nvContentPartPr>
              <p14:xfrm>
                <a:off x="3048910" y="1408063"/>
                <a:ext cx="7200" cy="21600"/>
              </p14:xfrm>
            </p:contentPart>
          </mc:Choice>
          <mc:Fallback>
            <p:pic>
              <p:nvPicPr>
                <p:cNvPr id="30" name="Ink 29">
                  <a:extLst>
                    <a:ext uri="{FF2B5EF4-FFF2-40B4-BE49-F238E27FC236}">
                      <a16:creationId xmlns:a16="http://schemas.microsoft.com/office/drawing/2014/main" id="{D077419D-B159-E74A-B723-A1BA85CC72F5}"/>
                    </a:ext>
                  </a:extLst>
                </p:cNvPr>
                <p:cNvPicPr/>
                <p:nvPr/>
              </p:nvPicPr>
              <p:blipFill>
                <a:blip r:embed="rId53"/>
                <a:stretch>
                  <a:fillRect/>
                </a:stretch>
              </p:blipFill>
              <p:spPr>
                <a:xfrm>
                  <a:off x="3018310" y="1377463"/>
                  <a:ext cx="6840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EBFE74E6-10CA-274F-8DA5-51310D704320}"/>
                    </a:ext>
                  </a:extLst>
                </p14:cNvPr>
                <p14:cNvContentPartPr/>
                <p14:nvPr/>
              </p14:nvContentPartPr>
              <p14:xfrm>
                <a:off x="3523750" y="1148503"/>
                <a:ext cx="1332360" cy="286920"/>
              </p14:xfrm>
            </p:contentPart>
          </mc:Choice>
          <mc:Fallback>
            <p:pic>
              <p:nvPicPr>
                <p:cNvPr id="31" name="Ink 30">
                  <a:extLst>
                    <a:ext uri="{FF2B5EF4-FFF2-40B4-BE49-F238E27FC236}">
                      <a16:creationId xmlns:a16="http://schemas.microsoft.com/office/drawing/2014/main" id="{EBFE74E6-10CA-274F-8DA5-51310D704320}"/>
                    </a:ext>
                  </a:extLst>
                </p:cNvPr>
                <p:cNvPicPr/>
                <p:nvPr/>
              </p:nvPicPr>
              <p:blipFill>
                <a:blip r:embed="rId55"/>
                <a:stretch>
                  <a:fillRect/>
                </a:stretch>
              </p:blipFill>
              <p:spPr>
                <a:xfrm>
                  <a:off x="3492790" y="1117903"/>
                  <a:ext cx="139392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BB90F227-8BA8-5E4F-B1A9-6631D5DC5FAF}"/>
                    </a:ext>
                  </a:extLst>
                </p14:cNvPr>
                <p14:cNvContentPartPr/>
                <p14:nvPr/>
              </p14:nvContentPartPr>
              <p14:xfrm>
                <a:off x="5106310" y="1180543"/>
                <a:ext cx="2520" cy="50760"/>
              </p14:xfrm>
            </p:contentPart>
          </mc:Choice>
          <mc:Fallback>
            <p:pic>
              <p:nvPicPr>
                <p:cNvPr id="32" name="Ink 31">
                  <a:extLst>
                    <a:ext uri="{FF2B5EF4-FFF2-40B4-BE49-F238E27FC236}">
                      <a16:creationId xmlns:a16="http://schemas.microsoft.com/office/drawing/2014/main" id="{BB90F227-8BA8-5E4F-B1A9-6631D5DC5FAF}"/>
                    </a:ext>
                  </a:extLst>
                </p:cNvPr>
                <p:cNvPicPr/>
                <p:nvPr/>
              </p:nvPicPr>
              <p:blipFill>
                <a:blip r:embed="rId57"/>
                <a:stretch>
                  <a:fillRect/>
                </a:stretch>
              </p:blipFill>
              <p:spPr>
                <a:xfrm>
                  <a:off x="5075710" y="1149943"/>
                  <a:ext cx="63720" cy="111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ED40AB3F-AE3F-384E-90FC-A03C477782DB}"/>
                  </a:ext>
                </a:extLst>
              </p14:cNvPr>
              <p14:cNvContentPartPr/>
              <p14:nvPr/>
            </p14:nvContentPartPr>
            <p14:xfrm>
              <a:off x="5045830" y="710743"/>
              <a:ext cx="8640" cy="20880"/>
            </p14:xfrm>
          </p:contentPart>
        </mc:Choice>
        <mc:Fallback>
          <p:pic>
            <p:nvPicPr>
              <p:cNvPr id="36" name="Ink 35">
                <a:extLst>
                  <a:ext uri="{FF2B5EF4-FFF2-40B4-BE49-F238E27FC236}">
                    <a16:creationId xmlns:a16="http://schemas.microsoft.com/office/drawing/2014/main" id="{ED40AB3F-AE3F-384E-90FC-A03C477782DB}"/>
                  </a:ext>
                </a:extLst>
              </p:cNvPr>
              <p:cNvPicPr/>
              <p:nvPr/>
            </p:nvPicPr>
            <p:blipFill>
              <a:blip r:embed="rId59"/>
              <a:stretch>
                <a:fillRect/>
              </a:stretch>
            </p:blipFill>
            <p:spPr>
              <a:xfrm>
                <a:off x="5014870" y="679783"/>
                <a:ext cx="70200" cy="82440"/>
              </a:xfrm>
              <a:prstGeom prst="rect">
                <a:avLst/>
              </a:prstGeom>
            </p:spPr>
          </p:pic>
        </mc:Fallback>
      </mc:AlternateContent>
      <p:grpSp>
        <p:nvGrpSpPr>
          <p:cNvPr id="61" name="Group 60">
            <a:extLst>
              <a:ext uri="{FF2B5EF4-FFF2-40B4-BE49-F238E27FC236}">
                <a16:creationId xmlns:a16="http://schemas.microsoft.com/office/drawing/2014/main" id="{88ACE4E2-5A7C-C141-AB90-27EDC348B1E4}"/>
              </a:ext>
            </a:extLst>
          </p:cNvPr>
          <p:cNvGrpSpPr/>
          <p:nvPr/>
        </p:nvGrpSpPr>
        <p:grpSpPr>
          <a:xfrm>
            <a:off x="1802590" y="2038063"/>
            <a:ext cx="1968120" cy="1612440"/>
            <a:chOff x="1802590" y="2038063"/>
            <a:chExt cx="1968120" cy="1612440"/>
          </a:xfrm>
        </p:grpSpPr>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092AE688-2AB0-874D-894F-1F752D04241C}"/>
                    </a:ext>
                  </a:extLst>
                </p14:cNvPr>
                <p14:cNvContentPartPr/>
                <p14:nvPr/>
              </p14:nvContentPartPr>
              <p14:xfrm>
                <a:off x="1860190" y="2215183"/>
                <a:ext cx="343800" cy="325440"/>
              </p14:xfrm>
            </p:contentPart>
          </mc:Choice>
          <mc:Fallback>
            <p:pic>
              <p:nvPicPr>
                <p:cNvPr id="37" name="Ink 36">
                  <a:extLst>
                    <a:ext uri="{FF2B5EF4-FFF2-40B4-BE49-F238E27FC236}">
                      <a16:creationId xmlns:a16="http://schemas.microsoft.com/office/drawing/2014/main" id="{092AE688-2AB0-874D-894F-1F752D04241C}"/>
                    </a:ext>
                  </a:extLst>
                </p:cNvPr>
                <p:cNvPicPr/>
                <p:nvPr/>
              </p:nvPicPr>
              <p:blipFill>
                <a:blip r:embed="rId61"/>
                <a:stretch>
                  <a:fillRect/>
                </a:stretch>
              </p:blipFill>
              <p:spPr>
                <a:xfrm>
                  <a:off x="1829590" y="2184223"/>
                  <a:ext cx="40500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83CF7125-D117-4F41-BDEF-187FA31E066A}"/>
                    </a:ext>
                  </a:extLst>
                </p14:cNvPr>
                <p14:cNvContentPartPr/>
                <p14:nvPr/>
              </p14:nvContentPartPr>
              <p14:xfrm>
                <a:off x="2184550" y="2189623"/>
                <a:ext cx="1800" cy="39240"/>
              </p14:xfrm>
            </p:contentPart>
          </mc:Choice>
          <mc:Fallback>
            <p:pic>
              <p:nvPicPr>
                <p:cNvPr id="38" name="Ink 37">
                  <a:extLst>
                    <a:ext uri="{FF2B5EF4-FFF2-40B4-BE49-F238E27FC236}">
                      <a16:creationId xmlns:a16="http://schemas.microsoft.com/office/drawing/2014/main" id="{83CF7125-D117-4F41-BDEF-187FA31E066A}"/>
                    </a:ext>
                  </a:extLst>
                </p:cNvPr>
                <p:cNvPicPr/>
                <p:nvPr/>
              </p:nvPicPr>
              <p:blipFill>
                <a:blip r:embed="rId63"/>
                <a:stretch>
                  <a:fillRect/>
                </a:stretch>
              </p:blipFill>
              <p:spPr>
                <a:xfrm>
                  <a:off x="2153950" y="2158663"/>
                  <a:ext cx="633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59288458-F9A3-E94E-A591-79B105BAD5BA}"/>
                    </a:ext>
                  </a:extLst>
                </p14:cNvPr>
                <p14:cNvContentPartPr/>
                <p14:nvPr/>
              </p14:nvContentPartPr>
              <p14:xfrm>
                <a:off x="2323510" y="2303023"/>
                <a:ext cx="289440" cy="152280"/>
              </p14:xfrm>
            </p:contentPart>
          </mc:Choice>
          <mc:Fallback>
            <p:pic>
              <p:nvPicPr>
                <p:cNvPr id="39" name="Ink 38">
                  <a:extLst>
                    <a:ext uri="{FF2B5EF4-FFF2-40B4-BE49-F238E27FC236}">
                      <a16:creationId xmlns:a16="http://schemas.microsoft.com/office/drawing/2014/main" id="{59288458-F9A3-E94E-A591-79B105BAD5BA}"/>
                    </a:ext>
                  </a:extLst>
                </p:cNvPr>
                <p:cNvPicPr/>
                <p:nvPr/>
              </p:nvPicPr>
              <p:blipFill>
                <a:blip r:embed="rId65"/>
                <a:stretch>
                  <a:fillRect/>
                </a:stretch>
              </p:blipFill>
              <p:spPr>
                <a:xfrm>
                  <a:off x="2292550" y="2272423"/>
                  <a:ext cx="35100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1" name="Ink 40">
                  <a:extLst>
                    <a:ext uri="{FF2B5EF4-FFF2-40B4-BE49-F238E27FC236}">
                      <a16:creationId xmlns:a16="http://schemas.microsoft.com/office/drawing/2014/main" id="{E9AB1E61-13A8-7440-91D1-1C409659411D}"/>
                    </a:ext>
                  </a:extLst>
                </p14:cNvPr>
                <p14:cNvContentPartPr/>
                <p14:nvPr/>
              </p14:nvContentPartPr>
              <p14:xfrm>
                <a:off x="1887550" y="2842303"/>
                <a:ext cx="13320" cy="226080"/>
              </p14:xfrm>
            </p:contentPart>
          </mc:Choice>
          <mc:Fallback>
            <p:pic>
              <p:nvPicPr>
                <p:cNvPr id="41" name="Ink 40">
                  <a:extLst>
                    <a:ext uri="{FF2B5EF4-FFF2-40B4-BE49-F238E27FC236}">
                      <a16:creationId xmlns:a16="http://schemas.microsoft.com/office/drawing/2014/main" id="{E9AB1E61-13A8-7440-91D1-1C409659411D}"/>
                    </a:ext>
                  </a:extLst>
                </p:cNvPr>
                <p:cNvPicPr/>
                <p:nvPr/>
              </p:nvPicPr>
              <p:blipFill>
                <a:blip r:embed="rId67"/>
                <a:stretch>
                  <a:fillRect/>
                </a:stretch>
              </p:blipFill>
              <p:spPr>
                <a:xfrm>
                  <a:off x="1856950" y="2811703"/>
                  <a:ext cx="7488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2" name="Ink 41">
                  <a:extLst>
                    <a:ext uri="{FF2B5EF4-FFF2-40B4-BE49-F238E27FC236}">
                      <a16:creationId xmlns:a16="http://schemas.microsoft.com/office/drawing/2014/main" id="{D6BE1536-9243-094F-A059-4285E20D9B71}"/>
                    </a:ext>
                  </a:extLst>
                </p14:cNvPr>
                <p14:cNvContentPartPr/>
                <p14:nvPr/>
              </p14:nvContentPartPr>
              <p14:xfrm>
                <a:off x="1876030" y="2866783"/>
                <a:ext cx="39600" cy="50760"/>
              </p14:xfrm>
            </p:contentPart>
          </mc:Choice>
          <mc:Fallback>
            <p:pic>
              <p:nvPicPr>
                <p:cNvPr id="42" name="Ink 41">
                  <a:extLst>
                    <a:ext uri="{FF2B5EF4-FFF2-40B4-BE49-F238E27FC236}">
                      <a16:creationId xmlns:a16="http://schemas.microsoft.com/office/drawing/2014/main" id="{D6BE1536-9243-094F-A059-4285E20D9B71}"/>
                    </a:ext>
                  </a:extLst>
                </p:cNvPr>
                <p:cNvPicPr/>
                <p:nvPr/>
              </p:nvPicPr>
              <p:blipFill>
                <a:blip r:embed="rId69"/>
                <a:stretch>
                  <a:fillRect/>
                </a:stretch>
              </p:blipFill>
              <p:spPr>
                <a:xfrm>
                  <a:off x="1845430" y="2836183"/>
                  <a:ext cx="1008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3" name="Ink 42">
                  <a:extLst>
                    <a:ext uri="{FF2B5EF4-FFF2-40B4-BE49-F238E27FC236}">
                      <a16:creationId xmlns:a16="http://schemas.microsoft.com/office/drawing/2014/main" id="{CF158A8A-63D3-D840-BF96-D324D1E8E409}"/>
                    </a:ext>
                  </a:extLst>
                </p14:cNvPr>
                <p14:cNvContentPartPr/>
                <p14:nvPr/>
              </p14:nvContentPartPr>
              <p14:xfrm>
                <a:off x="1802590" y="3090343"/>
                <a:ext cx="87120" cy="49680"/>
              </p14:xfrm>
            </p:contentPart>
          </mc:Choice>
          <mc:Fallback>
            <p:pic>
              <p:nvPicPr>
                <p:cNvPr id="43" name="Ink 42">
                  <a:extLst>
                    <a:ext uri="{FF2B5EF4-FFF2-40B4-BE49-F238E27FC236}">
                      <a16:creationId xmlns:a16="http://schemas.microsoft.com/office/drawing/2014/main" id="{CF158A8A-63D3-D840-BF96-D324D1E8E409}"/>
                    </a:ext>
                  </a:extLst>
                </p:cNvPr>
                <p:cNvPicPr/>
                <p:nvPr/>
              </p:nvPicPr>
              <p:blipFill>
                <a:blip r:embed="rId71"/>
                <a:stretch>
                  <a:fillRect/>
                </a:stretch>
              </p:blipFill>
              <p:spPr>
                <a:xfrm>
                  <a:off x="1771990" y="3059743"/>
                  <a:ext cx="14832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4" name="Ink 43">
                  <a:extLst>
                    <a:ext uri="{FF2B5EF4-FFF2-40B4-BE49-F238E27FC236}">
                      <a16:creationId xmlns:a16="http://schemas.microsoft.com/office/drawing/2014/main" id="{C3BA0998-EE13-4B41-A198-5E9DB07356A3}"/>
                    </a:ext>
                  </a:extLst>
                </p14:cNvPr>
                <p14:cNvContentPartPr/>
                <p14:nvPr/>
              </p14:nvContentPartPr>
              <p14:xfrm>
                <a:off x="1961710" y="2722783"/>
                <a:ext cx="179280" cy="176760"/>
              </p14:xfrm>
            </p:contentPart>
          </mc:Choice>
          <mc:Fallback>
            <p:pic>
              <p:nvPicPr>
                <p:cNvPr id="44" name="Ink 43">
                  <a:extLst>
                    <a:ext uri="{FF2B5EF4-FFF2-40B4-BE49-F238E27FC236}">
                      <a16:creationId xmlns:a16="http://schemas.microsoft.com/office/drawing/2014/main" id="{C3BA0998-EE13-4B41-A198-5E9DB07356A3}"/>
                    </a:ext>
                  </a:extLst>
                </p:cNvPr>
                <p:cNvPicPr/>
                <p:nvPr/>
              </p:nvPicPr>
              <p:blipFill>
                <a:blip r:embed="rId73"/>
                <a:stretch>
                  <a:fillRect/>
                </a:stretch>
              </p:blipFill>
              <p:spPr>
                <a:xfrm>
                  <a:off x="1930750" y="2692183"/>
                  <a:ext cx="24048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5" name="Ink 44">
                  <a:extLst>
                    <a:ext uri="{FF2B5EF4-FFF2-40B4-BE49-F238E27FC236}">
                      <a16:creationId xmlns:a16="http://schemas.microsoft.com/office/drawing/2014/main" id="{26620D37-A87E-2545-A606-87383C82F7B9}"/>
                    </a:ext>
                  </a:extLst>
                </p14:cNvPr>
                <p14:cNvContentPartPr/>
                <p14:nvPr/>
              </p14:nvContentPartPr>
              <p14:xfrm>
                <a:off x="2058910" y="2769223"/>
                <a:ext cx="103320" cy="31680"/>
              </p14:xfrm>
            </p:contentPart>
          </mc:Choice>
          <mc:Fallback>
            <p:pic>
              <p:nvPicPr>
                <p:cNvPr id="45" name="Ink 44">
                  <a:extLst>
                    <a:ext uri="{FF2B5EF4-FFF2-40B4-BE49-F238E27FC236}">
                      <a16:creationId xmlns:a16="http://schemas.microsoft.com/office/drawing/2014/main" id="{26620D37-A87E-2545-A606-87383C82F7B9}"/>
                    </a:ext>
                  </a:extLst>
                </p:cNvPr>
                <p:cNvPicPr/>
                <p:nvPr/>
              </p:nvPicPr>
              <p:blipFill>
                <a:blip r:embed="rId75"/>
                <a:stretch>
                  <a:fillRect/>
                </a:stretch>
              </p:blipFill>
              <p:spPr>
                <a:xfrm>
                  <a:off x="2028310" y="2738263"/>
                  <a:ext cx="16452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6" name="Ink 45">
                  <a:extLst>
                    <a:ext uri="{FF2B5EF4-FFF2-40B4-BE49-F238E27FC236}">
                      <a16:creationId xmlns:a16="http://schemas.microsoft.com/office/drawing/2014/main" id="{79DD76D6-70FD-BF47-B4D4-0BFB29A430B8}"/>
                    </a:ext>
                  </a:extLst>
                </p14:cNvPr>
                <p14:cNvContentPartPr/>
                <p14:nvPr/>
              </p14:nvContentPartPr>
              <p14:xfrm>
                <a:off x="2309470" y="2746903"/>
                <a:ext cx="248400" cy="372240"/>
              </p14:xfrm>
            </p:contentPart>
          </mc:Choice>
          <mc:Fallback>
            <p:pic>
              <p:nvPicPr>
                <p:cNvPr id="46" name="Ink 45">
                  <a:extLst>
                    <a:ext uri="{FF2B5EF4-FFF2-40B4-BE49-F238E27FC236}">
                      <a16:creationId xmlns:a16="http://schemas.microsoft.com/office/drawing/2014/main" id="{79DD76D6-70FD-BF47-B4D4-0BFB29A430B8}"/>
                    </a:ext>
                  </a:extLst>
                </p:cNvPr>
                <p:cNvPicPr/>
                <p:nvPr/>
              </p:nvPicPr>
              <p:blipFill>
                <a:blip r:embed="rId77"/>
                <a:stretch>
                  <a:fillRect/>
                </a:stretch>
              </p:blipFill>
              <p:spPr>
                <a:xfrm>
                  <a:off x="2278870" y="2716303"/>
                  <a:ext cx="30996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2EB63D5B-B1CE-4346-ABAF-421E0095C895}"/>
                    </a:ext>
                  </a:extLst>
                </p14:cNvPr>
                <p14:cNvContentPartPr/>
                <p14:nvPr/>
              </p14:nvContentPartPr>
              <p14:xfrm>
                <a:off x="2575870" y="2800183"/>
                <a:ext cx="505440" cy="281880"/>
              </p14:xfrm>
            </p:contentPart>
          </mc:Choice>
          <mc:Fallback>
            <p:pic>
              <p:nvPicPr>
                <p:cNvPr id="47" name="Ink 46">
                  <a:extLst>
                    <a:ext uri="{FF2B5EF4-FFF2-40B4-BE49-F238E27FC236}">
                      <a16:creationId xmlns:a16="http://schemas.microsoft.com/office/drawing/2014/main" id="{2EB63D5B-B1CE-4346-ABAF-421E0095C895}"/>
                    </a:ext>
                  </a:extLst>
                </p:cNvPr>
                <p:cNvPicPr/>
                <p:nvPr/>
              </p:nvPicPr>
              <p:blipFill>
                <a:blip r:embed="rId79"/>
                <a:stretch>
                  <a:fillRect/>
                </a:stretch>
              </p:blipFill>
              <p:spPr>
                <a:xfrm>
                  <a:off x="2545270" y="2769583"/>
                  <a:ext cx="56700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id="{ED8FD719-71F1-6247-A550-40C2BA5B26B0}"/>
                    </a:ext>
                  </a:extLst>
                </p14:cNvPr>
                <p14:cNvContentPartPr/>
                <p14:nvPr/>
              </p14:nvContentPartPr>
              <p14:xfrm>
                <a:off x="2991670" y="2832943"/>
                <a:ext cx="207000" cy="207000"/>
              </p14:xfrm>
            </p:contentPart>
          </mc:Choice>
          <mc:Fallback>
            <p:pic>
              <p:nvPicPr>
                <p:cNvPr id="48" name="Ink 47">
                  <a:extLst>
                    <a:ext uri="{FF2B5EF4-FFF2-40B4-BE49-F238E27FC236}">
                      <a16:creationId xmlns:a16="http://schemas.microsoft.com/office/drawing/2014/main" id="{ED8FD719-71F1-6247-A550-40C2BA5B26B0}"/>
                    </a:ext>
                  </a:extLst>
                </p:cNvPr>
                <p:cNvPicPr/>
                <p:nvPr/>
              </p:nvPicPr>
              <p:blipFill>
                <a:blip r:embed="rId81"/>
                <a:stretch>
                  <a:fillRect/>
                </a:stretch>
              </p:blipFill>
              <p:spPr>
                <a:xfrm>
                  <a:off x="2960710" y="2802343"/>
                  <a:ext cx="26820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id="{6DE17962-F089-2941-9D9D-8C15320E9E19}"/>
                    </a:ext>
                  </a:extLst>
                </p14:cNvPr>
                <p14:cNvContentPartPr/>
                <p14:nvPr/>
              </p14:nvContentPartPr>
              <p14:xfrm>
                <a:off x="3164830" y="2682103"/>
                <a:ext cx="6480" cy="33120"/>
              </p14:xfrm>
            </p:contentPart>
          </mc:Choice>
          <mc:Fallback>
            <p:pic>
              <p:nvPicPr>
                <p:cNvPr id="49" name="Ink 48">
                  <a:extLst>
                    <a:ext uri="{FF2B5EF4-FFF2-40B4-BE49-F238E27FC236}">
                      <a16:creationId xmlns:a16="http://schemas.microsoft.com/office/drawing/2014/main" id="{6DE17962-F089-2941-9D9D-8C15320E9E19}"/>
                    </a:ext>
                  </a:extLst>
                </p:cNvPr>
                <p:cNvPicPr/>
                <p:nvPr/>
              </p:nvPicPr>
              <p:blipFill>
                <a:blip r:embed="rId83"/>
                <a:stretch>
                  <a:fillRect/>
                </a:stretch>
              </p:blipFill>
              <p:spPr>
                <a:xfrm>
                  <a:off x="3133870" y="2651143"/>
                  <a:ext cx="680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2F47E2BF-1DD6-B94A-A8D8-07C725F1C2EA}"/>
                    </a:ext>
                  </a:extLst>
                </p14:cNvPr>
                <p14:cNvContentPartPr/>
                <p14:nvPr/>
              </p14:nvContentPartPr>
              <p14:xfrm>
                <a:off x="3250150" y="2646823"/>
                <a:ext cx="371520" cy="345600"/>
              </p14:xfrm>
            </p:contentPart>
          </mc:Choice>
          <mc:Fallback>
            <p:pic>
              <p:nvPicPr>
                <p:cNvPr id="50" name="Ink 49">
                  <a:extLst>
                    <a:ext uri="{FF2B5EF4-FFF2-40B4-BE49-F238E27FC236}">
                      <a16:creationId xmlns:a16="http://schemas.microsoft.com/office/drawing/2014/main" id="{2F47E2BF-1DD6-B94A-A8D8-07C725F1C2EA}"/>
                    </a:ext>
                  </a:extLst>
                </p:cNvPr>
                <p:cNvPicPr/>
                <p:nvPr/>
              </p:nvPicPr>
              <p:blipFill>
                <a:blip r:embed="rId85"/>
                <a:stretch>
                  <a:fillRect/>
                </a:stretch>
              </p:blipFill>
              <p:spPr>
                <a:xfrm>
                  <a:off x="3219550" y="2616223"/>
                  <a:ext cx="43272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2" name="Ink 51">
                  <a:extLst>
                    <a:ext uri="{FF2B5EF4-FFF2-40B4-BE49-F238E27FC236}">
                      <a16:creationId xmlns:a16="http://schemas.microsoft.com/office/drawing/2014/main" id="{8557B751-75CF-BD41-A74D-08EB0D05A143}"/>
                    </a:ext>
                  </a:extLst>
                </p14:cNvPr>
                <p14:cNvContentPartPr/>
                <p14:nvPr/>
              </p14:nvContentPartPr>
              <p14:xfrm>
                <a:off x="1901950" y="3288703"/>
                <a:ext cx="789120" cy="361800"/>
              </p14:xfrm>
            </p:contentPart>
          </mc:Choice>
          <mc:Fallback>
            <p:pic>
              <p:nvPicPr>
                <p:cNvPr id="52" name="Ink 51">
                  <a:extLst>
                    <a:ext uri="{FF2B5EF4-FFF2-40B4-BE49-F238E27FC236}">
                      <a16:creationId xmlns:a16="http://schemas.microsoft.com/office/drawing/2014/main" id="{8557B751-75CF-BD41-A74D-08EB0D05A143}"/>
                    </a:ext>
                  </a:extLst>
                </p:cNvPr>
                <p:cNvPicPr/>
                <p:nvPr/>
              </p:nvPicPr>
              <p:blipFill>
                <a:blip r:embed="rId87"/>
                <a:stretch>
                  <a:fillRect/>
                </a:stretch>
              </p:blipFill>
              <p:spPr>
                <a:xfrm>
                  <a:off x="1871350" y="3258103"/>
                  <a:ext cx="85068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Ink 52">
                  <a:extLst>
                    <a:ext uri="{FF2B5EF4-FFF2-40B4-BE49-F238E27FC236}">
                      <a16:creationId xmlns:a16="http://schemas.microsoft.com/office/drawing/2014/main" id="{A9717DE7-D4EC-C34C-B684-3CC0F4965551}"/>
                    </a:ext>
                  </a:extLst>
                </p14:cNvPr>
                <p14:cNvContentPartPr/>
                <p14:nvPr/>
              </p14:nvContentPartPr>
              <p14:xfrm>
                <a:off x="2540590" y="3227143"/>
                <a:ext cx="38880" cy="63360"/>
              </p14:xfrm>
            </p:contentPart>
          </mc:Choice>
          <mc:Fallback>
            <p:pic>
              <p:nvPicPr>
                <p:cNvPr id="53" name="Ink 52">
                  <a:extLst>
                    <a:ext uri="{FF2B5EF4-FFF2-40B4-BE49-F238E27FC236}">
                      <a16:creationId xmlns:a16="http://schemas.microsoft.com/office/drawing/2014/main" id="{A9717DE7-D4EC-C34C-B684-3CC0F4965551}"/>
                    </a:ext>
                  </a:extLst>
                </p:cNvPr>
                <p:cNvPicPr/>
                <p:nvPr/>
              </p:nvPicPr>
              <p:blipFill>
                <a:blip r:embed="rId89"/>
                <a:stretch>
                  <a:fillRect/>
                </a:stretch>
              </p:blipFill>
              <p:spPr>
                <a:xfrm>
                  <a:off x="2509990" y="3196183"/>
                  <a:ext cx="10044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4" name="Ink 53">
                  <a:extLst>
                    <a:ext uri="{FF2B5EF4-FFF2-40B4-BE49-F238E27FC236}">
                      <a16:creationId xmlns:a16="http://schemas.microsoft.com/office/drawing/2014/main" id="{FE79AFC3-85B6-5941-9249-53189A53E4B5}"/>
                    </a:ext>
                  </a:extLst>
                </p14:cNvPr>
                <p14:cNvContentPartPr/>
                <p14:nvPr/>
              </p14:nvContentPartPr>
              <p14:xfrm>
                <a:off x="2719150" y="3394543"/>
                <a:ext cx="425520" cy="155520"/>
              </p14:xfrm>
            </p:contentPart>
          </mc:Choice>
          <mc:Fallback>
            <p:pic>
              <p:nvPicPr>
                <p:cNvPr id="54" name="Ink 53">
                  <a:extLst>
                    <a:ext uri="{FF2B5EF4-FFF2-40B4-BE49-F238E27FC236}">
                      <a16:creationId xmlns:a16="http://schemas.microsoft.com/office/drawing/2014/main" id="{FE79AFC3-85B6-5941-9249-53189A53E4B5}"/>
                    </a:ext>
                  </a:extLst>
                </p:cNvPr>
                <p:cNvPicPr/>
                <p:nvPr/>
              </p:nvPicPr>
              <p:blipFill>
                <a:blip r:embed="rId91"/>
                <a:stretch>
                  <a:fillRect/>
                </a:stretch>
              </p:blipFill>
              <p:spPr>
                <a:xfrm>
                  <a:off x="2688550" y="3363943"/>
                  <a:ext cx="48672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5" name="Ink 54">
                  <a:extLst>
                    <a:ext uri="{FF2B5EF4-FFF2-40B4-BE49-F238E27FC236}">
                      <a16:creationId xmlns:a16="http://schemas.microsoft.com/office/drawing/2014/main" id="{8FADFE99-F0F4-BC48-9C07-DDF58CCA5D8F}"/>
                    </a:ext>
                  </a:extLst>
                </p14:cNvPr>
                <p14:cNvContentPartPr/>
                <p14:nvPr/>
              </p14:nvContentPartPr>
              <p14:xfrm>
                <a:off x="3642190" y="2629183"/>
                <a:ext cx="46800" cy="85320"/>
              </p14:xfrm>
            </p:contentPart>
          </mc:Choice>
          <mc:Fallback>
            <p:pic>
              <p:nvPicPr>
                <p:cNvPr id="55" name="Ink 54">
                  <a:extLst>
                    <a:ext uri="{FF2B5EF4-FFF2-40B4-BE49-F238E27FC236}">
                      <a16:creationId xmlns:a16="http://schemas.microsoft.com/office/drawing/2014/main" id="{8FADFE99-F0F4-BC48-9C07-DDF58CCA5D8F}"/>
                    </a:ext>
                  </a:extLst>
                </p:cNvPr>
                <p:cNvPicPr/>
                <p:nvPr/>
              </p:nvPicPr>
              <p:blipFill>
                <a:blip r:embed="rId93"/>
                <a:stretch>
                  <a:fillRect/>
                </a:stretch>
              </p:blipFill>
              <p:spPr>
                <a:xfrm>
                  <a:off x="3611590" y="2598583"/>
                  <a:ext cx="10800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6" name="Ink 55">
                  <a:extLst>
                    <a:ext uri="{FF2B5EF4-FFF2-40B4-BE49-F238E27FC236}">
                      <a16:creationId xmlns:a16="http://schemas.microsoft.com/office/drawing/2014/main" id="{3D1F543F-A3AE-A448-9FE8-2B680FC2130F}"/>
                    </a:ext>
                  </a:extLst>
                </p14:cNvPr>
                <p14:cNvContentPartPr/>
                <p14:nvPr/>
              </p14:nvContentPartPr>
              <p14:xfrm>
                <a:off x="3719230" y="2872903"/>
                <a:ext cx="15840" cy="34560"/>
              </p14:xfrm>
            </p:contentPart>
          </mc:Choice>
          <mc:Fallback>
            <p:pic>
              <p:nvPicPr>
                <p:cNvPr id="56" name="Ink 55">
                  <a:extLst>
                    <a:ext uri="{FF2B5EF4-FFF2-40B4-BE49-F238E27FC236}">
                      <a16:creationId xmlns:a16="http://schemas.microsoft.com/office/drawing/2014/main" id="{3D1F543F-A3AE-A448-9FE8-2B680FC2130F}"/>
                    </a:ext>
                  </a:extLst>
                </p:cNvPr>
                <p:cNvPicPr/>
                <p:nvPr/>
              </p:nvPicPr>
              <p:blipFill>
                <a:blip r:embed="rId95"/>
                <a:stretch>
                  <a:fillRect/>
                </a:stretch>
              </p:blipFill>
              <p:spPr>
                <a:xfrm>
                  <a:off x="3688630" y="2842303"/>
                  <a:ext cx="774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7" name="Ink 56">
                  <a:extLst>
                    <a:ext uri="{FF2B5EF4-FFF2-40B4-BE49-F238E27FC236}">
                      <a16:creationId xmlns:a16="http://schemas.microsoft.com/office/drawing/2014/main" id="{9E95A45A-1838-1F44-97EB-2DD5FEA715C7}"/>
                    </a:ext>
                  </a:extLst>
                </p14:cNvPr>
                <p14:cNvContentPartPr/>
                <p14:nvPr/>
              </p14:nvContentPartPr>
              <p14:xfrm>
                <a:off x="3702310" y="3296263"/>
                <a:ext cx="33480" cy="58320"/>
              </p14:xfrm>
            </p:contentPart>
          </mc:Choice>
          <mc:Fallback>
            <p:pic>
              <p:nvPicPr>
                <p:cNvPr id="57" name="Ink 56">
                  <a:extLst>
                    <a:ext uri="{FF2B5EF4-FFF2-40B4-BE49-F238E27FC236}">
                      <a16:creationId xmlns:a16="http://schemas.microsoft.com/office/drawing/2014/main" id="{9E95A45A-1838-1F44-97EB-2DD5FEA715C7}"/>
                    </a:ext>
                  </a:extLst>
                </p:cNvPr>
                <p:cNvPicPr/>
                <p:nvPr/>
              </p:nvPicPr>
              <p:blipFill>
                <a:blip r:embed="rId97"/>
                <a:stretch>
                  <a:fillRect/>
                </a:stretch>
              </p:blipFill>
              <p:spPr>
                <a:xfrm>
                  <a:off x="3671350" y="3265303"/>
                  <a:ext cx="946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8" name="Ink 57">
                  <a:extLst>
                    <a:ext uri="{FF2B5EF4-FFF2-40B4-BE49-F238E27FC236}">
                      <a16:creationId xmlns:a16="http://schemas.microsoft.com/office/drawing/2014/main" id="{32EAC6A8-ED61-054F-B82A-2EAFD42AFF2A}"/>
                    </a:ext>
                  </a:extLst>
                </p14:cNvPr>
                <p14:cNvContentPartPr/>
                <p14:nvPr/>
              </p14:nvContentPartPr>
              <p14:xfrm>
                <a:off x="3729670" y="3496783"/>
                <a:ext cx="41040" cy="37800"/>
              </p14:xfrm>
            </p:contentPart>
          </mc:Choice>
          <mc:Fallback>
            <p:pic>
              <p:nvPicPr>
                <p:cNvPr id="58" name="Ink 57">
                  <a:extLst>
                    <a:ext uri="{FF2B5EF4-FFF2-40B4-BE49-F238E27FC236}">
                      <a16:creationId xmlns:a16="http://schemas.microsoft.com/office/drawing/2014/main" id="{32EAC6A8-ED61-054F-B82A-2EAFD42AFF2A}"/>
                    </a:ext>
                  </a:extLst>
                </p:cNvPr>
                <p:cNvPicPr/>
                <p:nvPr/>
              </p:nvPicPr>
              <p:blipFill>
                <a:blip r:embed="rId99"/>
                <a:stretch>
                  <a:fillRect/>
                </a:stretch>
              </p:blipFill>
              <p:spPr>
                <a:xfrm>
                  <a:off x="3699070" y="3466183"/>
                  <a:ext cx="10224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9" name="Ink 58">
                  <a:extLst>
                    <a:ext uri="{FF2B5EF4-FFF2-40B4-BE49-F238E27FC236}">
                      <a16:creationId xmlns:a16="http://schemas.microsoft.com/office/drawing/2014/main" id="{CC2A1FBF-8347-BB4D-80A5-58A683C4CD25}"/>
                    </a:ext>
                  </a:extLst>
                </p14:cNvPr>
                <p14:cNvContentPartPr/>
                <p14:nvPr/>
              </p14:nvContentPartPr>
              <p14:xfrm>
                <a:off x="3683590" y="2038063"/>
                <a:ext cx="39240" cy="58680"/>
              </p14:xfrm>
            </p:contentPart>
          </mc:Choice>
          <mc:Fallback>
            <p:pic>
              <p:nvPicPr>
                <p:cNvPr id="59" name="Ink 58">
                  <a:extLst>
                    <a:ext uri="{FF2B5EF4-FFF2-40B4-BE49-F238E27FC236}">
                      <a16:creationId xmlns:a16="http://schemas.microsoft.com/office/drawing/2014/main" id="{CC2A1FBF-8347-BB4D-80A5-58A683C4CD25}"/>
                    </a:ext>
                  </a:extLst>
                </p:cNvPr>
                <p:cNvPicPr/>
                <p:nvPr/>
              </p:nvPicPr>
              <p:blipFill>
                <a:blip r:embed="rId101"/>
                <a:stretch>
                  <a:fillRect/>
                </a:stretch>
              </p:blipFill>
              <p:spPr>
                <a:xfrm>
                  <a:off x="3652990" y="2007463"/>
                  <a:ext cx="10044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0" name="Ink 59">
                  <a:extLst>
                    <a:ext uri="{FF2B5EF4-FFF2-40B4-BE49-F238E27FC236}">
                      <a16:creationId xmlns:a16="http://schemas.microsoft.com/office/drawing/2014/main" id="{3B09253B-DC15-C54A-9578-8BFA51941C7A}"/>
                    </a:ext>
                  </a:extLst>
                </p14:cNvPr>
                <p14:cNvContentPartPr/>
                <p14:nvPr/>
              </p14:nvContentPartPr>
              <p14:xfrm>
                <a:off x="3678550" y="2368903"/>
                <a:ext cx="38880" cy="34920"/>
              </p14:xfrm>
            </p:contentPart>
          </mc:Choice>
          <mc:Fallback>
            <p:pic>
              <p:nvPicPr>
                <p:cNvPr id="60" name="Ink 59">
                  <a:extLst>
                    <a:ext uri="{FF2B5EF4-FFF2-40B4-BE49-F238E27FC236}">
                      <a16:creationId xmlns:a16="http://schemas.microsoft.com/office/drawing/2014/main" id="{3B09253B-DC15-C54A-9578-8BFA51941C7A}"/>
                    </a:ext>
                  </a:extLst>
                </p:cNvPr>
                <p:cNvPicPr/>
                <p:nvPr/>
              </p:nvPicPr>
              <p:blipFill>
                <a:blip r:embed="rId103"/>
                <a:stretch>
                  <a:fillRect/>
                </a:stretch>
              </p:blipFill>
              <p:spPr>
                <a:xfrm>
                  <a:off x="3647950" y="2338303"/>
                  <a:ext cx="100440" cy="96120"/>
                </a:xfrm>
                <a:prstGeom prst="rect">
                  <a:avLst/>
                </a:prstGeom>
              </p:spPr>
            </p:pic>
          </mc:Fallback>
        </mc:AlternateContent>
      </p:grpSp>
      <p:grpSp>
        <p:nvGrpSpPr>
          <p:cNvPr id="82" name="Group 81">
            <a:extLst>
              <a:ext uri="{FF2B5EF4-FFF2-40B4-BE49-F238E27FC236}">
                <a16:creationId xmlns:a16="http://schemas.microsoft.com/office/drawing/2014/main" id="{2A2B0544-5720-3D46-A4F8-4C687EEFF506}"/>
              </a:ext>
            </a:extLst>
          </p:cNvPr>
          <p:cNvGrpSpPr/>
          <p:nvPr/>
        </p:nvGrpSpPr>
        <p:grpSpPr>
          <a:xfrm>
            <a:off x="1902670" y="3887023"/>
            <a:ext cx="496800" cy="452880"/>
            <a:chOff x="1902670" y="3887023"/>
            <a:chExt cx="496800" cy="452880"/>
          </a:xfrm>
        </p:grpSpPr>
        <mc:AlternateContent xmlns:mc="http://schemas.openxmlformats.org/markup-compatibility/2006">
          <mc:Choice xmlns:p14="http://schemas.microsoft.com/office/powerpoint/2010/main" Requires="p14">
            <p:contentPart p14:bwMode="auto" r:id="rId104">
              <p14:nvContentPartPr>
                <p14:cNvPr id="62" name="Ink 61">
                  <a:extLst>
                    <a:ext uri="{FF2B5EF4-FFF2-40B4-BE49-F238E27FC236}">
                      <a16:creationId xmlns:a16="http://schemas.microsoft.com/office/drawing/2014/main" id="{DF7627FC-7E08-F64D-B8A2-24BECCD99137}"/>
                    </a:ext>
                  </a:extLst>
                </p14:cNvPr>
                <p14:cNvContentPartPr/>
                <p14:nvPr/>
              </p14:nvContentPartPr>
              <p14:xfrm>
                <a:off x="1902670" y="4143343"/>
                <a:ext cx="165240" cy="196560"/>
              </p14:xfrm>
            </p:contentPart>
          </mc:Choice>
          <mc:Fallback>
            <p:pic>
              <p:nvPicPr>
                <p:cNvPr id="62" name="Ink 61">
                  <a:extLst>
                    <a:ext uri="{FF2B5EF4-FFF2-40B4-BE49-F238E27FC236}">
                      <a16:creationId xmlns:a16="http://schemas.microsoft.com/office/drawing/2014/main" id="{DF7627FC-7E08-F64D-B8A2-24BECCD99137}"/>
                    </a:ext>
                  </a:extLst>
                </p:cNvPr>
                <p:cNvPicPr/>
                <p:nvPr/>
              </p:nvPicPr>
              <p:blipFill>
                <a:blip r:embed="rId105"/>
                <a:stretch>
                  <a:fillRect/>
                </a:stretch>
              </p:blipFill>
              <p:spPr>
                <a:xfrm>
                  <a:off x="1872070" y="4112383"/>
                  <a:ext cx="22680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3" name="Ink 62">
                  <a:extLst>
                    <a:ext uri="{FF2B5EF4-FFF2-40B4-BE49-F238E27FC236}">
                      <a16:creationId xmlns:a16="http://schemas.microsoft.com/office/drawing/2014/main" id="{FE920FFE-73EE-8E48-B3E3-F5C319A1CBA8}"/>
                    </a:ext>
                  </a:extLst>
                </p14:cNvPr>
                <p14:cNvContentPartPr/>
                <p14:nvPr/>
              </p14:nvContentPartPr>
              <p14:xfrm>
                <a:off x="2058910" y="4028503"/>
                <a:ext cx="143280" cy="109080"/>
              </p14:xfrm>
            </p:contentPart>
          </mc:Choice>
          <mc:Fallback>
            <p:pic>
              <p:nvPicPr>
                <p:cNvPr id="63" name="Ink 62">
                  <a:extLst>
                    <a:ext uri="{FF2B5EF4-FFF2-40B4-BE49-F238E27FC236}">
                      <a16:creationId xmlns:a16="http://schemas.microsoft.com/office/drawing/2014/main" id="{FE920FFE-73EE-8E48-B3E3-F5C319A1CBA8}"/>
                    </a:ext>
                  </a:extLst>
                </p:cNvPr>
                <p:cNvPicPr/>
                <p:nvPr/>
              </p:nvPicPr>
              <p:blipFill>
                <a:blip r:embed="rId107"/>
                <a:stretch>
                  <a:fillRect/>
                </a:stretch>
              </p:blipFill>
              <p:spPr>
                <a:xfrm>
                  <a:off x="2028310" y="3997903"/>
                  <a:ext cx="20484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4" name="Ink 63">
                  <a:extLst>
                    <a:ext uri="{FF2B5EF4-FFF2-40B4-BE49-F238E27FC236}">
                      <a16:creationId xmlns:a16="http://schemas.microsoft.com/office/drawing/2014/main" id="{BF7BF473-24B6-DB40-8CB8-350C50A1478D}"/>
                    </a:ext>
                  </a:extLst>
                </p14:cNvPr>
                <p14:cNvContentPartPr/>
                <p14:nvPr/>
              </p14:nvContentPartPr>
              <p14:xfrm>
                <a:off x="2282110" y="3887023"/>
                <a:ext cx="117360" cy="297360"/>
              </p14:xfrm>
            </p:contentPart>
          </mc:Choice>
          <mc:Fallback>
            <p:pic>
              <p:nvPicPr>
                <p:cNvPr id="64" name="Ink 63">
                  <a:extLst>
                    <a:ext uri="{FF2B5EF4-FFF2-40B4-BE49-F238E27FC236}">
                      <a16:creationId xmlns:a16="http://schemas.microsoft.com/office/drawing/2014/main" id="{BF7BF473-24B6-DB40-8CB8-350C50A1478D}"/>
                    </a:ext>
                  </a:extLst>
                </p:cNvPr>
                <p:cNvPicPr/>
                <p:nvPr/>
              </p:nvPicPr>
              <p:blipFill>
                <a:blip r:embed="rId109"/>
                <a:stretch>
                  <a:fillRect/>
                </a:stretch>
              </p:blipFill>
              <p:spPr>
                <a:xfrm>
                  <a:off x="2251510" y="3856423"/>
                  <a:ext cx="178560" cy="358560"/>
                </a:xfrm>
                <a:prstGeom prst="rect">
                  <a:avLst/>
                </a:prstGeom>
              </p:spPr>
            </p:pic>
          </mc:Fallback>
        </mc:AlternateContent>
      </p:grpSp>
      <p:grpSp>
        <p:nvGrpSpPr>
          <p:cNvPr id="81" name="Group 80">
            <a:extLst>
              <a:ext uri="{FF2B5EF4-FFF2-40B4-BE49-F238E27FC236}">
                <a16:creationId xmlns:a16="http://schemas.microsoft.com/office/drawing/2014/main" id="{6B9E693A-054E-6D44-AC43-FF82D4B4C3A0}"/>
              </a:ext>
            </a:extLst>
          </p:cNvPr>
          <p:cNvGrpSpPr/>
          <p:nvPr/>
        </p:nvGrpSpPr>
        <p:grpSpPr>
          <a:xfrm>
            <a:off x="2736430" y="3924463"/>
            <a:ext cx="1072800" cy="459720"/>
            <a:chOff x="2736430" y="3924463"/>
            <a:chExt cx="1072800" cy="459720"/>
          </a:xfrm>
        </p:grpSpPr>
        <mc:AlternateContent xmlns:mc="http://schemas.openxmlformats.org/markup-compatibility/2006">
          <mc:Choice xmlns:p14="http://schemas.microsoft.com/office/powerpoint/2010/main" Requires="p14">
            <p:contentPart p14:bwMode="auto" r:id="rId110">
              <p14:nvContentPartPr>
                <p14:cNvPr id="65" name="Ink 64">
                  <a:extLst>
                    <a:ext uri="{FF2B5EF4-FFF2-40B4-BE49-F238E27FC236}">
                      <a16:creationId xmlns:a16="http://schemas.microsoft.com/office/drawing/2014/main" id="{027B26B7-9A0F-FC4A-9E91-C62D04C82421}"/>
                    </a:ext>
                  </a:extLst>
                </p14:cNvPr>
                <p14:cNvContentPartPr/>
                <p14:nvPr/>
              </p14:nvContentPartPr>
              <p14:xfrm>
                <a:off x="2736430" y="3980623"/>
                <a:ext cx="206280" cy="403560"/>
              </p14:xfrm>
            </p:contentPart>
          </mc:Choice>
          <mc:Fallback>
            <p:pic>
              <p:nvPicPr>
                <p:cNvPr id="65" name="Ink 64">
                  <a:extLst>
                    <a:ext uri="{FF2B5EF4-FFF2-40B4-BE49-F238E27FC236}">
                      <a16:creationId xmlns:a16="http://schemas.microsoft.com/office/drawing/2014/main" id="{027B26B7-9A0F-FC4A-9E91-C62D04C82421}"/>
                    </a:ext>
                  </a:extLst>
                </p:cNvPr>
                <p:cNvPicPr/>
                <p:nvPr/>
              </p:nvPicPr>
              <p:blipFill>
                <a:blip r:embed="rId111"/>
                <a:stretch>
                  <a:fillRect/>
                </a:stretch>
              </p:blipFill>
              <p:spPr>
                <a:xfrm>
                  <a:off x="2705470" y="3949663"/>
                  <a:ext cx="267480" cy="4651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6" name="Ink 65">
                  <a:extLst>
                    <a:ext uri="{FF2B5EF4-FFF2-40B4-BE49-F238E27FC236}">
                      <a16:creationId xmlns:a16="http://schemas.microsoft.com/office/drawing/2014/main" id="{72903D5D-653F-F942-8544-D748A7273C36}"/>
                    </a:ext>
                  </a:extLst>
                </p14:cNvPr>
                <p14:cNvContentPartPr/>
                <p14:nvPr/>
              </p14:nvContentPartPr>
              <p14:xfrm>
                <a:off x="2966470" y="4088623"/>
                <a:ext cx="383040" cy="156960"/>
              </p14:xfrm>
            </p:contentPart>
          </mc:Choice>
          <mc:Fallback>
            <p:pic>
              <p:nvPicPr>
                <p:cNvPr id="66" name="Ink 65">
                  <a:extLst>
                    <a:ext uri="{FF2B5EF4-FFF2-40B4-BE49-F238E27FC236}">
                      <a16:creationId xmlns:a16="http://schemas.microsoft.com/office/drawing/2014/main" id="{72903D5D-653F-F942-8544-D748A7273C36}"/>
                    </a:ext>
                  </a:extLst>
                </p:cNvPr>
                <p:cNvPicPr/>
                <p:nvPr/>
              </p:nvPicPr>
              <p:blipFill>
                <a:blip r:embed="rId113"/>
                <a:stretch>
                  <a:fillRect/>
                </a:stretch>
              </p:blipFill>
              <p:spPr>
                <a:xfrm>
                  <a:off x="2935510" y="4058023"/>
                  <a:ext cx="4442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7" name="Ink 66">
                  <a:extLst>
                    <a:ext uri="{FF2B5EF4-FFF2-40B4-BE49-F238E27FC236}">
                      <a16:creationId xmlns:a16="http://schemas.microsoft.com/office/drawing/2014/main" id="{A33B9C98-276D-2649-ACFE-42DDDA086DFE}"/>
                    </a:ext>
                  </a:extLst>
                </p14:cNvPr>
                <p14:cNvContentPartPr/>
                <p14:nvPr/>
              </p14:nvContentPartPr>
              <p14:xfrm>
                <a:off x="3402430" y="4001863"/>
                <a:ext cx="24120" cy="248040"/>
              </p14:xfrm>
            </p:contentPart>
          </mc:Choice>
          <mc:Fallback>
            <p:pic>
              <p:nvPicPr>
                <p:cNvPr id="67" name="Ink 66">
                  <a:extLst>
                    <a:ext uri="{FF2B5EF4-FFF2-40B4-BE49-F238E27FC236}">
                      <a16:creationId xmlns:a16="http://schemas.microsoft.com/office/drawing/2014/main" id="{A33B9C98-276D-2649-ACFE-42DDDA086DFE}"/>
                    </a:ext>
                  </a:extLst>
                </p:cNvPr>
                <p:cNvPicPr/>
                <p:nvPr/>
              </p:nvPicPr>
              <p:blipFill>
                <a:blip r:embed="rId115"/>
                <a:stretch>
                  <a:fillRect/>
                </a:stretch>
              </p:blipFill>
              <p:spPr>
                <a:xfrm>
                  <a:off x="3371830" y="3971263"/>
                  <a:ext cx="8532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8" name="Ink 67">
                  <a:extLst>
                    <a:ext uri="{FF2B5EF4-FFF2-40B4-BE49-F238E27FC236}">
                      <a16:creationId xmlns:a16="http://schemas.microsoft.com/office/drawing/2014/main" id="{C2B50128-AFDB-384E-A922-235756B45953}"/>
                    </a:ext>
                  </a:extLst>
                </p14:cNvPr>
                <p14:cNvContentPartPr/>
                <p14:nvPr/>
              </p14:nvContentPartPr>
              <p14:xfrm>
                <a:off x="3355270" y="4124263"/>
                <a:ext cx="75600" cy="27000"/>
              </p14:xfrm>
            </p:contentPart>
          </mc:Choice>
          <mc:Fallback>
            <p:pic>
              <p:nvPicPr>
                <p:cNvPr id="68" name="Ink 67">
                  <a:extLst>
                    <a:ext uri="{FF2B5EF4-FFF2-40B4-BE49-F238E27FC236}">
                      <a16:creationId xmlns:a16="http://schemas.microsoft.com/office/drawing/2014/main" id="{C2B50128-AFDB-384E-A922-235756B45953}"/>
                    </a:ext>
                  </a:extLst>
                </p:cNvPr>
                <p:cNvPicPr/>
                <p:nvPr/>
              </p:nvPicPr>
              <p:blipFill>
                <a:blip r:embed="rId117"/>
                <a:stretch>
                  <a:fillRect/>
                </a:stretch>
              </p:blipFill>
              <p:spPr>
                <a:xfrm>
                  <a:off x="3324310" y="4093303"/>
                  <a:ext cx="13680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9" name="Ink 68">
                  <a:extLst>
                    <a:ext uri="{FF2B5EF4-FFF2-40B4-BE49-F238E27FC236}">
                      <a16:creationId xmlns:a16="http://schemas.microsoft.com/office/drawing/2014/main" id="{D114633E-76CB-374E-B675-90FF5611385A}"/>
                    </a:ext>
                  </a:extLst>
                </p14:cNvPr>
                <p14:cNvContentPartPr/>
                <p14:nvPr/>
              </p14:nvContentPartPr>
              <p14:xfrm>
                <a:off x="3500350" y="4093663"/>
                <a:ext cx="11880" cy="18720"/>
              </p14:xfrm>
            </p:contentPart>
          </mc:Choice>
          <mc:Fallback>
            <p:pic>
              <p:nvPicPr>
                <p:cNvPr id="69" name="Ink 68">
                  <a:extLst>
                    <a:ext uri="{FF2B5EF4-FFF2-40B4-BE49-F238E27FC236}">
                      <a16:creationId xmlns:a16="http://schemas.microsoft.com/office/drawing/2014/main" id="{D114633E-76CB-374E-B675-90FF5611385A}"/>
                    </a:ext>
                  </a:extLst>
                </p:cNvPr>
                <p:cNvPicPr/>
                <p:nvPr/>
              </p:nvPicPr>
              <p:blipFill>
                <a:blip r:embed="rId119"/>
                <a:stretch>
                  <a:fillRect/>
                </a:stretch>
              </p:blipFill>
              <p:spPr>
                <a:xfrm>
                  <a:off x="3469390" y="4063063"/>
                  <a:ext cx="7308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0" name="Ink 69">
                  <a:extLst>
                    <a:ext uri="{FF2B5EF4-FFF2-40B4-BE49-F238E27FC236}">
                      <a16:creationId xmlns:a16="http://schemas.microsoft.com/office/drawing/2014/main" id="{416648B4-06B0-4045-85C7-EF1CBB95D432}"/>
                    </a:ext>
                  </a:extLst>
                </p14:cNvPr>
                <p14:cNvContentPartPr/>
                <p14:nvPr/>
              </p14:nvContentPartPr>
              <p14:xfrm>
                <a:off x="3747670" y="3924463"/>
                <a:ext cx="25920" cy="42120"/>
              </p14:xfrm>
            </p:contentPart>
          </mc:Choice>
          <mc:Fallback>
            <p:pic>
              <p:nvPicPr>
                <p:cNvPr id="70" name="Ink 69">
                  <a:extLst>
                    <a:ext uri="{FF2B5EF4-FFF2-40B4-BE49-F238E27FC236}">
                      <a16:creationId xmlns:a16="http://schemas.microsoft.com/office/drawing/2014/main" id="{416648B4-06B0-4045-85C7-EF1CBB95D432}"/>
                    </a:ext>
                  </a:extLst>
                </p:cNvPr>
                <p:cNvPicPr/>
                <p:nvPr/>
              </p:nvPicPr>
              <p:blipFill>
                <a:blip r:embed="rId121"/>
                <a:stretch>
                  <a:fillRect/>
                </a:stretch>
              </p:blipFill>
              <p:spPr>
                <a:xfrm>
                  <a:off x="3717070" y="3893863"/>
                  <a:ext cx="871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1" name="Ink 70">
                  <a:extLst>
                    <a:ext uri="{FF2B5EF4-FFF2-40B4-BE49-F238E27FC236}">
                      <a16:creationId xmlns:a16="http://schemas.microsoft.com/office/drawing/2014/main" id="{9EB8F217-20ED-BF48-8457-2CC89A616750}"/>
                    </a:ext>
                  </a:extLst>
                </p14:cNvPr>
                <p14:cNvContentPartPr/>
                <p14:nvPr/>
              </p14:nvContentPartPr>
              <p14:xfrm>
                <a:off x="3755230" y="4172863"/>
                <a:ext cx="54000" cy="25560"/>
              </p14:xfrm>
            </p:contentPart>
          </mc:Choice>
          <mc:Fallback>
            <p:pic>
              <p:nvPicPr>
                <p:cNvPr id="71" name="Ink 70">
                  <a:extLst>
                    <a:ext uri="{FF2B5EF4-FFF2-40B4-BE49-F238E27FC236}">
                      <a16:creationId xmlns:a16="http://schemas.microsoft.com/office/drawing/2014/main" id="{9EB8F217-20ED-BF48-8457-2CC89A616750}"/>
                    </a:ext>
                  </a:extLst>
                </p:cNvPr>
                <p:cNvPicPr/>
                <p:nvPr/>
              </p:nvPicPr>
              <p:blipFill>
                <a:blip r:embed="rId123"/>
                <a:stretch>
                  <a:fillRect/>
                </a:stretch>
              </p:blipFill>
              <p:spPr>
                <a:xfrm>
                  <a:off x="3724630" y="4141903"/>
                  <a:ext cx="115200" cy="86760"/>
                </a:xfrm>
                <a:prstGeom prst="rect">
                  <a:avLst/>
                </a:prstGeom>
              </p:spPr>
            </p:pic>
          </mc:Fallback>
        </mc:AlternateContent>
      </p:grpSp>
      <p:grpSp>
        <p:nvGrpSpPr>
          <p:cNvPr id="80" name="Group 79">
            <a:extLst>
              <a:ext uri="{FF2B5EF4-FFF2-40B4-BE49-F238E27FC236}">
                <a16:creationId xmlns:a16="http://schemas.microsoft.com/office/drawing/2014/main" id="{F516C999-7D57-1040-A270-4E067E013CFF}"/>
              </a:ext>
            </a:extLst>
          </p:cNvPr>
          <p:cNvGrpSpPr/>
          <p:nvPr/>
        </p:nvGrpSpPr>
        <p:grpSpPr>
          <a:xfrm>
            <a:off x="1939390" y="4680103"/>
            <a:ext cx="765360" cy="330840"/>
            <a:chOff x="1939390" y="4680103"/>
            <a:chExt cx="765360" cy="330840"/>
          </a:xfrm>
        </p:grpSpPr>
        <mc:AlternateContent xmlns:mc="http://schemas.openxmlformats.org/markup-compatibility/2006">
          <mc:Choice xmlns:p14="http://schemas.microsoft.com/office/powerpoint/2010/main" Requires="p14">
            <p:contentPart p14:bwMode="auto" r:id="rId124">
              <p14:nvContentPartPr>
                <p14:cNvPr id="72" name="Ink 71">
                  <a:extLst>
                    <a:ext uri="{FF2B5EF4-FFF2-40B4-BE49-F238E27FC236}">
                      <a16:creationId xmlns:a16="http://schemas.microsoft.com/office/drawing/2014/main" id="{6B5E0131-34E3-B242-AB31-607AA289F69E}"/>
                    </a:ext>
                  </a:extLst>
                </p14:cNvPr>
                <p14:cNvContentPartPr/>
                <p14:nvPr/>
              </p14:nvContentPartPr>
              <p14:xfrm>
                <a:off x="1939390" y="4680103"/>
                <a:ext cx="536760" cy="312840"/>
              </p14:xfrm>
            </p:contentPart>
          </mc:Choice>
          <mc:Fallback>
            <p:pic>
              <p:nvPicPr>
                <p:cNvPr id="72" name="Ink 71">
                  <a:extLst>
                    <a:ext uri="{FF2B5EF4-FFF2-40B4-BE49-F238E27FC236}">
                      <a16:creationId xmlns:a16="http://schemas.microsoft.com/office/drawing/2014/main" id="{6B5E0131-34E3-B242-AB31-607AA289F69E}"/>
                    </a:ext>
                  </a:extLst>
                </p:cNvPr>
                <p:cNvPicPr/>
                <p:nvPr/>
              </p:nvPicPr>
              <p:blipFill>
                <a:blip r:embed="rId125"/>
                <a:stretch>
                  <a:fillRect/>
                </a:stretch>
              </p:blipFill>
              <p:spPr>
                <a:xfrm>
                  <a:off x="1908790" y="4649503"/>
                  <a:ext cx="59832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3" name="Ink 72">
                  <a:extLst>
                    <a:ext uri="{FF2B5EF4-FFF2-40B4-BE49-F238E27FC236}">
                      <a16:creationId xmlns:a16="http://schemas.microsoft.com/office/drawing/2014/main" id="{E7DD8E31-6672-7343-B6F2-3ABD150B0063}"/>
                    </a:ext>
                  </a:extLst>
                </p14:cNvPr>
                <p14:cNvContentPartPr/>
                <p14:nvPr/>
              </p14:nvContentPartPr>
              <p14:xfrm>
                <a:off x="2509630" y="4789903"/>
                <a:ext cx="195120" cy="180000"/>
              </p14:xfrm>
            </p:contentPart>
          </mc:Choice>
          <mc:Fallback>
            <p:pic>
              <p:nvPicPr>
                <p:cNvPr id="73" name="Ink 72">
                  <a:extLst>
                    <a:ext uri="{FF2B5EF4-FFF2-40B4-BE49-F238E27FC236}">
                      <a16:creationId xmlns:a16="http://schemas.microsoft.com/office/drawing/2014/main" id="{E7DD8E31-6672-7343-B6F2-3ABD150B0063}"/>
                    </a:ext>
                  </a:extLst>
                </p:cNvPr>
                <p:cNvPicPr/>
                <p:nvPr/>
              </p:nvPicPr>
              <p:blipFill>
                <a:blip r:embed="rId127"/>
                <a:stretch>
                  <a:fillRect/>
                </a:stretch>
              </p:blipFill>
              <p:spPr>
                <a:xfrm>
                  <a:off x="2479030" y="4759303"/>
                  <a:ext cx="25632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4" name="Ink 73">
                  <a:extLst>
                    <a:ext uri="{FF2B5EF4-FFF2-40B4-BE49-F238E27FC236}">
                      <a16:creationId xmlns:a16="http://schemas.microsoft.com/office/drawing/2014/main" id="{FF31C224-FE42-5B4D-9690-80DFD41F178A}"/>
                    </a:ext>
                  </a:extLst>
                </p14:cNvPr>
                <p14:cNvContentPartPr/>
                <p14:nvPr/>
              </p14:nvContentPartPr>
              <p14:xfrm>
                <a:off x="2527990" y="4778383"/>
                <a:ext cx="152640" cy="232560"/>
              </p14:xfrm>
            </p:contentPart>
          </mc:Choice>
          <mc:Fallback>
            <p:pic>
              <p:nvPicPr>
                <p:cNvPr id="74" name="Ink 73">
                  <a:extLst>
                    <a:ext uri="{FF2B5EF4-FFF2-40B4-BE49-F238E27FC236}">
                      <a16:creationId xmlns:a16="http://schemas.microsoft.com/office/drawing/2014/main" id="{FF31C224-FE42-5B4D-9690-80DFD41F178A}"/>
                    </a:ext>
                  </a:extLst>
                </p:cNvPr>
                <p:cNvPicPr/>
                <p:nvPr/>
              </p:nvPicPr>
              <p:blipFill>
                <a:blip r:embed="rId129"/>
                <a:stretch>
                  <a:fillRect/>
                </a:stretch>
              </p:blipFill>
              <p:spPr>
                <a:xfrm>
                  <a:off x="2497390" y="4747783"/>
                  <a:ext cx="214200" cy="293760"/>
                </a:xfrm>
                <a:prstGeom prst="rect">
                  <a:avLst/>
                </a:prstGeom>
              </p:spPr>
            </p:pic>
          </mc:Fallback>
        </mc:AlternateContent>
      </p:grpSp>
      <p:grpSp>
        <p:nvGrpSpPr>
          <p:cNvPr id="79" name="Group 78">
            <a:extLst>
              <a:ext uri="{FF2B5EF4-FFF2-40B4-BE49-F238E27FC236}">
                <a16:creationId xmlns:a16="http://schemas.microsoft.com/office/drawing/2014/main" id="{88C58565-14AF-BD4A-B55E-B684C77414E8}"/>
              </a:ext>
            </a:extLst>
          </p:cNvPr>
          <p:cNvGrpSpPr/>
          <p:nvPr/>
        </p:nvGrpSpPr>
        <p:grpSpPr>
          <a:xfrm>
            <a:off x="4106230" y="2000623"/>
            <a:ext cx="363600" cy="341280"/>
            <a:chOff x="4106230" y="2000623"/>
            <a:chExt cx="363600" cy="341280"/>
          </a:xfrm>
        </p:grpSpPr>
        <mc:AlternateContent xmlns:mc="http://schemas.openxmlformats.org/markup-compatibility/2006">
          <mc:Choice xmlns:p14="http://schemas.microsoft.com/office/powerpoint/2010/main" Requires="p14">
            <p:contentPart p14:bwMode="auto" r:id="rId130">
              <p14:nvContentPartPr>
                <p14:cNvPr id="77" name="Ink 76">
                  <a:extLst>
                    <a:ext uri="{FF2B5EF4-FFF2-40B4-BE49-F238E27FC236}">
                      <a16:creationId xmlns:a16="http://schemas.microsoft.com/office/drawing/2014/main" id="{DF1CD5C4-381B-2D41-A950-46AEA347EB22}"/>
                    </a:ext>
                  </a:extLst>
                </p14:cNvPr>
                <p14:cNvContentPartPr/>
                <p14:nvPr/>
              </p14:nvContentPartPr>
              <p14:xfrm>
                <a:off x="4106230" y="2000623"/>
                <a:ext cx="15840" cy="341280"/>
              </p14:xfrm>
            </p:contentPart>
          </mc:Choice>
          <mc:Fallback>
            <p:pic>
              <p:nvPicPr>
                <p:cNvPr id="77" name="Ink 76">
                  <a:extLst>
                    <a:ext uri="{FF2B5EF4-FFF2-40B4-BE49-F238E27FC236}">
                      <a16:creationId xmlns:a16="http://schemas.microsoft.com/office/drawing/2014/main" id="{DF1CD5C4-381B-2D41-A950-46AEA347EB22}"/>
                    </a:ext>
                  </a:extLst>
                </p:cNvPr>
                <p:cNvPicPr/>
                <p:nvPr/>
              </p:nvPicPr>
              <p:blipFill>
                <a:blip r:embed="rId131"/>
                <a:stretch>
                  <a:fillRect/>
                </a:stretch>
              </p:blipFill>
              <p:spPr>
                <a:xfrm>
                  <a:off x="4075270" y="1970023"/>
                  <a:ext cx="7704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8" name="Ink 77">
                  <a:extLst>
                    <a:ext uri="{FF2B5EF4-FFF2-40B4-BE49-F238E27FC236}">
                      <a16:creationId xmlns:a16="http://schemas.microsoft.com/office/drawing/2014/main" id="{F650DA15-8327-AA44-84C1-753DC6B37444}"/>
                    </a:ext>
                  </a:extLst>
                </p14:cNvPr>
                <p14:cNvContentPartPr/>
                <p14:nvPr/>
              </p14:nvContentPartPr>
              <p14:xfrm>
                <a:off x="4289830" y="2007103"/>
                <a:ext cx="180000" cy="292320"/>
              </p14:xfrm>
            </p:contentPart>
          </mc:Choice>
          <mc:Fallback>
            <p:pic>
              <p:nvPicPr>
                <p:cNvPr id="78" name="Ink 77">
                  <a:extLst>
                    <a:ext uri="{FF2B5EF4-FFF2-40B4-BE49-F238E27FC236}">
                      <a16:creationId xmlns:a16="http://schemas.microsoft.com/office/drawing/2014/main" id="{F650DA15-8327-AA44-84C1-753DC6B37444}"/>
                    </a:ext>
                  </a:extLst>
                </p:cNvPr>
                <p:cNvPicPr/>
                <p:nvPr/>
              </p:nvPicPr>
              <p:blipFill>
                <a:blip r:embed="rId133"/>
                <a:stretch>
                  <a:fillRect/>
                </a:stretch>
              </p:blipFill>
              <p:spPr>
                <a:xfrm>
                  <a:off x="4259230" y="1976503"/>
                  <a:ext cx="241200" cy="353880"/>
                </a:xfrm>
                <a:prstGeom prst="rect">
                  <a:avLst/>
                </a:prstGeom>
              </p:spPr>
            </p:pic>
          </mc:Fallback>
        </mc:AlternateContent>
      </p:grpSp>
      <p:grpSp>
        <p:nvGrpSpPr>
          <p:cNvPr id="100" name="Group 99">
            <a:extLst>
              <a:ext uri="{FF2B5EF4-FFF2-40B4-BE49-F238E27FC236}">
                <a16:creationId xmlns:a16="http://schemas.microsoft.com/office/drawing/2014/main" id="{A9A36E49-4F31-694E-8FBB-0EDFA7DC8D23}"/>
              </a:ext>
            </a:extLst>
          </p:cNvPr>
          <p:cNvGrpSpPr/>
          <p:nvPr/>
        </p:nvGrpSpPr>
        <p:grpSpPr>
          <a:xfrm>
            <a:off x="4194430" y="3200863"/>
            <a:ext cx="892800" cy="292680"/>
            <a:chOff x="4194430" y="3200863"/>
            <a:chExt cx="892800" cy="292680"/>
          </a:xfrm>
        </p:grpSpPr>
        <mc:AlternateContent xmlns:mc="http://schemas.openxmlformats.org/markup-compatibility/2006">
          <mc:Choice xmlns:p14="http://schemas.microsoft.com/office/powerpoint/2010/main" Requires="p14">
            <p:contentPart p14:bwMode="auto" r:id="rId134">
              <p14:nvContentPartPr>
                <p14:cNvPr id="86" name="Ink 85">
                  <a:extLst>
                    <a:ext uri="{FF2B5EF4-FFF2-40B4-BE49-F238E27FC236}">
                      <a16:creationId xmlns:a16="http://schemas.microsoft.com/office/drawing/2014/main" id="{E983E514-9C00-8F45-886D-E6C8DD62BCBC}"/>
                    </a:ext>
                  </a:extLst>
                </p14:cNvPr>
                <p14:cNvContentPartPr/>
                <p14:nvPr/>
              </p14:nvContentPartPr>
              <p14:xfrm>
                <a:off x="4194430" y="3256663"/>
                <a:ext cx="262800" cy="236880"/>
              </p14:xfrm>
            </p:contentPart>
          </mc:Choice>
          <mc:Fallback>
            <p:pic>
              <p:nvPicPr>
                <p:cNvPr id="86" name="Ink 85">
                  <a:extLst>
                    <a:ext uri="{FF2B5EF4-FFF2-40B4-BE49-F238E27FC236}">
                      <a16:creationId xmlns:a16="http://schemas.microsoft.com/office/drawing/2014/main" id="{E983E514-9C00-8F45-886D-E6C8DD62BCBC}"/>
                    </a:ext>
                  </a:extLst>
                </p:cNvPr>
                <p:cNvPicPr/>
                <p:nvPr/>
              </p:nvPicPr>
              <p:blipFill>
                <a:blip r:embed="rId135"/>
                <a:stretch>
                  <a:fillRect/>
                </a:stretch>
              </p:blipFill>
              <p:spPr>
                <a:xfrm>
                  <a:off x="4163470" y="3226063"/>
                  <a:ext cx="32436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7" name="Ink 86">
                  <a:extLst>
                    <a:ext uri="{FF2B5EF4-FFF2-40B4-BE49-F238E27FC236}">
                      <a16:creationId xmlns:a16="http://schemas.microsoft.com/office/drawing/2014/main" id="{DF110985-FE25-6E41-820F-67D47EE0B4FF}"/>
                    </a:ext>
                  </a:extLst>
                </p14:cNvPr>
                <p14:cNvContentPartPr/>
                <p14:nvPr/>
              </p14:nvContentPartPr>
              <p14:xfrm>
                <a:off x="4593670" y="3226063"/>
                <a:ext cx="124560" cy="258120"/>
              </p14:xfrm>
            </p:contentPart>
          </mc:Choice>
          <mc:Fallback>
            <p:pic>
              <p:nvPicPr>
                <p:cNvPr id="87" name="Ink 86">
                  <a:extLst>
                    <a:ext uri="{FF2B5EF4-FFF2-40B4-BE49-F238E27FC236}">
                      <a16:creationId xmlns:a16="http://schemas.microsoft.com/office/drawing/2014/main" id="{DF110985-FE25-6E41-820F-67D47EE0B4FF}"/>
                    </a:ext>
                  </a:extLst>
                </p:cNvPr>
                <p:cNvPicPr/>
                <p:nvPr/>
              </p:nvPicPr>
              <p:blipFill>
                <a:blip r:embed="rId137"/>
                <a:stretch>
                  <a:fillRect/>
                </a:stretch>
              </p:blipFill>
              <p:spPr>
                <a:xfrm>
                  <a:off x="4563070" y="3195463"/>
                  <a:ext cx="18576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8" name="Ink 87">
                  <a:extLst>
                    <a:ext uri="{FF2B5EF4-FFF2-40B4-BE49-F238E27FC236}">
                      <a16:creationId xmlns:a16="http://schemas.microsoft.com/office/drawing/2014/main" id="{97A0EB25-2390-FF4D-85A6-63898958B2D6}"/>
                    </a:ext>
                  </a:extLst>
                </p14:cNvPr>
                <p14:cNvContentPartPr/>
                <p14:nvPr/>
              </p14:nvContentPartPr>
              <p14:xfrm>
                <a:off x="4810390" y="3370063"/>
                <a:ext cx="11160" cy="12600"/>
              </p14:xfrm>
            </p:contentPart>
          </mc:Choice>
          <mc:Fallback>
            <p:pic>
              <p:nvPicPr>
                <p:cNvPr id="88" name="Ink 87">
                  <a:extLst>
                    <a:ext uri="{FF2B5EF4-FFF2-40B4-BE49-F238E27FC236}">
                      <a16:creationId xmlns:a16="http://schemas.microsoft.com/office/drawing/2014/main" id="{97A0EB25-2390-FF4D-85A6-63898958B2D6}"/>
                    </a:ext>
                  </a:extLst>
                </p:cNvPr>
                <p:cNvPicPr/>
                <p:nvPr/>
              </p:nvPicPr>
              <p:blipFill>
                <a:blip r:embed="rId139"/>
                <a:stretch>
                  <a:fillRect/>
                </a:stretch>
              </p:blipFill>
              <p:spPr>
                <a:xfrm>
                  <a:off x="4779790" y="3339463"/>
                  <a:ext cx="7272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9" name="Ink 88">
                  <a:extLst>
                    <a:ext uri="{FF2B5EF4-FFF2-40B4-BE49-F238E27FC236}">
                      <a16:creationId xmlns:a16="http://schemas.microsoft.com/office/drawing/2014/main" id="{FB61F4F9-56EE-DB4E-AFB9-10229C257FE5}"/>
                    </a:ext>
                  </a:extLst>
                </p14:cNvPr>
                <p14:cNvContentPartPr/>
                <p14:nvPr/>
              </p14:nvContentPartPr>
              <p14:xfrm>
                <a:off x="4947190" y="3211663"/>
                <a:ext cx="140040" cy="271800"/>
              </p14:xfrm>
            </p:contentPart>
          </mc:Choice>
          <mc:Fallback>
            <p:pic>
              <p:nvPicPr>
                <p:cNvPr id="89" name="Ink 88">
                  <a:extLst>
                    <a:ext uri="{FF2B5EF4-FFF2-40B4-BE49-F238E27FC236}">
                      <a16:creationId xmlns:a16="http://schemas.microsoft.com/office/drawing/2014/main" id="{FB61F4F9-56EE-DB4E-AFB9-10229C257FE5}"/>
                    </a:ext>
                  </a:extLst>
                </p:cNvPr>
                <p:cNvPicPr/>
                <p:nvPr/>
              </p:nvPicPr>
              <p:blipFill>
                <a:blip r:embed="rId141"/>
                <a:stretch>
                  <a:fillRect/>
                </a:stretch>
              </p:blipFill>
              <p:spPr>
                <a:xfrm>
                  <a:off x="4916230" y="3181063"/>
                  <a:ext cx="20160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0" name="Ink 89">
                  <a:extLst>
                    <a:ext uri="{FF2B5EF4-FFF2-40B4-BE49-F238E27FC236}">
                      <a16:creationId xmlns:a16="http://schemas.microsoft.com/office/drawing/2014/main" id="{32D9E609-10FD-F642-BF33-CDA9791CAADE}"/>
                    </a:ext>
                  </a:extLst>
                </p14:cNvPr>
                <p14:cNvContentPartPr/>
                <p14:nvPr/>
              </p14:nvContentPartPr>
              <p14:xfrm>
                <a:off x="4942870" y="3200863"/>
                <a:ext cx="95760" cy="61200"/>
              </p14:xfrm>
            </p:contentPart>
          </mc:Choice>
          <mc:Fallback>
            <p:pic>
              <p:nvPicPr>
                <p:cNvPr id="90" name="Ink 89">
                  <a:extLst>
                    <a:ext uri="{FF2B5EF4-FFF2-40B4-BE49-F238E27FC236}">
                      <a16:creationId xmlns:a16="http://schemas.microsoft.com/office/drawing/2014/main" id="{32D9E609-10FD-F642-BF33-CDA9791CAADE}"/>
                    </a:ext>
                  </a:extLst>
                </p:cNvPr>
                <p:cNvPicPr/>
                <p:nvPr/>
              </p:nvPicPr>
              <p:blipFill>
                <a:blip r:embed="rId143"/>
                <a:stretch>
                  <a:fillRect/>
                </a:stretch>
              </p:blipFill>
              <p:spPr>
                <a:xfrm>
                  <a:off x="4912270" y="3170263"/>
                  <a:ext cx="157320" cy="122760"/>
                </a:xfrm>
                <a:prstGeom prst="rect">
                  <a:avLst/>
                </a:prstGeom>
              </p:spPr>
            </p:pic>
          </mc:Fallback>
        </mc:AlternateContent>
      </p:grpSp>
      <p:grpSp>
        <p:nvGrpSpPr>
          <p:cNvPr id="102" name="Group 101">
            <a:extLst>
              <a:ext uri="{FF2B5EF4-FFF2-40B4-BE49-F238E27FC236}">
                <a16:creationId xmlns:a16="http://schemas.microsoft.com/office/drawing/2014/main" id="{897A78F2-F450-AF45-BBDB-B3CE2D889C6B}"/>
              </a:ext>
            </a:extLst>
          </p:cNvPr>
          <p:cNvGrpSpPr/>
          <p:nvPr/>
        </p:nvGrpSpPr>
        <p:grpSpPr>
          <a:xfrm>
            <a:off x="4325110" y="3773263"/>
            <a:ext cx="492840" cy="275760"/>
            <a:chOff x="4325110" y="3773263"/>
            <a:chExt cx="492840" cy="275760"/>
          </a:xfrm>
        </p:grpSpPr>
        <mc:AlternateContent xmlns:mc="http://schemas.openxmlformats.org/markup-compatibility/2006">
          <mc:Choice xmlns:p14="http://schemas.microsoft.com/office/powerpoint/2010/main" Requires="p14">
            <p:contentPart p14:bwMode="auto" r:id="rId144">
              <p14:nvContentPartPr>
                <p14:cNvPr id="96" name="Ink 95">
                  <a:extLst>
                    <a:ext uri="{FF2B5EF4-FFF2-40B4-BE49-F238E27FC236}">
                      <a16:creationId xmlns:a16="http://schemas.microsoft.com/office/drawing/2014/main" id="{359A5AFC-7E9E-8744-BABB-EFDD080D9CA6}"/>
                    </a:ext>
                  </a:extLst>
                </p14:cNvPr>
                <p14:cNvContentPartPr/>
                <p14:nvPr/>
              </p14:nvContentPartPr>
              <p14:xfrm>
                <a:off x="4325110" y="3798463"/>
                <a:ext cx="133920" cy="242640"/>
              </p14:xfrm>
            </p:contentPart>
          </mc:Choice>
          <mc:Fallback>
            <p:pic>
              <p:nvPicPr>
                <p:cNvPr id="96" name="Ink 95">
                  <a:extLst>
                    <a:ext uri="{FF2B5EF4-FFF2-40B4-BE49-F238E27FC236}">
                      <a16:creationId xmlns:a16="http://schemas.microsoft.com/office/drawing/2014/main" id="{359A5AFC-7E9E-8744-BABB-EFDD080D9CA6}"/>
                    </a:ext>
                  </a:extLst>
                </p:cNvPr>
                <p:cNvPicPr/>
                <p:nvPr/>
              </p:nvPicPr>
              <p:blipFill>
                <a:blip r:embed="rId145"/>
                <a:stretch>
                  <a:fillRect/>
                </a:stretch>
              </p:blipFill>
              <p:spPr>
                <a:xfrm>
                  <a:off x="4294510" y="3767863"/>
                  <a:ext cx="19512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7" name="Ink 96">
                  <a:extLst>
                    <a:ext uri="{FF2B5EF4-FFF2-40B4-BE49-F238E27FC236}">
                      <a16:creationId xmlns:a16="http://schemas.microsoft.com/office/drawing/2014/main" id="{4F579B8B-3258-4741-A7DF-A42D09922762}"/>
                    </a:ext>
                  </a:extLst>
                </p14:cNvPr>
                <p14:cNvContentPartPr/>
                <p14:nvPr/>
              </p14:nvContentPartPr>
              <p14:xfrm>
                <a:off x="4592950" y="3773263"/>
                <a:ext cx="203400" cy="267480"/>
              </p14:xfrm>
            </p:contentPart>
          </mc:Choice>
          <mc:Fallback>
            <p:pic>
              <p:nvPicPr>
                <p:cNvPr id="97" name="Ink 96">
                  <a:extLst>
                    <a:ext uri="{FF2B5EF4-FFF2-40B4-BE49-F238E27FC236}">
                      <a16:creationId xmlns:a16="http://schemas.microsoft.com/office/drawing/2014/main" id="{4F579B8B-3258-4741-A7DF-A42D09922762}"/>
                    </a:ext>
                  </a:extLst>
                </p:cNvPr>
                <p:cNvPicPr/>
                <p:nvPr/>
              </p:nvPicPr>
              <p:blipFill>
                <a:blip r:embed="rId147"/>
                <a:stretch>
                  <a:fillRect/>
                </a:stretch>
              </p:blipFill>
              <p:spPr>
                <a:xfrm>
                  <a:off x="4562350" y="3742663"/>
                  <a:ext cx="26460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01" name="Ink 100">
                  <a:extLst>
                    <a:ext uri="{FF2B5EF4-FFF2-40B4-BE49-F238E27FC236}">
                      <a16:creationId xmlns:a16="http://schemas.microsoft.com/office/drawing/2014/main" id="{38A8796D-0741-444D-AFEE-B90BE646B1FB}"/>
                    </a:ext>
                  </a:extLst>
                </p14:cNvPr>
                <p14:cNvContentPartPr/>
                <p14:nvPr/>
              </p14:nvContentPartPr>
              <p14:xfrm>
                <a:off x="4634710" y="3775783"/>
                <a:ext cx="183240" cy="273240"/>
              </p14:xfrm>
            </p:contentPart>
          </mc:Choice>
          <mc:Fallback>
            <p:pic>
              <p:nvPicPr>
                <p:cNvPr id="101" name="Ink 100">
                  <a:extLst>
                    <a:ext uri="{FF2B5EF4-FFF2-40B4-BE49-F238E27FC236}">
                      <a16:creationId xmlns:a16="http://schemas.microsoft.com/office/drawing/2014/main" id="{38A8796D-0741-444D-AFEE-B90BE646B1FB}"/>
                    </a:ext>
                  </a:extLst>
                </p:cNvPr>
                <p:cNvPicPr/>
                <p:nvPr/>
              </p:nvPicPr>
              <p:blipFill>
                <a:blip r:embed="rId149"/>
                <a:stretch>
                  <a:fillRect/>
                </a:stretch>
              </p:blipFill>
              <p:spPr>
                <a:xfrm>
                  <a:off x="4604110" y="3745183"/>
                  <a:ext cx="244800" cy="334800"/>
                </a:xfrm>
                <a:prstGeom prst="rect">
                  <a:avLst/>
                </a:prstGeom>
              </p:spPr>
            </p:pic>
          </mc:Fallback>
        </mc:AlternateContent>
      </p:grpSp>
      <p:grpSp>
        <p:nvGrpSpPr>
          <p:cNvPr id="106" name="Group 105">
            <a:extLst>
              <a:ext uri="{FF2B5EF4-FFF2-40B4-BE49-F238E27FC236}">
                <a16:creationId xmlns:a16="http://schemas.microsoft.com/office/drawing/2014/main" id="{4ABD67E6-4517-C143-AB09-2C58EC27A95B}"/>
              </a:ext>
            </a:extLst>
          </p:cNvPr>
          <p:cNvGrpSpPr/>
          <p:nvPr/>
        </p:nvGrpSpPr>
        <p:grpSpPr>
          <a:xfrm>
            <a:off x="3545710" y="4534663"/>
            <a:ext cx="2479680" cy="960480"/>
            <a:chOff x="3545710" y="4534663"/>
            <a:chExt cx="2479680" cy="960480"/>
          </a:xfrm>
        </p:grpSpPr>
        <mc:AlternateContent xmlns:mc="http://schemas.openxmlformats.org/markup-compatibility/2006">
          <mc:Choice xmlns:p14="http://schemas.microsoft.com/office/powerpoint/2010/main" Requires="p14">
            <p:contentPart p14:bwMode="auto" r:id="rId150">
              <p14:nvContentPartPr>
                <p14:cNvPr id="75" name="Ink 74">
                  <a:extLst>
                    <a:ext uri="{FF2B5EF4-FFF2-40B4-BE49-F238E27FC236}">
                      <a16:creationId xmlns:a16="http://schemas.microsoft.com/office/drawing/2014/main" id="{EF7EFC16-BE4E-5249-91F5-4FDD0C2279F6}"/>
                    </a:ext>
                  </a:extLst>
                </p14:cNvPr>
                <p14:cNvContentPartPr/>
                <p14:nvPr/>
              </p14:nvContentPartPr>
              <p14:xfrm>
                <a:off x="3811030" y="4590823"/>
                <a:ext cx="19440" cy="51480"/>
              </p14:xfrm>
            </p:contentPart>
          </mc:Choice>
          <mc:Fallback>
            <p:pic>
              <p:nvPicPr>
                <p:cNvPr id="75" name="Ink 74">
                  <a:extLst>
                    <a:ext uri="{FF2B5EF4-FFF2-40B4-BE49-F238E27FC236}">
                      <a16:creationId xmlns:a16="http://schemas.microsoft.com/office/drawing/2014/main" id="{EF7EFC16-BE4E-5249-91F5-4FDD0C2279F6}"/>
                    </a:ext>
                  </a:extLst>
                </p:cNvPr>
                <p:cNvPicPr/>
                <p:nvPr/>
              </p:nvPicPr>
              <p:blipFill>
                <a:blip r:embed="rId151"/>
                <a:stretch>
                  <a:fillRect/>
                </a:stretch>
              </p:blipFill>
              <p:spPr>
                <a:xfrm>
                  <a:off x="3780430" y="4560223"/>
                  <a:ext cx="8064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76" name="Ink 75">
                  <a:extLst>
                    <a:ext uri="{FF2B5EF4-FFF2-40B4-BE49-F238E27FC236}">
                      <a16:creationId xmlns:a16="http://schemas.microsoft.com/office/drawing/2014/main" id="{31038375-6170-744F-A03C-D97A57AD4FC8}"/>
                    </a:ext>
                  </a:extLst>
                </p14:cNvPr>
                <p14:cNvContentPartPr/>
                <p14:nvPr/>
              </p14:nvContentPartPr>
              <p14:xfrm>
                <a:off x="3827590" y="4790623"/>
                <a:ext cx="23760" cy="45720"/>
              </p14:xfrm>
            </p:contentPart>
          </mc:Choice>
          <mc:Fallback>
            <p:pic>
              <p:nvPicPr>
                <p:cNvPr id="76" name="Ink 75">
                  <a:extLst>
                    <a:ext uri="{FF2B5EF4-FFF2-40B4-BE49-F238E27FC236}">
                      <a16:creationId xmlns:a16="http://schemas.microsoft.com/office/drawing/2014/main" id="{31038375-6170-744F-A03C-D97A57AD4FC8}"/>
                    </a:ext>
                  </a:extLst>
                </p:cNvPr>
                <p:cNvPicPr/>
                <p:nvPr/>
              </p:nvPicPr>
              <p:blipFill>
                <a:blip r:embed="rId153"/>
                <a:stretch>
                  <a:fillRect/>
                </a:stretch>
              </p:blipFill>
              <p:spPr>
                <a:xfrm>
                  <a:off x="3796630" y="4760023"/>
                  <a:ext cx="8532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3" name="Ink 82">
                  <a:extLst>
                    <a:ext uri="{FF2B5EF4-FFF2-40B4-BE49-F238E27FC236}">
                      <a16:creationId xmlns:a16="http://schemas.microsoft.com/office/drawing/2014/main" id="{B5B0B947-B122-254F-B8E5-C60CBFA6DD89}"/>
                    </a:ext>
                  </a:extLst>
                </p14:cNvPr>
                <p14:cNvContentPartPr/>
                <p14:nvPr/>
              </p14:nvContentPartPr>
              <p14:xfrm>
                <a:off x="4241230" y="4555903"/>
                <a:ext cx="131760" cy="219600"/>
              </p14:xfrm>
            </p:contentPart>
          </mc:Choice>
          <mc:Fallback>
            <p:pic>
              <p:nvPicPr>
                <p:cNvPr id="83" name="Ink 82">
                  <a:extLst>
                    <a:ext uri="{FF2B5EF4-FFF2-40B4-BE49-F238E27FC236}">
                      <a16:creationId xmlns:a16="http://schemas.microsoft.com/office/drawing/2014/main" id="{B5B0B947-B122-254F-B8E5-C60CBFA6DD89}"/>
                    </a:ext>
                  </a:extLst>
                </p:cNvPr>
                <p:cNvPicPr/>
                <p:nvPr/>
              </p:nvPicPr>
              <p:blipFill>
                <a:blip r:embed="rId155"/>
                <a:stretch>
                  <a:fillRect/>
                </a:stretch>
              </p:blipFill>
              <p:spPr>
                <a:xfrm>
                  <a:off x="4210630" y="4525303"/>
                  <a:ext cx="19296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4" name="Ink 83">
                  <a:extLst>
                    <a:ext uri="{FF2B5EF4-FFF2-40B4-BE49-F238E27FC236}">
                      <a16:creationId xmlns:a16="http://schemas.microsoft.com/office/drawing/2014/main" id="{60398F8C-2593-4D41-890B-D407D88CE1F9}"/>
                    </a:ext>
                  </a:extLst>
                </p14:cNvPr>
                <p14:cNvContentPartPr/>
                <p14:nvPr/>
              </p14:nvContentPartPr>
              <p14:xfrm>
                <a:off x="4534270" y="4534663"/>
                <a:ext cx="121680" cy="293400"/>
              </p14:xfrm>
            </p:contentPart>
          </mc:Choice>
          <mc:Fallback>
            <p:pic>
              <p:nvPicPr>
                <p:cNvPr id="84" name="Ink 83">
                  <a:extLst>
                    <a:ext uri="{FF2B5EF4-FFF2-40B4-BE49-F238E27FC236}">
                      <a16:creationId xmlns:a16="http://schemas.microsoft.com/office/drawing/2014/main" id="{60398F8C-2593-4D41-890B-D407D88CE1F9}"/>
                    </a:ext>
                  </a:extLst>
                </p:cNvPr>
                <p:cNvPicPr/>
                <p:nvPr/>
              </p:nvPicPr>
              <p:blipFill>
                <a:blip r:embed="rId157"/>
                <a:stretch>
                  <a:fillRect/>
                </a:stretch>
              </p:blipFill>
              <p:spPr>
                <a:xfrm>
                  <a:off x="4503670" y="4504063"/>
                  <a:ext cx="18324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3" name="Ink 102">
                  <a:extLst>
                    <a:ext uri="{FF2B5EF4-FFF2-40B4-BE49-F238E27FC236}">
                      <a16:creationId xmlns:a16="http://schemas.microsoft.com/office/drawing/2014/main" id="{31058CC3-0229-5F47-B2AC-F938577FB2D1}"/>
                    </a:ext>
                  </a:extLst>
                </p14:cNvPr>
                <p14:cNvContentPartPr/>
                <p14:nvPr/>
              </p14:nvContentPartPr>
              <p14:xfrm>
                <a:off x="3743710" y="4838503"/>
                <a:ext cx="1865880" cy="656640"/>
              </p14:xfrm>
            </p:contentPart>
          </mc:Choice>
          <mc:Fallback>
            <p:pic>
              <p:nvPicPr>
                <p:cNvPr id="103" name="Ink 102">
                  <a:extLst>
                    <a:ext uri="{FF2B5EF4-FFF2-40B4-BE49-F238E27FC236}">
                      <a16:creationId xmlns:a16="http://schemas.microsoft.com/office/drawing/2014/main" id="{31058CC3-0229-5F47-B2AC-F938577FB2D1}"/>
                    </a:ext>
                  </a:extLst>
                </p:cNvPr>
                <p:cNvPicPr/>
                <p:nvPr/>
              </p:nvPicPr>
              <p:blipFill>
                <a:blip r:embed="rId159"/>
                <a:stretch>
                  <a:fillRect/>
                </a:stretch>
              </p:blipFill>
              <p:spPr>
                <a:xfrm>
                  <a:off x="3713110" y="4807903"/>
                  <a:ext cx="1927080" cy="7182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4" name="Ink 103">
                  <a:extLst>
                    <a:ext uri="{FF2B5EF4-FFF2-40B4-BE49-F238E27FC236}">
                      <a16:creationId xmlns:a16="http://schemas.microsoft.com/office/drawing/2014/main" id="{1F958E4D-F360-2B42-B461-C8FF2C02059C}"/>
                    </a:ext>
                  </a:extLst>
                </p14:cNvPr>
                <p14:cNvContentPartPr/>
                <p14:nvPr/>
              </p14:nvContentPartPr>
              <p14:xfrm>
                <a:off x="3804910" y="4844623"/>
                <a:ext cx="2220480" cy="637920"/>
              </p14:xfrm>
            </p:contentPart>
          </mc:Choice>
          <mc:Fallback>
            <p:pic>
              <p:nvPicPr>
                <p:cNvPr id="104" name="Ink 103">
                  <a:extLst>
                    <a:ext uri="{FF2B5EF4-FFF2-40B4-BE49-F238E27FC236}">
                      <a16:creationId xmlns:a16="http://schemas.microsoft.com/office/drawing/2014/main" id="{1F958E4D-F360-2B42-B461-C8FF2C02059C}"/>
                    </a:ext>
                  </a:extLst>
                </p:cNvPr>
                <p:cNvPicPr/>
                <p:nvPr/>
              </p:nvPicPr>
              <p:blipFill>
                <a:blip r:embed="rId161"/>
                <a:stretch>
                  <a:fillRect/>
                </a:stretch>
              </p:blipFill>
              <p:spPr>
                <a:xfrm>
                  <a:off x="3774310" y="4814023"/>
                  <a:ext cx="2282040" cy="6991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5" name="Ink 104">
                  <a:extLst>
                    <a:ext uri="{FF2B5EF4-FFF2-40B4-BE49-F238E27FC236}">
                      <a16:creationId xmlns:a16="http://schemas.microsoft.com/office/drawing/2014/main" id="{DD8B5211-0666-1748-97DC-8EF3FCE1EEAD}"/>
                    </a:ext>
                  </a:extLst>
                </p14:cNvPr>
                <p14:cNvContentPartPr/>
                <p14:nvPr/>
              </p14:nvContentPartPr>
              <p14:xfrm>
                <a:off x="3545710" y="4900063"/>
                <a:ext cx="1928520" cy="575280"/>
              </p14:xfrm>
            </p:contentPart>
          </mc:Choice>
          <mc:Fallback>
            <p:pic>
              <p:nvPicPr>
                <p:cNvPr id="105" name="Ink 104">
                  <a:extLst>
                    <a:ext uri="{FF2B5EF4-FFF2-40B4-BE49-F238E27FC236}">
                      <a16:creationId xmlns:a16="http://schemas.microsoft.com/office/drawing/2014/main" id="{DD8B5211-0666-1748-97DC-8EF3FCE1EEAD}"/>
                    </a:ext>
                  </a:extLst>
                </p:cNvPr>
                <p:cNvPicPr/>
                <p:nvPr/>
              </p:nvPicPr>
              <p:blipFill>
                <a:blip r:embed="rId163"/>
                <a:stretch>
                  <a:fillRect/>
                </a:stretch>
              </p:blipFill>
              <p:spPr>
                <a:xfrm>
                  <a:off x="3515110" y="4869463"/>
                  <a:ext cx="1989720" cy="636840"/>
                </a:xfrm>
                <a:prstGeom prst="rect">
                  <a:avLst/>
                </a:prstGeom>
              </p:spPr>
            </p:pic>
          </mc:Fallback>
        </mc:AlternateContent>
      </p:grpSp>
      <p:grpSp>
        <p:nvGrpSpPr>
          <p:cNvPr id="109" name="Group 108">
            <a:extLst>
              <a:ext uri="{FF2B5EF4-FFF2-40B4-BE49-F238E27FC236}">
                <a16:creationId xmlns:a16="http://schemas.microsoft.com/office/drawing/2014/main" id="{94C8411E-6EC5-1943-8DE2-C0618F0EF290}"/>
              </a:ext>
            </a:extLst>
          </p:cNvPr>
          <p:cNvGrpSpPr/>
          <p:nvPr/>
        </p:nvGrpSpPr>
        <p:grpSpPr>
          <a:xfrm>
            <a:off x="4134670" y="2526223"/>
            <a:ext cx="1054800" cy="291600"/>
            <a:chOff x="4134670" y="2526223"/>
            <a:chExt cx="1054800" cy="291600"/>
          </a:xfrm>
        </p:grpSpPr>
        <mc:AlternateContent xmlns:mc="http://schemas.openxmlformats.org/markup-compatibility/2006">
          <mc:Choice xmlns:p14="http://schemas.microsoft.com/office/powerpoint/2010/main" Requires="p14">
            <p:contentPart p14:bwMode="auto" r:id="rId164">
              <p14:nvContentPartPr>
                <p14:cNvPr id="91" name="Ink 90">
                  <a:extLst>
                    <a:ext uri="{FF2B5EF4-FFF2-40B4-BE49-F238E27FC236}">
                      <a16:creationId xmlns:a16="http://schemas.microsoft.com/office/drawing/2014/main" id="{2A055F35-C5C7-BA4B-BDA4-02ADEDE1DD7C}"/>
                    </a:ext>
                  </a:extLst>
                </p14:cNvPr>
                <p14:cNvContentPartPr/>
                <p14:nvPr/>
              </p14:nvContentPartPr>
              <p14:xfrm>
                <a:off x="4134670" y="2628103"/>
                <a:ext cx="238680" cy="189720"/>
              </p14:xfrm>
            </p:contentPart>
          </mc:Choice>
          <mc:Fallback>
            <p:pic>
              <p:nvPicPr>
                <p:cNvPr id="91" name="Ink 90">
                  <a:extLst>
                    <a:ext uri="{FF2B5EF4-FFF2-40B4-BE49-F238E27FC236}">
                      <a16:creationId xmlns:a16="http://schemas.microsoft.com/office/drawing/2014/main" id="{2A055F35-C5C7-BA4B-BDA4-02ADEDE1DD7C}"/>
                    </a:ext>
                  </a:extLst>
                </p:cNvPr>
                <p:cNvPicPr/>
                <p:nvPr/>
              </p:nvPicPr>
              <p:blipFill>
                <a:blip r:embed="rId165"/>
                <a:stretch>
                  <a:fillRect/>
                </a:stretch>
              </p:blipFill>
              <p:spPr>
                <a:xfrm>
                  <a:off x="4103710" y="2597503"/>
                  <a:ext cx="29988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2" name="Ink 91">
                  <a:extLst>
                    <a:ext uri="{FF2B5EF4-FFF2-40B4-BE49-F238E27FC236}">
                      <a16:creationId xmlns:a16="http://schemas.microsoft.com/office/drawing/2014/main" id="{58ED8F90-C229-6F42-BE99-1F0EBCCC6DBE}"/>
                    </a:ext>
                  </a:extLst>
                </p14:cNvPr>
                <p14:cNvContentPartPr/>
                <p14:nvPr/>
              </p14:nvContentPartPr>
              <p14:xfrm>
                <a:off x="4447150" y="2567623"/>
                <a:ext cx="158760" cy="223200"/>
              </p14:xfrm>
            </p:contentPart>
          </mc:Choice>
          <mc:Fallback>
            <p:pic>
              <p:nvPicPr>
                <p:cNvPr id="92" name="Ink 91">
                  <a:extLst>
                    <a:ext uri="{FF2B5EF4-FFF2-40B4-BE49-F238E27FC236}">
                      <a16:creationId xmlns:a16="http://schemas.microsoft.com/office/drawing/2014/main" id="{58ED8F90-C229-6F42-BE99-1F0EBCCC6DBE}"/>
                    </a:ext>
                  </a:extLst>
                </p:cNvPr>
                <p:cNvPicPr/>
                <p:nvPr/>
              </p:nvPicPr>
              <p:blipFill>
                <a:blip r:embed="rId167"/>
                <a:stretch>
                  <a:fillRect/>
                </a:stretch>
              </p:blipFill>
              <p:spPr>
                <a:xfrm>
                  <a:off x="4416190" y="2537023"/>
                  <a:ext cx="22032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3" name="Ink 92">
                  <a:extLst>
                    <a:ext uri="{FF2B5EF4-FFF2-40B4-BE49-F238E27FC236}">
                      <a16:creationId xmlns:a16="http://schemas.microsoft.com/office/drawing/2014/main" id="{0855890D-1876-7740-9C5F-AC6903C7B46C}"/>
                    </a:ext>
                  </a:extLst>
                </p14:cNvPr>
                <p14:cNvContentPartPr/>
                <p14:nvPr/>
              </p14:nvContentPartPr>
              <p14:xfrm>
                <a:off x="4662790" y="2726743"/>
                <a:ext cx="22320" cy="38520"/>
              </p14:xfrm>
            </p:contentPart>
          </mc:Choice>
          <mc:Fallback>
            <p:pic>
              <p:nvPicPr>
                <p:cNvPr id="93" name="Ink 92">
                  <a:extLst>
                    <a:ext uri="{FF2B5EF4-FFF2-40B4-BE49-F238E27FC236}">
                      <a16:creationId xmlns:a16="http://schemas.microsoft.com/office/drawing/2014/main" id="{0855890D-1876-7740-9C5F-AC6903C7B46C}"/>
                    </a:ext>
                  </a:extLst>
                </p:cNvPr>
                <p:cNvPicPr/>
                <p:nvPr/>
              </p:nvPicPr>
              <p:blipFill>
                <a:blip r:embed="rId169"/>
                <a:stretch>
                  <a:fillRect/>
                </a:stretch>
              </p:blipFill>
              <p:spPr>
                <a:xfrm>
                  <a:off x="4632190" y="2696143"/>
                  <a:ext cx="8352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4" name="Ink 93">
                  <a:extLst>
                    <a:ext uri="{FF2B5EF4-FFF2-40B4-BE49-F238E27FC236}">
                      <a16:creationId xmlns:a16="http://schemas.microsoft.com/office/drawing/2014/main" id="{89A42465-C3D9-AE4B-B127-C58D7708D939}"/>
                    </a:ext>
                  </a:extLst>
                </p14:cNvPr>
                <p14:cNvContentPartPr/>
                <p14:nvPr/>
              </p14:nvContentPartPr>
              <p14:xfrm>
                <a:off x="4800310" y="2559343"/>
                <a:ext cx="139680" cy="229320"/>
              </p14:xfrm>
            </p:contentPart>
          </mc:Choice>
          <mc:Fallback>
            <p:pic>
              <p:nvPicPr>
                <p:cNvPr id="94" name="Ink 93">
                  <a:extLst>
                    <a:ext uri="{FF2B5EF4-FFF2-40B4-BE49-F238E27FC236}">
                      <a16:creationId xmlns:a16="http://schemas.microsoft.com/office/drawing/2014/main" id="{89A42465-C3D9-AE4B-B127-C58D7708D939}"/>
                    </a:ext>
                  </a:extLst>
                </p:cNvPr>
                <p:cNvPicPr/>
                <p:nvPr/>
              </p:nvPicPr>
              <p:blipFill>
                <a:blip r:embed="rId171"/>
                <a:stretch>
                  <a:fillRect/>
                </a:stretch>
              </p:blipFill>
              <p:spPr>
                <a:xfrm>
                  <a:off x="4769710" y="2528743"/>
                  <a:ext cx="20088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5" name="Ink 94">
                  <a:extLst>
                    <a:ext uri="{FF2B5EF4-FFF2-40B4-BE49-F238E27FC236}">
                      <a16:creationId xmlns:a16="http://schemas.microsoft.com/office/drawing/2014/main" id="{367D7D93-42F2-CE47-8622-2CB6E8A99547}"/>
                    </a:ext>
                  </a:extLst>
                </p14:cNvPr>
                <p14:cNvContentPartPr/>
                <p14:nvPr/>
              </p14:nvContentPartPr>
              <p14:xfrm>
                <a:off x="4830550" y="2540983"/>
                <a:ext cx="176760" cy="36000"/>
              </p14:xfrm>
            </p:contentPart>
          </mc:Choice>
          <mc:Fallback>
            <p:pic>
              <p:nvPicPr>
                <p:cNvPr id="95" name="Ink 94">
                  <a:extLst>
                    <a:ext uri="{FF2B5EF4-FFF2-40B4-BE49-F238E27FC236}">
                      <a16:creationId xmlns:a16="http://schemas.microsoft.com/office/drawing/2014/main" id="{367D7D93-42F2-CE47-8622-2CB6E8A99547}"/>
                    </a:ext>
                  </a:extLst>
                </p:cNvPr>
                <p:cNvPicPr/>
                <p:nvPr/>
              </p:nvPicPr>
              <p:blipFill>
                <a:blip r:embed="rId173"/>
                <a:stretch>
                  <a:fillRect/>
                </a:stretch>
              </p:blipFill>
              <p:spPr>
                <a:xfrm>
                  <a:off x="4799950" y="2510383"/>
                  <a:ext cx="2379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7" name="Ink 106">
                  <a:extLst>
                    <a:ext uri="{FF2B5EF4-FFF2-40B4-BE49-F238E27FC236}">
                      <a16:creationId xmlns:a16="http://schemas.microsoft.com/office/drawing/2014/main" id="{FD27D6D4-546C-2641-89D8-BA09D8A5BF5D}"/>
                    </a:ext>
                  </a:extLst>
                </p14:cNvPr>
                <p14:cNvContentPartPr/>
                <p14:nvPr/>
              </p14:nvContentPartPr>
              <p14:xfrm>
                <a:off x="4636150" y="2620183"/>
                <a:ext cx="553320" cy="149040"/>
              </p14:xfrm>
            </p:contentPart>
          </mc:Choice>
          <mc:Fallback>
            <p:pic>
              <p:nvPicPr>
                <p:cNvPr id="107" name="Ink 106">
                  <a:extLst>
                    <a:ext uri="{FF2B5EF4-FFF2-40B4-BE49-F238E27FC236}">
                      <a16:creationId xmlns:a16="http://schemas.microsoft.com/office/drawing/2014/main" id="{FD27D6D4-546C-2641-89D8-BA09D8A5BF5D}"/>
                    </a:ext>
                  </a:extLst>
                </p:cNvPr>
                <p:cNvPicPr/>
                <p:nvPr/>
              </p:nvPicPr>
              <p:blipFill>
                <a:blip r:embed="rId175"/>
                <a:stretch>
                  <a:fillRect/>
                </a:stretch>
              </p:blipFill>
              <p:spPr>
                <a:xfrm>
                  <a:off x="4605550" y="2589583"/>
                  <a:ext cx="61488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8" name="Ink 107">
                  <a:extLst>
                    <a:ext uri="{FF2B5EF4-FFF2-40B4-BE49-F238E27FC236}">
                      <a16:creationId xmlns:a16="http://schemas.microsoft.com/office/drawing/2014/main" id="{175999B8-C449-9E40-9A62-AE7ABA7E89AD}"/>
                    </a:ext>
                  </a:extLst>
                </p14:cNvPr>
                <p14:cNvContentPartPr/>
                <p14:nvPr/>
              </p14:nvContentPartPr>
              <p14:xfrm>
                <a:off x="4797790" y="2526223"/>
                <a:ext cx="258120" cy="242640"/>
              </p14:xfrm>
            </p:contentPart>
          </mc:Choice>
          <mc:Fallback>
            <p:pic>
              <p:nvPicPr>
                <p:cNvPr id="108" name="Ink 107">
                  <a:extLst>
                    <a:ext uri="{FF2B5EF4-FFF2-40B4-BE49-F238E27FC236}">
                      <a16:creationId xmlns:a16="http://schemas.microsoft.com/office/drawing/2014/main" id="{175999B8-C449-9E40-9A62-AE7ABA7E89AD}"/>
                    </a:ext>
                  </a:extLst>
                </p:cNvPr>
                <p:cNvPicPr/>
                <p:nvPr/>
              </p:nvPicPr>
              <p:blipFill>
                <a:blip r:embed="rId177"/>
                <a:stretch>
                  <a:fillRect/>
                </a:stretch>
              </p:blipFill>
              <p:spPr>
                <a:xfrm>
                  <a:off x="4767190" y="2495623"/>
                  <a:ext cx="319680" cy="303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8">
            <p14:nvContentPartPr>
              <p14:cNvPr id="110" name="Ink 109">
                <a:extLst>
                  <a:ext uri="{FF2B5EF4-FFF2-40B4-BE49-F238E27FC236}">
                    <a16:creationId xmlns:a16="http://schemas.microsoft.com/office/drawing/2014/main" id="{0476D981-E9D6-7A47-B178-3BA5E87BB5C8}"/>
                  </a:ext>
                </a:extLst>
              </p14:cNvPr>
              <p14:cNvContentPartPr/>
              <p14:nvPr/>
            </p14:nvContentPartPr>
            <p14:xfrm>
              <a:off x="5827030" y="3092143"/>
              <a:ext cx="1905840" cy="411840"/>
            </p14:xfrm>
          </p:contentPart>
        </mc:Choice>
        <mc:Fallback>
          <p:pic>
            <p:nvPicPr>
              <p:cNvPr id="110" name="Ink 109">
                <a:extLst>
                  <a:ext uri="{FF2B5EF4-FFF2-40B4-BE49-F238E27FC236}">
                    <a16:creationId xmlns:a16="http://schemas.microsoft.com/office/drawing/2014/main" id="{0476D981-E9D6-7A47-B178-3BA5E87BB5C8}"/>
                  </a:ext>
                </a:extLst>
              </p:cNvPr>
              <p:cNvPicPr/>
              <p:nvPr/>
            </p:nvPicPr>
            <p:blipFill>
              <a:blip r:embed="rId179"/>
              <a:stretch>
                <a:fillRect/>
              </a:stretch>
            </p:blipFill>
            <p:spPr>
              <a:xfrm>
                <a:off x="5796430" y="3061543"/>
                <a:ext cx="196704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1" name="Ink 110">
                <a:extLst>
                  <a:ext uri="{FF2B5EF4-FFF2-40B4-BE49-F238E27FC236}">
                    <a16:creationId xmlns:a16="http://schemas.microsoft.com/office/drawing/2014/main" id="{B1C5CDDC-2072-104A-885A-E21B08032CD1}"/>
                  </a:ext>
                </a:extLst>
              </p14:cNvPr>
              <p14:cNvContentPartPr/>
              <p14:nvPr/>
            </p14:nvContentPartPr>
            <p14:xfrm>
              <a:off x="8565910" y="2200783"/>
              <a:ext cx="211680" cy="480600"/>
            </p14:xfrm>
          </p:contentPart>
        </mc:Choice>
        <mc:Fallback>
          <p:pic>
            <p:nvPicPr>
              <p:cNvPr id="111" name="Ink 110">
                <a:extLst>
                  <a:ext uri="{FF2B5EF4-FFF2-40B4-BE49-F238E27FC236}">
                    <a16:creationId xmlns:a16="http://schemas.microsoft.com/office/drawing/2014/main" id="{B1C5CDDC-2072-104A-885A-E21B08032CD1}"/>
                  </a:ext>
                </a:extLst>
              </p:cNvPr>
              <p:cNvPicPr/>
              <p:nvPr/>
            </p:nvPicPr>
            <p:blipFill>
              <a:blip r:embed="rId181"/>
              <a:stretch>
                <a:fillRect/>
              </a:stretch>
            </p:blipFill>
            <p:spPr>
              <a:xfrm>
                <a:off x="8535310" y="2169823"/>
                <a:ext cx="273240" cy="541800"/>
              </a:xfrm>
              <a:prstGeom prst="rect">
                <a:avLst/>
              </a:prstGeom>
            </p:spPr>
          </p:pic>
        </mc:Fallback>
      </mc:AlternateContent>
      <p:grpSp>
        <p:nvGrpSpPr>
          <p:cNvPr id="128" name="Group 127">
            <a:extLst>
              <a:ext uri="{FF2B5EF4-FFF2-40B4-BE49-F238E27FC236}">
                <a16:creationId xmlns:a16="http://schemas.microsoft.com/office/drawing/2014/main" id="{246D5628-809F-7446-BA91-BE7016DC99EA}"/>
              </a:ext>
            </a:extLst>
          </p:cNvPr>
          <p:cNvGrpSpPr/>
          <p:nvPr/>
        </p:nvGrpSpPr>
        <p:grpSpPr>
          <a:xfrm>
            <a:off x="6070390" y="2611903"/>
            <a:ext cx="777240" cy="503280"/>
            <a:chOff x="6070390" y="2611903"/>
            <a:chExt cx="777240" cy="503280"/>
          </a:xfrm>
        </p:grpSpPr>
        <mc:AlternateContent xmlns:mc="http://schemas.openxmlformats.org/markup-compatibility/2006">
          <mc:Choice xmlns:p14="http://schemas.microsoft.com/office/powerpoint/2010/main" Requires="p14">
            <p:contentPart p14:bwMode="auto" r:id="rId182">
              <p14:nvContentPartPr>
                <p14:cNvPr id="112" name="Ink 111">
                  <a:extLst>
                    <a:ext uri="{FF2B5EF4-FFF2-40B4-BE49-F238E27FC236}">
                      <a16:creationId xmlns:a16="http://schemas.microsoft.com/office/drawing/2014/main" id="{D1E59F85-7DE0-5842-AEAC-454A6E04229B}"/>
                    </a:ext>
                  </a:extLst>
                </p14:cNvPr>
                <p14:cNvContentPartPr/>
                <p14:nvPr/>
              </p14:nvContentPartPr>
              <p14:xfrm>
                <a:off x="6070390" y="2643583"/>
                <a:ext cx="537120" cy="471600"/>
              </p14:xfrm>
            </p:contentPart>
          </mc:Choice>
          <mc:Fallback>
            <p:pic>
              <p:nvPicPr>
                <p:cNvPr id="112" name="Ink 111">
                  <a:extLst>
                    <a:ext uri="{FF2B5EF4-FFF2-40B4-BE49-F238E27FC236}">
                      <a16:creationId xmlns:a16="http://schemas.microsoft.com/office/drawing/2014/main" id="{D1E59F85-7DE0-5842-AEAC-454A6E04229B}"/>
                    </a:ext>
                  </a:extLst>
                </p:cNvPr>
                <p:cNvPicPr/>
                <p:nvPr/>
              </p:nvPicPr>
              <p:blipFill>
                <a:blip r:embed="rId183"/>
                <a:stretch>
                  <a:fillRect/>
                </a:stretch>
              </p:blipFill>
              <p:spPr>
                <a:xfrm>
                  <a:off x="6039790" y="2612983"/>
                  <a:ext cx="598680" cy="5331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3" name="Ink 112">
                  <a:extLst>
                    <a:ext uri="{FF2B5EF4-FFF2-40B4-BE49-F238E27FC236}">
                      <a16:creationId xmlns:a16="http://schemas.microsoft.com/office/drawing/2014/main" id="{679874FB-6F21-C54C-B439-58FDBADF6287}"/>
                    </a:ext>
                  </a:extLst>
                </p14:cNvPr>
                <p14:cNvContentPartPr/>
                <p14:nvPr/>
              </p14:nvContentPartPr>
              <p14:xfrm>
                <a:off x="6633790" y="2611903"/>
                <a:ext cx="213840" cy="127080"/>
              </p14:xfrm>
            </p:contentPart>
          </mc:Choice>
          <mc:Fallback>
            <p:pic>
              <p:nvPicPr>
                <p:cNvPr id="113" name="Ink 112">
                  <a:extLst>
                    <a:ext uri="{FF2B5EF4-FFF2-40B4-BE49-F238E27FC236}">
                      <a16:creationId xmlns:a16="http://schemas.microsoft.com/office/drawing/2014/main" id="{679874FB-6F21-C54C-B439-58FDBADF6287}"/>
                    </a:ext>
                  </a:extLst>
                </p:cNvPr>
                <p:cNvPicPr/>
                <p:nvPr/>
              </p:nvPicPr>
              <p:blipFill>
                <a:blip r:embed="rId185"/>
                <a:stretch>
                  <a:fillRect/>
                </a:stretch>
              </p:blipFill>
              <p:spPr>
                <a:xfrm>
                  <a:off x="6603190" y="2581303"/>
                  <a:ext cx="275040" cy="188640"/>
                </a:xfrm>
                <a:prstGeom prst="rect">
                  <a:avLst/>
                </a:prstGeom>
              </p:spPr>
            </p:pic>
          </mc:Fallback>
        </mc:AlternateContent>
      </p:grpSp>
      <p:grpSp>
        <p:nvGrpSpPr>
          <p:cNvPr id="127" name="Group 126">
            <a:extLst>
              <a:ext uri="{FF2B5EF4-FFF2-40B4-BE49-F238E27FC236}">
                <a16:creationId xmlns:a16="http://schemas.microsoft.com/office/drawing/2014/main" id="{6BD56AD2-1F2E-E44D-8A91-0FAEB18D0CD2}"/>
              </a:ext>
            </a:extLst>
          </p:cNvPr>
          <p:cNvGrpSpPr/>
          <p:nvPr/>
        </p:nvGrpSpPr>
        <p:grpSpPr>
          <a:xfrm>
            <a:off x="6036910" y="3348103"/>
            <a:ext cx="1186200" cy="431640"/>
            <a:chOff x="6036910" y="3348103"/>
            <a:chExt cx="1186200" cy="431640"/>
          </a:xfrm>
        </p:grpSpPr>
        <mc:AlternateContent xmlns:mc="http://schemas.openxmlformats.org/markup-compatibility/2006">
          <mc:Choice xmlns:p14="http://schemas.microsoft.com/office/powerpoint/2010/main" Requires="p14">
            <p:contentPart p14:bwMode="auto" r:id="rId186">
              <p14:nvContentPartPr>
                <p14:cNvPr id="114" name="Ink 113">
                  <a:extLst>
                    <a:ext uri="{FF2B5EF4-FFF2-40B4-BE49-F238E27FC236}">
                      <a16:creationId xmlns:a16="http://schemas.microsoft.com/office/drawing/2014/main" id="{34EA9C63-F288-3D4B-80DF-BF3F56B13C39}"/>
                    </a:ext>
                  </a:extLst>
                </p14:cNvPr>
                <p14:cNvContentPartPr/>
                <p14:nvPr/>
              </p14:nvContentPartPr>
              <p14:xfrm>
                <a:off x="6036910" y="3474823"/>
                <a:ext cx="175680" cy="188640"/>
              </p14:xfrm>
            </p:contentPart>
          </mc:Choice>
          <mc:Fallback>
            <p:pic>
              <p:nvPicPr>
                <p:cNvPr id="114" name="Ink 113">
                  <a:extLst>
                    <a:ext uri="{FF2B5EF4-FFF2-40B4-BE49-F238E27FC236}">
                      <a16:creationId xmlns:a16="http://schemas.microsoft.com/office/drawing/2014/main" id="{34EA9C63-F288-3D4B-80DF-BF3F56B13C39}"/>
                    </a:ext>
                  </a:extLst>
                </p:cNvPr>
                <p:cNvPicPr/>
                <p:nvPr/>
              </p:nvPicPr>
              <p:blipFill>
                <a:blip r:embed="rId187"/>
                <a:stretch>
                  <a:fillRect/>
                </a:stretch>
              </p:blipFill>
              <p:spPr>
                <a:xfrm>
                  <a:off x="6005950" y="3444223"/>
                  <a:ext cx="23724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5" name="Ink 114">
                  <a:extLst>
                    <a:ext uri="{FF2B5EF4-FFF2-40B4-BE49-F238E27FC236}">
                      <a16:creationId xmlns:a16="http://schemas.microsoft.com/office/drawing/2014/main" id="{41CA6EEA-27BB-FE46-8016-4C31A6C16815}"/>
                    </a:ext>
                  </a:extLst>
                </p14:cNvPr>
                <p14:cNvContentPartPr/>
                <p14:nvPr/>
              </p14:nvContentPartPr>
              <p14:xfrm>
                <a:off x="6292510" y="3535663"/>
                <a:ext cx="12240" cy="127080"/>
              </p14:xfrm>
            </p:contentPart>
          </mc:Choice>
          <mc:Fallback>
            <p:pic>
              <p:nvPicPr>
                <p:cNvPr id="115" name="Ink 114">
                  <a:extLst>
                    <a:ext uri="{FF2B5EF4-FFF2-40B4-BE49-F238E27FC236}">
                      <a16:creationId xmlns:a16="http://schemas.microsoft.com/office/drawing/2014/main" id="{41CA6EEA-27BB-FE46-8016-4C31A6C16815}"/>
                    </a:ext>
                  </a:extLst>
                </p:cNvPr>
                <p:cNvPicPr/>
                <p:nvPr/>
              </p:nvPicPr>
              <p:blipFill>
                <a:blip r:embed="rId189"/>
                <a:stretch>
                  <a:fillRect/>
                </a:stretch>
              </p:blipFill>
              <p:spPr>
                <a:xfrm>
                  <a:off x="6261910" y="3505063"/>
                  <a:ext cx="7380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6" name="Ink 115">
                  <a:extLst>
                    <a:ext uri="{FF2B5EF4-FFF2-40B4-BE49-F238E27FC236}">
                      <a16:creationId xmlns:a16="http://schemas.microsoft.com/office/drawing/2014/main" id="{377021CA-203C-2C4C-A298-A3F47A247B5B}"/>
                    </a:ext>
                  </a:extLst>
                </p14:cNvPr>
                <p14:cNvContentPartPr/>
                <p14:nvPr/>
              </p14:nvContentPartPr>
              <p14:xfrm>
                <a:off x="6329590" y="3394183"/>
                <a:ext cx="3960" cy="18720"/>
              </p14:xfrm>
            </p:contentPart>
          </mc:Choice>
          <mc:Fallback>
            <p:pic>
              <p:nvPicPr>
                <p:cNvPr id="116" name="Ink 115">
                  <a:extLst>
                    <a:ext uri="{FF2B5EF4-FFF2-40B4-BE49-F238E27FC236}">
                      <a16:creationId xmlns:a16="http://schemas.microsoft.com/office/drawing/2014/main" id="{377021CA-203C-2C4C-A298-A3F47A247B5B}"/>
                    </a:ext>
                  </a:extLst>
                </p:cNvPr>
                <p:cNvPicPr/>
                <p:nvPr/>
              </p:nvPicPr>
              <p:blipFill>
                <a:blip r:embed="rId191"/>
                <a:stretch>
                  <a:fillRect/>
                </a:stretch>
              </p:blipFill>
              <p:spPr>
                <a:xfrm>
                  <a:off x="6298990" y="3363583"/>
                  <a:ext cx="6552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7" name="Ink 116">
                  <a:extLst>
                    <a:ext uri="{FF2B5EF4-FFF2-40B4-BE49-F238E27FC236}">
                      <a16:creationId xmlns:a16="http://schemas.microsoft.com/office/drawing/2014/main" id="{1631651A-379F-AF42-8319-3FD71EDAF0FF}"/>
                    </a:ext>
                  </a:extLst>
                </p14:cNvPr>
                <p14:cNvContentPartPr/>
                <p14:nvPr/>
              </p14:nvContentPartPr>
              <p14:xfrm>
                <a:off x="6372790" y="3348103"/>
                <a:ext cx="850320" cy="431640"/>
              </p14:xfrm>
            </p:contentPart>
          </mc:Choice>
          <mc:Fallback>
            <p:pic>
              <p:nvPicPr>
                <p:cNvPr id="117" name="Ink 116">
                  <a:extLst>
                    <a:ext uri="{FF2B5EF4-FFF2-40B4-BE49-F238E27FC236}">
                      <a16:creationId xmlns:a16="http://schemas.microsoft.com/office/drawing/2014/main" id="{1631651A-379F-AF42-8319-3FD71EDAF0FF}"/>
                    </a:ext>
                  </a:extLst>
                </p:cNvPr>
                <p:cNvPicPr/>
                <p:nvPr/>
              </p:nvPicPr>
              <p:blipFill>
                <a:blip r:embed="rId193"/>
                <a:stretch>
                  <a:fillRect/>
                </a:stretch>
              </p:blipFill>
              <p:spPr>
                <a:xfrm>
                  <a:off x="6342190" y="3317503"/>
                  <a:ext cx="911880" cy="493200"/>
                </a:xfrm>
                <a:prstGeom prst="rect">
                  <a:avLst/>
                </a:prstGeom>
              </p:spPr>
            </p:pic>
          </mc:Fallback>
        </mc:AlternateContent>
      </p:grpSp>
      <p:grpSp>
        <p:nvGrpSpPr>
          <p:cNvPr id="126" name="Group 125">
            <a:extLst>
              <a:ext uri="{FF2B5EF4-FFF2-40B4-BE49-F238E27FC236}">
                <a16:creationId xmlns:a16="http://schemas.microsoft.com/office/drawing/2014/main" id="{182BE2EE-61B5-764A-B7DE-2ACF41A001D9}"/>
              </a:ext>
            </a:extLst>
          </p:cNvPr>
          <p:cNvGrpSpPr/>
          <p:nvPr/>
        </p:nvGrpSpPr>
        <p:grpSpPr>
          <a:xfrm>
            <a:off x="8914390" y="2330023"/>
            <a:ext cx="771480" cy="280080"/>
            <a:chOff x="8914390" y="2330023"/>
            <a:chExt cx="771480" cy="280080"/>
          </a:xfrm>
        </p:grpSpPr>
        <mc:AlternateContent xmlns:mc="http://schemas.openxmlformats.org/markup-compatibility/2006">
          <mc:Choice xmlns:p14="http://schemas.microsoft.com/office/powerpoint/2010/main" Requires="p14">
            <p:contentPart p14:bwMode="auto" r:id="rId194">
              <p14:nvContentPartPr>
                <p14:cNvPr id="118" name="Ink 117">
                  <a:extLst>
                    <a:ext uri="{FF2B5EF4-FFF2-40B4-BE49-F238E27FC236}">
                      <a16:creationId xmlns:a16="http://schemas.microsoft.com/office/drawing/2014/main" id="{3B16CFD1-8866-A240-8EAB-F40FC222CEC0}"/>
                    </a:ext>
                  </a:extLst>
                </p14:cNvPr>
                <p14:cNvContentPartPr/>
                <p14:nvPr/>
              </p14:nvContentPartPr>
              <p14:xfrm>
                <a:off x="8914390" y="2385103"/>
                <a:ext cx="138600" cy="192600"/>
              </p14:xfrm>
            </p:contentPart>
          </mc:Choice>
          <mc:Fallback>
            <p:pic>
              <p:nvPicPr>
                <p:cNvPr id="118" name="Ink 117">
                  <a:extLst>
                    <a:ext uri="{FF2B5EF4-FFF2-40B4-BE49-F238E27FC236}">
                      <a16:creationId xmlns:a16="http://schemas.microsoft.com/office/drawing/2014/main" id="{3B16CFD1-8866-A240-8EAB-F40FC222CEC0}"/>
                    </a:ext>
                  </a:extLst>
                </p:cNvPr>
                <p:cNvPicPr/>
                <p:nvPr/>
              </p:nvPicPr>
              <p:blipFill>
                <a:blip r:embed="rId195"/>
                <a:stretch>
                  <a:fillRect/>
                </a:stretch>
              </p:blipFill>
              <p:spPr>
                <a:xfrm>
                  <a:off x="8883430" y="2354503"/>
                  <a:ext cx="19980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9" name="Ink 118">
                  <a:extLst>
                    <a:ext uri="{FF2B5EF4-FFF2-40B4-BE49-F238E27FC236}">
                      <a16:creationId xmlns:a16="http://schemas.microsoft.com/office/drawing/2014/main" id="{A7F73702-8F36-E044-9896-14FC7DAF2544}"/>
                    </a:ext>
                  </a:extLst>
                </p14:cNvPr>
                <p14:cNvContentPartPr/>
                <p14:nvPr/>
              </p14:nvContentPartPr>
              <p14:xfrm>
                <a:off x="9206710" y="2330023"/>
                <a:ext cx="181800" cy="280080"/>
              </p14:xfrm>
            </p:contentPart>
          </mc:Choice>
          <mc:Fallback>
            <p:pic>
              <p:nvPicPr>
                <p:cNvPr id="119" name="Ink 118">
                  <a:extLst>
                    <a:ext uri="{FF2B5EF4-FFF2-40B4-BE49-F238E27FC236}">
                      <a16:creationId xmlns:a16="http://schemas.microsoft.com/office/drawing/2014/main" id="{A7F73702-8F36-E044-9896-14FC7DAF2544}"/>
                    </a:ext>
                  </a:extLst>
                </p:cNvPr>
                <p:cNvPicPr/>
                <p:nvPr/>
              </p:nvPicPr>
              <p:blipFill>
                <a:blip r:embed="rId197"/>
                <a:stretch>
                  <a:fillRect/>
                </a:stretch>
              </p:blipFill>
              <p:spPr>
                <a:xfrm>
                  <a:off x="9175750" y="2299423"/>
                  <a:ext cx="24336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0" name="Ink 119">
                  <a:extLst>
                    <a:ext uri="{FF2B5EF4-FFF2-40B4-BE49-F238E27FC236}">
                      <a16:creationId xmlns:a16="http://schemas.microsoft.com/office/drawing/2014/main" id="{DFA8832A-FA8D-B047-97BD-A8998660390B}"/>
                    </a:ext>
                  </a:extLst>
                </p14:cNvPr>
                <p14:cNvContentPartPr/>
                <p14:nvPr/>
              </p14:nvContentPartPr>
              <p14:xfrm>
                <a:off x="9146590" y="2398063"/>
                <a:ext cx="225720" cy="202320"/>
              </p14:xfrm>
            </p:contentPart>
          </mc:Choice>
          <mc:Fallback>
            <p:pic>
              <p:nvPicPr>
                <p:cNvPr id="120" name="Ink 119">
                  <a:extLst>
                    <a:ext uri="{FF2B5EF4-FFF2-40B4-BE49-F238E27FC236}">
                      <a16:creationId xmlns:a16="http://schemas.microsoft.com/office/drawing/2014/main" id="{DFA8832A-FA8D-B047-97BD-A8998660390B}"/>
                    </a:ext>
                  </a:extLst>
                </p:cNvPr>
                <p:cNvPicPr/>
                <p:nvPr/>
              </p:nvPicPr>
              <p:blipFill>
                <a:blip r:embed="rId199"/>
                <a:stretch>
                  <a:fillRect/>
                </a:stretch>
              </p:blipFill>
              <p:spPr>
                <a:xfrm>
                  <a:off x="9115990" y="2367463"/>
                  <a:ext cx="2872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1" name="Ink 120">
                  <a:extLst>
                    <a:ext uri="{FF2B5EF4-FFF2-40B4-BE49-F238E27FC236}">
                      <a16:creationId xmlns:a16="http://schemas.microsoft.com/office/drawing/2014/main" id="{0EFF4562-4456-AA4A-A29C-B4DD57DFC346}"/>
                    </a:ext>
                  </a:extLst>
                </p14:cNvPr>
                <p14:cNvContentPartPr/>
                <p14:nvPr/>
              </p14:nvContentPartPr>
              <p14:xfrm>
                <a:off x="9584350" y="2475463"/>
                <a:ext cx="101520" cy="37080"/>
              </p14:xfrm>
            </p:contentPart>
          </mc:Choice>
          <mc:Fallback>
            <p:pic>
              <p:nvPicPr>
                <p:cNvPr id="121" name="Ink 120">
                  <a:extLst>
                    <a:ext uri="{FF2B5EF4-FFF2-40B4-BE49-F238E27FC236}">
                      <a16:creationId xmlns:a16="http://schemas.microsoft.com/office/drawing/2014/main" id="{0EFF4562-4456-AA4A-A29C-B4DD57DFC346}"/>
                    </a:ext>
                  </a:extLst>
                </p:cNvPr>
                <p:cNvPicPr/>
                <p:nvPr/>
              </p:nvPicPr>
              <p:blipFill>
                <a:blip r:embed="rId201"/>
                <a:stretch>
                  <a:fillRect/>
                </a:stretch>
              </p:blipFill>
              <p:spPr>
                <a:xfrm>
                  <a:off x="9553750" y="2444863"/>
                  <a:ext cx="163080" cy="98640"/>
                </a:xfrm>
                <a:prstGeom prst="rect">
                  <a:avLst/>
                </a:prstGeom>
              </p:spPr>
            </p:pic>
          </mc:Fallback>
        </mc:AlternateContent>
      </p:grpSp>
      <p:grpSp>
        <p:nvGrpSpPr>
          <p:cNvPr id="125" name="Group 124">
            <a:extLst>
              <a:ext uri="{FF2B5EF4-FFF2-40B4-BE49-F238E27FC236}">
                <a16:creationId xmlns:a16="http://schemas.microsoft.com/office/drawing/2014/main" id="{3F0C7830-E94C-1143-BA7A-5F8FEE585F4A}"/>
              </a:ext>
            </a:extLst>
          </p:cNvPr>
          <p:cNvGrpSpPr/>
          <p:nvPr/>
        </p:nvGrpSpPr>
        <p:grpSpPr>
          <a:xfrm>
            <a:off x="10089430" y="2017183"/>
            <a:ext cx="878040" cy="545040"/>
            <a:chOff x="10089430" y="2017183"/>
            <a:chExt cx="878040" cy="545040"/>
          </a:xfrm>
        </p:grpSpPr>
        <mc:AlternateContent xmlns:mc="http://schemas.openxmlformats.org/markup-compatibility/2006">
          <mc:Choice xmlns:p14="http://schemas.microsoft.com/office/powerpoint/2010/main" Requires="p14">
            <p:contentPart p14:bwMode="auto" r:id="rId202">
              <p14:nvContentPartPr>
                <p14:cNvPr id="122" name="Ink 121">
                  <a:extLst>
                    <a:ext uri="{FF2B5EF4-FFF2-40B4-BE49-F238E27FC236}">
                      <a16:creationId xmlns:a16="http://schemas.microsoft.com/office/drawing/2014/main" id="{E2F72FE2-9240-7F4C-BC05-D9A8B0405EFF}"/>
                    </a:ext>
                  </a:extLst>
                </p14:cNvPr>
                <p14:cNvContentPartPr/>
                <p14:nvPr/>
              </p14:nvContentPartPr>
              <p14:xfrm>
                <a:off x="10089430" y="2157943"/>
                <a:ext cx="197640" cy="404280"/>
              </p14:xfrm>
            </p:contentPart>
          </mc:Choice>
          <mc:Fallback>
            <p:pic>
              <p:nvPicPr>
                <p:cNvPr id="122" name="Ink 121">
                  <a:extLst>
                    <a:ext uri="{FF2B5EF4-FFF2-40B4-BE49-F238E27FC236}">
                      <a16:creationId xmlns:a16="http://schemas.microsoft.com/office/drawing/2014/main" id="{E2F72FE2-9240-7F4C-BC05-D9A8B0405EFF}"/>
                    </a:ext>
                  </a:extLst>
                </p:cNvPr>
                <p:cNvPicPr/>
                <p:nvPr/>
              </p:nvPicPr>
              <p:blipFill>
                <a:blip r:embed="rId203"/>
                <a:stretch>
                  <a:fillRect/>
                </a:stretch>
              </p:blipFill>
              <p:spPr>
                <a:xfrm>
                  <a:off x="10058830" y="2127343"/>
                  <a:ext cx="25920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3" name="Ink 122">
                  <a:extLst>
                    <a:ext uri="{FF2B5EF4-FFF2-40B4-BE49-F238E27FC236}">
                      <a16:creationId xmlns:a16="http://schemas.microsoft.com/office/drawing/2014/main" id="{0A50A5CA-0137-2D48-80C2-34FB5D4CC977}"/>
                    </a:ext>
                  </a:extLst>
                </p14:cNvPr>
                <p14:cNvContentPartPr/>
                <p14:nvPr/>
              </p14:nvContentPartPr>
              <p14:xfrm>
                <a:off x="10410550" y="2017183"/>
                <a:ext cx="491040" cy="464760"/>
              </p14:xfrm>
            </p:contentPart>
          </mc:Choice>
          <mc:Fallback>
            <p:pic>
              <p:nvPicPr>
                <p:cNvPr id="123" name="Ink 122">
                  <a:extLst>
                    <a:ext uri="{FF2B5EF4-FFF2-40B4-BE49-F238E27FC236}">
                      <a16:creationId xmlns:a16="http://schemas.microsoft.com/office/drawing/2014/main" id="{0A50A5CA-0137-2D48-80C2-34FB5D4CC977}"/>
                    </a:ext>
                  </a:extLst>
                </p:cNvPr>
                <p:cNvPicPr/>
                <p:nvPr/>
              </p:nvPicPr>
              <p:blipFill>
                <a:blip r:embed="rId205"/>
                <a:stretch>
                  <a:fillRect/>
                </a:stretch>
              </p:blipFill>
              <p:spPr>
                <a:xfrm>
                  <a:off x="10379950" y="1986583"/>
                  <a:ext cx="552240" cy="5263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4" name="Ink 123">
                  <a:extLst>
                    <a:ext uri="{FF2B5EF4-FFF2-40B4-BE49-F238E27FC236}">
                      <a16:creationId xmlns:a16="http://schemas.microsoft.com/office/drawing/2014/main" id="{6DB7372A-8AFB-6D4A-8027-486C15619707}"/>
                    </a:ext>
                  </a:extLst>
                </p14:cNvPr>
                <p14:cNvContentPartPr/>
                <p14:nvPr/>
              </p14:nvContentPartPr>
              <p14:xfrm>
                <a:off x="10774150" y="2131303"/>
                <a:ext cx="193320" cy="16560"/>
              </p14:xfrm>
            </p:contentPart>
          </mc:Choice>
          <mc:Fallback>
            <p:pic>
              <p:nvPicPr>
                <p:cNvPr id="124" name="Ink 123">
                  <a:extLst>
                    <a:ext uri="{FF2B5EF4-FFF2-40B4-BE49-F238E27FC236}">
                      <a16:creationId xmlns:a16="http://schemas.microsoft.com/office/drawing/2014/main" id="{6DB7372A-8AFB-6D4A-8027-486C15619707}"/>
                    </a:ext>
                  </a:extLst>
                </p:cNvPr>
                <p:cNvPicPr/>
                <p:nvPr/>
              </p:nvPicPr>
              <p:blipFill>
                <a:blip r:embed="rId207"/>
                <a:stretch>
                  <a:fillRect/>
                </a:stretch>
              </p:blipFill>
              <p:spPr>
                <a:xfrm>
                  <a:off x="10743550" y="2100703"/>
                  <a:ext cx="254880" cy="78120"/>
                </a:xfrm>
                <a:prstGeom prst="rect">
                  <a:avLst/>
                </a:prstGeom>
              </p:spPr>
            </p:pic>
          </mc:Fallback>
        </mc:AlternateContent>
      </p:grpSp>
      <p:grpSp>
        <p:nvGrpSpPr>
          <p:cNvPr id="153" name="Group 152">
            <a:extLst>
              <a:ext uri="{FF2B5EF4-FFF2-40B4-BE49-F238E27FC236}">
                <a16:creationId xmlns:a16="http://schemas.microsoft.com/office/drawing/2014/main" id="{F5C2EA38-CD93-E248-9989-5EDFD5502FD9}"/>
              </a:ext>
            </a:extLst>
          </p:cNvPr>
          <p:cNvGrpSpPr/>
          <p:nvPr/>
        </p:nvGrpSpPr>
        <p:grpSpPr>
          <a:xfrm>
            <a:off x="7748350" y="3033463"/>
            <a:ext cx="3972600" cy="1568880"/>
            <a:chOff x="7748350" y="3033463"/>
            <a:chExt cx="3972600" cy="1568880"/>
          </a:xfrm>
        </p:grpSpPr>
        <mc:AlternateContent xmlns:mc="http://schemas.openxmlformats.org/markup-compatibility/2006">
          <mc:Choice xmlns:p14="http://schemas.microsoft.com/office/powerpoint/2010/main" Requires="p14">
            <p:contentPart p14:bwMode="auto" r:id="rId208">
              <p14:nvContentPartPr>
                <p14:cNvPr id="129" name="Ink 128">
                  <a:extLst>
                    <a:ext uri="{FF2B5EF4-FFF2-40B4-BE49-F238E27FC236}">
                      <a16:creationId xmlns:a16="http://schemas.microsoft.com/office/drawing/2014/main" id="{7C6B4DC1-4F36-114B-9C21-3282BFECA009}"/>
                    </a:ext>
                  </a:extLst>
                </p14:cNvPr>
                <p14:cNvContentPartPr/>
                <p14:nvPr/>
              </p14:nvContentPartPr>
              <p14:xfrm>
                <a:off x="8350630" y="3137143"/>
                <a:ext cx="427320" cy="387360"/>
              </p14:xfrm>
            </p:contentPart>
          </mc:Choice>
          <mc:Fallback>
            <p:pic>
              <p:nvPicPr>
                <p:cNvPr id="129" name="Ink 128">
                  <a:extLst>
                    <a:ext uri="{FF2B5EF4-FFF2-40B4-BE49-F238E27FC236}">
                      <a16:creationId xmlns:a16="http://schemas.microsoft.com/office/drawing/2014/main" id="{7C6B4DC1-4F36-114B-9C21-3282BFECA009}"/>
                    </a:ext>
                  </a:extLst>
                </p:cNvPr>
                <p:cNvPicPr/>
                <p:nvPr/>
              </p:nvPicPr>
              <p:blipFill>
                <a:blip r:embed="rId209"/>
                <a:stretch>
                  <a:fillRect/>
                </a:stretch>
              </p:blipFill>
              <p:spPr>
                <a:xfrm>
                  <a:off x="8320030" y="3106183"/>
                  <a:ext cx="488520" cy="4489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0" name="Ink 129">
                  <a:extLst>
                    <a:ext uri="{FF2B5EF4-FFF2-40B4-BE49-F238E27FC236}">
                      <a16:creationId xmlns:a16="http://schemas.microsoft.com/office/drawing/2014/main" id="{823A8C75-C6C8-5C41-AA63-DD4F15BC20C9}"/>
                    </a:ext>
                  </a:extLst>
                </p14:cNvPr>
                <p14:cNvContentPartPr/>
                <p14:nvPr/>
              </p14:nvContentPartPr>
              <p14:xfrm>
                <a:off x="8917990" y="3282583"/>
                <a:ext cx="101520" cy="246600"/>
              </p14:xfrm>
            </p:contentPart>
          </mc:Choice>
          <mc:Fallback>
            <p:pic>
              <p:nvPicPr>
                <p:cNvPr id="130" name="Ink 129">
                  <a:extLst>
                    <a:ext uri="{FF2B5EF4-FFF2-40B4-BE49-F238E27FC236}">
                      <a16:creationId xmlns:a16="http://schemas.microsoft.com/office/drawing/2014/main" id="{823A8C75-C6C8-5C41-AA63-DD4F15BC20C9}"/>
                    </a:ext>
                  </a:extLst>
                </p:cNvPr>
                <p:cNvPicPr/>
                <p:nvPr/>
              </p:nvPicPr>
              <p:blipFill>
                <a:blip r:embed="rId211"/>
                <a:stretch>
                  <a:fillRect/>
                </a:stretch>
              </p:blipFill>
              <p:spPr>
                <a:xfrm>
                  <a:off x="8887390" y="3251623"/>
                  <a:ext cx="16308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1" name="Ink 130">
                  <a:extLst>
                    <a:ext uri="{FF2B5EF4-FFF2-40B4-BE49-F238E27FC236}">
                      <a16:creationId xmlns:a16="http://schemas.microsoft.com/office/drawing/2014/main" id="{2A866900-B2DE-AA4B-975A-FCBBC8365A73}"/>
                    </a:ext>
                  </a:extLst>
                </p14:cNvPr>
                <p14:cNvContentPartPr/>
                <p14:nvPr/>
              </p14:nvContentPartPr>
              <p14:xfrm>
                <a:off x="8853910" y="3317503"/>
                <a:ext cx="147600" cy="138240"/>
              </p14:xfrm>
            </p:contentPart>
          </mc:Choice>
          <mc:Fallback>
            <p:pic>
              <p:nvPicPr>
                <p:cNvPr id="131" name="Ink 130">
                  <a:extLst>
                    <a:ext uri="{FF2B5EF4-FFF2-40B4-BE49-F238E27FC236}">
                      <a16:creationId xmlns:a16="http://schemas.microsoft.com/office/drawing/2014/main" id="{2A866900-B2DE-AA4B-975A-FCBBC8365A73}"/>
                    </a:ext>
                  </a:extLst>
                </p:cNvPr>
                <p:cNvPicPr/>
                <p:nvPr/>
              </p:nvPicPr>
              <p:blipFill>
                <a:blip r:embed="rId213"/>
                <a:stretch>
                  <a:fillRect/>
                </a:stretch>
              </p:blipFill>
              <p:spPr>
                <a:xfrm>
                  <a:off x="8822950" y="3286903"/>
                  <a:ext cx="20880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2" name="Ink 131">
                  <a:extLst>
                    <a:ext uri="{FF2B5EF4-FFF2-40B4-BE49-F238E27FC236}">
                      <a16:creationId xmlns:a16="http://schemas.microsoft.com/office/drawing/2014/main" id="{DF520902-0AEE-4441-B01C-0AFEC74A3AF0}"/>
                    </a:ext>
                  </a:extLst>
                </p14:cNvPr>
                <p14:cNvContentPartPr/>
                <p14:nvPr/>
              </p14:nvContentPartPr>
              <p14:xfrm>
                <a:off x="9503350" y="3143263"/>
                <a:ext cx="262080" cy="333000"/>
              </p14:xfrm>
            </p:contentPart>
          </mc:Choice>
          <mc:Fallback>
            <p:pic>
              <p:nvPicPr>
                <p:cNvPr id="132" name="Ink 131">
                  <a:extLst>
                    <a:ext uri="{FF2B5EF4-FFF2-40B4-BE49-F238E27FC236}">
                      <a16:creationId xmlns:a16="http://schemas.microsoft.com/office/drawing/2014/main" id="{DF520902-0AEE-4441-B01C-0AFEC74A3AF0}"/>
                    </a:ext>
                  </a:extLst>
                </p:cNvPr>
                <p:cNvPicPr/>
                <p:nvPr/>
              </p:nvPicPr>
              <p:blipFill>
                <a:blip r:embed="rId215"/>
                <a:stretch>
                  <a:fillRect/>
                </a:stretch>
              </p:blipFill>
              <p:spPr>
                <a:xfrm>
                  <a:off x="9472750" y="3112663"/>
                  <a:ext cx="32328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3" name="Ink 132">
                  <a:extLst>
                    <a:ext uri="{FF2B5EF4-FFF2-40B4-BE49-F238E27FC236}">
                      <a16:creationId xmlns:a16="http://schemas.microsoft.com/office/drawing/2014/main" id="{451CB2C3-D043-5D4A-B4B9-246A4FA1BF3B}"/>
                    </a:ext>
                  </a:extLst>
                </p14:cNvPr>
                <p14:cNvContentPartPr/>
                <p14:nvPr/>
              </p14:nvContentPartPr>
              <p14:xfrm>
                <a:off x="10067110" y="3075223"/>
                <a:ext cx="740520" cy="340200"/>
              </p14:xfrm>
            </p:contentPart>
          </mc:Choice>
          <mc:Fallback>
            <p:pic>
              <p:nvPicPr>
                <p:cNvPr id="133" name="Ink 132">
                  <a:extLst>
                    <a:ext uri="{FF2B5EF4-FFF2-40B4-BE49-F238E27FC236}">
                      <a16:creationId xmlns:a16="http://schemas.microsoft.com/office/drawing/2014/main" id="{451CB2C3-D043-5D4A-B4B9-246A4FA1BF3B}"/>
                    </a:ext>
                  </a:extLst>
                </p:cNvPr>
                <p:cNvPicPr/>
                <p:nvPr/>
              </p:nvPicPr>
              <p:blipFill>
                <a:blip r:embed="rId217"/>
                <a:stretch>
                  <a:fillRect/>
                </a:stretch>
              </p:blipFill>
              <p:spPr>
                <a:xfrm>
                  <a:off x="10036510" y="3044263"/>
                  <a:ext cx="80172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4" name="Ink 133">
                  <a:extLst>
                    <a:ext uri="{FF2B5EF4-FFF2-40B4-BE49-F238E27FC236}">
                      <a16:creationId xmlns:a16="http://schemas.microsoft.com/office/drawing/2014/main" id="{F682867F-322F-6248-A5DE-333C15D27C3F}"/>
                    </a:ext>
                  </a:extLst>
                </p14:cNvPr>
                <p14:cNvContentPartPr/>
                <p14:nvPr/>
              </p14:nvContentPartPr>
              <p14:xfrm>
                <a:off x="10647070" y="3049303"/>
                <a:ext cx="25560" cy="45000"/>
              </p14:xfrm>
            </p:contentPart>
          </mc:Choice>
          <mc:Fallback>
            <p:pic>
              <p:nvPicPr>
                <p:cNvPr id="134" name="Ink 133">
                  <a:extLst>
                    <a:ext uri="{FF2B5EF4-FFF2-40B4-BE49-F238E27FC236}">
                      <a16:creationId xmlns:a16="http://schemas.microsoft.com/office/drawing/2014/main" id="{F682867F-322F-6248-A5DE-333C15D27C3F}"/>
                    </a:ext>
                  </a:extLst>
                </p:cNvPr>
                <p:cNvPicPr/>
                <p:nvPr/>
              </p:nvPicPr>
              <p:blipFill>
                <a:blip r:embed="rId219"/>
                <a:stretch>
                  <a:fillRect/>
                </a:stretch>
              </p:blipFill>
              <p:spPr>
                <a:xfrm>
                  <a:off x="10616110" y="3018703"/>
                  <a:ext cx="8676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5" name="Ink 134">
                  <a:extLst>
                    <a:ext uri="{FF2B5EF4-FFF2-40B4-BE49-F238E27FC236}">
                      <a16:creationId xmlns:a16="http://schemas.microsoft.com/office/drawing/2014/main" id="{165C9D85-FB0C-354D-A025-52B5B9B441B5}"/>
                    </a:ext>
                  </a:extLst>
                </p14:cNvPr>
                <p14:cNvContentPartPr/>
                <p14:nvPr/>
              </p14:nvContentPartPr>
              <p14:xfrm>
                <a:off x="10768030" y="3033463"/>
                <a:ext cx="303120" cy="356760"/>
              </p14:xfrm>
            </p:contentPart>
          </mc:Choice>
          <mc:Fallback>
            <p:pic>
              <p:nvPicPr>
                <p:cNvPr id="135" name="Ink 134">
                  <a:extLst>
                    <a:ext uri="{FF2B5EF4-FFF2-40B4-BE49-F238E27FC236}">
                      <a16:creationId xmlns:a16="http://schemas.microsoft.com/office/drawing/2014/main" id="{165C9D85-FB0C-354D-A025-52B5B9B441B5}"/>
                    </a:ext>
                  </a:extLst>
                </p:cNvPr>
                <p:cNvPicPr/>
                <p:nvPr/>
              </p:nvPicPr>
              <p:blipFill>
                <a:blip r:embed="rId221"/>
                <a:stretch>
                  <a:fillRect/>
                </a:stretch>
              </p:blipFill>
              <p:spPr>
                <a:xfrm>
                  <a:off x="10737430" y="3002863"/>
                  <a:ext cx="36432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6" name="Ink 135">
                  <a:extLst>
                    <a:ext uri="{FF2B5EF4-FFF2-40B4-BE49-F238E27FC236}">
                      <a16:creationId xmlns:a16="http://schemas.microsoft.com/office/drawing/2014/main" id="{5570DFE3-A9CD-734A-8933-894B3CB4773B}"/>
                    </a:ext>
                  </a:extLst>
                </p14:cNvPr>
                <p14:cNvContentPartPr/>
                <p14:nvPr/>
              </p14:nvContentPartPr>
              <p14:xfrm>
                <a:off x="11050990" y="3039583"/>
                <a:ext cx="669960" cy="270720"/>
              </p14:xfrm>
            </p:contentPart>
          </mc:Choice>
          <mc:Fallback>
            <p:pic>
              <p:nvPicPr>
                <p:cNvPr id="136" name="Ink 135">
                  <a:extLst>
                    <a:ext uri="{FF2B5EF4-FFF2-40B4-BE49-F238E27FC236}">
                      <a16:creationId xmlns:a16="http://schemas.microsoft.com/office/drawing/2014/main" id="{5570DFE3-A9CD-734A-8933-894B3CB4773B}"/>
                    </a:ext>
                  </a:extLst>
                </p:cNvPr>
                <p:cNvPicPr/>
                <p:nvPr/>
              </p:nvPicPr>
              <p:blipFill>
                <a:blip r:embed="rId223"/>
                <a:stretch>
                  <a:fillRect/>
                </a:stretch>
              </p:blipFill>
              <p:spPr>
                <a:xfrm>
                  <a:off x="11020390" y="3008623"/>
                  <a:ext cx="73116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7" name="Ink 136">
                  <a:extLst>
                    <a:ext uri="{FF2B5EF4-FFF2-40B4-BE49-F238E27FC236}">
                      <a16:creationId xmlns:a16="http://schemas.microsoft.com/office/drawing/2014/main" id="{BD99BB4D-5EFE-2249-9B8D-1B51CA3DECC0}"/>
                    </a:ext>
                  </a:extLst>
                </p14:cNvPr>
                <p14:cNvContentPartPr/>
                <p14:nvPr/>
              </p14:nvContentPartPr>
              <p14:xfrm>
                <a:off x="9574630" y="3810343"/>
                <a:ext cx="164880" cy="385560"/>
              </p14:xfrm>
            </p:contentPart>
          </mc:Choice>
          <mc:Fallback>
            <p:pic>
              <p:nvPicPr>
                <p:cNvPr id="137" name="Ink 136">
                  <a:extLst>
                    <a:ext uri="{FF2B5EF4-FFF2-40B4-BE49-F238E27FC236}">
                      <a16:creationId xmlns:a16="http://schemas.microsoft.com/office/drawing/2014/main" id="{BD99BB4D-5EFE-2249-9B8D-1B51CA3DECC0}"/>
                    </a:ext>
                  </a:extLst>
                </p:cNvPr>
                <p:cNvPicPr/>
                <p:nvPr/>
              </p:nvPicPr>
              <p:blipFill>
                <a:blip r:embed="rId225"/>
                <a:stretch>
                  <a:fillRect/>
                </a:stretch>
              </p:blipFill>
              <p:spPr>
                <a:xfrm>
                  <a:off x="9543670" y="3779743"/>
                  <a:ext cx="226080" cy="4471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8" name="Ink 137">
                  <a:extLst>
                    <a:ext uri="{FF2B5EF4-FFF2-40B4-BE49-F238E27FC236}">
                      <a16:creationId xmlns:a16="http://schemas.microsoft.com/office/drawing/2014/main" id="{99808E71-9A49-D944-8F52-176063A2402D}"/>
                    </a:ext>
                  </a:extLst>
                </p14:cNvPr>
                <p14:cNvContentPartPr/>
                <p14:nvPr/>
              </p14:nvContentPartPr>
              <p14:xfrm>
                <a:off x="9765430" y="3791263"/>
                <a:ext cx="544320" cy="404280"/>
              </p14:xfrm>
            </p:contentPart>
          </mc:Choice>
          <mc:Fallback>
            <p:pic>
              <p:nvPicPr>
                <p:cNvPr id="138" name="Ink 137">
                  <a:extLst>
                    <a:ext uri="{FF2B5EF4-FFF2-40B4-BE49-F238E27FC236}">
                      <a16:creationId xmlns:a16="http://schemas.microsoft.com/office/drawing/2014/main" id="{99808E71-9A49-D944-8F52-176063A2402D}"/>
                    </a:ext>
                  </a:extLst>
                </p:cNvPr>
                <p:cNvPicPr/>
                <p:nvPr/>
              </p:nvPicPr>
              <p:blipFill>
                <a:blip r:embed="rId227"/>
                <a:stretch>
                  <a:fillRect/>
                </a:stretch>
              </p:blipFill>
              <p:spPr>
                <a:xfrm>
                  <a:off x="9734830" y="3760663"/>
                  <a:ext cx="60552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9" name="Ink 138">
                  <a:extLst>
                    <a:ext uri="{FF2B5EF4-FFF2-40B4-BE49-F238E27FC236}">
                      <a16:creationId xmlns:a16="http://schemas.microsoft.com/office/drawing/2014/main" id="{76CA49B5-51F9-024E-93C0-438F7C371E10}"/>
                    </a:ext>
                  </a:extLst>
                </p14:cNvPr>
                <p14:cNvContentPartPr/>
                <p14:nvPr/>
              </p14:nvContentPartPr>
              <p14:xfrm>
                <a:off x="10204990" y="3857143"/>
                <a:ext cx="182880" cy="19080"/>
              </p14:xfrm>
            </p:contentPart>
          </mc:Choice>
          <mc:Fallback>
            <p:pic>
              <p:nvPicPr>
                <p:cNvPr id="139" name="Ink 138">
                  <a:extLst>
                    <a:ext uri="{FF2B5EF4-FFF2-40B4-BE49-F238E27FC236}">
                      <a16:creationId xmlns:a16="http://schemas.microsoft.com/office/drawing/2014/main" id="{76CA49B5-51F9-024E-93C0-438F7C371E10}"/>
                    </a:ext>
                  </a:extLst>
                </p:cNvPr>
                <p:cNvPicPr/>
                <p:nvPr/>
              </p:nvPicPr>
              <p:blipFill>
                <a:blip r:embed="rId229"/>
                <a:stretch>
                  <a:fillRect/>
                </a:stretch>
              </p:blipFill>
              <p:spPr>
                <a:xfrm>
                  <a:off x="10174030" y="3826183"/>
                  <a:ext cx="24444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0" name="Ink 139">
                  <a:extLst>
                    <a:ext uri="{FF2B5EF4-FFF2-40B4-BE49-F238E27FC236}">
                      <a16:creationId xmlns:a16="http://schemas.microsoft.com/office/drawing/2014/main" id="{2DB5DE59-AAE7-E94C-9F88-C9593E5D5161}"/>
                    </a:ext>
                  </a:extLst>
                </p14:cNvPr>
                <p14:cNvContentPartPr/>
                <p14:nvPr/>
              </p14:nvContentPartPr>
              <p14:xfrm>
                <a:off x="10627990" y="3884863"/>
                <a:ext cx="30240" cy="19440"/>
              </p14:xfrm>
            </p:contentPart>
          </mc:Choice>
          <mc:Fallback>
            <p:pic>
              <p:nvPicPr>
                <p:cNvPr id="140" name="Ink 139">
                  <a:extLst>
                    <a:ext uri="{FF2B5EF4-FFF2-40B4-BE49-F238E27FC236}">
                      <a16:creationId xmlns:a16="http://schemas.microsoft.com/office/drawing/2014/main" id="{2DB5DE59-AAE7-E94C-9F88-C9593E5D5161}"/>
                    </a:ext>
                  </a:extLst>
                </p:cNvPr>
                <p:cNvPicPr/>
                <p:nvPr/>
              </p:nvPicPr>
              <p:blipFill>
                <a:blip r:embed="rId231"/>
                <a:stretch>
                  <a:fillRect/>
                </a:stretch>
              </p:blipFill>
              <p:spPr>
                <a:xfrm>
                  <a:off x="10597390" y="3854263"/>
                  <a:ext cx="9180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1" name="Ink 140">
                  <a:extLst>
                    <a:ext uri="{FF2B5EF4-FFF2-40B4-BE49-F238E27FC236}">
                      <a16:creationId xmlns:a16="http://schemas.microsoft.com/office/drawing/2014/main" id="{13440A29-6298-DE4D-B842-4A6F4E280659}"/>
                    </a:ext>
                  </a:extLst>
                </p14:cNvPr>
                <p14:cNvContentPartPr/>
                <p14:nvPr/>
              </p14:nvContentPartPr>
              <p14:xfrm>
                <a:off x="7936270" y="4333063"/>
                <a:ext cx="3276000" cy="144720"/>
              </p14:xfrm>
            </p:contentPart>
          </mc:Choice>
          <mc:Fallback>
            <p:pic>
              <p:nvPicPr>
                <p:cNvPr id="141" name="Ink 140">
                  <a:extLst>
                    <a:ext uri="{FF2B5EF4-FFF2-40B4-BE49-F238E27FC236}">
                      <a16:creationId xmlns:a16="http://schemas.microsoft.com/office/drawing/2014/main" id="{13440A29-6298-DE4D-B842-4A6F4E280659}"/>
                    </a:ext>
                  </a:extLst>
                </p:cNvPr>
                <p:cNvPicPr/>
                <p:nvPr/>
              </p:nvPicPr>
              <p:blipFill>
                <a:blip r:embed="rId233"/>
                <a:stretch>
                  <a:fillRect/>
                </a:stretch>
              </p:blipFill>
              <p:spPr>
                <a:xfrm>
                  <a:off x="7905670" y="4302463"/>
                  <a:ext cx="333720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2" name="Ink 141">
                  <a:extLst>
                    <a:ext uri="{FF2B5EF4-FFF2-40B4-BE49-F238E27FC236}">
                      <a16:creationId xmlns:a16="http://schemas.microsoft.com/office/drawing/2014/main" id="{8C3FA9F1-C035-7E48-BE18-A0DA56E09E39}"/>
                    </a:ext>
                  </a:extLst>
                </p14:cNvPr>
                <p14:cNvContentPartPr/>
                <p14:nvPr/>
              </p14:nvContentPartPr>
              <p14:xfrm>
                <a:off x="7748350" y="4331623"/>
                <a:ext cx="3066120" cy="270720"/>
              </p14:xfrm>
            </p:contentPart>
          </mc:Choice>
          <mc:Fallback>
            <p:pic>
              <p:nvPicPr>
                <p:cNvPr id="142" name="Ink 141">
                  <a:extLst>
                    <a:ext uri="{FF2B5EF4-FFF2-40B4-BE49-F238E27FC236}">
                      <a16:creationId xmlns:a16="http://schemas.microsoft.com/office/drawing/2014/main" id="{8C3FA9F1-C035-7E48-BE18-A0DA56E09E39}"/>
                    </a:ext>
                  </a:extLst>
                </p:cNvPr>
                <p:cNvPicPr/>
                <p:nvPr/>
              </p:nvPicPr>
              <p:blipFill>
                <a:blip r:embed="rId235"/>
                <a:stretch>
                  <a:fillRect/>
                </a:stretch>
              </p:blipFill>
              <p:spPr>
                <a:xfrm>
                  <a:off x="7717750" y="4301023"/>
                  <a:ext cx="312732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3" name="Ink 142">
                  <a:extLst>
                    <a:ext uri="{FF2B5EF4-FFF2-40B4-BE49-F238E27FC236}">
                      <a16:creationId xmlns:a16="http://schemas.microsoft.com/office/drawing/2014/main" id="{D2845F68-2D77-0241-A97D-3107E2E3FA0A}"/>
                    </a:ext>
                  </a:extLst>
                </p14:cNvPr>
                <p14:cNvContentPartPr/>
                <p14:nvPr/>
              </p14:nvContentPartPr>
              <p14:xfrm>
                <a:off x="8007190" y="4320463"/>
                <a:ext cx="3216960" cy="125640"/>
              </p14:xfrm>
            </p:contentPart>
          </mc:Choice>
          <mc:Fallback>
            <p:pic>
              <p:nvPicPr>
                <p:cNvPr id="143" name="Ink 142">
                  <a:extLst>
                    <a:ext uri="{FF2B5EF4-FFF2-40B4-BE49-F238E27FC236}">
                      <a16:creationId xmlns:a16="http://schemas.microsoft.com/office/drawing/2014/main" id="{D2845F68-2D77-0241-A97D-3107E2E3FA0A}"/>
                    </a:ext>
                  </a:extLst>
                </p:cNvPr>
                <p:cNvPicPr/>
                <p:nvPr/>
              </p:nvPicPr>
              <p:blipFill>
                <a:blip r:embed="rId237"/>
                <a:stretch>
                  <a:fillRect/>
                </a:stretch>
              </p:blipFill>
              <p:spPr>
                <a:xfrm>
                  <a:off x="7976590" y="4289863"/>
                  <a:ext cx="327816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6" name="Ink 145">
                  <a:extLst>
                    <a:ext uri="{FF2B5EF4-FFF2-40B4-BE49-F238E27FC236}">
                      <a16:creationId xmlns:a16="http://schemas.microsoft.com/office/drawing/2014/main" id="{318CA9A7-F614-F146-8C6D-F8ACF70B9C3F}"/>
                    </a:ext>
                  </a:extLst>
                </p14:cNvPr>
                <p14:cNvContentPartPr/>
                <p14:nvPr/>
              </p14:nvContentPartPr>
              <p14:xfrm>
                <a:off x="8164150" y="3630343"/>
                <a:ext cx="1021680" cy="116640"/>
              </p14:xfrm>
            </p:contentPart>
          </mc:Choice>
          <mc:Fallback>
            <p:pic>
              <p:nvPicPr>
                <p:cNvPr id="146" name="Ink 145">
                  <a:extLst>
                    <a:ext uri="{FF2B5EF4-FFF2-40B4-BE49-F238E27FC236}">
                      <a16:creationId xmlns:a16="http://schemas.microsoft.com/office/drawing/2014/main" id="{318CA9A7-F614-F146-8C6D-F8ACF70B9C3F}"/>
                    </a:ext>
                  </a:extLst>
                </p:cNvPr>
                <p:cNvPicPr/>
                <p:nvPr/>
              </p:nvPicPr>
              <p:blipFill>
                <a:blip r:embed="rId239"/>
                <a:stretch>
                  <a:fillRect/>
                </a:stretch>
              </p:blipFill>
              <p:spPr>
                <a:xfrm>
                  <a:off x="8133190" y="3599743"/>
                  <a:ext cx="10828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7" name="Ink 146">
                  <a:extLst>
                    <a:ext uri="{FF2B5EF4-FFF2-40B4-BE49-F238E27FC236}">
                      <a16:creationId xmlns:a16="http://schemas.microsoft.com/office/drawing/2014/main" id="{5CF3A95E-76FD-B940-822C-C7C5F952225B}"/>
                    </a:ext>
                  </a:extLst>
                </p14:cNvPr>
                <p14:cNvContentPartPr/>
                <p14:nvPr/>
              </p14:nvContentPartPr>
              <p14:xfrm>
                <a:off x="7960390" y="3730063"/>
                <a:ext cx="1161360" cy="79200"/>
              </p14:xfrm>
            </p:contentPart>
          </mc:Choice>
          <mc:Fallback>
            <p:pic>
              <p:nvPicPr>
                <p:cNvPr id="147" name="Ink 146">
                  <a:extLst>
                    <a:ext uri="{FF2B5EF4-FFF2-40B4-BE49-F238E27FC236}">
                      <a16:creationId xmlns:a16="http://schemas.microsoft.com/office/drawing/2014/main" id="{5CF3A95E-76FD-B940-822C-C7C5F952225B}"/>
                    </a:ext>
                  </a:extLst>
                </p:cNvPr>
                <p:cNvPicPr/>
                <p:nvPr/>
              </p:nvPicPr>
              <p:blipFill>
                <a:blip r:embed="rId241"/>
                <a:stretch>
                  <a:fillRect/>
                </a:stretch>
              </p:blipFill>
              <p:spPr>
                <a:xfrm>
                  <a:off x="7929790" y="3699463"/>
                  <a:ext cx="12229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8" name="Ink 147">
                  <a:extLst>
                    <a:ext uri="{FF2B5EF4-FFF2-40B4-BE49-F238E27FC236}">
                      <a16:creationId xmlns:a16="http://schemas.microsoft.com/office/drawing/2014/main" id="{8FAF2EAE-491F-AC47-8DAE-600AC5973895}"/>
                    </a:ext>
                  </a:extLst>
                </p14:cNvPr>
                <p14:cNvContentPartPr/>
                <p14:nvPr/>
              </p14:nvContentPartPr>
              <p14:xfrm>
                <a:off x="8191510" y="3770743"/>
                <a:ext cx="865440" cy="73800"/>
              </p14:xfrm>
            </p:contentPart>
          </mc:Choice>
          <mc:Fallback>
            <p:pic>
              <p:nvPicPr>
                <p:cNvPr id="148" name="Ink 147">
                  <a:extLst>
                    <a:ext uri="{FF2B5EF4-FFF2-40B4-BE49-F238E27FC236}">
                      <a16:creationId xmlns:a16="http://schemas.microsoft.com/office/drawing/2014/main" id="{8FAF2EAE-491F-AC47-8DAE-600AC5973895}"/>
                    </a:ext>
                  </a:extLst>
                </p:cNvPr>
                <p:cNvPicPr/>
                <p:nvPr/>
              </p:nvPicPr>
              <p:blipFill>
                <a:blip r:embed="rId243"/>
                <a:stretch>
                  <a:fillRect/>
                </a:stretch>
              </p:blipFill>
              <p:spPr>
                <a:xfrm>
                  <a:off x="8160910" y="3740143"/>
                  <a:ext cx="92700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9" name="Ink 148">
                  <a:extLst>
                    <a:ext uri="{FF2B5EF4-FFF2-40B4-BE49-F238E27FC236}">
                      <a16:creationId xmlns:a16="http://schemas.microsoft.com/office/drawing/2014/main" id="{152E5392-EC60-CC4F-B2E4-264618C13CEE}"/>
                    </a:ext>
                  </a:extLst>
                </p14:cNvPr>
                <p14:cNvContentPartPr/>
                <p14:nvPr/>
              </p14:nvContentPartPr>
              <p14:xfrm>
                <a:off x="10169350" y="3570223"/>
                <a:ext cx="1360800" cy="77040"/>
              </p14:xfrm>
            </p:contentPart>
          </mc:Choice>
          <mc:Fallback>
            <p:pic>
              <p:nvPicPr>
                <p:cNvPr id="149" name="Ink 148">
                  <a:extLst>
                    <a:ext uri="{FF2B5EF4-FFF2-40B4-BE49-F238E27FC236}">
                      <a16:creationId xmlns:a16="http://schemas.microsoft.com/office/drawing/2014/main" id="{152E5392-EC60-CC4F-B2E4-264618C13CEE}"/>
                    </a:ext>
                  </a:extLst>
                </p:cNvPr>
                <p:cNvPicPr/>
                <p:nvPr/>
              </p:nvPicPr>
              <p:blipFill>
                <a:blip r:embed="rId245"/>
                <a:stretch>
                  <a:fillRect/>
                </a:stretch>
              </p:blipFill>
              <p:spPr>
                <a:xfrm>
                  <a:off x="10138750" y="3539623"/>
                  <a:ext cx="142200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0" name="Ink 149">
                  <a:extLst>
                    <a:ext uri="{FF2B5EF4-FFF2-40B4-BE49-F238E27FC236}">
                      <a16:creationId xmlns:a16="http://schemas.microsoft.com/office/drawing/2014/main" id="{447338D0-9F03-7B42-9DEC-0C0D718EA4B1}"/>
                    </a:ext>
                  </a:extLst>
                </p14:cNvPr>
                <p14:cNvContentPartPr/>
                <p14:nvPr/>
              </p14:nvContentPartPr>
              <p14:xfrm>
                <a:off x="10134790" y="3596503"/>
                <a:ext cx="1415880" cy="35280"/>
              </p14:xfrm>
            </p:contentPart>
          </mc:Choice>
          <mc:Fallback>
            <p:pic>
              <p:nvPicPr>
                <p:cNvPr id="150" name="Ink 149">
                  <a:extLst>
                    <a:ext uri="{FF2B5EF4-FFF2-40B4-BE49-F238E27FC236}">
                      <a16:creationId xmlns:a16="http://schemas.microsoft.com/office/drawing/2014/main" id="{447338D0-9F03-7B42-9DEC-0C0D718EA4B1}"/>
                    </a:ext>
                  </a:extLst>
                </p:cNvPr>
                <p:cNvPicPr/>
                <p:nvPr/>
              </p:nvPicPr>
              <p:blipFill>
                <a:blip r:embed="rId247"/>
                <a:stretch>
                  <a:fillRect/>
                </a:stretch>
              </p:blipFill>
              <p:spPr>
                <a:xfrm>
                  <a:off x="10104190" y="3565543"/>
                  <a:ext cx="147708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1" name="Ink 150">
                  <a:extLst>
                    <a:ext uri="{FF2B5EF4-FFF2-40B4-BE49-F238E27FC236}">
                      <a16:creationId xmlns:a16="http://schemas.microsoft.com/office/drawing/2014/main" id="{0F398114-F1EF-974D-B3E9-7F51CBE6D29E}"/>
                    </a:ext>
                  </a:extLst>
                </p14:cNvPr>
                <p14:cNvContentPartPr/>
                <p14:nvPr/>
              </p14:nvContentPartPr>
              <p14:xfrm>
                <a:off x="10177630" y="3605503"/>
                <a:ext cx="1153800" cy="24120"/>
              </p14:xfrm>
            </p:contentPart>
          </mc:Choice>
          <mc:Fallback>
            <p:pic>
              <p:nvPicPr>
                <p:cNvPr id="151" name="Ink 150">
                  <a:extLst>
                    <a:ext uri="{FF2B5EF4-FFF2-40B4-BE49-F238E27FC236}">
                      <a16:creationId xmlns:a16="http://schemas.microsoft.com/office/drawing/2014/main" id="{0F398114-F1EF-974D-B3E9-7F51CBE6D29E}"/>
                    </a:ext>
                  </a:extLst>
                </p:cNvPr>
                <p:cNvPicPr/>
                <p:nvPr/>
              </p:nvPicPr>
              <p:blipFill>
                <a:blip r:embed="rId249"/>
                <a:stretch>
                  <a:fillRect/>
                </a:stretch>
              </p:blipFill>
              <p:spPr>
                <a:xfrm>
                  <a:off x="10147030" y="3574903"/>
                  <a:ext cx="1215360" cy="85320"/>
                </a:xfrm>
                <a:prstGeom prst="rect">
                  <a:avLst/>
                </a:prstGeom>
              </p:spPr>
            </p:pic>
          </mc:Fallback>
        </mc:AlternateContent>
      </p:grpSp>
    </p:spTree>
    <p:extLst>
      <p:ext uri="{BB962C8B-B14F-4D97-AF65-F5344CB8AC3E}">
        <p14:creationId xmlns:p14="http://schemas.microsoft.com/office/powerpoint/2010/main" val="3321934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FE61E6-9E10-E847-9990-E1B172DDEA21}"/>
              </a:ext>
            </a:extLst>
          </p:cNvPr>
          <p:cNvPicPr>
            <a:picLocks noChangeAspect="1"/>
          </p:cNvPicPr>
          <p:nvPr/>
        </p:nvPicPr>
        <p:blipFill>
          <a:blip r:embed="rId2"/>
          <a:stretch>
            <a:fillRect/>
          </a:stretch>
        </p:blipFill>
        <p:spPr>
          <a:xfrm>
            <a:off x="750276" y="625882"/>
            <a:ext cx="11441723" cy="5999656"/>
          </a:xfrm>
          <a:prstGeom prst="rect">
            <a:avLst/>
          </a:prstGeom>
        </p:spPr>
      </p:pic>
      <mc:AlternateContent xmlns:mc="http://schemas.openxmlformats.org/markup-compatibility/2006">
        <mc:Choice xmlns:p14="http://schemas.microsoft.com/office/powerpoint/2010/main" Requires="p14">
          <p:contentPart p14:bwMode="auto" r:id="rId3">
            <p14:nvContentPartPr>
              <p14:cNvPr id="120" name="Ink 119">
                <a:extLst>
                  <a:ext uri="{FF2B5EF4-FFF2-40B4-BE49-F238E27FC236}">
                    <a16:creationId xmlns:a16="http://schemas.microsoft.com/office/drawing/2014/main" id="{B3259F06-DB43-7340-9AD8-754C3EC1D7D4}"/>
                  </a:ext>
                </a:extLst>
              </p14:cNvPr>
              <p14:cNvContentPartPr/>
              <p14:nvPr/>
            </p14:nvContentPartPr>
            <p14:xfrm>
              <a:off x="860470" y="2381863"/>
              <a:ext cx="487800" cy="1805760"/>
            </p14:xfrm>
          </p:contentPart>
        </mc:Choice>
        <mc:Fallback>
          <p:pic>
            <p:nvPicPr>
              <p:cNvPr id="120" name="Ink 119">
                <a:extLst>
                  <a:ext uri="{FF2B5EF4-FFF2-40B4-BE49-F238E27FC236}">
                    <a16:creationId xmlns:a16="http://schemas.microsoft.com/office/drawing/2014/main" id="{B3259F06-DB43-7340-9AD8-754C3EC1D7D4}"/>
                  </a:ext>
                </a:extLst>
              </p:cNvPr>
              <p:cNvPicPr/>
              <p:nvPr/>
            </p:nvPicPr>
            <p:blipFill>
              <a:blip r:embed="rId4"/>
              <a:stretch>
                <a:fillRect/>
              </a:stretch>
            </p:blipFill>
            <p:spPr>
              <a:xfrm>
                <a:off x="829870" y="2351263"/>
                <a:ext cx="549360" cy="1867320"/>
              </a:xfrm>
              <a:prstGeom prst="rect">
                <a:avLst/>
              </a:prstGeom>
            </p:spPr>
          </p:pic>
        </mc:Fallback>
      </mc:AlternateContent>
      <p:grpSp>
        <p:nvGrpSpPr>
          <p:cNvPr id="132" name="Group 131">
            <a:extLst>
              <a:ext uri="{FF2B5EF4-FFF2-40B4-BE49-F238E27FC236}">
                <a16:creationId xmlns:a16="http://schemas.microsoft.com/office/drawing/2014/main" id="{B83803AD-95FC-1E47-93F9-EE48A244571B}"/>
              </a:ext>
            </a:extLst>
          </p:cNvPr>
          <p:cNvGrpSpPr/>
          <p:nvPr/>
        </p:nvGrpSpPr>
        <p:grpSpPr>
          <a:xfrm>
            <a:off x="10206070" y="2070823"/>
            <a:ext cx="2153520" cy="1281600"/>
            <a:chOff x="10206070" y="2070823"/>
            <a:chExt cx="2153520" cy="1281600"/>
          </a:xfrm>
        </p:grpSpPr>
        <mc:AlternateContent xmlns:mc="http://schemas.openxmlformats.org/markup-compatibility/2006">
          <mc:Choice xmlns:p14="http://schemas.microsoft.com/office/powerpoint/2010/main" Requires="p14">
            <p:contentPart p14:bwMode="auto" r:id="rId5">
              <p14:nvContentPartPr>
                <p14:cNvPr id="125" name="Ink 124">
                  <a:extLst>
                    <a:ext uri="{FF2B5EF4-FFF2-40B4-BE49-F238E27FC236}">
                      <a16:creationId xmlns:a16="http://schemas.microsoft.com/office/drawing/2014/main" id="{FC70AD45-789E-7B43-BEA7-3D615C5F80F7}"/>
                    </a:ext>
                  </a:extLst>
                </p14:cNvPr>
                <p14:cNvContentPartPr/>
                <p14:nvPr/>
              </p14:nvContentPartPr>
              <p14:xfrm>
                <a:off x="10576150" y="2521903"/>
                <a:ext cx="185760" cy="49680"/>
              </p14:xfrm>
            </p:contentPart>
          </mc:Choice>
          <mc:Fallback>
            <p:pic>
              <p:nvPicPr>
                <p:cNvPr id="125" name="Ink 124">
                  <a:extLst>
                    <a:ext uri="{FF2B5EF4-FFF2-40B4-BE49-F238E27FC236}">
                      <a16:creationId xmlns:a16="http://schemas.microsoft.com/office/drawing/2014/main" id="{FC70AD45-789E-7B43-BEA7-3D615C5F80F7}"/>
                    </a:ext>
                  </a:extLst>
                </p:cNvPr>
                <p:cNvPicPr/>
                <p:nvPr/>
              </p:nvPicPr>
              <p:blipFill>
                <a:blip r:embed="rId6"/>
                <a:stretch>
                  <a:fillRect/>
                </a:stretch>
              </p:blipFill>
              <p:spPr>
                <a:xfrm>
                  <a:off x="10545190" y="2491303"/>
                  <a:ext cx="24732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6" name="Ink 125">
                  <a:extLst>
                    <a:ext uri="{FF2B5EF4-FFF2-40B4-BE49-F238E27FC236}">
                      <a16:creationId xmlns:a16="http://schemas.microsoft.com/office/drawing/2014/main" id="{07E40235-C1EE-7F4D-B3A6-8AA072905BB2}"/>
                    </a:ext>
                  </a:extLst>
                </p14:cNvPr>
                <p14:cNvContentPartPr/>
                <p14:nvPr/>
              </p14:nvContentPartPr>
              <p14:xfrm>
                <a:off x="10529350" y="2556823"/>
                <a:ext cx="184320" cy="358920"/>
              </p14:xfrm>
            </p:contentPart>
          </mc:Choice>
          <mc:Fallback>
            <p:pic>
              <p:nvPicPr>
                <p:cNvPr id="126" name="Ink 125">
                  <a:extLst>
                    <a:ext uri="{FF2B5EF4-FFF2-40B4-BE49-F238E27FC236}">
                      <a16:creationId xmlns:a16="http://schemas.microsoft.com/office/drawing/2014/main" id="{07E40235-C1EE-7F4D-B3A6-8AA072905BB2}"/>
                    </a:ext>
                  </a:extLst>
                </p:cNvPr>
                <p:cNvPicPr/>
                <p:nvPr/>
              </p:nvPicPr>
              <p:blipFill>
                <a:blip r:embed="rId8"/>
                <a:stretch>
                  <a:fillRect/>
                </a:stretch>
              </p:blipFill>
              <p:spPr>
                <a:xfrm>
                  <a:off x="10498750" y="2526223"/>
                  <a:ext cx="24588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7" name="Ink 126">
                  <a:extLst>
                    <a:ext uri="{FF2B5EF4-FFF2-40B4-BE49-F238E27FC236}">
                      <a16:creationId xmlns:a16="http://schemas.microsoft.com/office/drawing/2014/main" id="{0AC5EEFA-EAB4-7840-A936-B097F7E42DAD}"/>
                    </a:ext>
                  </a:extLst>
                </p14:cNvPr>
                <p14:cNvContentPartPr/>
                <p14:nvPr/>
              </p14:nvContentPartPr>
              <p14:xfrm>
                <a:off x="10838950" y="2595343"/>
                <a:ext cx="276120" cy="256680"/>
              </p14:xfrm>
            </p:contentPart>
          </mc:Choice>
          <mc:Fallback>
            <p:pic>
              <p:nvPicPr>
                <p:cNvPr id="127" name="Ink 126">
                  <a:extLst>
                    <a:ext uri="{FF2B5EF4-FFF2-40B4-BE49-F238E27FC236}">
                      <a16:creationId xmlns:a16="http://schemas.microsoft.com/office/drawing/2014/main" id="{0AC5EEFA-EAB4-7840-A936-B097F7E42DAD}"/>
                    </a:ext>
                  </a:extLst>
                </p:cNvPr>
                <p:cNvPicPr/>
                <p:nvPr/>
              </p:nvPicPr>
              <p:blipFill>
                <a:blip r:embed="rId10"/>
                <a:stretch>
                  <a:fillRect/>
                </a:stretch>
              </p:blipFill>
              <p:spPr>
                <a:xfrm>
                  <a:off x="10808350" y="2564743"/>
                  <a:ext cx="33732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8" name="Ink 127">
                  <a:extLst>
                    <a:ext uri="{FF2B5EF4-FFF2-40B4-BE49-F238E27FC236}">
                      <a16:creationId xmlns:a16="http://schemas.microsoft.com/office/drawing/2014/main" id="{51E13E6D-6F3F-4E46-A948-981B17EF0666}"/>
                    </a:ext>
                  </a:extLst>
                </p14:cNvPr>
                <p14:cNvContentPartPr/>
                <p14:nvPr/>
              </p14:nvContentPartPr>
              <p14:xfrm>
                <a:off x="11311630" y="2449903"/>
                <a:ext cx="144360" cy="413640"/>
              </p14:xfrm>
            </p:contentPart>
          </mc:Choice>
          <mc:Fallback>
            <p:pic>
              <p:nvPicPr>
                <p:cNvPr id="128" name="Ink 127">
                  <a:extLst>
                    <a:ext uri="{FF2B5EF4-FFF2-40B4-BE49-F238E27FC236}">
                      <a16:creationId xmlns:a16="http://schemas.microsoft.com/office/drawing/2014/main" id="{51E13E6D-6F3F-4E46-A948-981B17EF0666}"/>
                    </a:ext>
                  </a:extLst>
                </p:cNvPr>
                <p:cNvPicPr/>
                <p:nvPr/>
              </p:nvPicPr>
              <p:blipFill>
                <a:blip r:embed="rId12"/>
                <a:stretch>
                  <a:fillRect/>
                </a:stretch>
              </p:blipFill>
              <p:spPr>
                <a:xfrm>
                  <a:off x="11281030" y="2419303"/>
                  <a:ext cx="205920" cy="475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9" name="Ink 128">
                  <a:extLst>
                    <a:ext uri="{FF2B5EF4-FFF2-40B4-BE49-F238E27FC236}">
                      <a16:creationId xmlns:a16="http://schemas.microsoft.com/office/drawing/2014/main" id="{267C6F0F-9F00-7248-831E-AC6376926EEE}"/>
                    </a:ext>
                  </a:extLst>
                </p14:cNvPr>
                <p14:cNvContentPartPr/>
                <p14:nvPr/>
              </p14:nvContentPartPr>
              <p14:xfrm>
                <a:off x="11238190" y="2512903"/>
                <a:ext cx="83160" cy="42840"/>
              </p14:xfrm>
            </p:contentPart>
          </mc:Choice>
          <mc:Fallback>
            <p:pic>
              <p:nvPicPr>
                <p:cNvPr id="129" name="Ink 128">
                  <a:extLst>
                    <a:ext uri="{FF2B5EF4-FFF2-40B4-BE49-F238E27FC236}">
                      <a16:creationId xmlns:a16="http://schemas.microsoft.com/office/drawing/2014/main" id="{267C6F0F-9F00-7248-831E-AC6376926EEE}"/>
                    </a:ext>
                  </a:extLst>
                </p:cNvPr>
                <p:cNvPicPr/>
                <p:nvPr/>
              </p:nvPicPr>
              <p:blipFill>
                <a:blip r:embed="rId14"/>
                <a:stretch>
                  <a:fillRect/>
                </a:stretch>
              </p:blipFill>
              <p:spPr>
                <a:xfrm>
                  <a:off x="11207590" y="2482303"/>
                  <a:ext cx="14472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0" name="Ink 129">
                  <a:extLst>
                    <a:ext uri="{FF2B5EF4-FFF2-40B4-BE49-F238E27FC236}">
                      <a16:creationId xmlns:a16="http://schemas.microsoft.com/office/drawing/2014/main" id="{03BE46A8-BEF0-3740-8CF7-6F8C8D0C6E11}"/>
                    </a:ext>
                  </a:extLst>
                </p14:cNvPr>
                <p14:cNvContentPartPr/>
                <p14:nvPr/>
              </p14:nvContentPartPr>
              <p14:xfrm>
                <a:off x="11497030" y="2719183"/>
                <a:ext cx="55800" cy="11520"/>
              </p14:xfrm>
            </p:contentPart>
          </mc:Choice>
          <mc:Fallback>
            <p:pic>
              <p:nvPicPr>
                <p:cNvPr id="130" name="Ink 129">
                  <a:extLst>
                    <a:ext uri="{FF2B5EF4-FFF2-40B4-BE49-F238E27FC236}">
                      <a16:creationId xmlns:a16="http://schemas.microsoft.com/office/drawing/2014/main" id="{03BE46A8-BEF0-3740-8CF7-6F8C8D0C6E11}"/>
                    </a:ext>
                  </a:extLst>
                </p:cNvPr>
                <p:cNvPicPr/>
                <p:nvPr/>
              </p:nvPicPr>
              <p:blipFill>
                <a:blip r:embed="rId16"/>
                <a:stretch>
                  <a:fillRect/>
                </a:stretch>
              </p:blipFill>
              <p:spPr>
                <a:xfrm>
                  <a:off x="11466430" y="2688583"/>
                  <a:ext cx="1170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1" name="Ink 130">
                  <a:extLst>
                    <a:ext uri="{FF2B5EF4-FFF2-40B4-BE49-F238E27FC236}">
                      <a16:creationId xmlns:a16="http://schemas.microsoft.com/office/drawing/2014/main" id="{22E769A8-BC17-204A-9D8B-463C0447F39E}"/>
                    </a:ext>
                  </a:extLst>
                </p14:cNvPr>
                <p14:cNvContentPartPr/>
                <p14:nvPr/>
              </p14:nvContentPartPr>
              <p14:xfrm>
                <a:off x="10206070" y="2070823"/>
                <a:ext cx="2153520" cy="1281600"/>
              </p14:xfrm>
            </p:contentPart>
          </mc:Choice>
          <mc:Fallback>
            <p:pic>
              <p:nvPicPr>
                <p:cNvPr id="131" name="Ink 130">
                  <a:extLst>
                    <a:ext uri="{FF2B5EF4-FFF2-40B4-BE49-F238E27FC236}">
                      <a16:creationId xmlns:a16="http://schemas.microsoft.com/office/drawing/2014/main" id="{22E769A8-BC17-204A-9D8B-463C0447F39E}"/>
                    </a:ext>
                  </a:extLst>
                </p:cNvPr>
                <p:cNvPicPr/>
                <p:nvPr/>
              </p:nvPicPr>
              <p:blipFill>
                <a:blip r:embed="rId18"/>
                <a:stretch>
                  <a:fillRect/>
                </a:stretch>
              </p:blipFill>
              <p:spPr>
                <a:xfrm>
                  <a:off x="10175470" y="2040223"/>
                  <a:ext cx="2215080" cy="1342800"/>
                </a:xfrm>
                <a:prstGeom prst="rect">
                  <a:avLst/>
                </a:prstGeom>
              </p:spPr>
            </p:pic>
          </mc:Fallback>
        </mc:AlternateContent>
      </p:grpSp>
      <p:grpSp>
        <p:nvGrpSpPr>
          <p:cNvPr id="165" name="Group 164">
            <a:extLst>
              <a:ext uri="{FF2B5EF4-FFF2-40B4-BE49-F238E27FC236}">
                <a16:creationId xmlns:a16="http://schemas.microsoft.com/office/drawing/2014/main" id="{1B34DD3E-311B-DA4D-B921-A1B9BEDFB33C}"/>
              </a:ext>
            </a:extLst>
          </p:cNvPr>
          <p:cNvGrpSpPr/>
          <p:nvPr/>
        </p:nvGrpSpPr>
        <p:grpSpPr>
          <a:xfrm>
            <a:off x="1147750" y="2216983"/>
            <a:ext cx="7229880" cy="2880000"/>
            <a:chOff x="1147750" y="2216983"/>
            <a:chExt cx="7229880" cy="2880000"/>
          </a:xfrm>
        </p:grpSpPr>
        <mc:AlternateContent xmlns:mc="http://schemas.openxmlformats.org/markup-compatibility/2006">
          <mc:Choice xmlns:p14="http://schemas.microsoft.com/office/powerpoint/2010/main" Requires="p14">
            <p:contentPart p14:bwMode="auto" r:id="rId19">
              <p14:nvContentPartPr>
                <p14:cNvPr id="87" name="Ink 86">
                  <a:extLst>
                    <a:ext uri="{FF2B5EF4-FFF2-40B4-BE49-F238E27FC236}">
                      <a16:creationId xmlns:a16="http://schemas.microsoft.com/office/drawing/2014/main" id="{17A81A84-BF01-3942-9FAD-0E44C01CADA3}"/>
                    </a:ext>
                  </a:extLst>
                </p14:cNvPr>
                <p14:cNvContentPartPr/>
                <p14:nvPr/>
              </p14:nvContentPartPr>
              <p14:xfrm>
                <a:off x="5300350" y="2379343"/>
                <a:ext cx="176760" cy="28080"/>
              </p14:xfrm>
            </p:contentPart>
          </mc:Choice>
          <mc:Fallback>
            <p:pic>
              <p:nvPicPr>
                <p:cNvPr id="87" name="Ink 86">
                  <a:extLst>
                    <a:ext uri="{FF2B5EF4-FFF2-40B4-BE49-F238E27FC236}">
                      <a16:creationId xmlns:a16="http://schemas.microsoft.com/office/drawing/2014/main" id="{17A81A84-BF01-3942-9FAD-0E44C01CADA3}"/>
                    </a:ext>
                  </a:extLst>
                </p:cNvPr>
                <p:cNvPicPr/>
                <p:nvPr/>
              </p:nvPicPr>
              <p:blipFill>
                <a:blip r:embed="rId20"/>
                <a:stretch>
                  <a:fillRect/>
                </a:stretch>
              </p:blipFill>
              <p:spPr>
                <a:xfrm>
                  <a:off x="5269750" y="2348743"/>
                  <a:ext cx="2379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88" name="Ink 87">
                  <a:extLst>
                    <a:ext uri="{FF2B5EF4-FFF2-40B4-BE49-F238E27FC236}">
                      <a16:creationId xmlns:a16="http://schemas.microsoft.com/office/drawing/2014/main" id="{D991C73A-EDE6-8C40-B52C-94A3FD492E33}"/>
                    </a:ext>
                  </a:extLst>
                </p14:cNvPr>
                <p14:cNvContentPartPr/>
                <p14:nvPr/>
              </p14:nvContentPartPr>
              <p14:xfrm>
                <a:off x="5365510" y="2557543"/>
                <a:ext cx="136800" cy="43560"/>
              </p14:xfrm>
            </p:contentPart>
          </mc:Choice>
          <mc:Fallback>
            <p:pic>
              <p:nvPicPr>
                <p:cNvPr id="88" name="Ink 87">
                  <a:extLst>
                    <a:ext uri="{FF2B5EF4-FFF2-40B4-BE49-F238E27FC236}">
                      <a16:creationId xmlns:a16="http://schemas.microsoft.com/office/drawing/2014/main" id="{D991C73A-EDE6-8C40-B52C-94A3FD492E33}"/>
                    </a:ext>
                  </a:extLst>
                </p:cNvPr>
                <p:cNvPicPr/>
                <p:nvPr/>
              </p:nvPicPr>
              <p:blipFill>
                <a:blip r:embed="rId22"/>
                <a:stretch>
                  <a:fillRect/>
                </a:stretch>
              </p:blipFill>
              <p:spPr>
                <a:xfrm>
                  <a:off x="5334550" y="2526583"/>
                  <a:ext cx="19800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89" name="Ink 88">
                  <a:extLst>
                    <a:ext uri="{FF2B5EF4-FFF2-40B4-BE49-F238E27FC236}">
                      <a16:creationId xmlns:a16="http://schemas.microsoft.com/office/drawing/2014/main" id="{C852D71B-81EE-F34B-B083-BFCE02630F82}"/>
                    </a:ext>
                  </a:extLst>
                </p14:cNvPr>
                <p14:cNvContentPartPr/>
                <p14:nvPr/>
              </p14:nvContentPartPr>
              <p14:xfrm>
                <a:off x="5794630" y="2291143"/>
                <a:ext cx="136800" cy="267480"/>
              </p14:xfrm>
            </p:contentPart>
          </mc:Choice>
          <mc:Fallback>
            <p:pic>
              <p:nvPicPr>
                <p:cNvPr id="89" name="Ink 88">
                  <a:extLst>
                    <a:ext uri="{FF2B5EF4-FFF2-40B4-BE49-F238E27FC236}">
                      <a16:creationId xmlns:a16="http://schemas.microsoft.com/office/drawing/2014/main" id="{C852D71B-81EE-F34B-B083-BFCE02630F82}"/>
                    </a:ext>
                  </a:extLst>
                </p:cNvPr>
                <p:cNvPicPr/>
                <p:nvPr/>
              </p:nvPicPr>
              <p:blipFill>
                <a:blip r:embed="rId24"/>
                <a:stretch>
                  <a:fillRect/>
                </a:stretch>
              </p:blipFill>
              <p:spPr>
                <a:xfrm>
                  <a:off x="5764030" y="2260543"/>
                  <a:ext cx="19800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90" name="Ink 89">
                  <a:extLst>
                    <a:ext uri="{FF2B5EF4-FFF2-40B4-BE49-F238E27FC236}">
                      <a16:creationId xmlns:a16="http://schemas.microsoft.com/office/drawing/2014/main" id="{F3B1F3DF-5011-6D42-8066-53589812CF54}"/>
                    </a:ext>
                  </a:extLst>
                </p14:cNvPr>
                <p14:cNvContentPartPr/>
                <p14:nvPr/>
              </p14:nvContentPartPr>
              <p14:xfrm>
                <a:off x="6075430" y="2250103"/>
                <a:ext cx="176400" cy="295560"/>
              </p14:xfrm>
            </p:contentPart>
          </mc:Choice>
          <mc:Fallback>
            <p:pic>
              <p:nvPicPr>
                <p:cNvPr id="90" name="Ink 89">
                  <a:extLst>
                    <a:ext uri="{FF2B5EF4-FFF2-40B4-BE49-F238E27FC236}">
                      <a16:creationId xmlns:a16="http://schemas.microsoft.com/office/drawing/2014/main" id="{F3B1F3DF-5011-6D42-8066-53589812CF54}"/>
                    </a:ext>
                  </a:extLst>
                </p:cNvPr>
                <p:cNvPicPr/>
                <p:nvPr/>
              </p:nvPicPr>
              <p:blipFill>
                <a:blip r:embed="rId26"/>
                <a:stretch>
                  <a:fillRect/>
                </a:stretch>
              </p:blipFill>
              <p:spPr>
                <a:xfrm>
                  <a:off x="6044830" y="2219143"/>
                  <a:ext cx="23796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91" name="Ink 90">
                  <a:extLst>
                    <a:ext uri="{FF2B5EF4-FFF2-40B4-BE49-F238E27FC236}">
                      <a16:creationId xmlns:a16="http://schemas.microsoft.com/office/drawing/2014/main" id="{B85C967E-BD9C-0E42-A465-63D8FCA9A614}"/>
                    </a:ext>
                  </a:extLst>
                </p14:cNvPr>
                <p14:cNvContentPartPr/>
                <p14:nvPr/>
              </p14:nvContentPartPr>
              <p14:xfrm>
                <a:off x="6421750" y="2385463"/>
                <a:ext cx="239760" cy="42840"/>
              </p14:xfrm>
            </p:contentPart>
          </mc:Choice>
          <mc:Fallback>
            <p:pic>
              <p:nvPicPr>
                <p:cNvPr id="91" name="Ink 90">
                  <a:extLst>
                    <a:ext uri="{FF2B5EF4-FFF2-40B4-BE49-F238E27FC236}">
                      <a16:creationId xmlns:a16="http://schemas.microsoft.com/office/drawing/2014/main" id="{B85C967E-BD9C-0E42-A465-63D8FCA9A614}"/>
                    </a:ext>
                  </a:extLst>
                </p:cNvPr>
                <p:cNvPicPr/>
                <p:nvPr/>
              </p:nvPicPr>
              <p:blipFill>
                <a:blip r:embed="rId28"/>
                <a:stretch>
                  <a:fillRect/>
                </a:stretch>
              </p:blipFill>
              <p:spPr>
                <a:xfrm>
                  <a:off x="6390790" y="2354863"/>
                  <a:ext cx="30096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92" name="Ink 91">
                  <a:extLst>
                    <a:ext uri="{FF2B5EF4-FFF2-40B4-BE49-F238E27FC236}">
                      <a16:creationId xmlns:a16="http://schemas.microsoft.com/office/drawing/2014/main" id="{7F12056A-E81A-3C4C-9236-21E52F1B1682}"/>
                    </a:ext>
                  </a:extLst>
                </p14:cNvPr>
                <p14:cNvContentPartPr/>
                <p14:nvPr/>
              </p14:nvContentPartPr>
              <p14:xfrm>
                <a:off x="6775270" y="2257663"/>
                <a:ext cx="266040" cy="237600"/>
              </p14:xfrm>
            </p:contentPart>
          </mc:Choice>
          <mc:Fallback>
            <p:pic>
              <p:nvPicPr>
                <p:cNvPr id="92" name="Ink 91">
                  <a:extLst>
                    <a:ext uri="{FF2B5EF4-FFF2-40B4-BE49-F238E27FC236}">
                      <a16:creationId xmlns:a16="http://schemas.microsoft.com/office/drawing/2014/main" id="{7F12056A-E81A-3C4C-9236-21E52F1B1682}"/>
                    </a:ext>
                  </a:extLst>
                </p:cNvPr>
                <p:cNvPicPr/>
                <p:nvPr/>
              </p:nvPicPr>
              <p:blipFill>
                <a:blip r:embed="rId30"/>
                <a:stretch>
                  <a:fillRect/>
                </a:stretch>
              </p:blipFill>
              <p:spPr>
                <a:xfrm>
                  <a:off x="6744670" y="2227063"/>
                  <a:ext cx="32724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93" name="Ink 92">
                  <a:extLst>
                    <a:ext uri="{FF2B5EF4-FFF2-40B4-BE49-F238E27FC236}">
                      <a16:creationId xmlns:a16="http://schemas.microsoft.com/office/drawing/2014/main" id="{F1BCC3B0-98F9-FF49-BA7A-C13C83BBB84A}"/>
                    </a:ext>
                  </a:extLst>
                </p14:cNvPr>
                <p14:cNvContentPartPr/>
                <p14:nvPr/>
              </p14:nvContentPartPr>
              <p14:xfrm>
                <a:off x="7177030" y="2236783"/>
                <a:ext cx="191160" cy="271080"/>
              </p14:xfrm>
            </p:contentPart>
          </mc:Choice>
          <mc:Fallback>
            <p:pic>
              <p:nvPicPr>
                <p:cNvPr id="93" name="Ink 92">
                  <a:extLst>
                    <a:ext uri="{FF2B5EF4-FFF2-40B4-BE49-F238E27FC236}">
                      <a16:creationId xmlns:a16="http://schemas.microsoft.com/office/drawing/2014/main" id="{F1BCC3B0-98F9-FF49-BA7A-C13C83BBB84A}"/>
                    </a:ext>
                  </a:extLst>
                </p:cNvPr>
                <p:cNvPicPr/>
                <p:nvPr/>
              </p:nvPicPr>
              <p:blipFill>
                <a:blip r:embed="rId32"/>
                <a:stretch>
                  <a:fillRect/>
                </a:stretch>
              </p:blipFill>
              <p:spPr>
                <a:xfrm>
                  <a:off x="7146070" y="2206183"/>
                  <a:ext cx="25236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94" name="Ink 93">
                  <a:extLst>
                    <a:ext uri="{FF2B5EF4-FFF2-40B4-BE49-F238E27FC236}">
                      <a16:creationId xmlns:a16="http://schemas.microsoft.com/office/drawing/2014/main" id="{204C16DC-5A86-1941-B500-CFFA8FA070E4}"/>
                    </a:ext>
                  </a:extLst>
                </p14:cNvPr>
                <p14:cNvContentPartPr/>
                <p14:nvPr/>
              </p14:nvContentPartPr>
              <p14:xfrm>
                <a:off x="7216270" y="2216983"/>
                <a:ext cx="128880" cy="34920"/>
              </p14:xfrm>
            </p:contentPart>
          </mc:Choice>
          <mc:Fallback>
            <p:pic>
              <p:nvPicPr>
                <p:cNvPr id="94" name="Ink 93">
                  <a:extLst>
                    <a:ext uri="{FF2B5EF4-FFF2-40B4-BE49-F238E27FC236}">
                      <a16:creationId xmlns:a16="http://schemas.microsoft.com/office/drawing/2014/main" id="{204C16DC-5A86-1941-B500-CFFA8FA070E4}"/>
                    </a:ext>
                  </a:extLst>
                </p:cNvPr>
                <p:cNvPicPr/>
                <p:nvPr/>
              </p:nvPicPr>
              <p:blipFill>
                <a:blip r:embed="rId34"/>
                <a:stretch>
                  <a:fillRect/>
                </a:stretch>
              </p:blipFill>
              <p:spPr>
                <a:xfrm>
                  <a:off x="7185310" y="2186023"/>
                  <a:ext cx="19008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97" name="Ink 96">
                  <a:extLst>
                    <a:ext uri="{FF2B5EF4-FFF2-40B4-BE49-F238E27FC236}">
                      <a16:creationId xmlns:a16="http://schemas.microsoft.com/office/drawing/2014/main" id="{42A7F837-396E-AA4F-B08C-5BBA84D9A361}"/>
                    </a:ext>
                  </a:extLst>
                </p14:cNvPr>
                <p14:cNvContentPartPr/>
                <p14:nvPr/>
              </p14:nvContentPartPr>
              <p14:xfrm>
                <a:off x="7626310" y="2296543"/>
                <a:ext cx="163800" cy="18360"/>
              </p14:xfrm>
            </p:contentPart>
          </mc:Choice>
          <mc:Fallback>
            <p:pic>
              <p:nvPicPr>
                <p:cNvPr id="97" name="Ink 96">
                  <a:extLst>
                    <a:ext uri="{FF2B5EF4-FFF2-40B4-BE49-F238E27FC236}">
                      <a16:creationId xmlns:a16="http://schemas.microsoft.com/office/drawing/2014/main" id="{42A7F837-396E-AA4F-B08C-5BBA84D9A361}"/>
                    </a:ext>
                  </a:extLst>
                </p:cNvPr>
                <p:cNvPicPr/>
                <p:nvPr/>
              </p:nvPicPr>
              <p:blipFill>
                <a:blip r:embed="rId36"/>
                <a:stretch>
                  <a:fillRect/>
                </a:stretch>
              </p:blipFill>
              <p:spPr>
                <a:xfrm>
                  <a:off x="7595710" y="2265943"/>
                  <a:ext cx="2250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98" name="Ink 97">
                  <a:extLst>
                    <a:ext uri="{FF2B5EF4-FFF2-40B4-BE49-F238E27FC236}">
                      <a16:creationId xmlns:a16="http://schemas.microsoft.com/office/drawing/2014/main" id="{2F547DF9-FD90-194A-9BE4-5FD90769A498}"/>
                    </a:ext>
                  </a:extLst>
                </p14:cNvPr>
                <p14:cNvContentPartPr/>
                <p14:nvPr/>
              </p14:nvContentPartPr>
              <p14:xfrm>
                <a:off x="7603990" y="2461423"/>
                <a:ext cx="236880" cy="41400"/>
              </p14:xfrm>
            </p:contentPart>
          </mc:Choice>
          <mc:Fallback>
            <p:pic>
              <p:nvPicPr>
                <p:cNvPr id="98" name="Ink 97">
                  <a:extLst>
                    <a:ext uri="{FF2B5EF4-FFF2-40B4-BE49-F238E27FC236}">
                      <a16:creationId xmlns:a16="http://schemas.microsoft.com/office/drawing/2014/main" id="{2F547DF9-FD90-194A-9BE4-5FD90769A498}"/>
                    </a:ext>
                  </a:extLst>
                </p:cNvPr>
                <p:cNvPicPr/>
                <p:nvPr/>
              </p:nvPicPr>
              <p:blipFill>
                <a:blip r:embed="rId38"/>
                <a:stretch>
                  <a:fillRect/>
                </a:stretch>
              </p:blipFill>
              <p:spPr>
                <a:xfrm>
                  <a:off x="7573390" y="2430823"/>
                  <a:ext cx="29844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99" name="Ink 98">
                  <a:extLst>
                    <a:ext uri="{FF2B5EF4-FFF2-40B4-BE49-F238E27FC236}">
                      <a16:creationId xmlns:a16="http://schemas.microsoft.com/office/drawing/2014/main" id="{3B0EBB2E-4F98-CA40-BB49-CE268AC62ED4}"/>
                    </a:ext>
                  </a:extLst>
                </p14:cNvPr>
                <p14:cNvContentPartPr/>
                <p14:nvPr/>
              </p14:nvContentPartPr>
              <p14:xfrm>
                <a:off x="8149750" y="2273143"/>
                <a:ext cx="24480" cy="265680"/>
              </p14:xfrm>
            </p:contentPart>
          </mc:Choice>
          <mc:Fallback>
            <p:pic>
              <p:nvPicPr>
                <p:cNvPr id="99" name="Ink 98">
                  <a:extLst>
                    <a:ext uri="{FF2B5EF4-FFF2-40B4-BE49-F238E27FC236}">
                      <a16:creationId xmlns:a16="http://schemas.microsoft.com/office/drawing/2014/main" id="{3B0EBB2E-4F98-CA40-BB49-CE268AC62ED4}"/>
                    </a:ext>
                  </a:extLst>
                </p:cNvPr>
                <p:cNvPicPr/>
                <p:nvPr/>
              </p:nvPicPr>
              <p:blipFill>
                <a:blip r:embed="rId40"/>
                <a:stretch>
                  <a:fillRect/>
                </a:stretch>
              </p:blipFill>
              <p:spPr>
                <a:xfrm>
                  <a:off x="8119150" y="2242543"/>
                  <a:ext cx="8568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00" name="Ink 99">
                  <a:extLst>
                    <a:ext uri="{FF2B5EF4-FFF2-40B4-BE49-F238E27FC236}">
                      <a16:creationId xmlns:a16="http://schemas.microsoft.com/office/drawing/2014/main" id="{8FC8D13E-C83B-0E42-8F22-8EB1B372084C}"/>
                    </a:ext>
                  </a:extLst>
                </p14:cNvPr>
                <p14:cNvContentPartPr/>
                <p14:nvPr/>
              </p14:nvContentPartPr>
              <p14:xfrm>
                <a:off x="8368270" y="2278903"/>
                <a:ext cx="9360" cy="289800"/>
              </p14:xfrm>
            </p:contentPart>
          </mc:Choice>
          <mc:Fallback>
            <p:pic>
              <p:nvPicPr>
                <p:cNvPr id="100" name="Ink 99">
                  <a:extLst>
                    <a:ext uri="{FF2B5EF4-FFF2-40B4-BE49-F238E27FC236}">
                      <a16:creationId xmlns:a16="http://schemas.microsoft.com/office/drawing/2014/main" id="{8FC8D13E-C83B-0E42-8F22-8EB1B372084C}"/>
                    </a:ext>
                  </a:extLst>
                </p:cNvPr>
                <p:cNvPicPr/>
                <p:nvPr/>
              </p:nvPicPr>
              <p:blipFill>
                <a:blip r:embed="rId42"/>
                <a:stretch>
                  <a:fillRect/>
                </a:stretch>
              </p:blipFill>
              <p:spPr>
                <a:xfrm>
                  <a:off x="8337670" y="2248303"/>
                  <a:ext cx="7056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77" name="Ink 76">
                  <a:extLst>
                    <a:ext uri="{FF2B5EF4-FFF2-40B4-BE49-F238E27FC236}">
                      <a16:creationId xmlns:a16="http://schemas.microsoft.com/office/drawing/2014/main" id="{C0808509-E83A-E245-8AAE-4D4FCB817ABB}"/>
                    </a:ext>
                  </a:extLst>
                </p14:cNvPr>
                <p14:cNvContentPartPr/>
                <p14:nvPr/>
              </p14:nvContentPartPr>
              <p14:xfrm>
                <a:off x="2750830" y="2476183"/>
                <a:ext cx="207360" cy="232560"/>
              </p14:xfrm>
            </p:contentPart>
          </mc:Choice>
          <mc:Fallback>
            <p:pic>
              <p:nvPicPr>
                <p:cNvPr id="77" name="Ink 76">
                  <a:extLst>
                    <a:ext uri="{FF2B5EF4-FFF2-40B4-BE49-F238E27FC236}">
                      <a16:creationId xmlns:a16="http://schemas.microsoft.com/office/drawing/2014/main" id="{C0808509-E83A-E245-8AAE-4D4FCB817ABB}"/>
                    </a:ext>
                  </a:extLst>
                </p:cNvPr>
                <p:cNvPicPr/>
                <p:nvPr/>
              </p:nvPicPr>
              <p:blipFill>
                <a:blip r:embed="rId44"/>
                <a:stretch>
                  <a:fillRect/>
                </a:stretch>
              </p:blipFill>
              <p:spPr>
                <a:xfrm>
                  <a:off x="2720230" y="2445583"/>
                  <a:ext cx="26856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78" name="Ink 77">
                  <a:extLst>
                    <a:ext uri="{FF2B5EF4-FFF2-40B4-BE49-F238E27FC236}">
                      <a16:creationId xmlns:a16="http://schemas.microsoft.com/office/drawing/2014/main" id="{B9970622-451D-0542-8587-B2D2E5214320}"/>
                    </a:ext>
                  </a:extLst>
                </p14:cNvPr>
                <p14:cNvContentPartPr/>
                <p14:nvPr/>
              </p14:nvContentPartPr>
              <p14:xfrm>
                <a:off x="2979430" y="2386543"/>
                <a:ext cx="187560" cy="156240"/>
              </p14:xfrm>
            </p:contentPart>
          </mc:Choice>
          <mc:Fallback>
            <p:pic>
              <p:nvPicPr>
                <p:cNvPr id="78" name="Ink 77">
                  <a:extLst>
                    <a:ext uri="{FF2B5EF4-FFF2-40B4-BE49-F238E27FC236}">
                      <a16:creationId xmlns:a16="http://schemas.microsoft.com/office/drawing/2014/main" id="{B9970622-451D-0542-8587-B2D2E5214320}"/>
                    </a:ext>
                  </a:extLst>
                </p:cNvPr>
                <p:cNvPicPr/>
                <p:nvPr/>
              </p:nvPicPr>
              <p:blipFill>
                <a:blip r:embed="rId46"/>
                <a:stretch>
                  <a:fillRect/>
                </a:stretch>
              </p:blipFill>
              <p:spPr>
                <a:xfrm>
                  <a:off x="2948830" y="2355943"/>
                  <a:ext cx="24912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79" name="Ink 78">
                  <a:extLst>
                    <a:ext uri="{FF2B5EF4-FFF2-40B4-BE49-F238E27FC236}">
                      <a16:creationId xmlns:a16="http://schemas.microsoft.com/office/drawing/2014/main" id="{DB7D54C6-8E3D-A948-90AC-F51FB2D69E5D}"/>
                    </a:ext>
                  </a:extLst>
                </p14:cNvPr>
                <p14:cNvContentPartPr/>
                <p14:nvPr/>
              </p14:nvContentPartPr>
              <p14:xfrm>
                <a:off x="3245110" y="2265583"/>
                <a:ext cx="85320" cy="336960"/>
              </p14:xfrm>
            </p:contentPart>
          </mc:Choice>
          <mc:Fallback>
            <p:pic>
              <p:nvPicPr>
                <p:cNvPr id="79" name="Ink 78">
                  <a:extLst>
                    <a:ext uri="{FF2B5EF4-FFF2-40B4-BE49-F238E27FC236}">
                      <a16:creationId xmlns:a16="http://schemas.microsoft.com/office/drawing/2014/main" id="{DB7D54C6-8E3D-A948-90AC-F51FB2D69E5D}"/>
                    </a:ext>
                  </a:extLst>
                </p:cNvPr>
                <p:cNvPicPr/>
                <p:nvPr/>
              </p:nvPicPr>
              <p:blipFill>
                <a:blip r:embed="rId48"/>
                <a:stretch>
                  <a:fillRect/>
                </a:stretch>
              </p:blipFill>
              <p:spPr>
                <a:xfrm>
                  <a:off x="3214510" y="2234623"/>
                  <a:ext cx="14688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80" name="Ink 79">
                  <a:extLst>
                    <a:ext uri="{FF2B5EF4-FFF2-40B4-BE49-F238E27FC236}">
                      <a16:creationId xmlns:a16="http://schemas.microsoft.com/office/drawing/2014/main" id="{AA79B3D1-D3A8-7746-86A2-417056E7B820}"/>
                    </a:ext>
                  </a:extLst>
                </p14:cNvPr>
                <p14:cNvContentPartPr/>
                <p14:nvPr/>
              </p14:nvContentPartPr>
              <p14:xfrm>
                <a:off x="3488470" y="2413183"/>
                <a:ext cx="199080" cy="311400"/>
              </p14:xfrm>
            </p:contentPart>
          </mc:Choice>
          <mc:Fallback>
            <p:pic>
              <p:nvPicPr>
                <p:cNvPr id="80" name="Ink 79">
                  <a:extLst>
                    <a:ext uri="{FF2B5EF4-FFF2-40B4-BE49-F238E27FC236}">
                      <a16:creationId xmlns:a16="http://schemas.microsoft.com/office/drawing/2014/main" id="{AA79B3D1-D3A8-7746-86A2-417056E7B820}"/>
                    </a:ext>
                  </a:extLst>
                </p:cNvPr>
                <p:cNvPicPr/>
                <p:nvPr/>
              </p:nvPicPr>
              <p:blipFill>
                <a:blip r:embed="rId50"/>
                <a:stretch>
                  <a:fillRect/>
                </a:stretch>
              </p:blipFill>
              <p:spPr>
                <a:xfrm>
                  <a:off x="3457870" y="2382583"/>
                  <a:ext cx="26028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81" name="Ink 80">
                  <a:extLst>
                    <a:ext uri="{FF2B5EF4-FFF2-40B4-BE49-F238E27FC236}">
                      <a16:creationId xmlns:a16="http://schemas.microsoft.com/office/drawing/2014/main" id="{B0D50073-1728-9143-AF43-F1DFE6D1DCC3}"/>
                    </a:ext>
                  </a:extLst>
                </p14:cNvPr>
                <p14:cNvContentPartPr/>
                <p14:nvPr/>
              </p14:nvContentPartPr>
              <p14:xfrm>
                <a:off x="3860350" y="2490943"/>
                <a:ext cx="205920" cy="73080"/>
              </p14:xfrm>
            </p:contentPart>
          </mc:Choice>
          <mc:Fallback>
            <p:pic>
              <p:nvPicPr>
                <p:cNvPr id="81" name="Ink 80">
                  <a:extLst>
                    <a:ext uri="{FF2B5EF4-FFF2-40B4-BE49-F238E27FC236}">
                      <a16:creationId xmlns:a16="http://schemas.microsoft.com/office/drawing/2014/main" id="{B0D50073-1728-9143-AF43-F1DFE6D1DCC3}"/>
                    </a:ext>
                  </a:extLst>
                </p:cNvPr>
                <p:cNvPicPr/>
                <p:nvPr/>
              </p:nvPicPr>
              <p:blipFill>
                <a:blip r:embed="rId52"/>
                <a:stretch>
                  <a:fillRect/>
                </a:stretch>
              </p:blipFill>
              <p:spPr>
                <a:xfrm>
                  <a:off x="3829390" y="2460343"/>
                  <a:ext cx="26748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82" name="Ink 81">
                  <a:extLst>
                    <a:ext uri="{FF2B5EF4-FFF2-40B4-BE49-F238E27FC236}">
                      <a16:creationId xmlns:a16="http://schemas.microsoft.com/office/drawing/2014/main" id="{2232F9EF-F68F-2041-8B8D-B57F00813B1C}"/>
                    </a:ext>
                  </a:extLst>
                </p14:cNvPr>
                <p14:cNvContentPartPr/>
                <p14:nvPr/>
              </p14:nvContentPartPr>
              <p14:xfrm>
                <a:off x="4308190" y="2340463"/>
                <a:ext cx="47520" cy="232200"/>
              </p14:xfrm>
            </p:contentPart>
          </mc:Choice>
          <mc:Fallback>
            <p:pic>
              <p:nvPicPr>
                <p:cNvPr id="82" name="Ink 81">
                  <a:extLst>
                    <a:ext uri="{FF2B5EF4-FFF2-40B4-BE49-F238E27FC236}">
                      <a16:creationId xmlns:a16="http://schemas.microsoft.com/office/drawing/2014/main" id="{2232F9EF-F68F-2041-8B8D-B57F00813B1C}"/>
                    </a:ext>
                  </a:extLst>
                </p:cNvPr>
                <p:cNvPicPr/>
                <p:nvPr/>
              </p:nvPicPr>
              <p:blipFill>
                <a:blip r:embed="rId54"/>
                <a:stretch>
                  <a:fillRect/>
                </a:stretch>
              </p:blipFill>
              <p:spPr>
                <a:xfrm>
                  <a:off x="4277590" y="2309863"/>
                  <a:ext cx="10872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83" name="Ink 82">
                  <a:extLst>
                    <a:ext uri="{FF2B5EF4-FFF2-40B4-BE49-F238E27FC236}">
                      <a16:creationId xmlns:a16="http://schemas.microsoft.com/office/drawing/2014/main" id="{F9464213-5987-5446-BA94-B5C3BFCA630B}"/>
                    </a:ext>
                  </a:extLst>
                </p14:cNvPr>
                <p14:cNvContentPartPr/>
                <p14:nvPr/>
              </p14:nvContentPartPr>
              <p14:xfrm>
                <a:off x="4290910" y="2541703"/>
                <a:ext cx="109080" cy="47160"/>
              </p14:xfrm>
            </p:contentPart>
          </mc:Choice>
          <mc:Fallback>
            <p:pic>
              <p:nvPicPr>
                <p:cNvPr id="83" name="Ink 82">
                  <a:extLst>
                    <a:ext uri="{FF2B5EF4-FFF2-40B4-BE49-F238E27FC236}">
                      <a16:creationId xmlns:a16="http://schemas.microsoft.com/office/drawing/2014/main" id="{F9464213-5987-5446-BA94-B5C3BFCA630B}"/>
                    </a:ext>
                  </a:extLst>
                </p:cNvPr>
                <p:cNvPicPr/>
                <p:nvPr/>
              </p:nvPicPr>
              <p:blipFill>
                <a:blip r:embed="rId56"/>
                <a:stretch>
                  <a:fillRect/>
                </a:stretch>
              </p:blipFill>
              <p:spPr>
                <a:xfrm>
                  <a:off x="4260310" y="2511103"/>
                  <a:ext cx="1702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84" name="Ink 83">
                  <a:extLst>
                    <a:ext uri="{FF2B5EF4-FFF2-40B4-BE49-F238E27FC236}">
                      <a16:creationId xmlns:a16="http://schemas.microsoft.com/office/drawing/2014/main" id="{93631443-2CF3-1242-9566-5B11822AA0DE}"/>
                    </a:ext>
                  </a:extLst>
                </p14:cNvPr>
                <p14:cNvContentPartPr/>
                <p14:nvPr/>
              </p14:nvContentPartPr>
              <p14:xfrm>
                <a:off x="4461550" y="2224543"/>
                <a:ext cx="232560" cy="205560"/>
              </p14:xfrm>
            </p:contentPart>
          </mc:Choice>
          <mc:Fallback>
            <p:pic>
              <p:nvPicPr>
                <p:cNvPr id="84" name="Ink 83">
                  <a:extLst>
                    <a:ext uri="{FF2B5EF4-FFF2-40B4-BE49-F238E27FC236}">
                      <a16:creationId xmlns:a16="http://schemas.microsoft.com/office/drawing/2014/main" id="{93631443-2CF3-1242-9566-5B11822AA0DE}"/>
                    </a:ext>
                  </a:extLst>
                </p:cNvPr>
                <p:cNvPicPr/>
                <p:nvPr/>
              </p:nvPicPr>
              <p:blipFill>
                <a:blip r:embed="rId58"/>
                <a:stretch>
                  <a:fillRect/>
                </a:stretch>
              </p:blipFill>
              <p:spPr>
                <a:xfrm>
                  <a:off x="4430950" y="2193943"/>
                  <a:ext cx="29376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85" name="Ink 84">
                  <a:extLst>
                    <a:ext uri="{FF2B5EF4-FFF2-40B4-BE49-F238E27FC236}">
                      <a16:creationId xmlns:a16="http://schemas.microsoft.com/office/drawing/2014/main" id="{3A189CB7-F2CA-5B41-AC74-6F3477D438D2}"/>
                    </a:ext>
                  </a:extLst>
                </p14:cNvPr>
                <p14:cNvContentPartPr/>
                <p14:nvPr/>
              </p14:nvContentPartPr>
              <p14:xfrm>
                <a:off x="4639030" y="2278543"/>
                <a:ext cx="96480" cy="54000"/>
              </p14:xfrm>
            </p:contentPart>
          </mc:Choice>
          <mc:Fallback>
            <p:pic>
              <p:nvPicPr>
                <p:cNvPr id="85" name="Ink 84">
                  <a:extLst>
                    <a:ext uri="{FF2B5EF4-FFF2-40B4-BE49-F238E27FC236}">
                      <a16:creationId xmlns:a16="http://schemas.microsoft.com/office/drawing/2014/main" id="{3A189CB7-F2CA-5B41-AC74-6F3477D438D2}"/>
                    </a:ext>
                  </a:extLst>
                </p:cNvPr>
                <p:cNvPicPr/>
                <p:nvPr/>
              </p:nvPicPr>
              <p:blipFill>
                <a:blip r:embed="rId60"/>
                <a:stretch>
                  <a:fillRect/>
                </a:stretch>
              </p:blipFill>
              <p:spPr>
                <a:xfrm>
                  <a:off x="4608070" y="2247943"/>
                  <a:ext cx="15768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86" name="Ink 85">
                  <a:extLst>
                    <a:ext uri="{FF2B5EF4-FFF2-40B4-BE49-F238E27FC236}">
                      <a16:creationId xmlns:a16="http://schemas.microsoft.com/office/drawing/2014/main" id="{4793686D-3D12-4242-8678-5D7AA4F5E683}"/>
                    </a:ext>
                  </a:extLst>
                </p14:cNvPr>
                <p14:cNvContentPartPr/>
                <p14:nvPr/>
              </p14:nvContentPartPr>
              <p14:xfrm>
                <a:off x="4919470" y="2258023"/>
                <a:ext cx="164160" cy="293760"/>
              </p14:xfrm>
            </p:contentPart>
          </mc:Choice>
          <mc:Fallback>
            <p:pic>
              <p:nvPicPr>
                <p:cNvPr id="86" name="Ink 85">
                  <a:extLst>
                    <a:ext uri="{FF2B5EF4-FFF2-40B4-BE49-F238E27FC236}">
                      <a16:creationId xmlns:a16="http://schemas.microsoft.com/office/drawing/2014/main" id="{4793686D-3D12-4242-8678-5D7AA4F5E683}"/>
                    </a:ext>
                  </a:extLst>
                </p:cNvPr>
                <p:cNvPicPr/>
                <p:nvPr/>
              </p:nvPicPr>
              <p:blipFill>
                <a:blip r:embed="rId62"/>
                <a:stretch>
                  <a:fillRect/>
                </a:stretch>
              </p:blipFill>
              <p:spPr>
                <a:xfrm>
                  <a:off x="4888870" y="2227423"/>
                  <a:ext cx="22572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06" name="Ink 105">
                  <a:extLst>
                    <a:ext uri="{FF2B5EF4-FFF2-40B4-BE49-F238E27FC236}">
                      <a16:creationId xmlns:a16="http://schemas.microsoft.com/office/drawing/2014/main" id="{A9BB14B5-572C-BF45-A500-8DE44FC64A78}"/>
                    </a:ext>
                  </a:extLst>
                </p14:cNvPr>
                <p14:cNvContentPartPr/>
                <p14:nvPr/>
              </p14:nvContentPartPr>
              <p14:xfrm>
                <a:off x="2916790" y="3021583"/>
                <a:ext cx="192240" cy="261360"/>
              </p14:xfrm>
            </p:contentPart>
          </mc:Choice>
          <mc:Fallback>
            <p:pic>
              <p:nvPicPr>
                <p:cNvPr id="106" name="Ink 105">
                  <a:extLst>
                    <a:ext uri="{FF2B5EF4-FFF2-40B4-BE49-F238E27FC236}">
                      <a16:creationId xmlns:a16="http://schemas.microsoft.com/office/drawing/2014/main" id="{A9BB14B5-572C-BF45-A500-8DE44FC64A78}"/>
                    </a:ext>
                  </a:extLst>
                </p:cNvPr>
                <p:cNvPicPr/>
                <p:nvPr/>
              </p:nvPicPr>
              <p:blipFill>
                <a:blip r:embed="rId64"/>
                <a:stretch>
                  <a:fillRect/>
                </a:stretch>
              </p:blipFill>
              <p:spPr>
                <a:xfrm>
                  <a:off x="2886190" y="2990983"/>
                  <a:ext cx="25380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07" name="Ink 106">
                  <a:extLst>
                    <a:ext uri="{FF2B5EF4-FFF2-40B4-BE49-F238E27FC236}">
                      <a16:creationId xmlns:a16="http://schemas.microsoft.com/office/drawing/2014/main" id="{E9FCA3A3-DDAD-F742-8375-0BF8D1F30526}"/>
                    </a:ext>
                  </a:extLst>
                </p14:cNvPr>
                <p14:cNvContentPartPr/>
                <p14:nvPr/>
              </p14:nvContentPartPr>
              <p14:xfrm>
                <a:off x="2971510" y="2960023"/>
                <a:ext cx="173520" cy="72360"/>
              </p14:xfrm>
            </p:contentPart>
          </mc:Choice>
          <mc:Fallback>
            <p:pic>
              <p:nvPicPr>
                <p:cNvPr id="107" name="Ink 106">
                  <a:extLst>
                    <a:ext uri="{FF2B5EF4-FFF2-40B4-BE49-F238E27FC236}">
                      <a16:creationId xmlns:a16="http://schemas.microsoft.com/office/drawing/2014/main" id="{E9FCA3A3-DDAD-F742-8375-0BF8D1F30526}"/>
                    </a:ext>
                  </a:extLst>
                </p:cNvPr>
                <p:cNvPicPr/>
                <p:nvPr/>
              </p:nvPicPr>
              <p:blipFill>
                <a:blip r:embed="rId66"/>
                <a:stretch>
                  <a:fillRect/>
                </a:stretch>
              </p:blipFill>
              <p:spPr>
                <a:xfrm>
                  <a:off x="2940910" y="2929063"/>
                  <a:ext cx="2350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08" name="Ink 107">
                  <a:extLst>
                    <a:ext uri="{FF2B5EF4-FFF2-40B4-BE49-F238E27FC236}">
                      <a16:creationId xmlns:a16="http://schemas.microsoft.com/office/drawing/2014/main" id="{E8E07DED-4E56-DD4F-B9F3-5586F217AAB2}"/>
                    </a:ext>
                  </a:extLst>
                </p14:cNvPr>
                <p14:cNvContentPartPr/>
                <p14:nvPr/>
              </p14:nvContentPartPr>
              <p14:xfrm>
                <a:off x="3237550" y="2966863"/>
                <a:ext cx="145800" cy="273960"/>
              </p14:xfrm>
            </p:contentPart>
          </mc:Choice>
          <mc:Fallback>
            <p:pic>
              <p:nvPicPr>
                <p:cNvPr id="108" name="Ink 107">
                  <a:extLst>
                    <a:ext uri="{FF2B5EF4-FFF2-40B4-BE49-F238E27FC236}">
                      <a16:creationId xmlns:a16="http://schemas.microsoft.com/office/drawing/2014/main" id="{E8E07DED-4E56-DD4F-B9F3-5586F217AAB2}"/>
                    </a:ext>
                  </a:extLst>
                </p:cNvPr>
                <p:cNvPicPr/>
                <p:nvPr/>
              </p:nvPicPr>
              <p:blipFill>
                <a:blip r:embed="rId68"/>
                <a:stretch>
                  <a:fillRect/>
                </a:stretch>
              </p:blipFill>
              <p:spPr>
                <a:xfrm>
                  <a:off x="3206950" y="2936263"/>
                  <a:ext cx="20700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09" name="Ink 108">
                  <a:extLst>
                    <a:ext uri="{FF2B5EF4-FFF2-40B4-BE49-F238E27FC236}">
                      <a16:creationId xmlns:a16="http://schemas.microsoft.com/office/drawing/2014/main" id="{0257C915-E26A-3145-A8F8-AC250B3CFFF6}"/>
                    </a:ext>
                  </a:extLst>
                </p14:cNvPr>
                <p14:cNvContentPartPr/>
                <p14:nvPr/>
              </p14:nvContentPartPr>
              <p14:xfrm>
                <a:off x="3538870" y="3000703"/>
                <a:ext cx="140040" cy="68760"/>
              </p14:xfrm>
            </p:contentPart>
          </mc:Choice>
          <mc:Fallback>
            <p:pic>
              <p:nvPicPr>
                <p:cNvPr id="109" name="Ink 108">
                  <a:extLst>
                    <a:ext uri="{FF2B5EF4-FFF2-40B4-BE49-F238E27FC236}">
                      <a16:creationId xmlns:a16="http://schemas.microsoft.com/office/drawing/2014/main" id="{0257C915-E26A-3145-A8F8-AC250B3CFFF6}"/>
                    </a:ext>
                  </a:extLst>
                </p:cNvPr>
                <p:cNvPicPr/>
                <p:nvPr/>
              </p:nvPicPr>
              <p:blipFill>
                <a:blip r:embed="rId70"/>
                <a:stretch>
                  <a:fillRect/>
                </a:stretch>
              </p:blipFill>
              <p:spPr>
                <a:xfrm>
                  <a:off x="3508270" y="2970103"/>
                  <a:ext cx="20160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10" name="Ink 109">
                  <a:extLst>
                    <a:ext uri="{FF2B5EF4-FFF2-40B4-BE49-F238E27FC236}">
                      <a16:creationId xmlns:a16="http://schemas.microsoft.com/office/drawing/2014/main" id="{FE35F1DC-A56E-1947-A8A1-EA97DCC9E1C0}"/>
                    </a:ext>
                  </a:extLst>
                </p14:cNvPr>
                <p14:cNvContentPartPr/>
                <p14:nvPr/>
              </p14:nvContentPartPr>
              <p14:xfrm>
                <a:off x="3773230" y="2905303"/>
                <a:ext cx="18000" cy="237600"/>
              </p14:xfrm>
            </p:contentPart>
          </mc:Choice>
          <mc:Fallback>
            <p:pic>
              <p:nvPicPr>
                <p:cNvPr id="110" name="Ink 109">
                  <a:extLst>
                    <a:ext uri="{FF2B5EF4-FFF2-40B4-BE49-F238E27FC236}">
                      <a16:creationId xmlns:a16="http://schemas.microsoft.com/office/drawing/2014/main" id="{FE35F1DC-A56E-1947-A8A1-EA97DCC9E1C0}"/>
                    </a:ext>
                  </a:extLst>
                </p:cNvPr>
                <p:cNvPicPr/>
                <p:nvPr/>
              </p:nvPicPr>
              <p:blipFill>
                <a:blip r:embed="rId72"/>
                <a:stretch>
                  <a:fillRect/>
                </a:stretch>
              </p:blipFill>
              <p:spPr>
                <a:xfrm>
                  <a:off x="3742630" y="2874703"/>
                  <a:ext cx="7920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11" name="Ink 110">
                  <a:extLst>
                    <a:ext uri="{FF2B5EF4-FFF2-40B4-BE49-F238E27FC236}">
                      <a16:creationId xmlns:a16="http://schemas.microsoft.com/office/drawing/2014/main" id="{82D63D3F-8D2E-E24A-9CDE-8355DC680221}"/>
                    </a:ext>
                  </a:extLst>
                </p14:cNvPr>
                <p14:cNvContentPartPr/>
                <p14:nvPr/>
              </p14:nvContentPartPr>
              <p14:xfrm>
                <a:off x="3909670" y="2900983"/>
                <a:ext cx="183960" cy="220680"/>
              </p14:xfrm>
            </p:contentPart>
          </mc:Choice>
          <mc:Fallback>
            <p:pic>
              <p:nvPicPr>
                <p:cNvPr id="111" name="Ink 110">
                  <a:extLst>
                    <a:ext uri="{FF2B5EF4-FFF2-40B4-BE49-F238E27FC236}">
                      <a16:creationId xmlns:a16="http://schemas.microsoft.com/office/drawing/2014/main" id="{82D63D3F-8D2E-E24A-9CDE-8355DC680221}"/>
                    </a:ext>
                  </a:extLst>
                </p:cNvPr>
                <p:cNvPicPr/>
                <p:nvPr/>
              </p:nvPicPr>
              <p:blipFill>
                <a:blip r:embed="rId74"/>
                <a:stretch>
                  <a:fillRect/>
                </a:stretch>
              </p:blipFill>
              <p:spPr>
                <a:xfrm>
                  <a:off x="3879070" y="2870383"/>
                  <a:ext cx="24552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12" name="Ink 111">
                  <a:extLst>
                    <a:ext uri="{FF2B5EF4-FFF2-40B4-BE49-F238E27FC236}">
                      <a16:creationId xmlns:a16="http://schemas.microsoft.com/office/drawing/2014/main" id="{0AD3605E-33F5-0C46-AAAB-959804439DD1}"/>
                    </a:ext>
                  </a:extLst>
                </p14:cNvPr>
                <p14:cNvContentPartPr/>
                <p14:nvPr/>
              </p14:nvContentPartPr>
              <p14:xfrm>
                <a:off x="4291990" y="2920423"/>
                <a:ext cx="133920" cy="33480"/>
              </p14:xfrm>
            </p:contentPart>
          </mc:Choice>
          <mc:Fallback>
            <p:pic>
              <p:nvPicPr>
                <p:cNvPr id="112" name="Ink 111">
                  <a:extLst>
                    <a:ext uri="{FF2B5EF4-FFF2-40B4-BE49-F238E27FC236}">
                      <a16:creationId xmlns:a16="http://schemas.microsoft.com/office/drawing/2014/main" id="{0AD3605E-33F5-0C46-AAAB-959804439DD1}"/>
                    </a:ext>
                  </a:extLst>
                </p:cNvPr>
                <p:cNvPicPr/>
                <p:nvPr/>
              </p:nvPicPr>
              <p:blipFill>
                <a:blip r:embed="rId76"/>
                <a:stretch>
                  <a:fillRect/>
                </a:stretch>
              </p:blipFill>
              <p:spPr>
                <a:xfrm>
                  <a:off x="4261030" y="2889823"/>
                  <a:ext cx="1954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13" name="Ink 112">
                  <a:extLst>
                    <a:ext uri="{FF2B5EF4-FFF2-40B4-BE49-F238E27FC236}">
                      <a16:creationId xmlns:a16="http://schemas.microsoft.com/office/drawing/2014/main" id="{9A36600F-9BFE-264E-AAEE-2BC38F10CB4F}"/>
                    </a:ext>
                  </a:extLst>
                </p14:cNvPr>
                <p14:cNvContentPartPr/>
                <p14:nvPr/>
              </p14:nvContentPartPr>
              <p14:xfrm>
                <a:off x="4313950" y="3079543"/>
                <a:ext cx="118800" cy="47520"/>
              </p14:xfrm>
            </p:contentPart>
          </mc:Choice>
          <mc:Fallback>
            <p:pic>
              <p:nvPicPr>
                <p:cNvPr id="113" name="Ink 112">
                  <a:extLst>
                    <a:ext uri="{FF2B5EF4-FFF2-40B4-BE49-F238E27FC236}">
                      <a16:creationId xmlns:a16="http://schemas.microsoft.com/office/drawing/2014/main" id="{9A36600F-9BFE-264E-AAEE-2BC38F10CB4F}"/>
                    </a:ext>
                  </a:extLst>
                </p:cNvPr>
                <p:cNvPicPr/>
                <p:nvPr/>
              </p:nvPicPr>
              <p:blipFill>
                <a:blip r:embed="rId78"/>
                <a:stretch>
                  <a:fillRect/>
                </a:stretch>
              </p:blipFill>
              <p:spPr>
                <a:xfrm>
                  <a:off x="4283350" y="3048943"/>
                  <a:ext cx="18000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14" name="Ink 113">
                  <a:extLst>
                    <a:ext uri="{FF2B5EF4-FFF2-40B4-BE49-F238E27FC236}">
                      <a16:creationId xmlns:a16="http://schemas.microsoft.com/office/drawing/2014/main" id="{BE1BE881-401E-1645-B3CB-153E453525F5}"/>
                    </a:ext>
                  </a:extLst>
                </p14:cNvPr>
                <p14:cNvContentPartPr/>
                <p14:nvPr/>
              </p14:nvContentPartPr>
              <p14:xfrm>
                <a:off x="4634350" y="2758783"/>
                <a:ext cx="208440" cy="327600"/>
              </p14:xfrm>
            </p:contentPart>
          </mc:Choice>
          <mc:Fallback>
            <p:pic>
              <p:nvPicPr>
                <p:cNvPr id="114" name="Ink 113">
                  <a:extLst>
                    <a:ext uri="{FF2B5EF4-FFF2-40B4-BE49-F238E27FC236}">
                      <a16:creationId xmlns:a16="http://schemas.microsoft.com/office/drawing/2014/main" id="{BE1BE881-401E-1645-B3CB-153E453525F5}"/>
                    </a:ext>
                  </a:extLst>
                </p:cNvPr>
                <p:cNvPicPr/>
                <p:nvPr/>
              </p:nvPicPr>
              <p:blipFill>
                <a:blip r:embed="rId80"/>
                <a:stretch>
                  <a:fillRect/>
                </a:stretch>
              </p:blipFill>
              <p:spPr>
                <a:xfrm>
                  <a:off x="4603390" y="2728183"/>
                  <a:ext cx="26964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15" name="Ink 114">
                  <a:extLst>
                    <a:ext uri="{FF2B5EF4-FFF2-40B4-BE49-F238E27FC236}">
                      <a16:creationId xmlns:a16="http://schemas.microsoft.com/office/drawing/2014/main" id="{CD41DDB5-24A8-2247-BBFB-8B64329050FB}"/>
                    </a:ext>
                  </a:extLst>
                </p14:cNvPr>
                <p14:cNvContentPartPr/>
                <p14:nvPr/>
              </p14:nvContentPartPr>
              <p14:xfrm>
                <a:off x="4954390" y="2769223"/>
                <a:ext cx="111960" cy="341640"/>
              </p14:xfrm>
            </p:contentPart>
          </mc:Choice>
          <mc:Fallback>
            <p:pic>
              <p:nvPicPr>
                <p:cNvPr id="115" name="Ink 114">
                  <a:extLst>
                    <a:ext uri="{FF2B5EF4-FFF2-40B4-BE49-F238E27FC236}">
                      <a16:creationId xmlns:a16="http://schemas.microsoft.com/office/drawing/2014/main" id="{CD41DDB5-24A8-2247-BBFB-8B64329050FB}"/>
                    </a:ext>
                  </a:extLst>
                </p:cNvPr>
                <p:cNvPicPr/>
                <p:nvPr/>
              </p:nvPicPr>
              <p:blipFill>
                <a:blip r:embed="rId82"/>
                <a:stretch>
                  <a:fillRect/>
                </a:stretch>
              </p:blipFill>
              <p:spPr>
                <a:xfrm>
                  <a:off x="4923790" y="2738623"/>
                  <a:ext cx="17316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67" name="Ink 66">
                  <a:extLst>
                    <a:ext uri="{FF2B5EF4-FFF2-40B4-BE49-F238E27FC236}">
                      <a16:creationId xmlns:a16="http://schemas.microsoft.com/office/drawing/2014/main" id="{F8554648-F93F-1244-B536-6BB3C7C5F07B}"/>
                    </a:ext>
                  </a:extLst>
                </p14:cNvPr>
                <p14:cNvContentPartPr/>
                <p14:nvPr/>
              </p14:nvContentPartPr>
              <p14:xfrm>
                <a:off x="1184830" y="2601463"/>
                <a:ext cx="42120" cy="334800"/>
              </p14:xfrm>
            </p:contentPart>
          </mc:Choice>
          <mc:Fallback>
            <p:pic>
              <p:nvPicPr>
                <p:cNvPr id="67" name="Ink 66">
                  <a:extLst>
                    <a:ext uri="{FF2B5EF4-FFF2-40B4-BE49-F238E27FC236}">
                      <a16:creationId xmlns:a16="http://schemas.microsoft.com/office/drawing/2014/main" id="{F8554648-F93F-1244-B536-6BB3C7C5F07B}"/>
                    </a:ext>
                  </a:extLst>
                </p:cNvPr>
                <p:cNvPicPr/>
                <p:nvPr/>
              </p:nvPicPr>
              <p:blipFill>
                <a:blip r:embed="rId84"/>
                <a:stretch>
                  <a:fillRect/>
                </a:stretch>
              </p:blipFill>
              <p:spPr>
                <a:xfrm>
                  <a:off x="1153870" y="2570863"/>
                  <a:ext cx="103320" cy="3963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8" name="Ink 67">
                  <a:extLst>
                    <a:ext uri="{FF2B5EF4-FFF2-40B4-BE49-F238E27FC236}">
                      <a16:creationId xmlns:a16="http://schemas.microsoft.com/office/drawing/2014/main" id="{4A40B257-14ED-FA40-90B2-2586D8204DF3}"/>
                    </a:ext>
                  </a:extLst>
                </p14:cNvPr>
                <p14:cNvContentPartPr/>
                <p14:nvPr/>
              </p14:nvContentPartPr>
              <p14:xfrm>
                <a:off x="1327750" y="2614783"/>
                <a:ext cx="256680" cy="394560"/>
              </p14:xfrm>
            </p:contentPart>
          </mc:Choice>
          <mc:Fallback>
            <p:pic>
              <p:nvPicPr>
                <p:cNvPr id="68" name="Ink 67">
                  <a:extLst>
                    <a:ext uri="{FF2B5EF4-FFF2-40B4-BE49-F238E27FC236}">
                      <a16:creationId xmlns:a16="http://schemas.microsoft.com/office/drawing/2014/main" id="{4A40B257-14ED-FA40-90B2-2586D8204DF3}"/>
                    </a:ext>
                  </a:extLst>
                </p:cNvPr>
                <p:cNvPicPr/>
                <p:nvPr/>
              </p:nvPicPr>
              <p:blipFill>
                <a:blip r:embed="rId86"/>
                <a:stretch>
                  <a:fillRect/>
                </a:stretch>
              </p:blipFill>
              <p:spPr>
                <a:xfrm>
                  <a:off x="1296790" y="2584183"/>
                  <a:ext cx="318240" cy="4561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9" name="Ink 68">
                  <a:extLst>
                    <a:ext uri="{FF2B5EF4-FFF2-40B4-BE49-F238E27FC236}">
                      <a16:creationId xmlns:a16="http://schemas.microsoft.com/office/drawing/2014/main" id="{C1DA8CFC-BF1E-4448-AED8-AFAB86566206}"/>
                    </a:ext>
                  </a:extLst>
                </p14:cNvPr>
                <p14:cNvContentPartPr/>
                <p14:nvPr/>
              </p14:nvContentPartPr>
              <p14:xfrm>
                <a:off x="1724470" y="2551423"/>
                <a:ext cx="240120" cy="396000"/>
              </p14:xfrm>
            </p:contentPart>
          </mc:Choice>
          <mc:Fallback>
            <p:pic>
              <p:nvPicPr>
                <p:cNvPr id="69" name="Ink 68">
                  <a:extLst>
                    <a:ext uri="{FF2B5EF4-FFF2-40B4-BE49-F238E27FC236}">
                      <a16:creationId xmlns:a16="http://schemas.microsoft.com/office/drawing/2014/main" id="{C1DA8CFC-BF1E-4448-AED8-AFAB86566206}"/>
                    </a:ext>
                  </a:extLst>
                </p:cNvPr>
                <p:cNvPicPr/>
                <p:nvPr/>
              </p:nvPicPr>
              <p:blipFill>
                <a:blip r:embed="rId88"/>
                <a:stretch>
                  <a:fillRect/>
                </a:stretch>
              </p:blipFill>
              <p:spPr>
                <a:xfrm>
                  <a:off x="1693870" y="2520823"/>
                  <a:ext cx="301680" cy="4572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70" name="Ink 69">
                  <a:extLst>
                    <a:ext uri="{FF2B5EF4-FFF2-40B4-BE49-F238E27FC236}">
                      <a16:creationId xmlns:a16="http://schemas.microsoft.com/office/drawing/2014/main" id="{8D1F0943-6EE8-9D46-8467-DA3DA694DDE0}"/>
                    </a:ext>
                  </a:extLst>
                </p14:cNvPr>
                <p14:cNvContentPartPr/>
                <p14:nvPr/>
              </p14:nvContentPartPr>
              <p14:xfrm>
                <a:off x="2175190" y="2556823"/>
                <a:ext cx="200160" cy="38160"/>
              </p14:xfrm>
            </p:contentPart>
          </mc:Choice>
          <mc:Fallback>
            <p:pic>
              <p:nvPicPr>
                <p:cNvPr id="70" name="Ink 69">
                  <a:extLst>
                    <a:ext uri="{FF2B5EF4-FFF2-40B4-BE49-F238E27FC236}">
                      <a16:creationId xmlns:a16="http://schemas.microsoft.com/office/drawing/2014/main" id="{8D1F0943-6EE8-9D46-8467-DA3DA694DDE0}"/>
                    </a:ext>
                  </a:extLst>
                </p:cNvPr>
                <p:cNvPicPr/>
                <p:nvPr/>
              </p:nvPicPr>
              <p:blipFill>
                <a:blip r:embed="rId90"/>
                <a:stretch>
                  <a:fillRect/>
                </a:stretch>
              </p:blipFill>
              <p:spPr>
                <a:xfrm>
                  <a:off x="2144590" y="2526223"/>
                  <a:ext cx="26172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1" name="Ink 70">
                  <a:extLst>
                    <a:ext uri="{FF2B5EF4-FFF2-40B4-BE49-F238E27FC236}">
                      <a16:creationId xmlns:a16="http://schemas.microsoft.com/office/drawing/2014/main" id="{BC2FBED4-329E-EB40-A339-927F750C3528}"/>
                    </a:ext>
                  </a:extLst>
                </p14:cNvPr>
                <p14:cNvContentPartPr/>
                <p14:nvPr/>
              </p14:nvContentPartPr>
              <p14:xfrm>
                <a:off x="2166910" y="2768143"/>
                <a:ext cx="186840" cy="39600"/>
              </p14:xfrm>
            </p:contentPart>
          </mc:Choice>
          <mc:Fallback>
            <p:pic>
              <p:nvPicPr>
                <p:cNvPr id="71" name="Ink 70">
                  <a:extLst>
                    <a:ext uri="{FF2B5EF4-FFF2-40B4-BE49-F238E27FC236}">
                      <a16:creationId xmlns:a16="http://schemas.microsoft.com/office/drawing/2014/main" id="{BC2FBED4-329E-EB40-A339-927F750C3528}"/>
                    </a:ext>
                  </a:extLst>
                </p:cNvPr>
                <p:cNvPicPr/>
                <p:nvPr/>
              </p:nvPicPr>
              <p:blipFill>
                <a:blip r:embed="rId92"/>
                <a:stretch>
                  <a:fillRect/>
                </a:stretch>
              </p:blipFill>
              <p:spPr>
                <a:xfrm>
                  <a:off x="2135950" y="2737543"/>
                  <a:ext cx="2480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3" name="Ink 72">
                  <a:extLst>
                    <a:ext uri="{FF2B5EF4-FFF2-40B4-BE49-F238E27FC236}">
                      <a16:creationId xmlns:a16="http://schemas.microsoft.com/office/drawing/2014/main" id="{FFD6450E-EF48-9546-BDA0-AE4644661B7E}"/>
                    </a:ext>
                  </a:extLst>
                </p14:cNvPr>
                <p14:cNvContentPartPr/>
                <p14:nvPr/>
              </p14:nvContentPartPr>
              <p14:xfrm>
                <a:off x="1167550" y="3132823"/>
                <a:ext cx="15840" cy="5760"/>
              </p14:xfrm>
            </p:contentPart>
          </mc:Choice>
          <mc:Fallback>
            <p:pic>
              <p:nvPicPr>
                <p:cNvPr id="73" name="Ink 72">
                  <a:extLst>
                    <a:ext uri="{FF2B5EF4-FFF2-40B4-BE49-F238E27FC236}">
                      <a16:creationId xmlns:a16="http://schemas.microsoft.com/office/drawing/2014/main" id="{FFD6450E-EF48-9546-BDA0-AE4644661B7E}"/>
                    </a:ext>
                  </a:extLst>
                </p:cNvPr>
                <p:cNvPicPr/>
                <p:nvPr/>
              </p:nvPicPr>
              <p:blipFill>
                <a:blip r:embed="rId94"/>
                <a:stretch>
                  <a:fillRect/>
                </a:stretch>
              </p:blipFill>
              <p:spPr>
                <a:xfrm>
                  <a:off x="1136950" y="3102223"/>
                  <a:ext cx="7740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74" name="Ink 73">
                  <a:extLst>
                    <a:ext uri="{FF2B5EF4-FFF2-40B4-BE49-F238E27FC236}">
                      <a16:creationId xmlns:a16="http://schemas.microsoft.com/office/drawing/2014/main" id="{8C5FF9E8-AC7D-B147-A25A-7763F3B72FCD}"/>
                    </a:ext>
                  </a:extLst>
                </p14:cNvPr>
                <p14:cNvContentPartPr/>
                <p14:nvPr/>
              </p14:nvContentPartPr>
              <p14:xfrm>
                <a:off x="1533670" y="3126343"/>
                <a:ext cx="19800" cy="1800"/>
              </p14:xfrm>
            </p:contentPart>
          </mc:Choice>
          <mc:Fallback>
            <p:pic>
              <p:nvPicPr>
                <p:cNvPr id="74" name="Ink 73">
                  <a:extLst>
                    <a:ext uri="{FF2B5EF4-FFF2-40B4-BE49-F238E27FC236}">
                      <a16:creationId xmlns:a16="http://schemas.microsoft.com/office/drawing/2014/main" id="{8C5FF9E8-AC7D-B147-A25A-7763F3B72FCD}"/>
                    </a:ext>
                  </a:extLst>
                </p:cNvPr>
                <p:cNvPicPr/>
                <p:nvPr/>
              </p:nvPicPr>
              <p:blipFill>
                <a:blip r:embed="rId96"/>
                <a:stretch>
                  <a:fillRect/>
                </a:stretch>
              </p:blipFill>
              <p:spPr>
                <a:xfrm>
                  <a:off x="1503070" y="3095743"/>
                  <a:ext cx="8100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75" name="Ink 74">
                  <a:extLst>
                    <a:ext uri="{FF2B5EF4-FFF2-40B4-BE49-F238E27FC236}">
                      <a16:creationId xmlns:a16="http://schemas.microsoft.com/office/drawing/2014/main" id="{AD9D7739-782B-5047-82EC-668FFBFB4632}"/>
                    </a:ext>
                  </a:extLst>
                </p14:cNvPr>
                <p14:cNvContentPartPr/>
                <p14:nvPr/>
              </p14:nvContentPartPr>
              <p14:xfrm>
                <a:off x="1842190" y="3101143"/>
                <a:ext cx="5400" cy="7200"/>
              </p14:xfrm>
            </p:contentPart>
          </mc:Choice>
          <mc:Fallback>
            <p:pic>
              <p:nvPicPr>
                <p:cNvPr id="75" name="Ink 74">
                  <a:extLst>
                    <a:ext uri="{FF2B5EF4-FFF2-40B4-BE49-F238E27FC236}">
                      <a16:creationId xmlns:a16="http://schemas.microsoft.com/office/drawing/2014/main" id="{AD9D7739-782B-5047-82EC-668FFBFB4632}"/>
                    </a:ext>
                  </a:extLst>
                </p:cNvPr>
                <p:cNvPicPr/>
                <p:nvPr/>
              </p:nvPicPr>
              <p:blipFill>
                <a:blip r:embed="rId98"/>
                <a:stretch>
                  <a:fillRect/>
                </a:stretch>
              </p:blipFill>
              <p:spPr>
                <a:xfrm>
                  <a:off x="1811590" y="3070543"/>
                  <a:ext cx="6696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02" name="Ink 101">
                  <a:extLst>
                    <a:ext uri="{FF2B5EF4-FFF2-40B4-BE49-F238E27FC236}">
                      <a16:creationId xmlns:a16="http://schemas.microsoft.com/office/drawing/2014/main" id="{E384B7D7-AE5D-8B4C-B2D8-099894EB4874}"/>
                    </a:ext>
                  </a:extLst>
                </p14:cNvPr>
                <p14:cNvContentPartPr/>
                <p14:nvPr/>
              </p14:nvContentPartPr>
              <p14:xfrm>
                <a:off x="1211470" y="3295543"/>
                <a:ext cx="856440" cy="474120"/>
              </p14:xfrm>
            </p:contentPart>
          </mc:Choice>
          <mc:Fallback>
            <p:pic>
              <p:nvPicPr>
                <p:cNvPr id="102" name="Ink 101">
                  <a:extLst>
                    <a:ext uri="{FF2B5EF4-FFF2-40B4-BE49-F238E27FC236}">
                      <a16:creationId xmlns:a16="http://schemas.microsoft.com/office/drawing/2014/main" id="{E384B7D7-AE5D-8B4C-B2D8-099894EB4874}"/>
                    </a:ext>
                  </a:extLst>
                </p:cNvPr>
                <p:cNvPicPr/>
                <p:nvPr/>
              </p:nvPicPr>
              <p:blipFill>
                <a:blip r:embed="rId100"/>
                <a:stretch>
                  <a:fillRect/>
                </a:stretch>
              </p:blipFill>
              <p:spPr>
                <a:xfrm>
                  <a:off x="1180870" y="3264943"/>
                  <a:ext cx="918000" cy="5356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03" name="Ink 102">
                  <a:extLst>
                    <a:ext uri="{FF2B5EF4-FFF2-40B4-BE49-F238E27FC236}">
                      <a16:creationId xmlns:a16="http://schemas.microsoft.com/office/drawing/2014/main" id="{26A79462-536C-114B-BAC4-8E8E590346B9}"/>
                    </a:ext>
                  </a:extLst>
                </p14:cNvPr>
                <p14:cNvContentPartPr/>
                <p14:nvPr/>
              </p14:nvContentPartPr>
              <p14:xfrm>
                <a:off x="2242510" y="3126703"/>
                <a:ext cx="171000" cy="41760"/>
              </p14:xfrm>
            </p:contentPart>
          </mc:Choice>
          <mc:Fallback>
            <p:pic>
              <p:nvPicPr>
                <p:cNvPr id="103" name="Ink 102">
                  <a:extLst>
                    <a:ext uri="{FF2B5EF4-FFF2-40B4-BE49-F238E27FC236}">
                      <a16:creationId xmlns:a16="http://schemas.microsoft.com/office/drawing/2014/main" id="{26A79462-536C-114B-BAC4-8E8E590346B9}"/>
                    </a:ext>
                  </a:extLst>
                </p:cNvPr>
                <p:cNvPicPr/>
                <p:nvPr/>
              </p:nvPicPr>
              <p:blipFill>
                <a:blip r:embed="rId102"/>
                <a:stretch>
                  <a:fillRect/>
                </a:stretch>
              </p:blipFill>
              <p:spPr>
                <a:xfrm>
                  <a:off x="2211910" y="3096103"/>
                  <a:ext cx="23220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04" name="Ink 103">
                  <a:extLst>
                    <a:ext uri="{FF2B5EF4-FFF2-40B4-BE49-F238E27FC236}">
                      <a16:creationId xmlns:a16="http://schemas.microsoft.com/office/drawing/2014/main" id="{67657C75-15D5-8C4D-AD36-F35C80E57B22}"/>
                    </a:ext>
                  </a:extLst>
                </p14:cNvPr>
                <p14:cNvContentPartPr/>
                <p14:nvPr/>
              </p14:nvContentPartPr>
              <p14:xfrm>
                <a:off x="2265550" y="3269983"/>
                <a:ext cx="149400" cy="54720"/>
              </p14:xfrm>
            </p:contentPart>
          </mc:Choice>
          <mc:Fallback>
            <p:pic>
              <p:nvPicPr>
                <p:cNvPr id="104" name="Ink 103">
                  <a:extLst>
                    <a:ext uri="{FF2B5EF4-FFF2-40B4-BE49-F238E27FC236}">
                      <a16:creationId xmlns:a16="http://schemas.microsoft.com/office/drawing/2014/main" id="{67657C75-15D5-8C4D-AD36-F35C80E57B22}"/>
                    </a:ext>
                  </a:extLst>
                </p:cNvPr>
                <p:cNvPicPr/>
                <p:nvPr/>
              </p:nvPicPr>
              <p:blipFill>
                <a:blip r:embed="rId104"/>
                <a:stretch>
                  <a:fillRect/>
                </a:stretch>
              </p:blipFill>
              <p:spPr>
                <a:xfrm>
                  <a:off x="2234950" y="3239383"/>
                  <a:ext cx="21096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17" name="Ink 116">
                  <a:extLst>
                    <a:ext uri="{FF2B5EF4-FFF2-40B4-BE49-F238E27FC236}">
                      <a16:creationId xmlns:a16="http://schemas.microsoft.com/office/drawing/2014/main" id="{89470C9C-956A-F542-A035-53AF4C9CD1E3}"/>
                    </a:ext>
                  </a:extLst>
                </p14:cNvPr>
                <p14:cNvContentPartPr/>
                <p14:nvPr/>
              </p14:nvContentPartPr>
              <p14:xfrm>
                <a:off x="1147750" y="2969743"/>
                <a:ext cx="1089720" cy="223200"/>
              </p14:xfrm>
            </p:contentPart>
          </mc:Choice>
          <mc:Fallback>
            <p:pic>
              <p:nvPicPr>
                <p:cNvPr id="117" name="Ink 116">
                  <a:extLst>
                    <a:ext uri="{FF2B5EF4-FFF2-40B4-BE49-F238E27FC236}">
                      <a16:creationId xmlns:a16="http://schemas.microsoft.com/office/drawing/2014/main" id="{89470C9C-956A-F542-A035-53AF4C9CD1E3}"/>
                    </a:ext>
                  </a:extLst>
                </p:cNvPr>
                <p:cNvPicPr/>
                <p:nvPr/>
              </p:nvPicPr>
              <p:blipFill>
                <a:blip r:embed="rId106"/>
                <a:stretch>
                  <a:fillRect/>
                </a:stretch>
              </p:blipFill>
              <p:spPr>
                <a:xfrm>
                  <a:off x="1116790" y="2939143"/>
                  <a:ext cx="115128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18" name="Ink 117">
                  <a:extLst>
                    <a:ext uri="{FF2B5EF4-FFF2-40B4-BE49-F238E27FC236}">
                      <a16:creationId xmlns:a16="http://schemas.microsoft.com/office/drawing/2014/main" id="{72FF5A12-65AE-FA49-88D5-31DF04910921}"/>
                    </a:ext>
                  </a:extLst>
                </p14:cNvPr>
                <p14:cNvContentPartPr/>
                <p14:nvPr/>
              </p14:nvContentPartPr>
              <p14:xfrm>
                <a:off x="1285270" y="3533143"/>
                <a:ext cx="1106280" cy="352440"/>
              </p14:xfrm>
            </p:contentPart>
          </mc:Choice>
          <mc:Fallback>
            <p:pic>
              <p:nvPicPr>
                <p:cNvPr id="118" name="Ink 117">
                  <a:extLst>
                    <a:ext uri="{FF2B5EF4-FFF2-40B4-BE49-F238E27FC236}">
                      <a16:creationId xmlns:a16="http://schemas.microsoft.com/office/drawing/2014/main" id="{72FF5A12-65AE-FA49-88D5-31DF04910921}"/>
                    </a:ext>
                  </a:extLst>
                </p:cNvPr>
                <p:cNvPicPr/>
                <p:nvPr/>
              </p:nvPicPr>
              <p:blipFill>
                <a:blip r:embed="rId108"/>
                <a:stretch>
                  <a:fillRect/>
                </a:stretch>
              </p:blipFill>
              <p:spPr>
                <a:xfrm>
                  <a:off x="1254310" y="3502543"/>
                  <a:ext cx="1167840" cy="4140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22" name="Ink 121">
                  <a:extLst>
                    <a:ext uri="{FF2B5EF4-FFF2-40B4-BE49-F238E27FC236}">
                      <a16:creationId xmlns:a16="http://schemas.microsoft.com/office/drawing/2014/main" id="{E6A26113-25AA-3B4E-9224-2F6E2A6CD202}"/>
                    </a:ext>
                  </a:extLst>
                </p14:cNvPr>
                <p14:cNvContentPartPr/>
                <p14:nvPr/>
              </p14:nvContentPartPr>
              <p14:xfrm>
                <a:off x="1566070" y="3735463"/>
                <a:ext cx="517680" cy="403200"/>
              </p14:xfrm>
            </p:contentPart>
          </mc:Choice>
          <mc:Fallback>
            <p:pic>
              <p:nvPicPr>
                <p:cNvPr id="122" name="Ink 121">
                  <a:extLst>
                    <a:ext uri="{FF2B5EF4-FFF2-40B4-BE49-F238E27FC236}">
                      <a16:creationId xmlns:a16="http://schemas.microsoft.com/office/drawing/2014/main" id="{E6A26113-25AA-3B4E-9224-2F6E2A6CD202}"/>
                    </a:ext>
                  </a:extLst>
                </p:cNvPr>
                <p:cNvPicPr/>
                <p:nvPr/>
              </p:nvPicPr>
              <p:blipFill>
                <a:blip r:embed="rId110"/>
                <a:stretch>
                  <a:fillRect/>
                </a:stretch>
              </p:blipFill>
              <p:spPr>
                <a:xfrm>
                  <a:off x="1535470" y="3704863"/>
                  <a:ext cx="578880" cy="4647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23" name="Ink 122">
                  <a:extLst>
                    <a:ext uri="{FF2B5EF4-FFF2-40B4-BE49-F238E27FC236}">
                      <a16:creationId xmlns:a16="http://schemas.microsoft.com/office/drawing/2014/main" id="{23533191-B677-DC45-A238-80E9F7DE9512}"/>
                    </a:ext>
                  </a:extLst>
                </p14:cNvPr>
                <p14:cNvContentPartPr/>
                <p14:nvPr/>
              </p14:nvContentPartPr>
              <p14:xfrm>
                <a:off x="1683070" y="3830143"/>
                <a:ext cx="438120" cy="138240"/>
              </p14:xfrm>
            </p:contentPart>
          </mc:Choice>
          <mc:Fallback>
            <p:pic>
              <p:nvPicPr>
                <p:cNvPr id="123" name="Ink 122">
                  <a:extLst>
                    <a:ext uri="{FF2B5EF4-FFF2-40B4-BE49-F238E27FC236}">
                      <a16:creationId xmlns:a16="http://schemas.microsoft.com/office/drawing/2014/main" id="{23533191-B677-DC45-A238-80E9F7DE9512}"/>
                    </a:ext>
                  </a:extLst>
                </p:cNvPr>
                <p:cNvPicPr/>
                <p:nvPr/>
              </p:nvPicPr>
              <p:blipFill>
                <a:blip r:embed="rId112"/>
                <a:stretch>
                  <a:fillRect/>
                </a:stretch>
              </p:blipFill>
              <p:spPr>
                <a:xfrm>
                  <a:off x="1652470" y="3799543"/>
                  <a:ext cx="49968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33" name="Ink 132">
                  <a:extLst>
                    <a:ext uri="{FF2B5EF4-FFF2-40B4-BE49-F238E27FC236}">
                      <a16:creationId xmlns:a16="http://schemas.microsoft.com/office/drawing/2014/main" id="{67D041B8-77EF-ED45-82EB-0B6CD26FE951}"/>
                    </a:ext>
                  </a:extLst>
                </p14:cNvPr>
                <p14:cNvContentPartPr/>
                <p14:nvPr/>
              </p14:nvContentPartPr>
              <p14:xfrm>
                <a:off x="5831350" y="3545383"/>
                <a:ext cx="713520" cy="278280"/>
              </p14:xfrm>
            </p:contentPart>
          </mc:Choice>
          <mc:Fallback>
            <p:pic>
              <p:nvPicPr>
                <p:cNvPr id="133" name="Ink 132">
                  <a:extLst>
                    <a:ext uri="{FF2B5EF4-FFF2-40B4-BE49-F238E27FC236}">
                      <a16:creationId xmlns:a16="http://schemas.microsoft.com/office/drawing/2014/main" id="{67D041B8-77EF-ED45-82EB-0B6CD26FE951}"/>
                    </a:ext>
                  </a:extLst>
                </p:cNvPr>
                <p:cNvPicPr/>
                <p:nvPr/>
              </p:nvPicPr>
              <p:blipFill>
                <a:blip r:embed="rId114"/>
                <a:stretch>
                  <a:fillRect/>
                </a:stretch>
              </p:blipFill>
              <p:spPr>
                <a:xfrm>
                  <a:off x="5800750" y="3514783"/>
                  <a:ext cx="77472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34" name="Ink 133">
                  <a:extLst>
                    <a:ext uri="{FF2B5EF4-FFF2-40B4-BE49-F238E27FC236}">
                      <a16:creationId xmlns:a16="http://schemas.microsoft.com/office/drawing/2014/main" id="{25D362F6-68CE-0C45-B2A3-F869750D8210}"/>
                    </a:ext>
                  </a:extLst>
                </p14:cNvPr>
                <p14:cNvContentPartPr/>
                <p14:nvPr/>
              </p14:nvContentPartPr>
              <p14:xfrm>
                <a:off x="5757550" y="3552223"/>
                <a:ext cx="1337760" cy="425880"/>
              </p14:xfrm>
            </p:contentPart>
          </mc:Choice>
          <mc:Fallback>
            <p:pic>
              <p:nvPicPr>
                <p:cNvPr id="134" name="Ink 133">
                  <a:extLst>
                    <a:ext uri="{FF2B5EF4-FFF2-40B4-BE49-F238E27FC236}">
                      <a16:creationId xmlns:a16="http://schemas.microsoft.com/office/drawing/2014/main" id="{25D362F6-68CE-0C45-B2A3-F869750D8210}"/>
                    </a:ext>
                  </a:extLst>
                </p:cNvPr>
                <p:cNvPicPr/>
                <p:nvPr/>
              </p:nvPicPr>
              <p:blipFill>
                <a:blip r:embed="rId116"/>
                <a:stretch>
                  <a:fillRect/>
                </a:stretch>
              </p:blipFill>
              <p:spPr>
                <a:xfrm>
                  <a:off x="5726950" y="3521623"/>
                  <a:ext cx="1398960" cy="4874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35" name="Ink 134">
                  <a:extLst>
                    <a:ext uri="{FF2B5EF4-FFF2-40B4-BE49-F238E27FC236}">
                      <a16:creationId xmlns:a16="http://schemas.microsoft.com/office/drawing/2014/main" id="{02B3E38D-B7AC-8F48-80A2-C1F54ABEBF01}"/>
                    </a:ext>
                  </a:extLst>
                </p14:cNvPr>
                <p14:cNvContentPartPr/>
                <p14:nvPr/>
              </p14:nvContentPartPr>
              <p14:xfrm>
                <a:off x="5683030" y="3791983"/>
                <a:ext cx="1361520" cy="515160"/>
              </p14:xfrm>
            </p:contentPart>
          </mc:Choice>
          <mc:Fallback>
            <p:pic>
              <p:nvPicPr>
                <p:cNvPr id="135" name="Ink 134">
                  <a:extLst>
                    <a:ext uri="{FF2B5EF4-FFF2-40B4-BE49-F238E27FC236}">
                      <a16:creationId xmlns:a16="http://schemas.microsoft.com/office/drawing/2014/main" id="{02B3E38D-B7AC-8F48-80A2-C1F54ABEBF01}"/>
                    </a:ext>
                  </a:extLst>
                </p:cNvPr>
                <p:cNvPicPr/>
                <p:nvPr/>
              </p:nvPicPr>
              <p:blipFill>
                <a:blip r:embed="rId118"/>
                <a:stretch>
                  <a:fillRect/>
                </a:stretch>
              </p:blipFill>
              <p:spPr>
                <a:xfrm>
                  <a:off x="5652070" y="3761023"/>
                  <a:ext cx="1423080" cy="5767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36" name="Ink 135">
                  <a:extLst>
                    <a:ext uri="{FF2B5EF4-FFF2-40B4-BE49-F238E27FC236}">
                      <a16:creationId xmlns:a16="http://schemas.microsoft.com/office/drawing/2014/main" id="{33A7E3D3-AF8D-6643-82D2-7D2895F1E701}"/>
                    </a:ext>
                  </a:extLst>
                </p14:cNvPr>
                <p14:cNvContentPartPr/>
                <p14:nvPr/>
              </p14:nvContentPartPr>
              <p14:xfrm>
                <a:off x="5939710" y="3894583"/>
                <a:ext cx="1409400" cy="461880"/>
              </p14:xfrm>
            </p:contentPart>
          </mc:Choice>
          <mc:Fallback>
            <p:pic>
              <p:nvPicPr>
                <p:cNvPr id="136" name="Ink 135">
                  <a:extLst>
                    <a:ext uri="{FF2B5EF4-FFF2-40B4-BE49-F238E27FC236}">
                      <a16:creationId xmlns:a16="http://schemas.microsoft.com/office/drawing/2014/main" id="{33A7E3D3-AF8D-6643-82D2-7D2895F1E701}"/>
                    </a:ext>
                  </a:extLst>
                </p:cNvPr>
                <p:cNvPicPr/>
                <p:nvPr/>
              </p:nvPicPr>
              <p:blipFill>
                <a:blip r:embed="rId120"/>
                <a:stretch>
                  <a:fillRect/>
                </a:stretch>
              </p:blipFill>
              <p:spPr>
                <a:xfrm>
                  <a:off x="5909110" y="3863983"/>
                  <a:ext cx="1470960" cy="5230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37" name="Ink 136">
                  <a:extLst>
                    <a:ext uri="{FF2B5EF4-FFF2-40B4-BE49-F238E27FC236}">
                      <a16:creationId xmlns:a16="http://schemas.microsoft.com/office/drawing/2014/main" id="{2EC093DE-A806-DF4E-B6F1-FCA6F71E9E9F}"/>
                    </a:ext>
                  </a:extLst>
                </p14:cNvPr>
                <p14:cNvContentPartPr/>
                <p14:nvPr/>
              </p14:nvContentPartPr>
              <p14:xfrm>
                <a:off x="6311230" y="4088263"/>
                <a:ext cx="1106280" cy="351720"/>
              </p14:xfrm>
            </p:contentPart>
          </mc:Choice>
          <mc:Fallback>
            <p:pic>
              <p:nvPicPr>
                <p:cNvPr id="137" name="Ink 136">
                  <a:extLst>
                    <a:ext uri="{FF2B5EF4-FFF2-40B4-BE49-F238E27FC236}">
                      <a16:creationId xmlns:a16="http://schemas.microsoft.com/office/drawing/2014/main" id="{2EC093DE-A806-DF4E-B6F1-FCA6F71E9E9F}"/>
                    </a:ext>
                  </a:extLst>
                </p:cNvPr>
                <p:cNvPicPr/>
                <p:nvPr/>
              </p:nvPicPr>
              <p:blipFill>
                <a:blip r:embed="rId122"/>
                <a:stretch>
                  <a:fillRect/>
                </a:stretch>
              </p:blipFill>
              <p:spPr>
                <a:xfrm>
                  <a:off x="6280630" y="4057663"/>
                  <a:ext cx="116748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39" name="Ink 138">
                  <a:extLst>
                    <a:ext uri="{FF2B5EF4-FFF2-40B4-BE49-F238E27FC236}">
                      <a16:creationId xmlns:a16="http://schemas.microsoft.com/office/drawing/2014/main" id="{30AFB5CF-31D5-1448-B106-D44D4EBE7915}"/>
                    </a:ext>
                  </a:extLst>
                </p14:cNvPr>
                <p14:cNvContentPartPr/>
                <p14:nvPr/>
              </p14:nvContentPartPr>
              <p14:xfrm>
                <a:off x="4123510" y="4724743"/>
                <a:ext cx="1669320" cy="34920"/>
              </p14:xfrm>
            </p:contentPart>
          </mc:Choice>
          <mc:Fallback>
            <p:pic>
              <p:nvPicPr>
                <p:cNvPr id="139" name="Ink 138">
                  <a:extLst>
                    <a:ext uri="{FF2B5EF4-FFF2-40B4-BE49-F238E27FC236}">
                      <a16:creationId xmlns:a16="http://schemas.microsoft.com/office/drawing/2014/main" id="{30AFB5CF-31D5-1448-B106-D44D4EBE7915}"/>
                    </a:ext>
                  </a:extLst>
                </p:cNvPr>
                <p:cNvPicPr/>
                <p:nvPr/>
              </p:nvPicPr>
              <p:blipFill>
                <a:blip r:embed="rId124"/>
                <a:stretch>
                  <a:fillRect/>
                </a:stretch>
              </p:blipFill>
              <p:spPr>
                <a:xfrm>
                  <a:off x="4092910" y="4694143"/>
                  <a:ext cx="173052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40" name="Ink 139">
                  <a:extLst>
                    <a:ext uri="{FF2B5EF4-FFF2-40B4-BE49-F238E27FC236}">
                      <a16:creationId xmlns:a16="http://schemas.microsoft.com/office/drawing/2014/main" id="{8908010F-A756-6F4E-B6AF-94CB093E2D64}"/>
                    </a:ext>
                  </a:extLst>
                </p14:cNvPr>
                <p14:cNvContentPartPr/>
                <p14:nvPr/>
              </p14:nvContentPartPr>
              <p14:xfrm>
                <a:off x="4007950" y="4622143"/>
                <a:ext cx="243720" cy="302040"/>
              </p14:xfrm>
            </p:contentPart>
          </mc:Choice>
          <mc:Fallback>
            <p:pic>
              <p:nvPicPr>
                <p:cNvPr id="140" name="Ink 139">
                  <a:extLst>
                    <a:ext uri="{FF2B5EF4-FFF2-40B4-BE49-F238E27FC236}">
                      <a16:creationId xmlns:a16="http://schemas.microsoft.com/office/drawing/2014/main" id="{8908010F-A756-6F4E-B6AF-94CB093E2D64}"/>
                    </a:ext>
                  </a:extLst>
                </p:cNvPr>
                <p:cNvPicPr/>
                <p:nvPr/>
              </p:nvPicPr>
              <p:blipFill>
                <a:blip r:embed="rId126"/>
                <a:stretch>
                  <a:fillRect/>
                </a:stretch>
              </p:blipFill>
              <p:spPr>
                <a:xfrm>
                  <a:off x="3977350" y="4591543"/>
                  <a:ext cx="30492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41" name="Ink 140">
                  <a:extLst>
                    <a:ext uri="{FF2B5EF4-FFF2-40B4-BE49-F238E27FC236}">
                      <a16:creationId xmlns:a16="http://schemas.microsoft.com/office/drawing/2014/main" id="{60F1C908-27B3-FF4B-8EBE-B4FC82B5E895}"/>
                    </a:ext>
                  </a:extLst>
                </p14:cNvPr>
                <p14:cNvContentPartPr/>
                <p14:nvPr/>
              </p14:nvContentPartPr>
              <p14:xfrm>
                <a:off x="4482430" y="4506223"/>
                <a:ext cx="215280" cy="189360"/>
              </p14:xfrm>
            </p:contentPart>
          </mc:Choice>
          <mc:Fallback>
            <p:pic>
              <p:nvPicPr>
                <p:cNvPr id="141" name="Ink 140">
                  <a:extLst>
                    <a:ext uri="{FF2B5EF4-FFF2-40B4-BE49-F238E27FC236}">
                      <a16:creationId xmlns:a16="http://schemas.microsoft.com/office/drawing/2014/main" id="{60F1C908-27B3-FF4B-8EBE-B4FC82B5E895}"/>
                    </a:ext>
                  </a:extLst>
                </p:cNvPr>
                <p:cNvPicPr/>
                <p:nvPr/>
              </p:nvPicPr>
              <p:blipFill>
                <a:blip r:embed="rId128"/>
                <a:stretch>
                  <a:fillRect/>
                </a:stretch>
              </p:blipFill>
              <p:spPr>
                <a:xfrm>
                  <a:off x="4451830" y="4475623"/>
                  <a:ext cx="27648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42" name="Ink 141">
                  <a:extLst>
                    <a:ext uri="{FF2B5EF4-FFF2-40B4-BE49-F238E27FC236}">
                      <a16:creationId xmlns:a16="http://schemas.microsoft.com/office/drawing/2014/main" id="{834158FB-B9C9-4440-A749-C7E795522D36}"/>
                    </a:ext>
                  </a:extLst>
                </p14:cNvPr>
                <p14:cNvContentPartPr/>
                <p14:nvPr/>
              </p14:nvContentPartPr>
              <p14:xfrm>
                <a:off x="4747750" y="4464103"/>
                <a:ext cx="83160" cy="188640"/>
              </p14:xfrm>
            </p:contentPart>
          </mc:Choice>
          <mc:Fallback>
            <p:pic>
              <p:nvPicPr>
                <p:cNvPr id="142" name="Ink 141">
                  <a:extLst>
                    <a:ext uri="{FF2B5EF4-FFF2-40B4-BE49-F238E27FC236}">
                      <a16:creationId xmlns:a16="http://schemas.microsoft.com/office/drawing/2014/main" id="{834158FB-B9C9-4440-A749-C7E795522D36}"/>
                    </a:ext>
                  </a:extLst>
                </p:cNvPr>
                <p:cNvPicPr/>
                <p:nvPr/>
              </p:nvPicPr>
              <p:blipFill>
                <a:blip r:embed="rId130"/>
                <a:stretch>
                  <a:fillRect/>
                </a:stretch>
              </p:blipFill>
              <p:spPr>
                <a:xfrm>
                  <a:off x="4717150" y="4433143"/>
                  <a:ext cx="14436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43" name="Ink 142">
                  <a:extLst>
                    <a:ext uri="{FF2B5EF4-FFF2-40B4-BE49-F238E27FC236}">
                      <a16:creationId xmlns:a16="http://schemas.microsoft.com/office/drawing/2014/main" id="{E37E1B26-F8AF-984B-BD92-403255B7E02C}"/>
                    </a:ext>
                  </a:extLst>
                </p14:cNvPr>
                <p14:cNvContentPartPr/>
                <p14:nvPr/>
              </p14:nvContentPartPr>
              <p14:xfrm>
                <a:off x="4758190" y="4405423"/>
                <a:ext cx="131400" cy="38160"/>
              </p14:xfrm>
            </p:contentPart>
          </mc:Choice>
          <mc:Fallback>
            <p:pic>
              <p:nvPicPr>
                <p:cNvPr id="143" name="Ink 142">
                  <a:extLst>
                    <a:ext uri="{FF2B5EF4-FFF2-40B4-BE49-F238E27FC236}">
                      <a16:creationId xmlns:a16="http://schemas.microsoft.com/office/drawing/2014/main" id="{E37E1B26-F8AF-984B-BD92-403255B7E02C}"/>
                    </a:ext>
                  </a:extLst>
                </p:cNvPr>
                <p:cNvPicPr/>
                <p:nvPr/>
              </p:nvPicPr>
              <p:blipFill>
                <a:blip r:embed="rId132"/>
                <a:stretch>
                  <a:fillRect/>
                </a:stretch>
              </p:blipFill>
              <p:spPr>
                <a:xfrm>
                  <a:off x="4727590" y="4374463"/>
                  <a:ext cx="1926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44" name="Ink 143">
                  <a:extLst>
                    <a:ext uri="{FF2B5EF4-FFF2-40B4-BE49-F238E27FC236}">
                      <a16:creationId xmlns:a16="http://schemas.microsoft.com/office/drawing/2014/main" id="{ACEA1292-ED45-0C4A-9186-F018A40BD9F6}"/>
                    </a:ext>
                  </a:extLst>
                </p14:cNvPr>
                <p14:cNvContentPartPr/>
                <p14:nvPr/>
              </p14:nvContentPartPr>
              <p14:xfrm>
                <a:off x="5104510" y="4226143"/>
                <a:ext cx="74520" cy="313920"/>
              </p14:xfrm>
            </p:contentPart>
          </mc:Choice>
          <mc:Fallback>
            <p:pic>
              <p:nvPicPr>
                <p:cNvPr id="144" name="Ink 143">
                  <a:extLst>
                    <a:ext uri="{FF2B5EF4-FFF2-40B4-BE49-F238E27FC236}">
                      <a16:creationId xmlns:a16="http://schemas.microsoft.com/office/drawing/2014/main" id="{ACEA1292-ED45-0C4A-9186-F018A40BD9F6}"/>
                    </a:ext>
                  </a:extLst>
                </p:cNvPr>
                <p:cNvPicPr/>
                <p:nvPr/>
              </p:nvPicPr>
              <p:blipFill>
                <a:blip r:embed="rId134"/>
                <a:stretch>
                  <a:fillRect/>
                </a:stretch>
              </p:blipFill>
              <p:spPr>
                <a:xfrm>
                  <a:off x="5073910" y="4195543"/>
                  <a:ext cx="13572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45" name="Ink 144">
                  <a:extLst>
                    <a:ext uri="{FF2B5EF4-FFF2-40B4-BE49-F238E27FC236}">
                      <a16:creationId xmlns:a16="http://schemas.microsoft.com/office/drawing/2014/main" id="{D4A8CD0F-53EF-5641-A1BE-21EC7871228B}"/>
                    </a:ext>
                  </a:extLst>
                </p14:cNvPr>
                <p14:cNvContentPartPr/>
                <p14:nvPr/>
              </p14:nvContentPartPr>
              <p14:xfrm>
                <a:off x="5015590" y="4341343"/>
                <a:ext cx="73440" cy="32040"/>
              </p14:xfrm>
            </p:contentPart>
          </mc:Choice>
          <mc:Fallback>
            <p:pic>
              <p:nvPicPr>
                <p:cNvPr id="145" name="Ink 144">
                  <a:extLst>
                    <a:ext uri="{FF2B5EF4-FFF2-40B4-BE49-F238E27FC236}">
                      <a16:creationId xmlns:a16="http://schemas.microsoft.com/office/drawing/2014/main" id="{D4A8CD0F-53EF-5641-A1BE-21EC7871228B}"/>
                    </a:ext>
                  </a:extLst>
                </p:cNvPr>
                <p:cNvPicPr/>
                <p:nvPr/>
              </p:nvPicPr>
              <p:blipFill>
                <a:blip r:embed="rId136"/>
                <a:stretch>
                  <a:fillRect/>
                </a:stretch>
              </p:blipFill>
              <p:spPr>
                <a:xfrm>
                  <a:off x="4984630" y="4310743"/>
                  <a:ext cx="13464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46" name="Ink 145">
                  <a:extLst>
                    <a:ext uri="{FF2B5EF4-FFF2-40B4-BE49-F238E27FC236}">
                      <a16:creationId xmlns:a16="http://schemas.microsoft.com/office/drawing/2014/main" id="{D34670C2-6553-7246-B03D-92325A0E2952}"/>
                    </a:ext>
                  </a:extLst>
                </p14:cNvPr>
                <p14:cNvContentPartPr/>
                <p14:nvPr/>
              </p14:nvContentPartPr>
              <p14:xfrm>
                <a:off x="5273350" y="4423783"/>
                <a:ext cx="22320" cy="52560"/>
              </p14:xfrm>
            </p:contentPart>
          </mc:Choice>
          <mc:Fallback>
            <p:pic>
              <p:nvPicPr>
                <p:cNvPr id="146" name="Ink 145">
                  <a:extLst>
                    <a:ext uri="{FF2B5EF4-FFF2-40B4-BE49-F238E27FC236}">
                      <a16:creationId xmlns:a16="http://schemas.microsoft.com/office/drawing/2014/main" id="{D34670C2-6553-7246-B03D-92325A0E2952}"/>
                    </a:ext>
                  </a:extLst>
                </p:cNvPr>
                <p:cNvPicPr/>
                <p:nvPr/>
              </p:nvPicPr>
              <p:blipFill>
                <a:blip r:embed="rId138"/>
                <a:stretch>
                  <a:fillRect/>
                </a:stretch>
              </p:blipFill>
              <p:spPr>
                <a:xfrm>
                  <a:off x="5242750" y="4393183"/>
                  <a:ext cx="835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47" name="Ink 146">
                  <a:extLst>
                    <a:ext uri="{FF2B5EF4-FFF2-40B4-BE49-F238E27FC236}">
                      <a16:creationId xmlns:a16="http://schemas.microsoft.com/office/drawing/2014/main" id="{DD63EC18-D37E-0741-9550-4B9F9AB2FA73}"/>
                    </a:ext>
                  </a:extLst>
                </p14:cNvPr>
                <p14:cNvContentPartPr/>
                <p14:nvPr/>
              </p14:nvContentPartPr>
              <p14:xfrm>
                <a:off x="5333470" y="4309303"/>
                <a:ext cx="43920" cy="208440"/>
              </p14:xfrm>
            </p:contentPart>
          </mc:Choice>
          <mc:Fallback>
            <p:pic>
              <p:nvPicPr>
                <p:cNvPr id="147" name="Ink 146">
                  <a:extLst>
                    <a:ext uri="{FF2B5EF4-FFF2-40B4-BE49-F238E27FC236}">
                      <a16:creationId xmlns:a16="http://schemas.microsoft.com/office/drawing/2014/main" id="{DD63EC18-D37E-0741-9550-4B9F9AB2FA73}"/>
                    </a:ext>
                  </a:extLst>
                </p:cNvPr>
                <p:cNvPicPr/>
                <p:nvPr/>
              </p:nvPicPr>
              <p:blipFill>
                <a:blip r:embed="rId140"/>
                <a:stretch>
                  <a:fillRect/>
                </a:stretch>
              </p:blipFill>
              <p:spPr>
                <a:xfrm>
                  <a:off x="5302870" y="4278703"/>
                  <a:ext cx="10548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48" name="Ink 147">
                  <a:extLst>
                    <a:ext uri="{FF2B5EF4-FFF2-40B4-BE49-F238E27FC236}">
                      <a16:creationId xmlns:a16="http://schemas.microsoft.com/office/drawing/2014/main" id="{4A37F734-F521-5A43-8FB4-FF1EFF8C6F2C}"/>
                    </a:ext>
                  </a:extLst>
                </p14:cNvPr>
                <p14:cNvContentPartPr/>
                <p14:nvPr/>
              </p14:nvContentPartPr>
              <p14:xfrm>
                <a:off x="5248870" y="4121743"/>
                <a:ext cx="3600" cy="18360"/>
              </p14:xfrm>
            </p:contentPart>
          </mc:Choice>
          <mc:Fallback>
            <p:pic>
              <p:nvPicPr>
                <p:cNvPr id="148" name="Ink 147">
                  <a:extLst>
                    <a:ext uri="{FF2B5EF4-FFF2-40B4-BE49-F238E27FC236}">
                      <a16:creationId xmlns:a16="http://schemas.microsoft.com/office/drawing/2014/main" id="{4A37F734-F521-5A43-8FB4-FF1EFF8C6F2C}"/>
                    </a:ext>
                  </a:extLst>
                </p:cNvPr>
                <p:cNvPicPr/>
                <p:nvPr/>
              </p:nvPicPr>
              <p:blipFill>
                <a:blip r:embed="rId142"/>
                <a:stretch>
                  <a:fillRect/>
                </a:stretch>
              </p:blipFill>
              <p:spPr>
                <a:xfrm>
                  <a:off x="5217910" y="4091143"/>
                  <a:ext cx="648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49" name="Ink 148">
                  <a:extLst>
                    <a:ext uri="{FF2B5EF4-FFF2-40B4-BE49-F238E27FC236}">
                      <a16:creationId xmlns:a16="http://schemas.microsoft.com/office/drawing/2014/main" id="{A26BAFF1-DF3B-B54C-AFE1-44EDC2B09210}"/>
                    </a:ext>
                  </a:extLst>
                </p14:cNvPr>
                <p14:cNvContentPartPr/>
                <p14:nvPr/>
              </p14:nvContentPartPr>
              <p14:xfrm>
                <a:off x="5357230" y="4103743"/>
                <a:ext cx="359280" cy="336600"/>
              </p14:xfrm>
            </p:contentPart>
          </mc:Choice>
          <mc:Fallback>
            <p:pic>
              <p:nvPicPr>
                <p:cNvPr id="149" name="Ink 148">
                  <a:extLst>
                    <a:ext uri="{FF2B5EF4-FFF2-40B4-BE49-F238E27FC236}">
                      <a16:creationId xmlns:a16="http://schemas.microsoft.com/office/drawing/2014/main" id="{A26BAFF1-DF3B-B54C-AFE1-44EDC2B09210}"/>
                    </a:ext>
                  </a:extLst>
                </p:cNvPr>
                <p:cNvPicPr/>
                <p:nvPr/>
              </p:nvPicPr>
              <p:blipFill>
                <a:blip r:embed="rId144"/>
                <a:stretch>
                  <a:fillRect/>
                </a:stretch>
              </p:blipFill>
              <p:spPr>
                <a:xfrm>
                  <a:off x="5326630" y="4072783"/>
                  <a:ext cx="42084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51" name="Ink 150">
                  <a:extLst>
                    <a:ext uri="{FF2B5EF4-FFF2-40B4-BE49-F238E27FC236}">
                      <a16:creationId xmlns:a16="http://schemas.microsoft.com/office/drawing/2014/main" id="{2982565A-7956-C745-B318-8B033B8EE0D9}"/>
                    </a:ext>
                  </a:extLst>
                </p14:cNvPr>
                <p14:cNvContentPartPr/>
                <p14:nvPr/>
              </p14:nvContentPartPr>
              <p14:xfrm>
                <a:off x="4348150" y="4882783"/>
                <a:ext cx="2850120" cy="110880"/>
              </p14:xfrm>
            </p:contentPart>
          </mc:Choice>
          <mc:Fallback>
            <p:pic>
              <p:nvPicPr>
                <p:cNvPr id="151" name="Ink 150">
                  <a:extLst>
                    <a:ext uri="{FF2B5EF4-FFF2-40B4-BE49-F238E27FC236}">
                      <a16:creationId xmlns:a16="http://schemas.microsoft.com/office/drawing/2014/main" id="{2982565A-7956-C745-B318-8B033B8EE0D9}"/>
                    </a:ext>
                  </a:extLst>
                </p:cNvPr>
                <p:cNvPicPr/>
                <p:nvPr/>
              </p:nvPicPr>
              <p:blipFill>
                <a:blip r:embed="rId146"/>
                <a:stretch>
                  <a:fillRect/>
                </a:stretch>
              </p:blipFill>
              <p:spPr>
                <a:xfrm>
                  <a:off x="4317550" y="4852183"/>
                  <a:ext cx="291132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52" name="Ink 151">
                  <a:extLst>
                    <a:ext uri="{FF2B5EF4-FFF2-40B4-BE49-F238E27FC236}">
                      <a16:creationId xmlns:a16="http://schemas.microsoft.com/office/drawing/2014/main" id="{3F82D717-3907-9047-AA20-A7C6A87C222D}"/>
                    </a:ext>
                  </a:extLst>
                </p14:cNvPr>
                <p14:cNvContentPartPr/>
                <p14:nvPr/>
              </p14:nvContentPartPr>
              <p14:xfrm>
                <a:off x="4302790" y="4892503"/>
                <a:ext cx="312120" cy="204480"/>
              </p14:xfrm>
            </p:contentPart>
          </mc:Choice>
          <mc:Fallback>
            <p:pic>
              <p:nvPicPr>
                <p:cNvPr id="152" name="Ink 151">
                  <a:extLst>
                    <a:ext uri="{FF2B5EF4-FFF2-40B4-BE49-F238E27FC236}">
                      <a16:creationId xmlns:a16="http://schemas.microsoft.com/office/drawing/2014/main" id="{3F82D717-3907-9047-AA20-A7C6A87C222D}"/>
                    </a:ext>
                  </a:extLst>
                </p:cNvPr>
                <p:cNvPicPr/>
                <p:nvPr/>
              </p:nvPicPr>
              <p:blipFill>
                <a:blip r:embed="rId148"/>
                <a:stretch>
                  <a:fillRect/>
                </a:stretch>
              </p:blipFill>
              <p:spPr>
                <a:xfrm>
                  <a:off x="4272190" y="4861903"/>
                  <a:ext cx="37332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53" name="Ink 152">
                  <a:extLst>
                    <a:ext uri="{FF2B5EF4-FFF2-40B4-BE49-F238E27FC236}">
                      <a16:creationId xmlns:a16="http://schemas.microsoft.com/office/drawing/2014/main" id="{9461174F-27C0-A640-8914-00E73BE872E1}"/>
                    </a:ext>
                  </a:extLst>
                </p14:cNvPr>
                <p14:cNvContentPartPr/>
                <p14:nvPr/>
              </p14:nvContentPartPr>
              <p14:xfrm>
                <a:off x="5604190" y="4757863"/>
                <a:ext cx="154800" cy="243720"/>
              </p14:xfrm>
            </p:contentPart>
          </mc:Choice>
          <mc:Fallback>
            <p:pic>
              <p:nvPicPr>
                <p:cNvPr id="153" name="Ink 152">
                  <a:extLst>
                    <a:ext uri="{FF2B5EF4-FFF2-40B4-BE49-F238E27FC236}">
                      <a16:creationId xmlns:a16="http://schemas.microsoft.com/office/drawing/2014/main" id="{9461174F-27C0-A640-8914-00E73BE872E1}"/>
                    </a:ext>
                  </a:extLst>
                </p:cNvPr>
                <p:cNvPicPr/>
                <p:nvPr/>
              </p:nvPicPr>
              <p:blipFill>
                <a:blip r:embed="rId150"/>
                <a:stretch>
                  <a:fillRect/>
                </a:stretch>
              </p:blipFill>
              <p:spPr>
                <a:xfrm>
                  <a:off x="5573590" y="4727263"/>
                  <a:ext cx="21636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54" name="Ink 153">
                  <a:extLst>
                    <a:ext uri="{FF2B5EF4-FFF2-40B4-BE49-F238E27FC236}">
                      <a16:creationId xmlns:a16="http://schemas.microsoft.com/office/drawing/2014/main" id="{BF852F64-1D7B-E049-B681-F993A8B1210E}"/>
                    </a:ext>
                  </a:extLst>
                </p14:cNvPr>
                <p14:cNvContentPartPr/>
                <p14:nvPr/>
              </p14:nvContentPartPr>
              <p14:xfrm>
                <a:off x="5904790" y="4789903"/>
                <a:ext cx="70200" cy="164160"/>
              </p14:xfrm>
            </p:contentPart>
          </mc:Choice>
          <mc:Fallback>
            <p:pic>
              <p:nvPicPr>
                <p:cNvPr id="154" name="Ink 153">
                  <a:extLst>
                    <a:ext uri="{FF2B5EF4-FFF2-40B4-BE49-F238E27FC236}">
                      <a16:creationId xmlns:a16="http://schemas.microsoft.com/office/drawing/2014/main" id="{BF852F64-1D7B-E049-B681-F993A8B1210E}"/>
                    </a:ext>
                  </a:extLst>
                </p:cNvPr>
                <p:cNvPicPr/>
                <p:nvPr/>
              </p:nvPicPr>
              <p:blipFill>
                <a:blip r:embed="rId152"/>
                <a:stretch>
                  <a:fillRect/>
                </a:stretch>
              </p:blipFill>
              <p:spPr>
                <a:xfrm>
                  <a:off x="5874190" y="4759303"/>
                  <a:ext cx="1317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55" name="Ink 154">
                  <a:extLst>
                    <a:ext uri="{FF2B5EF4-FFF2-40B4-BE49-F238E27FC236}">
                      <a16:creationId xmlns:a16="http://schemas.microsoft.com/office/drawing/2014/main" id="{E3C6A18D-8F14-C846-94B5-6CD426CE7C91}"/>
                    </a:ext>
                  </a:extLst>
                </p14:cNvPr>
                <p14:cNvContentPartPr/>
                <p14:nvPr/>
              </p14:nvContentPartPr>
              <p14:xfrm>
                <a:off x="5973190" y="4696303"/>
                <a:ext cx="140400" cy="32400"/>
              </p14:xfrm>
            </p:contentPart>
          </mc:Choice>
          <mc:Fallback>
            <p:pic>
              <p:nvPicPr>
                <p:cNvPr id="155" name="Ink 154">
                  <a:extLst>
                    <a:ext uri="{FF2B5EF4-FFF2-40B4-BE49-F238E27FC236}">
                      <a16:creationId xmlns:a16="http://schemas.microsoft.com/office/drawing/2014/main" id="{E3C6A18D-8F14-C846-94B5-6CD426CE7C91}"/>
                    </a:ext>
                  </a:extLst>
                </p:cNvPr>
                <p:cNvPicPr/>
                <p:nvPr/>
              </p:nvPicPr>
              <p:blipFill>
                <a:blip r:embed="rId154"/>
                <a:stretch>
                  <a:fillRect/>
                </a:stretch>
              </p:blipFill>
              <p:spPr>
                <a:xfrm>
                  <a:off x="5942230" y="4665703"/>
                  <a:ext cx="2016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56" name="Ink 155">
                  <a:extLst>
                    <a:ext uri="{FF2B5EF4-FFF2-40B4-BE49-F238E27FC236}">
                      <a16:creationId xmlns:a16="http://schemas.microsoft.com/office/drawing/2014/main" id="{90A3CB48-6B2B-864E-B327-6C460552B79A}"/>
                    </a:ext>
                  </a:extLst>
                </p14:cNvPr>
                <p14:cNvContentPartPr/>
                <p14:nvPr/>
              </p14:nvContentPartPr>
              <p14:xfrm>
                <a:off x="6235630" y="4628983"/>
                <a:ext cx="56160" cy="308520"/>
              </p14:xfrm>
            </p:contentPart>
          </mc:Choice>
          <mc:Fallback>
            <p:pic>
              <p:nvPicPr>
                <p:cNvPr id="156" name="Ink 155">
                  <a:extLst>
                    <a:ext uri="{FF2B5EF4-FFF2-40B4-BE49-F238E27FC236}">
                      <a16:creationId xmlns:a16="http://schemas.microsoft.com/office/drawing/2014/main" id="{90A3CB48-6B2B-864E-B327-6C460552B79A}"/>
                    </a:ext>
                  </a:extLst>
                </p:cNvPr>
                <p:cNvPicPr/>
                <p:nvPr/>
              </p:nvPicPr>
              <p:blipFill>
                <a:blip r:embed="rId156"/>
                <a:stretch>
                  <a:fillRect/>
                </a:stretch>
              </p:blipFill>
              <p:spPr>
                <a:xfrm>
                  <a:off x="6205030" y="4598383"/>
                  <a:ext cx="11772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57" name="Ink 156">
                  <a:extLst>
                    <a:ext uri="{FF2B5EF4-FFF2-40B4-BE49-F238E27FC236}">
                      <a16:creationId xmlns:a16="http://schemas.microsoft.com/office/drawing/2014/main" id="{65320D77-8559-1B44-9AF2-9FAE190AEC08}"/>
                    </a:ext>
                  </a:extLst>
                </p14:cNvPr>
                <p14:cNvContentPartPr/>
                <p14:nvPr/>
              </p14:nvContentPartPr>
              <p14:xfrm>
                <a:off x="6160030" y="4726183"/>
                <a:ext cx="145440" cy="54360"/>
              </p14:xfrm>
            </p:contentPart>
          </mc:Choice>
          <mc:Fallback>
            <p:pic>
              <p:nvPicPr>
                <p:cNvPr id="157" name="Ink 156">
                  <a:extLst>
                    <a:ext uri="{FF2B5EF4-FFF2-40B4-BE49-F238E27FC236}">
                      <a16:creationId xmlns:a16="http://schemas.microsoft.com/office/drawing/2014/main" id="{65320D77-8559-1B44-9AF2-9FAE190AEC08}"/>
                    </a:ext>
                  </a:extLst>
                </p:cNvPr>
                <p:cNvPicPr/>
                <p:nvPr/>
              </p:nvPicPr>
              <p:blipFill>
                <a:blip r:embed="rId158"/>
                <a:stretch>
                  <a:fillRect/>
                </a:stretch>
              </p:blipFill>
              <p:spPr>
                <a:xfrm>
                  <a:off x="6129070" y="4695583"/>
                  <a:ext cx="20664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58" name="Ink 157">
                  <a:extLst>
                    <a:ext uri="{FF2B5EF4-FFF2-40B4-BE49-F238E27FC236}">
                      <a16:creationId xmlns:a16="http://schemas.microsoft.com/office/drawing/2014/main" id="{83BDA630-6AB7-D74B-B6A8-BB00BCBC8BC7}"/>
                    </a:ext>
                  </a:extLst>
                </p14:cNvPr>
                <p14:cNvContentPartPr/>
                <p14:nvPr/>
              </p14:nvContentPartPr>
              <p14:xfrm>
                <a:off x="6498070" y="4817263"/>
                <a:ext cx="3600" cy="18360"/>
              </p14:xfrm>
            </p:contentPart>
          </mc:Choice>
          <mc:Fallback>
            <p:pic>
              <p:nvPicPr>
                <p:cNvPr id="158" name="Ink 157">
                  <a:extLst>
                    <a:ext uri="{FF2B5EF4-FFF2-40B4-BE49-F238E27FC236}">
                      <a16:creationId xmlns:a16="http://schemas.microsoft.com/office/drawing/2014/main" id="{83BDA630-6AB7-D74B-B6A8-BB00BCBC8BC7}"/>
                    </a:ext>
                  </a:extLst>
                </p:cNvPr>
                <p:cNvPicPr/>
                <p:nvPr/>
              </p:nvPicPr>
              <p:blipFill>
                <a:blip r:embed="rId160"/>
                <a:stretch>
                  <a:fillRect/>
                </a:stretch>
              </p:blipFill>
              <p:spPr>
                <a:xfrm>
                  <a:off x="6467470" y="4786663"/>
                  <a:ext cx="648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59" name="Ink 158">
                  <a:extLst>
                    <a:ext uri="{FF2B5EF4-FFF2-40B4-BE49-F238E27FC236}">
                      <a16:creationId xmlns:a16="http://schemas.microsoft.com/office/drawing/2014/main" id="{DCEF30EC-40DA-4C4C-9DE8-15E5C4EF1EC8}"/>
                    </a:ext>
                  </a:extLst>
                </p14:cNvPr>
                <p14:cNvContentPartPr/>
                <p14:nvPr/>
              </p14:nvContentPartPr>
              <p14:xfrm>
                <a:off x="6595270" y="4736623"/>
                <a:ext cx="38880" cy="182520"/>
              </p14:xfrm>
            </p:contentPart>
          </mc:Choice>
          <mc:Fallback>
            <p:pic>
              <p:nvPicPr>
                <p:cNvPr id="159" name="Ink 158">
                  <a:extLst>
                    <a:ext uri="{FF2B5EF4-FFF2-40B4-BE49-F238E27FC236}">
                      <a16:creationId xmlns:a16="http://schemas.microsoft.com/office/drawing/2014/main" id="{DCEF30EC-40DA-4C4C-9DE8-15E5C4EF1EC8}"/>
                    </a:ext>
                  </a:extLst>
                </p:cNvPr>
                <p:cNvPicPr/>
                <p:nvPr/>
              </p:nvPicPr>
              <p:blipFill>
                <a:blip r:embed="rId162"/>
                <a:stretch>
                  <a:fillRect/>
                </a:stretch>
              </p:blipFill>
              <p:spPr>
                <a:xfrm>
                  <a:off x="6564310" y="4706023"/>
                  <a:ext cx="10044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60" name="Ink 159">
                  <a:extLst>
                    <a:ext uri="{FF2B5EF4-FFF2-40B4-BE49-F238E27FC236}">
                      <a16:creationId xmlns:a16="http://schemas.microsoft.com/office/drawing/2014/main" id="{06B9FBB1-DF1C-EE42-A280-1577E88217E4}"/>
                    </a:ext>
                  </a:extLst>
                </p14:cNvPr>
                <p14:cNvContentPartPr/>
                <p14:nvPr/>
              </p14:nvContentPartPr>
              <p14:xfrm>
                <a:off x="6539830" y="4513063"/>
                <a:ext cx="8640" cy="33120"/>
              </p14:xfrm>
            </p:contentPart>
          </mc:Choice>
          <mc:Fallback>
            <p:pic>
              <p:nvPicPr>
                <p:cNvPr id="160" name="Ink 159">
                  <a:extLst>
                    <a:ext uri="{FF2B5EF4-FFF2-40B4-BE49-F238E27FC236}">
                      <a16:creationId xmlns:a16="http://schemas.microsoft.com/office/drawing/2014/main" id="{06B9FBB1-DF1C-EE42-A280-1577E88217E4}"/>
                    </a:ext>
                  </a:extLst>
                </p:cNvPr>
                <p:cNvPicPr/>
                <p:nvPr/>
              </p:nvPicPr>
              <p:blipFill>
                <a:blip r:embed="rId164"/>
                <a:stretch>
                  <a:fillRect/>
                </a:stretch>
              </p:blipFill>
              <p:spPr>
                <a:xfrm>
                  <a:off x="6509230" y="4482463"/>
                  <a:ext cx="698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61" name="Ink 160">
                  <a:extLst>
                    <a:ext uri="{FF2B5EF4-FFF2-40B4-BE49-F238E27FC236}">
                      <a16:creationId xmlns:a16="http://schemas.microsoft.com/office/drawing/2014/main" id="{5F2EC6B2-BA4E-FB41-B9F9-1C45C6CA751F}"/>
                    </a:ext>
                  </a:extLst>
                </p14:cNvPr>
                <p14:cNvContentPartPr/>
                <p14:nvPr/>
              </p14:nvContentPartPr>
              <p14:xfrm>
                <a:off x="6763030" y="4649503"/>
                <a:ext cx="285120" cy="273600"/>
              </p14:xfrm>
            </p:contentPart>
          </mc:Choice>
          <mc:Fallback>
            <p:pic>
              <p:nvPicPr>
                <p:cNvPr id="161" name="Ink 160">
                  <a:extLst>
                    <a:ext uri="{FF2B5EF4-FFF2-40B4-BE49-F238E27FC236}">
                      <a16:creationId xmlns:a16="http://schemas.microsoft.com/office/drawing/2014/main" id="{5F2EC6B2-BA4E-FB41-B9F9-1C45C6CA751F}"/>
                    </a:ext>
                  </a:extLst>
                </p:cNvPr>
                <p:cNvPicPr/>
                <p:nvPr/>
              </p:nvPicPr>
              <p:blipFill>
                <a:blip r:embed="rId166"/>
                <a:stretch>
                  <a:fillRect/>
                </a:stretch>
              </p:blipFill>
              <p:spPr>
                <a:xfrm>
                  <a:off x="6732430" y="4618903"/>
                  <a:ext cx="34668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62" name="Ink 161">
                  <a:extLst>
                    <a:ext uri="{FF2B5EF4-FFF2-40B4-BE49-F238E27FC236}">
                      <a16:creationId xmlns:a16="http://schemas.microsoft.com/office/drawing/2014/main" id="{8B3D4793-A93E-E642-A45B-BDC8C4451883}"/>
                    </a:ext>
                  </a:extLst>
                </p14:cNvPr>
                <p14:cNvContentPartPr/>
                <p14:nvPr/>
              </p14:nvContentPartPr>
              <p14:xfrm>
                <a:off x="5892190" y="2918623"/>
                <a:ext cx="9360" cy="500760"/>
              </p14:xfrm>
            </p:contentPart>
          </mc:Choice>
          <mc:Fallback>
            <p:pic>
              <p:nvPicPr>
                <p:cNvPr id="162" name="Ink 161">
                  <a:extLst>
                    <a:ext uri="{FF2B5EF4-FFF2-40B4-BE49-F238E27FC236}">
                      <a16:creationId xmlns:a16="http://schemas.microsoft.com/office/drawing/2014/main" id="{8B3D4793-A93E-E642-A45B-BDC8C4451883}"/>
                    </a:ext>
                  </a:extLst>
                </p:cNvPr>
                <p:cNvPicPr/>
                <p:nvPr/>
              </p:nvPicPr>
              <p:blipFill>
                <a:blip r:embed="rId168"/>
                <a:stretch>
                  <a:fillRect/>
                </a:stretch>
              </p:blipFill>
              <p:spPr>
                <a:xfrm>
                  <a:off x="5861230" y="2888023"/>
                  <a:ext cx="70560" cy="5623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63" name="Ink 162">
                  <a:extLst>
                    <a:ext uri="{FF2B5EF4-FFF2-40B4-BE49-F238E27FC236}">
                      <a16:creationId xmlns:a16="http://schemas.microsoft.com/office/drawing/2014/main" id="{44277D73-4B2B-5146-8A7F-E1637B6432A8}"/>
                    </a:ext>
                  </a:extLst>
                </p14:cNvPr>
                <p14:cNvContentPartPr/>
                <p14:nvPr/>
              </p14:nvContentPartPr>
              <p14:xfrm>
                <a:off x="5857630" y="3008983"/>
                <a:ext cx="1738440" cy="201240"/>
              </p14:xfrm>
            </p:contentPart>
          </mc:Choice>
          <mc:Fallback>
            <p:pic>
              <p:nvPicPr>
                <p:cNvPr id="163" name="Ink 162">
                  <a:extLst>
                    <a:ext uri="{FF2B5EF4-FFF2-40B4-BE49-F238E27FC236}">
                      <a16:creationId xmlns:a16="http://schemas.microsoft.com/office/drawing/2014/main" id="{44277D73-4B2B-5146-8A7F-E1637B6432A8}"/>
                    </a:ext>
                  </a:extLst>
                </p:cNvPr>
                <p:cNvPicPr/>
                <p:nvPr/>
              </p:nvPicPr>
              <p:blipFill>
                <a:blip r:embed="rId170"/>
                <a:stretch>
                  <a:fillRect/>
                </a:stretch>
              </p:blipFill>
              <p:spPr>
                <a:xfrm>
                  <a:off x="5827030" y="2978023"/>
                  <a:ext cx="179964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64" name="Ink 163">
                  <a:extLst>
                    <a:ext uri="{FF2B5EF4-FFF2-40B4-BE49-F238E27FC236}">
                      <a16:creationId xmlns:a16="http://schemas.microsoft.com/office/drawing/2014/main" id="{3FBC0D6A-00AA-0948-8FD4-EAA205345846}"/>
                    </a:ext>
                  </a:extLst>
                </p14:cNvPr>
                <p14:cNvContentPartPr/>
                <p14:nvPr/>
              </p14:nvContentPartPr>
              <p14:xfrm>
                <a:off x="7282510" y="2713783"/>
                <a:ext cx="47160" cy="1257120"/>
              </p14:xfrm>
            </p:contentPart>
          </mc:Choice>
          <mc:Fallback>
            <p:pic>
              <p:nvPicPr>
                <p:cNvPr id="164" name="Ink 163">
                  <a:extLst>
                    <a:ext uri="{FF2B5EF4-FFF2-40B4-BE49-F238E27FC236}">
                      <a16:creationId xmlns:a16="http://schemas.microsoft.com/office/drawing/2014/main" id="{3FBC0D6A-00AA-0948-8FD4-EAA205345846}"/>
                    </a:ext>
                  </a:extLst>
                </p:cNvPr>
                <p:cNvPicPr/>
                <p:nvPr/>
              </p:nvPicPr>
              <p:blipFill>
                <a:blip r:embed="rId172"/>
                <a:stretch>
                  <a:fillRect/>
                </a:stretch>
              </p:blipFill>
              <p:spPr>
                <a:xfrm>
                  <a:off x="7251910" y="2682823"/>
                  <a:ext cx="108720" cy="1318680"/>
                </a:xfrm>
                <a:prstGeom prst="rect">
                  <a:avLst/>
                </a:prstGeom>
              </p:spPr>
            </p:pic>
          </mc:Fallback>
        </mc:AlternateContent>
      </p:grpSp>
      <p:grpSp>
        <p:nvGrpSpPr>
          <p:cNvPr id="176" name="Group 175">
            <a:extLst>
              <a:ext uri="{FF2B5EF4-FFF2-40B4-BE49-F238E27FC236}">
                <a16:creationId xmlns:a16="http://schemas.microsoft.com/office/drawing/2014/main" id="{8B966918-452F-0446-8FEB-D4D6B933665E}"/>
              </a:ext>
            </a:extLst>
          </p:cNvPr>
          <p:cNvGrpSpPr/>
          <p:nvPr/>
        </p:nvGrpSpPr>
        <p:grpSpPr>
          <a:xfrm>
            <a:off x="10216510" y="3568423"/>
            <a:ext cx="2039400" cy="1149840"/>
            <a:chOff x="10216510" y="3568423"/>
            <a:chExt cx="2039400" cy="1149840"/>
          </a:xfrm>
        </p:grpSpPr>
        <mc:AlternateContent xmlns:mc="http://schemas.openxmlformats.org/markup-compatibility/2006">
          <mc:Choice xmlns:p14="http://schemas.microsoft.com/office/powerpoint/2010/main" Requires="p14">
            <p:contentPart p14:bwMode="auto" r:id="rId173">
              <p14:nvContentPartPr>
                <p14:cNvPr id="166" name="Ink 165">
                  <a:extLst>
                    <a:ext uri="{FF2B5EF4-FFF2-40B4-BE49-F238E27FC236}">
                      <a16:creationId xmlns:a16="http://schemas.microsoft.com/office/drawing/2014/main" id="{2CCE86E6-0DCC-C742-A802-5ABF86B6B432}"/>
                    </a:ext>
                  </a:extLst>
                </p14:cNvPr>
                <p14:cNvContentPartPr/>
                <p14:nvPr/>
              </p14:nvContentPartPr>
              <p14:xfrm>
                <a:off x="10668670" y="3916543"/>
                <a:ext cx="168480" cy="326160"/>
              </p14:xfrm>
            </p:contentPart>
          </mc:Choice>
          <mc:Fallback>
            <p:pic>
              <p:nvPicPr>
                <p:cNvPr id="166" name="Ink 165">
                  <a:extLst>
                    <a:ext uri="{FF2B5EF4-FFF2-40B4-BE49-F238E27FC236}">
                      <a16:creationId xmlns:a16="http://schemas.microsoft.com/office/drawing/2014/main" id="{2CCE86E6-0DCC-C742-A802-5ABF86B6B432}"/>
                    </a:ext>
                  </a:extLst>
                </p:cNvPr>
                <p:cNvPicPr/>
                <p:nvPr/>
              </p:nvPicPr>
              <p:blipFill>
                <a:blip r:embed="rId174"/>
                <a:stretch>
                  <a:fillRect/>
                </a:stretch>
              </p:blipFill>
              <p:spPr>
                <a:xfrm>
                  <a:off x="10638070" y="3885943"/>
                  <a:ext cx="23004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67" name="Ink 166">
                  <a:extLst>
                    <a:ext uri="{FF2B5EF4-FFF2-40B4-BE49-F238E27FC236}">
                      <a16:creationId xmlns:a16="http://schemas.microsoft.com/office/drawing/2014/main" id="{02A1B43C-A924-A144-A61E-A46DB9E3B849}"/>
                    </a:ext>
                  </a:extLst>
                </p14:cNvPr>
                <p14:cNvContentPartPr/>
                <p14:nvPr/>
              </p14:nvContentPartPr>
              <p14:xfrm>
                <a:off x="10754350" y="3886663"/>
                <a:ext cx="324360" cy="84600"/>
              </p14:xfrm>
            </p:contentPart>
          </mc:Choice>
          <mc:Fallback>
            <p:pic>
              <p:nvPicPr>
                <p:cNvPr id="167" name="Ink 166">
                  <a:extLst>
                    <a:ext uri="{FF2B5EF4-FFF2-40B4-BE49-F238E27FC236}">
                      <a16:creationId xmlns:a16="http://schemas.microsoft.com/office/drawing/2014/main" id="{02A1B43C-A924-A144-A61E-A46DB9E3B849}"/>
                    </a:ext>
                  </a:extLst>
                </p:cNvPr>
                <p:cNvPicPr/>
                <p:nvPr/>
              </p:nvPicPr>
              <p:blipFill>
                <a:blip r:embed="rId176"/>
                <a:stretch>
                  <a:fillRect/>
                </a:stretch>
              </p:blipFill>
              <p:spPr>
                <a:xfrm>
                  <a:off x="10723750" y="3856063"/>
                  <a:ext cx="38556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68" name="Ink 167">
                  <a:extLst>
                    <a:ext uri="{FF2B5EF4-FFF2-40B4-BE49-F238E27FC236}">
                      <a16:creationId xmlns:a16="http://schemas.microsoft.com/office/drawing/2014/main" id="{EFA56E91-0EAA-434E-A923-CEB472DE4CAC}"/>
                    </a:ext>
                  </a:extLst>
                </p14:cNvPr>
                <p14:cNvContentPartPr/>
                <p14:nvPr/>
              </p14:nvContentPartPr>
              <p14:xfrm>
                <a:off x="11198590" y="3842383"/>
                <a:ext cx="165960" cy="326520"/>
              </p14:xfrm>
            </p:contentPart>
          </mc:Choice>
          <mc:Fallback>
            <p:pic>
              <p:nvPicPr>
                <p:cNvPr id="168" name="Ink 167">
                  <a:extLst>
                    <a:ext uri="{FF2B5EF4-FFF2-40B4-BE49-F238E27FC236}">
                      <a16:creationId xmlns:a16="http://schemas.microsoft.com/office/drawing/2014/main" id="{EFA56E91-0EAA-434E-A923-CEB472DE4CAC}"/>
                    </a:ext>
                  </a:extLst>
                </p:cNvPr>
                <p:cNvPicPr/>
                <p:nvPr/>
              </p:nvPicPr>
              <p:blipFill>
                <a:blip r:embed="rId178"/>
                <a:stretch>
                  <a:fillRect/>
                </a:stretch>
              </p:blipFill>
              <p:spPr>
                <a:xfrm>
                  <a:off x="11167990" y="3811783"/>
                  <a:ext cx="22716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69" name="Ink 168">
                  <a:extLst>
                    <a:ext uri="{FF2B5EF4-FFF2-40B4-BE49-F238E27FC236}">
                      <a16:creationId xmlns:a16="http://schemas.microsoft.com/office/drawing/2014/main" id="{EDCBDE47-EB6B-B840-B529-FCE257AA9D94}"/>
                    </a:ext>
                  </a:extLst>
                </p14:cNvPr>
                <p14:cNvContentPartPr/>
                <p14:nvPr/>
              </p14:nvContentPartPr>
              <p14:xfrm>
                <a:off x="11148550" y="3844183"/>
                <a:ext cx="72720" cy="68040"/>
              </p14:xfrm>
            </p:contentPart>
          </mc:Choice>
          <mc:Fallback>
            <p:pic>
              <p:nvPicPr>
                <p:cNvPr id="169" name="Ink 168">
                  <a:extLst>
                    <a:ext uri="{FF2B5EF4-FFF2-40B4-BE49-F238E27FC236}">
                      <a16:creationId xmlns:a16="http://schemas.microsoft.com/office/drawing/2014/main" id="{EDCBDE47-EB6B-B840-B529-FCE257AA9D94}"/>
                    </a:ext>
                  </a:extLst>
                </p:cNvPr>
                <p:cNvPicPr/>
                <p:nvPr/>
              </p:nvPicPr>
              <p:blipFill>
                <a:blip r:embed="rId180"/>
                <a:stretch>
                  <a:fillRect/>
                </a:stretch>
              </p:blipFill>
              <p:spPr>
                <a:xfrm>
                  <a:off x="11117590" y="3813583"/>
                  <a:ext cx="13428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70" name="Ink 169">
                  <a:extLst>
                    <a:ext uri="{FF2B5EF4-FFF2-40B4-BE49-F238E27FC236}">
                      <a16:creationId xmlns:a16="http://schemas.microsoft.com/office/drawing/2014/main" id="{625F90B1-24E0-D643-B01C-BF40627E6E50}"/>
                    </a:ext>
                  </a:extLst>
                </p14:cNvPr>
                <p14:cNvContentPartPr/>
                <p14:nvPr/>
              </p14:nvContentPartPr>
              <p14:xfrm>
                <a:off x="11386870" y="4001503"/>
                <a:ext cx="36000" cy="33840"/>
              </p14:xfrm>
            </p:contentPart>
          </mc:Choice>
          <mc:Fallback>
            <p:pic>
              <p:nvPicPr>
                <p:cNvPr id="170" name="Ink 169">
                  <a:extLst>
                    <a:ext uri="{FF2B5EF4-FFF2-40B4-BE49-F238E27FC236}">
                      <a16:creationId xmlns:a16="http://schemas.microsoft.com/office/drawing/2014/main" id="{625F90B1-24E0-D643-B01C-BF40627E6E50}"/>
                    </a:ext>
                  </a:extLst>
                </p:cNvPr>
                <p:cNvPicPr/>
                <p:nvPr/>
              </p:nvPicPr>
              <p:blipFill>
                <a:blip r:embed="rId182"/>
                <a:stretch>
                  <a:fillRect/>
                </a:stretch>
              </p:blipFill>
              <p:spPr>
                <a:xfrm>
                  <a:off x="11356270" y="3970903"/>
                  <a:ext cx="9720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71" name="Ink 170">
                  <a:extLst>
                    <a:ext uri="{FF2B5EF4-FFF2-40B4-BE49-F238E27FC236}">
                      <a16:creationId xmlns:a16="http://schemas.microsoft.com/office/drawing/2014/main" id="{29AAEB82-07DC-8D4A-89CD-E531E8FE9D50}"/>
                    </a:ext>
                  </a:extLst>
                </p14:cNvPr>
                <p14:cNvContentPartPr/>
                <p14:nvPr/>
              </p14:nvContentPartPr>
              <p14:xfrm>
                <a:off x="11583790" y="3903943"/>
                <a:ext cx="57600" cy="160200"/>
              </p14:xfrm>
            </p:contentPart>
          </mc:Choice>
          <mc:Fallback>
            <p:pic>
              <p:nvPicPr>
                <p:cNvPr id="171" name="Ink 170">
                  <a:extLst>
                    <a:ext uri="{FF2B5EF4-FFF2-40B4-BE49-F238E27FC236}">
                      <a16:creationId xmlns:a16="http://schemas.microsoft.com/office/drawing/2014/main" id="{29AAEB82-07DC-8D4A-89CD-E531E8FE9D50}"/>
                    </a:ext>
                  </a:extLst>
                </p:cNvPr>
                <p:cNvPicPr/>
                <p:nvPr/>
              </p:nvPicPr>
              <p:blipFill>
                <a:blip r:embed="rId184"/>
                <a:stretch>
                  <a:fillRect/>
                </a:stretch>
              </p:blipFill>
              <p:spPr>
                <a:xfrm>
                  <a:off x="11552830" y="3873343"/>
                  <a:ext cx="11916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72" name="Ink 171">
                  <a:extLst>
                    <a:ext uri="{FF2B5EF4-FFF2-40B4-BE49-F238E27FC236}">
                      <a16:creationId xmlns:a16="http://schemas.microsoft.com/office/drawing/2014/main" id="{1B336CCE-79D4-984F-BC14-88137DE23ADB}"/>
                    </a:ext>
                  </a:extLst>
                </p14:cNvPr>
                <p14:cNvContentPartPr/>
                <p14:nvPr/>
              </p14:nvContentPartPr>
              <p14:xfrm>
                <a:off x="11536270" y="3582463"/>
                <a:ext cx="7200" cy="35640"/>
              </p14:xfrm>
            </p:contentPart>
          </mc:Choice>
          <mc:Fallback>
            <p:pic>
              <p:nvPicPr>
                <p:cNvPr id="172" name="Ink 171">
                  <a:extLst>
                    <a:ext uri="{FF2B5EF4-FFF2-40B4-BE49-F238E27FC236}">
                      <a16:creationId xmlns:a16="http://schemas.microsoft.com/office/drawing/2014/main" id="{1B336CCE-79D4-984F-BC14-88137DE23ADB}"/>
                    </a:ext>
                  </a:extLst>
                </p:cNvPr>
                <p:cNvPicPr/>
                <p:nvPr/>
              </p:nvPicPr>
              <p:blipFill>
                <a:blip r:embed="rId186"/>
                <a:stretch>
                  <a:fillRect/>
                </a:stretch>
              </p:blipFill>
              <p:spPr>
                <a:xfrm>
                  <a:off x="11505310" y="3551503"/>
                  <a:ext cx="684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73" name="Ink 172">
                  <a:extLst>
                    <a:ext uri="{FF2B5EF4-FFF2-40B4-BE49-F238E27FC236}">
                      <a16:creationId xmlns:a16="http://schemas.microsoft.com/office/drawing/2014/main" id="{82E8EEF5-A3AC-3B43-B35E-67A0926751E4}"/>
                    </a:ext>
                  </a:extLst>
                </p14:cNvPr>
                <p14:cNvContentPartPr/>
                <p14:nvPr/>
              </p14:nvContentPartPr>
              <p14:xfrm>
                <a:off x="11718430" y="3568423"/>
                <a:ext cx="309960" cy="429120"/>
              </p14:xfrm>
            </p:contentPart>
          </mc:Choice>
          <mc:Fallback>
            <p:pic>
              <p:nvPicPr>
                <p:cNvPr id="173" name="Ink 172">
                  <a:extLst>
                    <a:ext uri="{FF2B5EF4-FFF2-40B4-BE49-F238E27FC236}">
                      <a16:creationId xmlns:a16="http://schemas.microsoft.com/office/drawing/2014/main" id="{82E8EEF5-A3AC-3B43-B35E-67A0926751E4}"/>
                    </a:ext>
                  </a:extLst>
                </p:cNvPr>
                <p:cNvPicPr/>
                <p:nvPr/>
              </p:nvPicPr>
              <p:blipFill>
                <a:blip r:embed="rId188"/>
                <a:stretch>
                  <a:fillRect/>
                </a:stretch>
              </p:blipFill>
              <p:spPr>
                <a:xfrm>
                  <a:off x="11687470" y="3537823"/>
                  <a:ext cx="37116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74" name="Ink 173">
                  <a:extLst>
                    <a:ext uri="{FF2B5EF4-FFF2-40B4-BE49-F238E27FC236}">
                      <a16:creationId xmlns:a16="http://schemas.microsoft.com/office/drawing/2014/main" id="{BC092722-DA93-CD4A-AEFA-1E9BFAB3F50D}"/>
                    </a:ext>
                  </a:extLst>
                </p14:cNvPr>
                <p14:cNvContentPartPr/>
                <p14:nvPr/>
              </p14:nvContentPartPr>
              <p14:xfrm>
                <a:off x="12219190" y="4051543"/>
                <a:ext cx="36720" cy="36000"/>
              </p14:xfrm>
            </p:contentPart>
          </mc:Choice>
          <mc:Fallback>
            <p:pic>
              <p:nvPicPr>
                <p:cNvPr id="174" name="Ink 173">
                  <a:extLst>
                    <a:ext uri="{FF2B5EF4-FFF2-40B4-BE49-F238E27FC236}">
                      <a16:creationId xmlns:a16="http://schemas.microsoft.com/office/drawing/2014/main" id="{BC092722-DA93-CD4A-AEFA-1E9BFAB3F50D}"/>
                    </a:ext>
                  </a:extLst>
                </p:cNvPr>
                <p:cNvPicPr/>
                <p:nvPr/>
              </p:nvPicPr>
              <p:blipFill>
                <a:blip r:embed="rId190"/>
                <a:stretch>
                  <a:fillRect/>
                </a:stretch>
              </p:blipFill>
              <p:spPr>
                <a:xfrm>
                  <a:off x="12188590" y="4020943"/>
                  <a:ext cx="9828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75" name="Ink 174">
                  <a:extLst>
                    <a:ext uri="{FF2B5EF4-FFF2-40B4-BE49-F238E27FC236}">
                      <a16:creationId xmlns:a16="http://schemas.microsoft.com/office/drawing/2014/main" id="{77F5BAAB-006B-704B-9864-96DA813B6A09}"/>
                    </a:ext>
                  </a:extLst>
                </p14:cNvPr>
                <p14:cNvContentPartPr/>
                <p14:nvPr/>
              </p14:nvContentPartPr>
              <p14:xfrm>
                <a:off x="10216510" y="4353223"/>
                <a:ext cx="1757520" cy="365040"/>
              </p14:xfrm>
            </p:contentPart>
          </mc:Choice>
          <mc:Fallback>
            <p:pic>
              <p:nvPicPr>
                <p:cNvPr id="175" name="Ink 174">
                  <a:extLst>
                    <a:ext uri="{FF2B5EF4-FFF2-40B4-BE49-F238E27FC236}">
                      <a16:creationId xmlns:a16="http://schemas.microsoft.com/office/drawing/2014/main" id="{77F5BAAB-006B-704B-9864-96DA813B6A09}"/>
                    </a:ext>
                  </a:extLst>
                </p:cNvPr>
                <p:cNvPicPr/>
                <p:nvPr/>
              </p:nvPicPr>
              <p:blipFill>
                <a:blip r:embed="rId192"/>
                <a:stretch>
                  <a:fillRect/>
                </a:stretch>
              </p:blipFill>
              <p:spPr>
                <a:xfrm>
                  <a:off x="10185550" y="4322263"/>
                  <a:ext cx="1818720" cy="426240"/>
                </a:xfrm>
                <a:prstGeom prst="rect">
                  <a:avLst/>
                </a:prstGeom>
              </p:spPr>
            </p:pic>
          </mc:Fallback>
        </mc:AlternateContent>
      </p:grpSp>
    </p:spTree>
    <p:extLst>
      <p:ext uri="{BB962C8B-B14F-4D97-AF65-F5344CB8AC3E}">
        <p14:creationId xmlns:p14="http://schemas.microsoft.com/office/powerpoint/2010/main" val="2708111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3" name="Ink 42">
                <a:extLst>
                  <a:ext uri="{FF2B5EF4-FFF2-40B4-BE49-F238E27FC236}">
                    <a16:creationId xmlns:a16="http://schemas.microsoft.com/office/drawing/2014/main" id="{2D95FC0E-CFB8-BF42-BF30-457A7D73D9B5}"/>
                  </a:ext>
                </a:extLst>
              </p14:cNvPr>
              <p14:cNvContentPartPr/>
              <p14:nvPr/>
            </p14:nvContentPartPr>
            <p14:xfrm>
              <a:off x="8668510" y="252823"/>
              <a:ext cx="3131640" cy="1867680"/>
            </p14:xfrm>
          </p:contentPart>
        </mc:Choice>
        <mc:Fallback>
          <p:pic>
            <p:nvPicPr>
              <p:cNvPr id="43" name="Ink 42">
                <a:extLst>
                  <a:ext uri="{FF2B5EF4-FFF2-40B4-BE49-F238E27FC236}">
                    <a16:creationId xmlns:a16="http://schemas.microsoft.com/office/drawing/2014/main" id="{2D95FC0E-CFB8-BF42-BF30-457A7D73D9B5}"/>
                  </a:ext>
                </a:extLst>
              </p:cNvPr>
              <p:cNvPicPr/>
              <p:nvPr/>
            </p:nvPicPr>
            <p:blipFill>
              <a:blip r:embed="rId3"/>
              <a:stretch>
                <a:fillRect/>
              </a:stretch>
            </p:blipFill>
            <p:spPr>
              <a:xfrm>
                <a:off x="8637910" y="221863"/>
                <a:ext cx="3192840" cy="19288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5" name="Ink 44">
                <a:extLst>
                  <a:ext uri="{FF2B5EF4-FFF2-40B4-BE49-F238E27FC236}">
                    <a16:creationId xmlns:a16="http://schemas.microsoft.com/office/drawing/2014/main" id="{42B9927F-6517-7F45-8B8C-880D88C3121C}"/>
                  </a:ext>
                </a:extLst>
              </p14:cNvPr>
              <p14:cNvContentPartPr/>
              <p14:nvPr/>
            </p14:nvContentPartPr>
            <p14:xfrm>
              <a:off x="9065230" y="1476463"/>
              <a:ext cx="249480" cy="320760"/>
            </p14:xfrm>
          </p:contentPart>
        </mc:Choice>
        <mc:Fallback>
          <p:pic>
            <p:nvPicPr>
              <p:cNvPr id="45" name="Ink 44">
                <a:extLst>
                  <a:ext uri="{FF2B5EF4-FFF2-40B4-BE49-F238E27FC236}">
                    <a16:creationId xmlns:a16="http://schemas.microsoft.com/office/drawing/2014/main" id="{42B9927F-6517-7F45-8B8C-880D88C3121C}"/>
                  </a:ext>
                </a:extLst>
              </p:cNvPr>
              <p:cNvPicPr/>
              <p:nvPr/>
            </p:nvPicPr>
            <p:blipFill>
              <a:blip r:embed="rId5"/>
              <a:stretch>
                <a:fillRect/>
              </a:stretch>
            </p:blipFill>
            <p:spPr>
              <a:xfrm>
                <a:off x="9034630" y="1445503"/>
                <a:ext cx="311040" cy="382320"/>
              </a:xfrm>
              <a:prstGeom prst="rect">
                <a:avLst/>
              </a:prstGeom>
            </p:spPr>
          </p:pic>
        </mc:Fallback>
      </mc:AlternateContent>
      <p:grpSp>
        <p:nvGrpSpPr>
          <p:cNvPr id="86" name="Group 85">
            <a:extLst>
              <a:ext uri="{FF2B5EF4-FFF2-40B4-BE49-F238E27FC236}">
                <a16:creationId xmlns:a16="http://schemas.microsoft.com/office/drawing/2014/main" id="{6B654A07-179B-F24F-906D-390E03AC34AC}"/>
              </a:ext>
            </a:extLst>
          </p:cNvPr>
          <p:cNvGrpSpPr/>
          <p:nvPr/>
        </p:nvGrpSpPr>
        <p:grpSpPr>
          <a:xfrm>
            <a:off x="1564990" y="-139217"/>
            <a:ext cx="10436400" cy="6861600"/>
            <a:chOff x="1564990" y="-139217"/>
            <a:chExt cx="10436400" cy="6861600"/>
          </a:xfrm>
        </p:grpSpPr>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D67213F9-6CD6-6D45-B529-B0927754A16E}"/>
                    </a:ext>
                  </a:extLst>
                </p14:cNvPr>
                <p14:cNvContentPartPr/>
                <p14:nvPr/>
              </p14:nvContentPartPr>
              <p14:xfrm>
                <a:off x="1735270" y="506623"/>
                <a:ext cx="309240" cy="73080"/>
              </p14:xfrm>
            </p:contentPart>
          </mc:Choice>
          <mc:Fallback>
            <p:pic>
              <p:nvPicPr>
                <p:cNvPr id="2" name="Ink 1">
                  <a:extLst>
                    <a:ext uri="{FF2B5EF4-FFF2-40B4-BE49-F238E27FC236}">
                      <a16:creationId xmlns:a16="http://schemas.microsoft.com/office/drawing/2014/main" id="{D67213F9-6CD6-6D45-B529-B0927754A16E}"/>
                    </a:ext>
                  </a:extLst>
                </p:cNvPr>
                <p:cNvPicPr/>
                <p:nvPr/>
              </p:nvPicPr>
              <p:blipFill>
                <a:blip r:embed="rId7"/>
                <a:stretch>
                  <a:fillRect/>
                </a:stretch>
              </p:blipFill>
              <p:spPr>
                <a:xfrm>
                  <a:off x="1704670" y="476023"/>
                  <a:ext cx="3704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27BC4FBE-3122-BC4E-A659-B5DD83CEF957}"/>
                    </a:ext>
                  </a:extLst>
                </p14:cNvPr>
                <p14:cNvContentPartPr/>
                <p14:nvPr/>
              </p14:nvContentPartPr>
              <p14:xfrm>
                <a:off x="1881070" y="549823"/>
                <a:ext cx="49680" cy="321480"/>
              </p14:xfrm>
            </p:contentPart>
          </mc:Choice>
          <mc:Fallback>
            <p:pic>
              <p:nvPicPr>
                <p:cNvPr id="3" name="Ink 2">
                  <a:extLst>
                    <a:ext uri="{FF2B5EF4-FFF2-40B4-BE49-F238E27FC236}">
                      <a16:creationId xmlns:a16="http://schemas.microsoft.com/office/drawing/2014/main" id="{27BC4FBE-3122-BC4E-A659-B5DD83CEF957}"/>
                    </a:ext>
                  </a:extLst>
                </p:cNvPr>
                <p:cNvPicPr/>
                <p:nvPr/>
              </p:nvPicPr>
              <p:blipFill>
                <a:blip r:embed="rId9"/>
                <a:stretch>
                  <a:fillRect/>
                </a:stretch>
              </p:blipFill>
              <p:spPr>
                <a:xfrm>
                  <a:off x="1850470" y="519223"/>
                  <a:ext cx="11088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 name="Ink 3">
                  <a:extLst>
                    <a:ext uri="{FF2B5EF4-FFF2-40B4-BE49-F238E27FC236}">
                      <a16:creationId xmlns:a16="http://schemas.microsoft.com/office/drawing/2014/main" id="{DBE77F3E-69BC-8946-9160-55B46B2D35FD}"/>
                    </a:ext>
                  </a:extLst>
                </p14:cNvPr>
                <p14:cNvContentPartPr/>
                <p14:nvPr/>
              </p14:nvContentPartPr>
              <p14:xfrm>
                <a:off x="1935790" y="657103"/>
                <a:ext cx="249840" cy="164880"/>
              </p14:xfrm>
            </p:contentPart>
          </mc:Choice>
          <mc:Fallback>
            <p:pic>
              <p:nvPicPr>
                <p:cNvPr id="4" name="Ink 3">
                  <a:extLst>
                    <a:ext uri="{FF2B5EF4-FFF2-40B4-BE49-F238E27FC236}">
                      <a16:creationId xmlns:a16="http://schemas.microsoft.com/office/drawing/2014/main" id="{DBE77F3E-69BC-8946-9160-55B46B2D35FD}"/>
                    </a:ext>
                  </a:extLst>
                </p:cNvPr>
                <p:cNvPicPr/>
                <p:nvPr/>
              </p:nvPicPr>
              <p:blipFill>
                <a:blip r:embed="rId11"/>
                <a:stretch>
                  <a:fillRect/>
                </a:stretch>
              </p:blipFill>
              <p:spPr>
                <a:xfrm>
                  <a:off x="1904830" y="626503"/>
                  <a:ext cx="31104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 name="Ink 4">
                  <a:extLst>
                    <a:ext uri="{FF2B5EF4-FFF2-40B4-BE49-F238E27FC236}">
                      <a16:creationId xmlns:a16="http://schemas.microsoft.com/office/drawing/2014/main" id="{709D4822-EBE2-6D40-92BD-56A16E850631}"/>
                    </a:ext>
                  </a:extLst>
                </p14:cNvPr>
                <p14:cNvContentPartPr/>
                <p14:nvPr/>
              </p14:nvContentPartPr>
              <p14:xfrm>
                <a:off x="2195710" y="380983"/>
                <a:ext cx="613800" cy="414720"/>
              </p14:xfrm>
            </p:contentPart>
          </mc:Choice>
          <mc:Fallback>
            <p:pic>
              <p:nvPicPr>
                <p:cNvPr id="5" name="Ink 4">
                  <a:extLst>
                    <a:ext uri="{FF2B5EF4-FFF2-40B4-BE49-F238E27FC236}">
                      <a16:creationId xmlns:a16="http://schemas.microsoft.com/office/drawing/2014/main" id="{709D4822-EBE2-6D40-92BD-56A16E850631}"/>
                    </a:ext>
                  </a:extLst>
                </p:cNvPr>
                <p:cNvPicPr/>
                <p:nvPr/>
              </p:nvPicPr>
              <p:blipFill>
                <a:blip r:embed="rId13"/>
                <a:stretch>
                  <a:fillRect/>
                </a:stretch>
              </p:blipFill>
              <p:spPr>
                <a:xfrm>
                  <a:off x="2165110" y="350383"/>
                  <a:ext cx="675000" cy="476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 name="Ink 5">
                  <a:extLst>
                    <a:ext uri="{FF2B5EF4-FFF2-40B4-BE49-F238E27FC236}">
                      <a16:creationId xmlns:a16="http://schemas.microsoft.com/office/drawing/2014/main" id="{B52EBAF2-37E9-1B4B-8A9A-2E394975EC81}"/>
                    </a:ext>
                  </a:extLst>
                </p14:cNvPr>
                <p14:cNvContentPartPr/>
                <p14:nvPr/>
              </p14:nvContentPartPr>
              <p14:xfrm>
                <a:off x="2931550" y="584743"/>
                <a:ext cx="68760" cy="34560"/>
              </p14:xfrm>
            </p:contentPart>
          </mc:Choice>
          <mc:Fallback>
            <p:pic>
              <p:nvPicPr>
                <p:cNvPr id="6" name="Ink 5">
                  <a:extLst>
                    <a:ext uri="{FF2B5EF4-FFF2-40B4-BE49-F238E27FC236}">
                      <a16:creationId xmlns:a16="http://schemas.microsoft.com/office/drawing/2014/main" id="{B52EBAF2-37E9-1B4B-8A9A-2E394975EC81}"/>
                    </a:ext>
                  </a:extLst>
                </p:cNvPr>
                <p:cNvPicPr/>
                <p:nvPr/>
              </p:nvPicPr>
              <p:blipFill>
                <a:blip r:embed="rId15"/>
                <a:stretch>
                  <a:fillRect/>
                </a:stretch>
              </p:blipFill>
              <p:spPr>
                <a:xfrm>
                  <a:off x="2900590" y="554143"/>
                  <a:ext cx="12996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 name="Ink 6">
                  <a:extLst>
                    <a:ext uri="{FF2B5EF4-FFF2-40B4-BE49-F238E27FC236}">
                      <a16:creationId xmlns:a16="http://schemas.microsoft.com/office/drawing/2014/main" id="{FF6AA280-B27E-DD49-AC6B-7296900ED859}"/>
                    </a:ext>
                  </a:extLst>
                </p14:cNvPr>
                <p14:cNvContentPartPr/>
                <p14:nvPr/>
              </p14:nvContentPartPr>
              <p14:xfrm>
                <a:off x="1648150" y="871303"/>
                <a:ext cx="1142280" cy="258480"/>
              </p14:xfrm>
            </p:contentPart>
          </mc:Choice>
          <mc:Fallback>
            <p:pic>
              <p:nvPicPr>
                <p:cNvPr id="7" name="Ink 6">
                  <a:extLst>
                    <a:ext uri="{FF2B5EF4-FFF2-40B4-BE49-F238E27FC236}">
                      <a16:creationId xmlns:a16="http://schemas.microsoft.com/office/drawing/2014/main" id="{FF6AA280-B27E-DD49-AC6B-7296900ED859}"/>
                    </a:ext>
                  </a:extLst>
                </p:cNvPr>
                <p:cNvPicPr/>
                <p:nvPr/>
              </p:nvPicPr>
              <p:blipFill>
                <a:blip r:embed="rId17"/>
                <a:stretch>
                  <a:fillRect/>
                </a:stretch>
              </p:blipFill>
              <p:spPr>
                <a:xfrm>
                  <a:off x="1617550" y="840343"/>
                  <a:ext cx="120348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 name="Ink 7">
                  <a:extLst>
                    <a:ext uri="{FF2B5EF4-FFF2-40B4-BE49-F238E27FC236}">
                      <a16:creationId xmlns:a16="http://schemas.microsoft.com/office/drawing/2014/main" id="{356384BE-698B-0F45-8D0D-2CBF2857CAF8}"/>
                    </a:ext>
                  </a:extLst>
                </p14:cNvPr>
                <p14:cNvContentPartPr/>
                <p14:nvPr/>
              </p14:nvContentPartPr>
              <p14:xfrm>
                <a:off x="1689910" y="974623"/>
                <a:ext cx="996840" cy="227520"/>
              </p14:xfrm>
            </p:contentPart>
          </mc:Choice>
          <mc:Fallback>
            <p:pic>
              <p:nvPicPr>
                <p:cNvPr id="8" name="Ink 7">
                  <a:extLst>
                    <a:ext uri="{FF2B5EF4-FFF2-40B4-BE49-F238E27FC236}">
                      <a16:creationId xmlns:a16="http://schemas.microsoft.com/office/drawing/2014/main" id="{356384BE-698B-0F45-8D0D-2CBF2857CAF8}"/>
                    </a:ext>
                  </a:extLst>
                </p:cNvPr>
                <p:cNvPicPr/>
                <p:nvPr/>
              </p:nvPicPr>
              <p:blipFill>
                <a:blip r:embed="rId19"/>
                <a:stretch>
                  <a:fillRect/>
                </a:stretch>
              </p:blipFill>
              <p:spPr>
                <a:xfrm>
                  <a:off x="1659310" y="943663"/>
                  <a:ext cx="105804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 name="Ink 8">
                  <a:extLst>
                    <a:ext uri="{FF2B5EF4-FFF2-40B4-BE49-F238E27FC236}">
                      <a16:creationId xmlns:a16="http://schemas.microsoft.com/office/drawing/2014/main" id="{A96C78BF-B246-2141-9EEB-8084F02B0C15}"/>
                    </a:ext>
                  </a:extLst>
                </p14:cNvPr>
                <p14:cNvContentPartPr/>
                <p14:nvPr/>
              </p14:nvContentPartPr>
              <p14:xfrm>
                <a:off x="1770910" y="975703"/>
                <a:ext cx="890640" cy="252720"/>
              </p14:xfrm>
            </p:contentPart>
          </mc:Choice>
          <mc:Fallback>
            <p:pic>
              <p:nvPicPr>
                <p:cNvPr id="9" name="Ink 8">
                  <a:extLst>
                    <a:ext uri="{FF2B5EF4-FFF2-40B4-BE49-F238E27FC236}">
                      <a16:creationId xmlns:a16="http://schemas.microsoft.com/office/drawing/2014/main" id="{A96C78BF-B246-2141-9EEB-8084F02B0C15}"/>
                    </a:ext>
                  </a:extLst>
                </p:cNvPr>
                <p:cNvPicPr/>
                <p:nvPr/>
              </p:nvPicPr>
              <p:blipFill>
                <a:blip r:embed="rId21"/>
                <a:stretch>
                  <a:fillRect/>
                </a:stretch>
              </p:blipFill>
              <p:spPr>
                <a:xfrm>
                  <a:off x="1739950" y="945103"/>
                  <a:ext cx="95184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 name="Ink 10">
                  <a:extLst>
                    <a:ext uri="{FF2B5EF4-FFF2-40B4-BE49-F238E27FC236}">
                      <a16:creationId xmlns:a16="http://schemas.microsoft.com/office/drawing/2014/main" id="{7255DD31-8EBA-1E4D-B3A9-3DB5443D373F}"/>
                    </a:ext>
                  </a:extLst>
                </p14:cNvPr>
                <p14:cNvContentPartPr/>
                <p14:nvPr/>
              </p14:nvContentPartPr>
              <p14:xfrm>
                <a:off x="3005350" y="1729543"/>
                <a:ext cx="731520" cy="393840"/>
              </p14:xfrm>
            </p:contentPart>
          </mc:Choice>
          <mc:Fallback>
            <p:pic>
              <p:nvPicPr>
                <p:cNvPr id="11" name="Ink 10">
                  <a:extLst>
                    <a:ext uri="{FF2B5EF4-FFF2-40B4-BE49-F238E27FC236}">
                      <a16:creationId xmlns:a16="http://schemas.microsoft.com/office/drawing/2014/main" id="{7255DD31-8EBA-1E4D-B3A9-3DB5443D373F}"/>
                    </a:ext>
                  </a:extLst>
                </p:cNvPr>
                <p:cNvPicPr/>
                <p:nvPr/>
              </p:nvPicPr>
              <p:blipFill>
                <a:blip r:embed="rId23"/>
                <a:stretch>
                  <a:fillRect/>
                </a:stretch>
              </p:blipFill>
              <p:spPr>
                <a:xfrm>
                  <a:off x="2974750" y="1698943"/>
                  <a:ext cx="793080" cy="4550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 name="Ink 11">
                  <a:extLst>
                    <a:ext uri="{FF2B5EF4-FFF2-40B4-BE49-F238E27FC236}">
                      <a16:creationId xmlns:a16="http://schemas.microsoft.com/office/drawing/2014/main" id="{341A8E52-6DB6-074F-A59D-E7BE87F9EC98}"/>
                    </a:ext>
                  </a:extLst>
                </p14:cNvPr>
                <p14:cNvContentPartPr/>
                <p14:nvPr/>
              </p14:nvContentPartPr>
              <p14:xfrm>
                <a:off x="3694750" y="1699663"/>
                <a:ext cx="579240" cy="353160"/>
              </p14:xfrm>
            </p:contentPart>
          </mc:Choice>
          <mc:Fallback>
            <p:pic>
              <p:nvPicPr>
                <p:cNvPr id="12" name="Ink 11">
                  <a:extLst>
                    <a:ext uri="{FF2B5EF4-FFF2-40B4-BE49-F238E27FC236}">
                      <a16:creationId xmlns:a16="http://schemas.microsoft.com/office/drawing/2014/main" id="{341A8E52-6DB6-074F-A59D-E7BE87F9EC98}"/>
                    </a:ext>
                  </a:extLst>
                </p:cNvPr>
                <p:cNvPicPr/>
                <p:nvPr/>
              </p:nvPicPr>
              <p:blipFill>
                <a:blip r:embed="rId25"/>
                <a:stretch>
                  <a:fillRect/>
                </a:stretch>
              </p:blipFill>
              <p:spPr>
                <a:xfrm>
                  <a:off x="3664150" y="1669063"/>
                  <a:ext cx="64044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33983E4C-94B9-CD44-8BFB-9A0CE661E81D}"/>
                    </a:ext>
                  </a:extLst>
                </p14:cNvPr>
                <p14:cNvContentPartPr/>
                <p14:nvPr/>
              </p14:nvContentPartPr>
              <p14:xfrm>
                <a:off x="3978070" y="1526863"/>
                <a:ext cx="132480" cy="575280"/>
              </p14:xfrm>
            </p:contentPart>
          </mc:Choice>
          <mc:Fallback>
            <p:pic>
              <p:nvPicPr>
                <p:cNvPr id="14" name="Ink 13">
                  <a:extLst>
                    <a:ext uri="{FF2B5EF4-FFF2-40B4-BE49-F238E27FC236}">
                      <a16:creationId xmlns:a16="http://schemas.microsoft.com/office/drawing/2014/main" id="{33983E4C-94B9-CD44-8BFB-9A0CE661E81D}"/>
                    </a:ext>
                  </a:extLst>
                </p:cNvPr>
                <p:cNvPicPr/>
                <p:nvPr/>
              </p:nvPicPr>
              <p:blipFill>
                <a:blip r:embed="rId27"/>
                <a:stretch>
                  <a:fillRect/>
                </a:stretch>
              </p:blipFill>
              <p:spPr>
                <a:xfrm>
                  <a:off x="3947470" y="1496263"/>
                  <a:ext cx="193680" cy="636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DEA79AE9-BA31-CA4A-B11A-B85CAA71EE8B}"/>
                    </a:ext>
                  </a:extLst>
                </p14:cNvPr>
                <p14:cNvContentPartPr/>
                <p14:nvPr/>
              </p14:nvContentPartPr>
              <p14:xfrm>
                <a:off x="4432030" y="1638463"/>
                <a:ext cx="292320" cy="321480"/>
              </p14:xfrm>
            </p:contentPart>
          </mc:Choice>
          <mc:Fallback>
            <p:pic>
              <p:nvPicPr>
                <p:cNvPr id="16" name="Ink 15">
                  <a:extLst>
                    <a:ext uri="{FF2B5EF4-FFF2-40B4-BE49-F238E27FC236}">
                      <a16:creationId xmlns:a16="http://schemas.microsoft.com/office/drawing/2014/main" id="{DEA79AE9-BA31-CA4A-B11A-B85CAA71EE8B}"/>
                    </a:ext>
                  </a:extLst>
                </p:cNvPr>
                <p:cNvPicPr/>
                <p:nvPr/>
              </p:nvPicPr>
              <p:blipFill>
                <a:blip r:embed="rId29"/>
                <a:stretch>
                  <a:fillRect/>
                </a:stretch>
              </p:blipFill>
              <p:spPr>
                <a:xfrm>
                  <a:off x="4401430" y="1607863"/>
                  <a:ext cx="35388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9CD712CC-898D-6B44-A235-2CF9ED4662A6}"/>
                    </a:ext>
                  </a:extLst>
                </p14:cNvPr>
                <p14:cNvContentPartPr/>
                <p14:nvPr/>
              </p14:nvContentPartPr>
              <p14:xfrm>
                <a:off x="4631470" y="1831783"/>
                <a:ext cx="212760" cy="93600"/>
              </p14:xfrm>
            </p:contentPart>
          </mc:Choice>
          <mc:Fallback>
            <p:pic>
              <p:nvPicPr>
                <p:cNvPr id="17" name="Ink 16">
                  <a:extLst>
                    <a:ext uri="{FF2B5EF4-FFF2-40B4-BE49-F238E27FC236}">
                      <a16:creationId xmlns:a16="http://schemas.microsoft.com/office/drawing/2014/main" id="{9CD712CC-898D-6B44-A235-2CF9ED4662A6}"/>
                    </a:ext>
                  </a:extLst>
                </p:cNvPr>
                <p:cNvPicPr/>
                <p:nvPr/>
              </p:nvPicPr>
              <p:blipFill>
                <a:blip r:embed="rId31"/>
                <a:stretch>
                  <a:fillRect/>
                </a:stretch>
              </p:blipFill>
              <p:spPr>
                <a:xfrm>
                  <a:off x="4600870" y="1800823"/>
                  <a:ext cx="2743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208709D8-E02F-FD47-8DCA-CEA9C077FB3C}"/>
                    </a:ext>
                  </a:extLst>
                </p14:cNvPr>
                <p14:cNvContentPartPr/>
                <p14:nvPr/>
              </p14:nvContentPartPr>
              <p14:xfrm>
                <a:off x="4812550" y="1709023"/>
                <a:ext cx="23760" cy="24120"/>
              </p14:xfrm>
            </p:contentPart>
          </mc:Choice>
          <mc:Fallback>
            <p:pic>
              <p:nvPicPr>
                <p:cNvPr id="18" name="Ink 17">
                  <a:extLst>
                    <a:ext uri="{FF2B5EF4-FFF2-40B4-BE49-F238E27FC236}">
                      <a16:creationId xmlns:a16="http://schemas.microsoft.com/office/drawing/2014/main" id="{208709D8-E02F-FD47-8DCA-CEA9C077FB3C}"/>
                    </a:ext>
                  </a:extLst>
                </p:cNvPr>
                <p:cNvPicPr/>
                <p:nvPr/>
              </p:nvPicPr>
              <p:blipFill>
                <a:blip r:embed="rId33"/>
                <a:stretch>
                  <a:fillRect/>
                </a:stretch>
              </p:blipFill>
              <p:spPr>
                <a:xfrm>
                  <a:off x="4781590" y="1678423"/>
                  <a:ext cx="8532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754A8DDB-607A-A94E-879C-8FFABAF7BB73}"/>
                    </a:ext>
                  </a:extLst>
                </p14:cNvPr>
                <p14:cNvContentPartPr/>
                <p14:nvPr/>
              </p14:nvContentPartPr>
              <p14:xfrm>
                <a:off x="4975630" y="1649983"/>
                <a:ext cx="151560" cy="269640"/>
              </p14:xfrm>
            </p:contentPart>
          </mc:Choice>
          <mc:Fallback>
            <p:pic>
              <p:nvPicPr>
                <p:cNvPr id="19" name="Ink 18">
                  <a:extLst>
                    <a:ext uri="{FF2B5EF4-FFF2-40B4-BE49-F238E27FC236}">
                      <a16:creationId xmlns:a16="http://schemas.microsoft.com/office/drawing/2014/main" id="{754A8DDB-607A-A94E-879C-8FFABAF7BB73}"/>
                    </a:ext>
                  </a:extLst>
                </p:cNvPr>
                <p:cNvPicPr/>
                <p:nvPr/>
              </p:nvPicPr>
              <p:blipFill>
                <a:blip r:embed="rId35"/>
                <a:stretch>
                  <a:fillRect/>
                </a:stretch>
              </p:blipFill>
              <p:spPr>
                <a:xfrm>
                  <a:off x="4945030" y="1619383"/>
                  <a:ext cx="21312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9F75E078-59B0-1546-B162-FAE93DADF182}"/>
                    </a:ext>
                  </a:extLst>
                </p14:cNvPr>
                <p14:cNvContentPartPr/>
                <p14:nvPr/>
              </p14:nvContentPartPr>
              <p14:xfrm>
                <a:off x="5117470" y="1644943"/>
                <a:ext cx="251640" cy="177480"/>
              </p14:xfrm>
            </p:contentPart>
          </mc:Choice>
          <mc:Fallback>
            <p:pic>
              <p:nvPicPr>
                <p:cNvPr id="20" name="Ink 19">
                  <a:extLst>
                    <a:ext uri="{FF2B5EF4-FFF2-40B4-BE49-F238E27FC236}">
                      <a16:creationId xmlns:a16="http://schemas.microsoft.com/office/drawing/2014/main" id="{9F75E078-59B0-1546-B162-FAE93DADF182}"/>
                    </a:ext>
                  </a:extLst>
                </p:cNvPr>
                <p:cNvPicPr/>
                <p:nvPr/>
              </p:nvPicPr>
              <p:blipFill>
                <a:blip r:embed="rId37"/>
                <a:stretch>
                  <a:fillRect/>
                </a:stretch>
              </p:blipFill>
              <p:spPr>
                <a:xfrm>
                  <a:off x="5086870" y="1613983"/>
                  <a:ext cx="31284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ED2FE9DB-E8BA-9445-B4D2-7A591A131D5D}"/>
                    </a:ext>
                  </a:extLst>
                </p14:cNvPr>
                <p14:cNvContentPartPr/>
                <p14:nvPr/>
              </p14:nvContentPartPr>
              <p14:xfrm>
                <a:off x="5691670" y="1485463"/>
                <a:ext cx="132840" cy="404280"/>
              </p14:xfrm>
            </p:contentPart>
          </mc:Choice>
          <mc:Fallback>
            <p:pic>
              <p:nvPicPr>
                <p:cNvPr id="21" name="Ink 20">
                  <a:extLst>
                    <a:ext uri="{FF2B5EF4-FFF2-40B4-BE49-F238E27FC236}">
                      <a16:creationId xmlns:a16="http://schemas.microsoft.com/office/drawing/2014/main" id="{ED2FE9DB-E8BA-9445-B4D2-7A591A131D5D}"/>
                    </a:ext>
                  </a:extLst>
                </p:cNvPr>
                <p:cNvPicPr/>
                <p:nvPr/>
              </p:nvPicPr>
              <p:blipFill>
                <a:blip r:embed="rId39"/>
                <a:stretch>
                  <a:fillRect/>
                </a:stretch>
              </p:blipFill>
              <p:spPr>
                <a:xfrm>
                  <a:off x="5661070" y="1454863"/>
                  <a:ext cx="19404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953C79B3-8C49-854F-9CB2-72F216C40947}"/>
                    </a:ext>
                  </a:extLst>
                </p14:cNvPr>
                <p14:cNvContentPartPr/>
                <p14:nvPr/>
              </p14:nvContentPartPr>
              <p14:xfrm>
                <a:off x="5944030" y="1423183"/>
                <a:ext cx="403920" cy="388800"/>
              </p14:xfrm>
            </p:contentPart>
          </mc:Choice>
          <mc:Fallback>
            <p:pic>
              <p:nvPicPr>
                <p:cNvPr id="22" name="Ink 21">
                  <a:extLst>
                    <a:ext uri="{FF2B5EF4-FFF2-40B4-BE49-F238E27FC236}">
                      <a16:creationId xmlns:a16="http://schemas.microsoft.com/office/drawing/2014/main" id="{953C79B3-8C49-854F-9CB2-72F216C40947}"/>
                    </a:ext>
                  </a:extLst>
                </p:cNvPr>
                <p:cNvPicPr/>
                <p:nvPr/>
              </p:nvPicPr>
              <p:blipFill>
                <a:blip r:embed="rId41"/>
                <a:stretch>
                  <a:fillRect/>
                </a:stretch>
              </p:blipFill>
              <p:spPr>
                <a:xfrm>
                  <a:off x="5913430" y="1392583"/>
                  <a:ext cx="465120" cy="450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C26D8914-206F-7E49-8EFC-F705178E7A54}"/>
                    </a:ext>
                  </a:extLst>
                </p14:cNvPr>
                <p14:cNvContentPartPr/>
                <p14:nvPr/>
              </p14:nvContentPartPr>
              <p14:xfrm>
                <a:off x="6117190" y="1389703"/>
                <a:ext cx="1117440" cy="324000"/>
              </p14:xfrm>
            </p:contentPart>
          </mc:Choice>
          <mc:Fallback>
            <p:pic>
              <p:nvPicPr>
                <p:cNvPr id="23" name="Ink 22">
                  <a:extLst>
                    <a:ext uri="{FF2B5EF4-FFF2-40B4-BE49-F238E27FC236}">
                      <a16:creationId xmlns:a16="http://schemas.microsoft.com/office/drawing/2014/main" id="{C26D8914-206F-7E49-8EFC-F705178E7A54}"/>
                    </a:ext>
                  </a:extLst>
                </p:cNvPr>
                <p:cNvPicPr/>
                <p:nvPr/>
              </p:nvPicPr>
              <p:blipFill>
                <a:blip r:embed="rId43"/>
                <a:stretch>
                  <a:fillRect/>
                </a:stretch>
              </p:blipFill>
              <p:spPr>
                <a:xfrm>
                  <a:off x="6086590" y="1358743"/>
                  <a:ext cx="1178640" cy="385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AF207997-695F-CC4D-8659-B875B2DDE790}"/>
                    </a:ext>
                  </a:extLst>
                </p14:cNvPr>
                <p14:cNvContentPartPr/>
                <p14:nvPr/>
              </p14:nvContentPartPr>
              <p14:xfrm>
                <a:off x="7461430" y="1509583"/>
                <a:ext cx="62280" cy="1800"/>
              </p14:xfrm>
            </p:contentPart>
          </mc:Choice>
          <mc:Fallback>
            <p:pic>
              <p:nvPicPr>
                <p:cNvPr id="24" name="Ink 23">
                  <a:extLst>
                    <a:ext uri="{FF2B5EF4-FFF2-40B4-BE49-F238E27FC236}">
                      <a16:creationId xmlns:a16="http://schemas.microsoft.com/office/drawing/2014/main" id="{AF207997-695F-CC4D-8659-B875B2DDE790}"/>
                    </a:ext>
                  </a:extLst>
                </p:cNvPr>
                <p:cNvPicPr/>
                <p:nvPr/>
              </p:nvPicPr>
              <p:blipFill>
                <a:blip r:embed="rId45"/>
                <a:stretch>
                  <a:fillRect/>
                </a:stretch>
              </p:blipFill>
              <p:spPr>
                <a:xfrm>
                  <a:off x="7430830" y="1478983"/>
                  <a:ext cx="12384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Ink 24">
                  <a:extLst>
                    <a:ext uri="{FF2B5EF4-FFF2-40B4-BE49-F238E27FC236}">
                      <a16:creationId xmlns:a16="http://schemas.microsoft.com/office/drawing/2014/main" id="{60B12202-9D49-5343-9DFE-89496C404971}"/>
                    </a:ext>
                  </a:extLst>
                </p14:cNvPr>
                <p14:cNvContentPartPr/>
                <p14:nvPr/>
              </p14:nvContentPartPr>
              <p14:xfrm>
                <a:off x="2565430" y="1939783"/>
                <a:ext cx="4514760" cy="456480"/>
              </p14:xfrm>
            </p:contentPart>
          </mc:Choice>
          <mc:Fallback>
            <p:pic>
              <p:nvPicPr>
                <p:cNvPr id="25" name="Ink 24">
                  <a:extLst>
                    <a:ext uri="{FF2B5EF4-FFF2-40B4-BE49-F238E27FC236}">
                      <a16:creationId xmlns:a16="http://schemas.microsoft.com/office/drawing/2014/main" id="{60B12202-9D49-5343-9DFE-89496C404971}"/>
                    </a:ext>
                  </a:extLst>
                </p:cNvPr>
                <p:cNvPicPr/>
                <p:nvPr/>
              </p:nvPicPr>
              <p:blipFill>
                <a:blip r:embed="rId47"/>
                <a:stretch>
                  <a:fillRect/>
                </a:stretch>
              </p:blipFill>
              <p:spPr>
                <a:xfrm>
                  <a:off x="2534830" y="1909183"/>
                  <a:ext cx="4575960" cy="517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Ink 25">
                  <a:extLst>
                    <a:ext uri="{FF2B5EF4-FFF2-40B4-BE49-F238E27FC236}">
                      <a16:creationId xmlns:a16="http://schemas.microsoft.com/office/drawing/2014/main" id="{CC9CDE0F-1ABD-9940-8C6B-6A870AFCFC89}"/>
                    </a:ext>
                  </a:extLst>
                </p14:cNvPr>
                <p14:cNvContentPartPr/>
                <p14:nvPr/>
              </p14:nvContentPartPr>
              <p14:xfrm>
                <a:off x="2737150" y="2209783"/>
                <a:ext cx="4440600" cy="396360"/>
              </p14:xfrm>
            </p:contentPart>
          </mc:Choice>
          <mc:Fallback>
            <p:pic>
              <p:nvPicPr>
                <p:cNvPr id="26" name="Ink 25">
                  <a:extLst>
                    <a:ext uri="{FF2B5EF4-FFF2-40B4-BE49-F238E27FC236}">
                      <a16:creationId xmlns:a16="http://schemas.microsoft.com/office/drawing/2014/main" id="{CC9CDE0F-1ABD-9940-8C6B-6A870AFCFC89}"/>
                    </a:ext>
                  </a:extLst>
                </p:cNvPr>
                <p:cNvPicPr/>
                <p:nvPr/>
              </p:nvPicPr>
              <p:blipFill>
                <a:blip r:embed="rId49"/>
                <a:stretch>
                  <a:fillRect/>
                </a:stretch>
              </p:blipFill>
              <p:spPr>
                <a:xfrm>
                  <a:off x="2706550" y="2179183"/>
                  <a:ext cx="4502160" cy="457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Ink 26">
                  <a:extLst>
                    <a:ext uri="{FF2B5EF4-FFF2-40B4-BE49-F238E27FC236}">
                      <a16:creationId xmlns:a16="http://schemas.microsoft.com/office/drawing/2014/main" id="{861AC921-8A0C-BA4C-B54A-FE2DAE9ED1CF}"/>
                    </a:ext>
                  </a:extLst>
                </p14:cNvPr>
                <p14:cNvContentPartPr/>
                <p14:nvPr/>
              </p14:nvContentPartPr>
              <p14:xfrm>
                <a:off x="5035750" y="2492383"/>
                <a:ext cx="71640" cy="624960"/>
              </p14:xfrm>
            </p:contentPart>
          </mc:Choice>
          <mc:Fallback>
            <p:pic>
              <p:nvPicPr>
                <p:cNvPr id="27" name="Ink 26">
                  <a:extLst>
                    <a:ext uri="{FF2B5EF4-FFF2-40B4-BE49-F238E27FC236}">
                      <a16:creationId xmlns:a16="http://schemas.microsoft.com/office/drawing/2014/main" id="{861AC921-8A0C-BA4C-B54A-FE2DAE9ED1CF}"/>
                    </a:ext>
                  </a:extLst>
                </p:cNvPr>
                <p:cNvPicPr/>
                <p:nvPr/>
              </p:nvPicPr>
              <p:blipFill>
                <a:blip r:embed="rId51"/>
                <a:stretch>
                  <a:fillRect/>
                </a:stretch>
              </p:blipFill>
              <p:spPr>
                <a:xfrm>
                  <a:off x="5005150" y="2461783"/>
                  <a:ext cx="133200" cy="6865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Ink 27">
                  <a:extLst>
                    <a:ext uri="{FF2B5EF4-FFF2-40B4-BE49-F238E27FC236}">
                      <a16:creationId xmlns:a16="http://schemas.microsoft.com/office/drawing/2014/main" id="{9AA89E92-EC07-924E-95EB-0B0921C32B23}"/>
                    </a:ext>
                  </a:extLst>
                </p14:cNvPr>
                <p14:cNvContentPartPr/>
                <p14:nvPr/>
              </p14:nvContentPartPr>
              <p14:xfrm>
                <a:off x="4888150" y="2845543"/>
                <a:ext cx="163080" cy="233640"/>
              </p14:xfrm>
            </p:contentPart>
          </mc:Choice>
          <mc:Fallback>
            <p:pic>
              <p:nvPicPr>
                <p:cNvPr id="28" name="Ink 27">
                  <a:extLst>
                    <a:ext uri="{FF2B5EF4-FFF2-40B4-BE49-F238E27FC236}">
                      <a16:creationId xmlns:a16="http://schemas.microsoft.com/office/drawing/2014/main" id="{9AA89E92-EC07-924E-95EB-0B0921C32B23}"/>
                    </a:ext>
                  </a:extLst>
                </p:cNvPr>
                <p:cNvPicPr/>
                <p:nvPr/>
              </p:nvPicPr>
              <p:blipFill>
                <a:blip r:embed="rId53"/>
                <a:stretch>
                  <a:fillRect/>
                </a:stretch>
              </p:blipFill>
              <p:spPr>
                <a:xfrm>
                  <a:off x="4857550" y="2814583"/>
                  <a:ext cx="22464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Ink 28">
                  <a:extLst>
                    <a:ext uri="{FF2B5EF4-FFF2-40B4-BE49-F238E27FC236}">
                      <a16:creationId xmlns:a16="http://schemas.microsoft.com/office/drawing/2014/main" id="{AB77E586-5DA9-6F47-9F2D-654A6C5DFB96}"/>
                    </a:ext>
                  </a:extLst>
                </p14:cNvPr>
                <p14:cNvContentPartPr/>
                <p14:nvPr/>
              </p14:nvContentPartPr>
              <p14:xfrm>
                <a:off x="5060950" y="2822143"/>
                <a:ext cx="213120" cy="289440"/>
              </p14:xfrm>
            </p:contentPart>
          </mc:Choice>
          <mc:Fallback>
            <p:pic>
              <p:nvPicPr>
                <p:cNvPr id="29" name="Ink 28">
                  <a:extLst>
                    <a:ext uri="{FF2B5EF4-FFF2-40B4-BE49-F238E27FC236}">
                      <a16:creationId xmlns:a16="http://schemas.microsoft.com/office/drawing/2014/main" id="{AB77E586-5DA9-6F47-9F2D-654A6C5DFB96}"/>
                    </a:ext>
                  </a:extLst>
                </p:cNvPr>
                <p:cNvPicPr/>
                <p:nvPr/>
              </p:nvPicPr>
              <p:blipFill>
                <a:blip r:embed="rId55"/>
                <a:stretch>
                  <a:fillRect/>
                </a:stretch>
              </p:blipFill>
              <p:spPr>
                <a:xfrm>
                  <a:off x="5030350" y="2791543"/>
                  <a:ext cx="27468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0" name="Ink 39">
                  <a:extLst>
                    <a:ext uri="{FF2B5EF4-FFF2-40B4-BE49-F238E27FC236}">
                      <a16:creationId xmlns:a16="http://schemas.microsoft.com/office/drawing/2014/main" id="{BBC75BDE-C329-964E-B26C-C80D2FEDE345}"/>
                    </a:ext>
                  </a:extLst>
                </p14:cNvPr>
                <p14:cNvContentPartPr/>
                <p14:nvPr/>
              </p14:nvContentPartPr>
              <p14:xfrm>
                <a:off x="8677150" y="929983"/>
                <a:ext cx="141480" cy="1918440"/>
              </p14:xfrm>
            </p:contentPart>
          </mc:Choice>
          <mc:Fallback>
            <p:pic>
              <p:nvPicPr>
                <p:cNvPr id="40" name="Ink 39">
                  <a:extLst>
                    <a:ext uri="{FF2B5EF4-FFF2-40B4-BE49-F238E27FC236}">
                      <a16:creationId xmlns:a16="http://schemas.microsoft.com/office/drawing/2014/main" id="{BBC75BDE-C329-964E-B26C-C80D2FEDE345}"/>
                    </a:ext>
                  </a:extLst>
                </p:cNvPr>
                <p:cNvPicPr/>
                <p:nvPr/>
              </p:nvPicPr>
              <p:blipFill>
                <a:blip r:embed="rId57"/>
                <a:stretch>
                  <a:fillRect/>
                </a:stretch>
              </p:blipFill>
              <p:spPr>
                <a:xfrm>
                  <a:off x="8646550" y="899383"/>
                  <a:ext cx="202680" cy="1980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1" name="Ink 40">
                  <a:extLst>
                    <a:ext uri="{FF2B5EF4-FFF2-40B4-BE49-F238E27FC236}">
                      <a16:creationId xmlns:a16="http://schemas.microsoft.com/office/drawing/2014/main" id="{40C99D38-E85C-1F46-88AF-84DB87E5A485}"/>
                    </a:ext>
                  </a:extLst>
                </p14:cNvPr>
                <p14:cNvContentPartPr/>
                <p14:nvPr/>
              </p14:nvContentPartPr>
              <p14:xfrm>
                <a:off x="8330470" y="2285383"/>
                <a:ext cx="3328560" cy="311400"/>
              </p14:xfrm>
            </p:contentPart>
          </mc:Choice>
          <mc:Fallback>
            <p:pic>
              <p:nvPicPr>
                <p:cNvPr id="41" name="Ink 40">
                  <a:extLst>
                    <a:ext uri="{FF2B5EF4-FFF2-40B4-BE49-F238E27FC236}">
                      <a16:creationId xmlns:a16="http://schemas.microsoft.com/office/drawing/2014/main" id="{40C99D38-E85C-1F46-88AF-84DB87E5A485}"/>
                    </a:ext>
                  </a:extLst>
                </p:cNvPr>
                <p:cNvPicPr/>
                <p:nvPr/>
              </p:nvPicPr>
              <p:blipFill>
                <a:blip r:embed="rId59"/>
                <a:stretch>
                  <a:fillRect/>
                </a:stretch>
              </p:blipFill>
              <p:spPr>
                <a:xfrm>
                  <a:off x="8299510" y="2254783"/>
                  <a:ext cx="338976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1" name="Ink 30">
                  <a:extLst>
                    <a:ext uri="{FF2B5EF4-FFF2-40B4-BE49-F238E27FC236}">
                      <a16:creationId xmlns:a16="http://schemas.microsoft.com/office/drawing/2014/main" id="{F2082B3A-7122-7047-911D-4939B75268C8}"/>
                    </a:ext>
                  </a:extLst>
                </p14:cNvPr>
                <p14:cNvContentPartPr/>
                <p14:nvPr/>
              </p14:nvContentPartPr>
              <p14:xfrm>
                <a:off x="4319350" y="3655543"/>
                <a:ext cx="235800" cy="486720"/>
              </p14:xfrm>
            </p:contentPart>
          </mc:Choice>
          <mc:Fallback>
            <p:pic>
              <p:nvPicPr>
                <p:cNvPr id="31" name="Ink 30">
                  <a:extLst>
                    <a:ext uri="{FF2B5EF4-FFF2-40B4-BE49-F238E27FC236}">
                      <a16:creationId xmlns:a16="http://schemas.microsoft.com/office/drawing/2014/main" id="{F2082B3A-7122-7047-911D-4939B75268C8}"/>
                    </a:ext>
                  </a:extLst>
                </p:cNvPr>
                <p:cNvPicPr/>
                <p:nvPr/>
              </p:nvPicPr>
              <p:blipFill>
                <a:blip r:embed="rId61"/>
                <a:stretch>
                  <a:fillRect/>
                </a:stretch>
              </p:blipFill>
              <p:spPr>
                <a:xfrm>
                  <a:off x="4288750" y="3624583"/>
                  <a:ext cx="297360" cy="5482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2" name="Ink 31">
                  <a:extLst>
                    <a:ext uri="{FF2B5EF4-FFF2-40B4-BE49-F238E27FC236}">
                      <a16:creationId xmlns:a16="http://schemas.microsoft.com/office/drawing/2014/main" id="{BBD9B9A1-6DE7-A04E-AF89-8313A7C8D6C0}"/>
                    </a:ext>
                  </a:extLst>
                </p14:cNvPr>
                <p14:cNvContentPartPr/>
                <p14:nvPr/>
              </p14:nvContentPartPr>
              <p14:xfrm>
                <a:off x="4605910" y="3772543"/>
                <a:ext cx="130320" cy="105480"/>
              </p14:xfrm>
            </p:contentPart>
          </mc:Choice>
          <mc:Fallback>
            <p:pic>
              <p:nvPicPr>
                <p:cNvPr id="32" name="Ink 31">
                  <a:extLst>
                    <a:ext uri="{FF2B5EF4-FFF2-40B4-BE49-F238E27FC236}">
                      <a16:creationId xmlns:a16="http://schemas.microsoft.com/office/drawing/2014/main" id="{BBD9B9A1-6DE7-A04E-AF89-8313A7C8D6C0}"/>
                    </a:ext>
                  </a:extLst>
                </p:cNvPr>
                <p:cNvPicPr/>
                <p:nvPr/>
              </p:nvPicPr>
              <p:blipFill>
                <a:blip r:embed="rId63"/>
                <a:stretch>
                  <a:fillRect/>
                </a:stretch>
              </p:blipFill>
              <p:spPr>
                <a:xfrm>
                  <a:off x="4575310" y="3741943"/>
                  <a:ext cx="19152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3" name="Ink 32">
                  <a:extLst>
                    <a:ext uri="{FF2B5EF4-FFF2-40B4-BE49-F238E27FC236}">
                      <a16:creationId xmlns:a16="http://schemas.microsoft.com/office/drawing/2014/main" id="{D75B6E18-449E-5D46-B448-4495B345CED3}"/>
                    </a:ext>
                  </a:extLst>
                </p14:cNvPr>
                <p14:cNvContentPartPr/>
                <p14:nvPr/>
              </p14:nvContentPartPr>
              <p14:xfrm>
                <a:off x="4912630" y="3674263"/>
                <a:ext cx="65520" cy="260280"/>
              </p14:xfrm>
            </p:contentPart>
          </mc:Choice>
          <mc:Fallback>
            <p:pic>
              <p:nvPicPr>
                <p:cNvPr id="33" name="Ink 32">
                  <a:extLst>
                    <a:ext uri="{FF2B5EF4-FFF2-40B4-BE49-F238E27FC236}">
                      <a16:creationId xmlns:a16="http://schemas.microsoft.com/office/drawing/2014/main" id="{D75B6E18-449E-5D46-B448-4495B345CED3}"/>
                    </a:ext>
                  </a:extLst>
                </p:cNvPr>
                <p:cNvPicPr/>
                <p:nvPr/>
              </p:nvPicPr>
              <p:blipFill>
                <a:blip r:embed="rId65"/>
                <a:stretch>
                  <a:fillRect/>
                </a:stretch>
              </p:blipFill>
              <p:spPr>
                <a:xfrm>
                  <a:off x="4882030" y="3643663"/>
                  <a:ext cx="12708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4" name="Ink 33">
                  <a:extLst>
                    <a:ext uri="{FF2B5EF4-FFF2-40B4-BE49-F238E27FC236}">
                      <a16:creationId xmlns:a16="http://schemas.microsoft.com/office/drawing/2014/main" id="{2E7D0CFA-A48B-7C4D-B1FB-5EEA1A94BCAF}"/>
                    </a:ext>
                  </a:extLst>
                </p14:cNvPr>
                <p14:cNvContentPartPr/>
                <p14:nvPr/>
              </p14:nvContentPartPr>
              <p14:xfrm>
                <a:off x="4838470" y="3696583"/>
                <a:ext cx="207720" cy="218880"/>
              </p14:xfrm>
            </p:contentPart>
          </mc:Choice>
          <mc:Fallback>
            <p:pic>
              <p:nvPicPr>
                <p:cNvPr id="34" name="Ink 33">
                  <a:extLst>
                    <a:ext uri="{FF2B5EF4-FFF2-40B4-BE49-F238E27FC236}">
                      <a16:creationId xmlns:a16="http://schemas.microsoft.com/office/drawing/2014/main" id="{2E7D0CFA-A48B-7C4D-B1FB-5EEA1A94BCAF}"/>
                    </a:ext>
                  </a:extLst>
                </p:cNvPr>
                <p:cNvPicPr/>
                <p:nvPr/>
              </p:nvPicPr>
              <p:blipFill>
                <a:blip r:embed="rId67"/>
                <a:stretch>
                  <a:fillRect/>
                </a:stretch>
              </p:blipFill>
              <p:spPr>
                <a:xfrm>
                  <a:off x="4807870" y="3665983"/>
                  <a:ext cx="26892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5" name="Ink 34">
                  <a:extLst>
                    <a:ext uri="{FF2B5EF4-FFF2-40B4-BE49-F238E27FC236}">
                      <a16:creationId xmlns:a16="http://schemas.microsoft.com/office/drawing/2014/main" id="{8E49AB5A-C37F-1542-A367-F06ADFF74B6A}"/>
                    </a:ext>
                  </a:extLst>
                </p14:cNvPr>
                <p14:cNvContentPartPr/>
                <p14:nvPr/>
              </p14:nvContentPartPr>
              <p14:xfrm>
                <a:off x="5137630" y="3574543"/>
                <a:ext cx="131760" cy="375480"/>
              </p14:xfrm>
            </p:contentPart>
          </mc:Choice>
          <mc:Fallback>
            <p:pic>
              <p:nvPicPr>
                <p:cNvPr id="35" name="Ink 34">
                  <a:extLst>
                    <a:ext uri="{FF2B5EF4-FFF2-40B4-BE49-F238E27FC236}">
                      <a16:creationId xmlns:a16="http://schemas.microsoft.com/office/drawing/2014/main" id="{8E49AB5A-C37F-1542-A367-F06ADFF74B6A}"/>
                    </a:ext>
                  </a:extLst>
                </p:cNvPr>
                <p:cNvPicPr/>
                <p:nvPr/>
              </p:nvPicPr>
              <p:blipFill>
                <a:blip r:embed="rId69"/>
                <a:stretch>
                  <a:fillRect/>
                </a:stretch>
              </p:blipFill>
              <p:spPr>
                <a:xfrm>
                  <a:off x="5107030" y="3543583"/>
                  <a:ext cx="192960" cy="4366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6" name="Ink 35">
                  <a:extLst>
                    <a:ext uri="{FF2B5EF4-FFF2-40B4-BE49-F238E27FC236}">
                      <a16:creationId xmlns:a16="http://schemas.microsoft.com/office/drawing/2014/main" id="{89812637-1980-6843-AD65-EF2A2FCE62F8}"/>
                    </a:ext>
                  </a:extLst>
                </p14:cNvPr>
                <p14:cNvContentPartPr/>
                <p14:nvPr/>
              </p14:nvContentPartPr>
              <p14:xfrm>
                <a:off x="5359390" y="3326503"/>
                <a:ext cx="452520" cy="389160"/>
              </p14:xfrm>
            </p:contentPart>
          </mc:Choice>
          <mc:Fallback>
            <p:pic>
              <p:nvPicPr>
                <p:cNvPr id="36" name="Ink 35">
                  <a:extLst>
                    <a:ext uri="{FF2B5EF4-FFF2-40B4-BE49-F238E27FC236}">
                      <a16:creationId xmlns:a16="http://schemas.microsoft.com/office/drawing/2014/main" id="{89812637-1980-6843-AD65-EF2A2FCE62F8}"/>
                    </a:ext>
                  </a:extLst>
                </p:cNvPr>
                <p:cNvPicPr/>
                <p:nvPr/>
              </p:nvPicPr>
              <p:blipFill>
                <a:blip r:embed="rId71"/>
                <a:stretch>
                  <a:fillRect/>
                </a:stretch>
              </p:blipFill>
              <p:spPr>
                <a:xfrm>
                  <a:off x="5328790" y="3295903"/>
                  <a:ext cx="514080" cy="450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7" name="Ink 36">
                  <a:extLst>
                    <a:ext uri="{FF2B5EF4-FFF2-40B4-BE49-F238E27FC236}">
                      <a16:creationId xmlns:a16="http://schemas.microsoft.com/office/drawing/2014/main" id="{F5E90BFD-50DD-3348-A905-CEFCDE3C30E5}"/>
                    </a:ext>
                  </a:extLst>
                </p14:cNvPr>
                <p14:cNvContentPartPr/>
                <p14:nvPr/>
              </p14:nvContentPartPr>
              <p14:xfrm>
                <a:off x="5657470" y="3310663"/>
                <a:ext cx="192960" cy="10800"/>
              </p14:xfrm>
            </p:contentPart>
          </mc:Choice>
          <mc:Fallback>
            <p:pic>
              <p:nvPicPr>
                <p:cNvPr id="37" name="Ink 36">
                  <a:extLst>
                    <a:ext uri="{FF2B5EF4-FFF2-40B4-BE49-F238E27FC236}">
                      <a16:creationId xmlns:a16="http://schemas.microsoft.com/office/drawing/2014/main" id="{F5E90BFD-50DD-3348-A905-CEFCDE3C30E5}"/>
                    </a:ext>
                  </a:extLst>
                </p:cNvPr>
                <p:cNvPicPr/>
                <p:nvPr/>
              </p:nvPicPr>
              <p:blipFill>
                <a:blip r:embed="rId73"/>
                <a:stretch>
                  <a:fillRect/>
                </a:stretch>
              </p:blipFill>
              <p:spPr>
                <a:xfrm>
                  <a:off x="5626510" y="3280063"/>
                  <a:ext cx="2541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8" name="Ink 37">
                  <a:extLst>
                    <a:ext uri="{FF2B5EF4-FFF2-40B4-BE49-F238E27FC236}">
                      <a16:creationId xmlns:a16="http://schemas.microsoft.com/office/drawing/2014/main" id="{6EF8392E-C370-DC45-9060-1425380BC1AD}"/>
                    </a:ext>
                  </a:extLst>
                </p14:cNvPr>
                <p14:cNvContentPartPr/>
                <p14:nvPr/>
              </p14:nvContentPartPr>
              <p14:xfrm>
                <a:off x="6092710" y="3330103"/>
                <a:ext cx="27360" cy="14760"/>
              </p14:xfrm>
            </p:contentPart>
          </mc:Choice>
          <mc:Fallback>
            <p:pic>
              <p:nvPicPr>
                <p:cNvPr id="38" name="Ink 37">
                  <a:extLst>
                    <a:ext uri="{FF2B5EF4-FFF2-40B4-BE49-F238E27FC236}">
                      <a16:creationId xmlns:a16="http://schemas.microsoft.com/office/drawing/2014/main" id="{6EF8392E-C370-DC45-9060-1425380BC1AD}"/>
                    </a:ext>
                  </a:extLst>
                </p:cNvPr>
                <p:cNvPicPr/>
                <p:nvPr/>
              </p:nvPicPr>
              <p:blipFill>
                <a:blip r:embed="rId75"/>
                <a:stretch>
                  <a:fillRect/>
                </a:stretch>
              </p:blipFill>
              <p:spPr>
                <a:xfrm>
                  <a:off x="6061750" y="3299503"/>
                  <a:ext cx="885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6" name="Ink 45">
                  <a:extLst>
                    <a:ext uri="{FF2B5EF4-FFF2-40B4-BE49-F238E27FC236}">
                      <a16:creationId xmlns:a16="http://schemas.microsoft.com/office/drawing/2014/main" id="{510E77CD-C69A-1945-B34A-F886541EE062}"/>
                    </a:ext>
                  </a:extLst>
                </p14:cNvPr>
                <p14:cNvContentPartPr/>
                <p14:nvPr/>
              </p14:nvContentPartPr>
              <p14:xfrm>
                <a:off x="1801150" y="4889263"/>
                <a:ext cx="524160" cy="309960"/>
              </p14:xfrm>
            </p:contentPart>
          </mc:Choice>
          <mc:Fallback>
            <p:pic>
              <p:nvPicPr>
                <p:cNvPr id="46" name="Ink 45">
                  <a:extLst>
                    <a:ext uri="{FF2B5EF4-FFF2-40B4-BE49-F238E27FC236}">
                      <a16:creationId xmlns:a16="http://schemas.microsoft.com/office/drawing/2014/main" id="{510E77CD-C69A-1945-B34A-F886541EE062}"/>
                    </a:ext>
                  </a:extLst>
                </p:cNvPr>
                <p:cNvPicPr/>
                <p:nvPr/>
              </p:nvPicPr>
              <p:blipFill>
                <a:blip r:embed="rId77"/>
                <a:stretch>
                  <a:fillRect/>
                </a:stretch>
              </p:blipFill>
              <p:spPr>
                <a:xfrm>
                  <a:off x="1770550" y="4858663"/>
                  <a:ext cx="58572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12348E4B-0D76-224E-8039-0A5B57D3CF52}"/>
                    </a:ext>
                  </a:extLst>
                </p14:cNvPr>
                <p14:cNvContentPartPr/>
                <p14:nvPr/>
              </p14:nvContentPartPr>
              <p14:xfrm>
                <a:off x="2290390" y="4906903"/>
                <a:ext cx="604080" cy="300240"/>
              </p14:xfrm>
            </p:contentPart>
          </mc:Choice>
          <mc:Fallback>
            <p:pic>
              <p:nvPicPr>
                <p:cNvPr id="47" name="Ink 46">
                  <a:extLst>
                    <a:ext uri="{FF2B5EF4-FFF2-40B4-BE49-F238E27FC236}">
                      <a16:creationId xmlns:a16="http://schemas.microsoft.com/office/drawing/2014/main" id="{12348E4B-0D76-224E-8039-0A5B57D3CF52}"/>
                    </a:ext>
                  </a:extLst>
                </p:cNvPr>
                <p:cNvPicPr/>
                <p:nvPr/>
              </p:nvPicPr>
              <p:blipFill>
                <a:blip r:embed="rId79"/>
                <a:stretch>
                  <a:fillRect/>
                </a:stretch>
              </p:blipFill>
              <p:spPr>
                <a:xfrm>
                  <a:off x="2259790" y="4876303"/>
                  <a:ext cx="66564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id="{378DFBE8-8A1C-154D-936F-F07E1C7A80E5}"/>
                    </a:ext>
                  </a:extLst>
                </p14:cNvPr>
                <p14:cNvContentPartPr/>
                <p14:nvPr/>
              </p14:nvContentPartPr>
              <p14:xfrm>
                <a:off x="2897710" y="4679383"/>
                <a:ext cx="112320" cy="255960"/>
              </p14:xfrm>
            </p:contentPart>
          </mc:Choice>
          <mc:Fallback>
            <p:pic>
              <p:nvPicPr>
                <p:cNvPr id="48" name="Ink 47">
                  <a:extLst>
                    <a:ext uri="{FF2B5EF4-FFF2-40B4-BE49-F238E27FC236}">
                      <a16:creationId xmlns:a16="http://schemas.microsoft.com/office/drawing/2014/main" id="{378DFBE8-8A1C-154D-936F-F07E1C7A80E5}"/>
                    </a:ext>
                  </a:extLst>
                </p:cNvPr>
                <p:cNvPicPr/>
                <p:nvPr/>
              </p:nvPicPr>
              <p:blipFill>
                <a:blip r:embed="rId81"/>
                <a:stretch>
                  <a:fillRect/>
                </a:stretch>
              </p:blipFill>
              <p:spPr>
                <a:xfrm>
                  <a:off x="2867110" y="4648783"/>
                  <a:ext cx="17388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id="{D13AC94B-83A8-2240-92F0-5CCF727F51D6}"/>
                    </a:ext>
                  </a:extLst>
                </p14:cNvPr>
                <p14:cNvContentPartPr/>
                <p14:nvPr/>
              </p14:nvContentPartPr>
              <p14:xfrm>
                <a:off x="3131350" y="4781983"/>
                <a:ext cx="191160" cy="73440"/>
              </p14:xfrm>
            </p:contentPart>
          </mc:Choice>
          <mc:Fallback>
            <p:pic>
              <p:nvPicPr>
                <p:cNvPr id="49" name="Ink 48">
                  <a:extLst>
                    <a:ext uri="{FF2B5EF4-FFF2-40B4-BE49-F238E27FC236}">
                      <a16:creationId xmlns:a16="http://schemas.microsoft.com/office/drawing/2014/main" id="{D13AC94B-83A8-2240-92F0-5CCF727F51D6}"/>
                    </a:ext>
                  </a:extLst>
                </p:cNvPr>
                <p:cNvPicPr/>
                <p:nvPr/>
              </p:nvPicPr>
              <p:blipFill>
                <a:blip r:embed="rId83"/>
                <a:stretch>
                  <a:fillRect/>
                </a:stretch>
              </p:blipFill>
              <p:spPr>
                <a:xfrm>
                  <a:off x="3100750" y="4751383"/>
                  <a:ext cx="25272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F218B724-640B-5944-B510-6D0058FBFF26}"/>
                    </a:ext>
                  </a:extLst>
                </p14:cNvPr>
                <p14:cNvContentPartPr/>
                <p14:nvPr/>
              </p14:nvContentPartPr>
              <p14:xfrm>
                <a:off x="3310990" y="4632583"/>
                <a:ext cx="27000" cy="26640"/>
              </p14:xfrm>
            </p:contentPart>
          </mc:Choice>
          <mc:Fallback>
            <p:pic>
              <p:nvPicPr>
                <p:cNvPr id="50" name="Ink 49">
                  <a:extLst>
                    <a:ext uri="{FF2B5EF4-FFF2-40B4-BE49-F238E27FC236}">
                      <a16:creationId xmlns:a16="http://schemas.microsoft.com/office/drawing/2014/main" id="{F218B724-640B-5944-B510-6D0058FBFF26}"/>
                    </a:ext>
                  </a:extLst>
                </p:cNvPr>
                <p:cNvPicPr/>
                <p:nvPr/>
              </p:nvPicPr>
              <p:blipFill>
                <a:blip r:embed="rId85"/>
                <a:stretch>
                  <a:fillRect/>
                </a:stretch>
              </p:blipFill>
              <p:spPr>
                <a:xfrm>
                  <a:off x="3280390" y="4601983"/>
                  <a:ext cx="8820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1" name="Ink 50">
                  <a:extLst>
                    <a:ext uri="{FF2B5EF4-FFF2-40B4-BE49-F238E27FC236}">
                      <a16:creationId xmlns:a16="http://schemas.microsoft.com/office/drawing/2014/main" id="{9F127506-F5EA-EC4F-8AE1-0E8568988807}"/>
                    </a:ext>
                  </a:extLst>
                </p14:cNvPr>
                <p14:cNvContentPartPr/>
                <p14:nvPr/>
              </p14:nvContentPartPr>
              <p14:xfrm>
                <a:off x="3518710" y="4638343"/>
                <a:ext cx="338760" cy="209160"/>
              </p14:xfrm>
            </p:contentPart>
          </mc:Choice>
          <mc:Fallback>
            <p:pic>
              <p:nvPicPr>
                <p:cNvPr id="51" name="Ink 50">
                  <a:extLst>
                    <a:ext uri="{FF2B5EF4-FFF2-40B4-BE49-F238E27FC236}">
                      <a16:creationId xmlns:a16="http://schemas.microsoft.com/office/drawing/2014/main" id="{9F127506-F5EA-EC4F-8AE1-0E8568988807}"/>
                    </a:ext>
                  </a:extLst>
                </p:cNvPr>
                <p:cNvPicPr/>
                <p:nvPr/>
              </p:nvPicPr>
              <p:blipFill>
                <a:blip r:embed="rId87"/>
                <a:stretch>
                  <a:fillRect/>
                </a:stretch>
              </p:blipFill>
              <p:spPr>
                <a:xfrm>
                  <a:off x="3488110" y="4607743"/>
                  <a:ext cx="39996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Ink 52">
                  <a:extLst>
                    <a:ext uri="{FF2B5EF4-FFF2-40B4-BE49-F238E27FC236}">
                      <a16:creationId xmlns:a16="http://schemas.microsoft.com/office/drawing/2014/main" id="{3F8328A2-4512-D645-B63B-8208C8FEFEF4}"/>
                    </a:ext>
                  </a:extLst>
                </p14:cNvPr>
                <p14:cNvContentPartPr/>
                <p14:nvPr/>
              </p14:nvContentPartPr>
              <p14:xfrm>
                <a:off x="1850110" y="5758663"/>
                <a:ext cx="231480" cy="262440"/>
              </p14:xfrm>
            </p:contentPart>
          </mc:Choice>
          <mc:Fallback>
            <p:pic>
              <p:nvPicPr>
                <p:cNvPr id="53" name="Ink 52">
                  <a:extLst>
                    <a:ext uri="{FF2B5EF4-FFF2-40B4-BE49-F238E27FC236}">
                      <a16:creationId xmlns:a16="http://schemas.microsoft.com/office/drawing/2014/main" id="{3F8328A2-4512-D645-B63B-8208C8FEFEF4}"/>
                    </a:ext>
                  </a:extLst>
                </p:cNvPr>
                <p:cNvPicPr/>
                <p:nvPr/>
              </p:nvPicPr>
              <p:blipFill>
                <a:blip r:embed="rId89"/>
                <a:stretch>
                  <a:fillRect/>
                </a:stretch>
              </p:blipFill>
              <p:spPr>
                <a:xfrm>
                  <a:off x="1819510" y="5727703"/>
                  <a:ext cx="29268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4" name="Ink 53">
                  <a:extLst>
                    <a:ext uri="{FF2B5EF4-FFF2-40B4-BE49-F238E27FC236}">
                      <a16:creationId xmlns:a16="http://schemas.microsoft.com/office/drawing/2014/main" id="{214C80E9-92F0-2847-9E3D-0253AC08B30B}"/>
                    </a:ext>
                  </a:extLst>
                </p14:cNvPr>
                <p14:cNvContentPartPr/>
                <p14:nvPr/>
              </p14:nvContentPartPr>
              <p14:xfrm>
                <a:off x="2080150" y="5878543"/>
                <a:ext cx="245520" cy="52200"/>
              </p14:xfrm>
            </p:contentPart>
          </mc:Choice>
          <mc:Fallback>
            <p:pic>
              <p:nvPicPr>
                <p:cNvPr id="54" name="Ink 53">
                  <a:extLst>
                    <a:ext uri="{FF2B5EF4-FFF2-40B4-BE49-F238E27FC236}">
                      <a16:creationId xmlns:a16="http://schemas.microsoft.com/office/drawing/2014/main" id="{214C80E9-92F0-2847-9E3D-0253AC08B30B}"/>
                    </a:ext>
                  </a:extLst>
                </p:cNvPr>
                <p:cNvPicPr/>
                <p:nvPr/>
              </p:nvPicPr>
              <p:blipFill>
                <a:blip r:embed="rId91"/>
                <a:stretch>
                  <a:fillRect/>
                </a:stretch>
              </p:blipFill>
              <p:spPr>
                <a:xfrm>
                  <a:off x="2049550" y="5847943"/>
                  <a:ext cx="3070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5" name="Ink 54">
                  <a:extLst>
                    <a:ext uri="{FF2B5EF4-FFF2-40B4-BE49-F238E27FC236}">
                      <a16:creationId xmlns:a16="http://schemas.microsoft.com/office/drawing/2014/main" id="{A316C118-0C66-4248-9943-1E195EB92ADE}"/>
                    </a:ext>
                  </a:extLst>
                </p14:cNvPr>
                <p14:cNvContentPartPr/>
                <p14:nvPr/>
              </p14:nvContentPartPr>
              <p14:xfrm>
                <a:off x="2189590" y="5809063"/>
                <a:ext cx="74520" cy="210240"/>
              </p14:xfrm>
            </p:contentPart>
          </mc:Choice>
          <mc:Fallback>
            <p:pic>
              <p:nvPicPr>
                <p:cNvPr id="55" name="Ink 54">
                  <a:extLst>
                    <a:ext uri="{FF2B5EF4-FFF2-40B4-BE49-F238E27FC236}">
                      <a16:creationId xmlns:a16="http://schemas.microsoft.com/office/drawing/2014/main" id="{A316C118-0C66-4248-9943-1E195EB92ADE}"/>
                    </a:ext>
                  </a:extLst>
                </p:cNvPr>
                <p:cNvPicPr/>
                <p:nvPr/>
              </p:nvPicPr>
              <p:blipFill>
                <a:blip r:embed="rId93"/>
                <a:stretch>
                  <a:fillRect/>
                </a:stretch>
              </p:blipFill>
              <p:spPr>
                <a:xfrm>
                  <a:off x="2158990" y="5778463"/>
                  <a:ext cx="13572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6" name="Ink 55">
                  <a:extLst>
                    <a:ext uri="{FF2B5EF4-FFF2-40B4-BE49-F238E27FC236}">
                      <a16:creationId xmlns:a16="http://schemas.microsoft.com/office/drawing/2014/main" id="{A5FB1576-0DB5-2C4D-9420-A6AA7E335064}"/>
                    </a:ext>
                  </a:extLst>
                </p14:cNvPr>
                <p14:cNvContentPartPr/>
                <p14:nvPr/>
              </p14:nvContentPartPr>
              <p14:xfrm>
                <a:off x="2377150" y="5851903"/>
                <a:ext cx="49320" cy="136440"/>
              </p14:xfrm>
            </p:contentPart>
          </mc:Choice>
          <mc:Fallback>
            <p:pic>
              <p:nvPicPr>
                <p:cNvPr id="56" name="Ink 55">
                  <a:extLst>
                    <a:ext uri="{FF2B5EF4-FFF2-40B4-BE49-F238E27FC236}">
                      <a16:creationId xmlns:a16="http://schemas.microsoft.com/office/drawing/2014/main" id="{A5FB1576-0DB5-2C4D-9420-A6AA7E335064}"/>
                    </a:ext>
                  </a:extLst>
                </p:cNvPr>
                <p:cNvPicPr/>
                <p:nvPr/>
              </p:nvPicPr>
              <p:blipFill>
                <a:blip r:embed="rId95"/>
                <a:stretch>
                  <a:fillRect/>
                </a:stretch>
              </p:blipFill>
              <p:spPr>
                <a:xfrm>
                  <a:off x="2346550" y="5821303"/>
                  <a:ext cx="11088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7" name="Ink 56">
                  <a:extLst>
                    <a:ext uri="{FF2B5EF4-FFF2-40B4-BE49-F238E27FC236}">
                      <a16:creationId xmlns:a16="http://schemas.microsoft.com/office/drawing/2014/main" id="{07B02ED9-0F94-5B4A-BFA7-F001DFE0C5C8}"/>
                    </a:ext>
                  </a:extLst>
                </p14:cNvPr>
                <p14:cNvContentPartPr/>
                <p14:nvPr/>
              </p14:nvContentPartPr>
              <p14:xfrm>
                <a:off x="2397310" y="5676943"/>
                <a:ext cx="33480" cy="39240"/>
              </p14:xfrm>
            </p:contentPart>
          </mc:Choice>
          <mc:Fallback>
            <p:pic>
              <p:nvPicPr>
                <p:cNvPr id="57" name="Ink 56">
                  <a:extLst>
                    <a:ext uri="{FF2B5EF4-FFF2-40B4-BE49-F238E27FC236}">
                      <a16:creationId xmlns:a16="http://schemas.microsoft.com/office/drawing/2014/main" id="{07B02ED9-0F94-5B4A-BFA7-F001DFE0C5C8}"/>
                    </a:ext>
                  </a:extLst>
                </p:cNvPr>
                <p:cNvPicPr/>
                <p:nvPr/>
              </p:nvPicPr>
              <p:blipFill>
                <a:blip r:embed="rId97"/>
                <a:stretch>
                  <a:fillRect/>
                </a:stretch>
              </p:blipFill>
              <p:spPr>
                <a:xfrm>
                  <a:off x="2366710" y="5645983"/>
                  <a:ext cx="9468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8" name="Ink 57">
                  <a:extLst>
                    <a:ext uri="{FF2B5EF4-FFF2-40B4-BE49-F238E27FC236}">
                      <a16:creationId xmlns:a16="http://schemas.microsoft.com/office/drawing/2014/main" id="{123B24F1-1513-A342-BCF1-5E313FAABFB9}"/>
                    </a:ext>
                  </a:extLst>
                </p14:cNvPr>
                <p14:cNvContentPartPr/>
                <p14:nvPr/>
              </p14:nvContentPartPr>
              <p14:xfrm>
                <a:off x="2560030" y="5689903"/>
                <a:ext cx="79200" cy="253800"/>
              </p14:xfrm>
            </p:contentPart>
          </mc:Choice>
          <mc:Fallback>
            <p:pic>
              <p:nvPicPr>
                <p:cNvPr id="58" name="Ink 57">
                  <a:extLst>
                    <a:ext uri="{FF2B5EF4-FFF2-40B4-BE49-F238E27FC236}">
                      <a16:creationId xmlns:a16="http://schemas.microsoft.com/office/drawing/2014/main" id="{123B24F1-1513-A342-BCF1-5E313FAABFB9}"/>
                    </a:ext>
                  </a:extLst>
                </p:cNvPr>
                <p:cNvPicPr/>
                <p:nvPr/>
              </p:nvPicPr>
              <p:blipFill>
                <a:blip r:embed="rId99"/>
                <a:stretch>
                  <a:fillRect/>
                </a:stretch>
              </p:blipFill>
              <p:spPr>
                <a:xfrm>
                  <a:off x="2529430" y="5659303"/>
                  <a:ext cx="14076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9" name="Ink 58">
                  <a:extLst>
                    <a:ext uri="{FF2B5EF4-FFF2-40B4-BE49-F238E27FC236}">
                      <a16:creationId xmlns:a16="http://schemas.microsoft.com/office/drawing/2014/main" id="{79C0C225-A786-C14B-93A7-281C3A77D7A5}"/>
                    </a:ext>
                  </a:extLst>
                </p14:cNvPr>
                <p14:cNvContentPartPr/>
                <p14:nvPr/>
              </p14:nvContentPartPr>
              <p14:xfrm>
                <a:off x="2554630" y="5737423"/>
                <a:ext cx="115200" cy="107640"/>
              </p14:xfrm>
            </p:contentPart>
          </mc:Choice>
          <mc:Fallback>
            <p:pic>
              <p:nvPicPr>
                <p:cNvPr id="59" name="Ink 58">
                  <a:extLst>
                    <a:ext uri="{FF2B5EF4-FFF2-40B4-BE49-F238E27FC236}">
                      <a16:creationId xmlns:a16="http://schemas.microsoft.com/office/drawing/2014/main" id="{79C0C225-A786-C14B-93A7-281C3A77D7A5}"/>
                    </a:ext>
                  </a:extLst>
                </p:cNvPr>
                <p:cNvPicPr/>
                <p:nvPr/>
              </p:nvPicPr>
              <p:blipFill>
                <a:blip r:embed="rId101"/>
                <a:stretch>
                  <a:fillRect/>
                </a:stretch>
              </p:blipFill>
              <p:spPr>
                <a:xfrm>
                  <a:off x="2524030" y="5706823"/>
                  <a:ext cx="1767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0" name="Ink 59">
                  <a:extLst>
                    <a:ext uri="{FF2B5EF4-FFF2-40B4-BE49-F238E27FC236}">
                      <a16:creationId xmlns:a16="http://schemas.microsoft.com/office/drawing/2014/main" id="{965EF3E7-0CFE-AE4B-A959-F0AC43D457A8}"/>
                    </a:ext>
                  </a:extLst>
                </p14:cNvPr>
                <p14:cNvContentPartPr/>
                <p14:nvPr/>
              </p14:nvContentPartPr>
              <p14:xfrm>
                <a:off x="2066470" y="5188783"/>
                <a:ext cx="732600" cy="402120"/>
              </p14:xfrm>
            </p:contentPart>
          </mc:Choice>
          <mc:Fallback>
            <p:pic>
              <p:nvPicPr>
                <p:cNvPr id="60" name="Ink 59">
                  <a:extLst>
                    <a:ext uri="{FF2B5EF4-FFF2-40B4-BE49-F238E27FC236}">
                      <a16:creationId xmlns:a16="http://schemas.microsoft.com/office/drawing/2014/main" id="{965EF3E7-0CFE-AE4B-A959-F0AC43D457A8}"/>
                    </a:ext>
                  </a:extLst>
                </p:cNvPr>
                <p:cNvPicPr/>
                <p:nvPr/>
              </p:nvPicPr>
              <p:blipFill>
                <a:blip r:embed="rId103"/>
                <a:stretch>
                  <a:fillRect/>
                </a:stretch>
              </p:blipFill>
              <p:spPr>
                <a:xfrm>
                  <a:off x="2035870" y="5157823"/>
                  <a:ext cx="793800" cy="4636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1" name="Ink 60">
                  <a:extLst>
                    <a:ext uri="{FF2B5EF4-FFF2-40B4-BE49-F238E27FC236}">
                      <a16:creationId xmlns:a16="http://schemas.microsoft.com/office/drawing/2014/main" id="{6C25201B-2BFA-E848-9D9B-5EFA6DEC9E75}"/>
                    </a:ext>
                  </a:extLst>
                </p14:cNvPr>
                <p14:cNvContentPartPr/>
                <p14:nvPr/>
              </p14:nvContentPartPr>
              <p14:xfrm>
                <a:off x="2877190" y="5320903"/>
                <a:ext cx="197280" cy="39240"/>
              </p14:xfrm>
            </p:contentPart>
          </mc:Choice>
          <mc:Fallback>
            <p:pic>
              <p:nvPicPr>
                <p:cNvPr id="61" name="Ink 60">
                  <a:extLst>
                    <a:ext uri="{FF2B5EF4-FFF2-40B4-BE49-F238E27FC236}">
                      <a16:creationId xmlns:a16="http://schemas.microsoft.com/office/drawing/2014/main" id="{6C25201B-2BFA-E848-9D9B-5EFA6DEC9E75}"/>
                    </a:ext>
                  </a:extLst>
                </p:cNvPr>
                <p:cNvPicPr/>
                <p:nvPr/>
              </p:nvPicPr>
              <p:blipFill>
                <a:blip r:embed="rId105"/>
                <a:stretch>
                  <a:fillRect/>
                </a:stretch>
              </p:blipFill>
              <p:spPr>
                <a:xfrm>
                  <a:off x="2846590" y="5290303"/>
                  <a:ext cx="25884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2" name="Ink 61">
                  <a:extLst>
                    <a:ext uri="{FF2B5EF4-FFF2-40B4-BE49-F238E27FC236}">
                      <a16:creationId xmlns:a16="http://schemas.microsoft.com/office/drawing/2014/main" id="{B89CBA60-B85E-C448-BF1C-716F7F5EF77F}"/>
                    </a:ext>
                  </a:extLst>
                </p14:cNvPr>
                <p14:cNvContentPartPr/>
                <p14:nvPr/>
              </p14:nvContentPartPr>
              <p14:xfrm>
                <a:off x="3294430" y="5222623"/>
                <a:ext cx="22680" cy="12960"/>
              </p14:xfrm>
            </p:contentPart>
          </mc:Choice>
          <mc:Fallback>
            <p:pic>
              <p:nvPicPr>
                <p:cNvPr id="62" name="Ink 61">
                  <a:extLst>
                    <a:ext uri="{FF2B5EF4-FFF2-40B4-BE49-F238E27FC236}">
                      <a16:creationId xmlns:a16="http://schemas.microsoft.com/office/drawing/2014/main" id="{B89CBA60-B85E-C448-BF1C-716F7F5EF77F}"/>
                    </a:ext>
                  </a:extLst>
                </p:cNvPr>
                <p:cNvPicPr/>
                <p:nvPr/>
              </p:nvPicPr>
              <p:blipFill>
                <a:blip r:embed="rId107"/>
                <a:stretch>
                  <a:fillRect/>
                </a:stretch>
              </p:blipFill>
              <p:spPr>
                <a:xfrm>
                  <a:off x="3263830" y="5192023"/>
                  <a:ext cx="8424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3" name="Ink 62">
                  <a:extLst>
                    <a:ext uri="{FF2B5EF4-FFF2-40B4-BE49-F238E27FC236}">
                      <a16:creationId xmlns:a16="http://schemas.microsoft.com/office/drawing/2014/main" id="{1F927B51-76EA-AB4B-BD20-68DA939F13FF}"/>
                    </a:ext>
                  </a:extLst>
                </p14:cNvPr>
                <p14:cNvContentPartPr/>
                <p14:nvPr/>
              </p14:nvContentPartPr>
              <p14:xfrm>
                <a:off x="3286150" y="5081503"/>
                <a:ext cx="59760" cy="392760"/>
              </p14:xfrm>
            </p:contentPart>
          </mc:Choice>
          <mc:Fallback>
            <p:pic>
              <p:nvPicPr>
                <p:cNvPr id="63" name="Ink 62">
                  <a:extLst>
                    <a:ext uri="{FF2B5EF4-FFF2-40B4-BE49-F238E27FC236}">
                      <a16:creationId xmlns:a16="http://schemas.microsoft.com/office/drawing/2014/main" id="{1F927B51-76EA-AB4B-BD20-68DA939F13FF}"/>
                    </a:ext>
                  </a:extLst>
                </p:cNvPr>
                <p:cNvPicPr/>
                <p:nvPr/>
              </p:nvPicPr>
              <p:blipFill>
                <a:blip r:embed="rId109"/>
                <a:stretch>
                  <a:fillRect/>
                </a:stretch>
              </p:blipFill>
              <p:spPr>
                <a:xfrm>
                  <a:off x="3255550" y="5050903"/>
                  <a:ext cx="121320" cy="4539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4" name="Ink 63">
                  <a:extLst>
                    <a:ext uri="{FF2B5EF4-FFF2-40B4-BE49-F238E27FC236}">
                      <a16:creationId xmlns:a16="http://schemas.microsoft.com/office/drawing/2014/main" id="{5EB86EF2-C047-2143-8DF7-215BAA6162B8}"/>
                    </a:ext>
                  </a:extLst>
                </p14:cNvPr>
                <p14:cNvContentPartPr/>
                <p14:nvPr/>
              </p14:nvContentPartPr>
              <p14:xfrm>
                <a:off x="3453190" y="4949383"/>
                <a:ext cx="752400" cy="275760"/>
              </p14:xfrm>
            </p:contentPart>
          </mc:Choice>
          <mc:Fallback>
            <p:pic>
              <p:nvPicPr>
                <p:cNvPr id="64" name="Ink 63">
                  <a:extLst>
                    <a:ext uri="{FF2B5EF4-FFF2-40B4-BE49-F238E27FC236}">
                      <a16:creationId xmlns:a16="http://schemas.microsoft.com/office/drawing/2014/main" id="{5EB86EF2-C047-2143-8DF7-215BAA6162B8}"/>
                    </a:ext>
                  </a:extLst>
                </p:cNvPr>
                <p:cNvPicPr/>
                <p:nvPr/>
              </p:nvPicPr>
              <p:blipFill>
                <a:blip r:embed="rId111"/>
                <a:stretch>
                  <a:fillRect/>
                </a:stretch>
              </p:blipFill>
              <p:spPr>
                <a:xfrm>
                  <a:off x="3422590" y="4918783"/>
                  <a:ext cx="81360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5" name="Ink 64">
                  <a:extLst>
                    <a:ext uri="{FF2B5EF4-FFF2-40B4-BE49-F238E27FC236}">
                      <a16:creationId xmlns:a16="http://schemas.microsoft.com/office/drawing/2014/main" id="{F9D5BBCA-90E2-6F40-9C6F-9595E763FCFF}"/>
                    </a:ext>
                  </a:extLst>
                </p14:cNvPr>
                <p14:cNvContentPartPr/>
                <p14:nvPr/>
              </p14:nvContentPartPr>
              <p14:xfrm>
                <a:off x="4351750" y="4858663"/>
                <a:ext cx="15480" cy="23040"/>
              </p14:xfrm>
            </p:contentPart>
          </mc:Choice>
          <mc:Fallback>
            <p:pic>
              <p:nvPicPr>
                <p:cNvPr id="65" name="Ink 64">
                  <a:extLst>
                    <a:ext uri="{FF2B5EF4-FFF2-40B4-BE49-F238E27FC236}">
                      <a16:creationId xmlns:a16="http://schemas.microsoft.com/office/drawing/2014/main" id="{F9D5BBCA-90E2-6F40-9C6F-9595E763FCFF}"/>
                    </a:ext>
                  </a:extLst>
                </p:cNvPr>
                <p:cNvPicPr/>
                <p:nvPr/>
              </p:nvPicPr>
              <p:blipFill>
                <a:blip r:embed="rId113"/>
                <a:stretch>
                  <a:fillRect/>
                </a:stretch>
              </p:blipFill>
              <p:spPr>
                <a:xfrm>
                  <a:off x="4321150" y="4828063"/>
                  <a:ext cx="7668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7" name="Ink 66">
                  <a:extLst>
                    <a:ext uri="{FF2B5EF4-FFF2-40B4-BE49-F238E27FC236}">
                      <a16:creationId xmlns:a16="http://schemas.microsoft.com/office/drawing/2014/main" id="{A9789613-3B1C-6C48-8E35-AB8CDEC9A358}"/>
                    </a:ext>
                  </a:extLst>
                </p14:cNvPr>
                <p14:cNvContentPartPr/>
                <p14:nvPr/>
              </p14:nvContentPartPr>
              <p14:xfrm>
                <a:off x="1652470" y="4372663"/>
                <a:ext cx="71640" cy="274680"/>
              </p14:xfrm>
            </p:contentPart>
          </mc:Choice>
          <mc:Fallback>
            <p:pic>
              <p:nvPicPr>
                <p:cNvPr id="67" name="Ink 66">
                  <a:extLst>
                    <a:ext uri="{FF2B5EF4-FFF2-40B4-BE49-F238E27FC236}">
                      <a16:creationId xmlns:a16="http://schemas.microsoft.com/office/drawing/2014/main" id="{A9789613-3B1C-6C48-8E35-AB8CDEC9A358}"/>
                    </a:ext>
                  </a:extLst>
                </p:cNvPr>
                <p:cNvPicPr/>
                <p:nvPr/>
              </p:nvPicPr>
              <p:blipFill>
                <a:blip r:embed="rId115"/>
                <a:stretch>
                  <a:fillRect/>
                </a:stretch>
              </p:blipFill>
              <p:spPr>
                <a:xfrm>
                  <a:off x="1621870" y="4342063"/>
                  <a:ext cx="13320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8" name="Ink 67">
                  <a:extLst>
                    <a:ext uri="{FF2B5EF4-FFF2-40B4-BE49-F238E27FC236}">
                      <a16:creationId xmlns:a16="http://schemas.microsoft.com/office/drawing/2014/main" id="{848FFCB2-537F-154B-B394-8184ABDC90E0}"/>
                    </a:ext>
                  </a:extLst>
                </p14:cNvPr>
                <p14:cNvContentPartPr/>
                <p14:nvPr/>
              </p14:nvContentPartPr>
              <p14:xfrm>
                <a:off x="1810870" y="4484623"/>
                <a:ext cx="163080" cy="46440"/>
              </p14:xfrm>
            </p:contentPart>
          </mc:Choice>
          <mc:Fallback>
            <p:pic>
              <p:nvPicPr>
                <p:cNvPr id="68" name="Ink 67">
                  <a:extLst>
                    <a:ext uri="{FF2B5EF4-FFF2-40B4-BE49-F238E27FC236}">
                      <a16:creationId xmlns:a16="http://schemas.microsoft.com/office/drawing/2014/main" id="{848FFCB2-537F-154B-B394-8184ABDC90E0}"/>
                    </a:ext>
                  </a:extLst>
                </p:cNvPr>
                <p:cNvPicPr/>
                <p:nvPr/>
              </p:nvPicPr>
              <p:blipFill>
                <a:blip r:embed="rId117"/>
                <a:stretch>
                  <a:fillRect/>
                </a:stretch>
              </p:blipFill>
              <p:spPr>
                <a:xfrm>
                  <a:off x="1780270" y="4454023"/>
                  <a:ext cx="2242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9" name="Ink 68">
                  <a:extLst>
                    <a:ext uri="{FF2B5EF4-FFF2-40B4-BE49-F238E27FC236}">
                      <a16:creationId xmlns:a16="http://schemas.microsoft.com/office/drawing/2014/main" id="{2DC89537-6108-D84E-A931-24C62D0AB030}"/>
                    </a:ext>
                  </a:extLst>
                </p14:cNvPr>
                <p14:cNvContentPartPr/>
                <p14:nvPr/>
              </p14:nvContentPartPr>
              <p14:xfrm>
                <a:off x="2079790" y="4288423"/>
                <a:ext cx="304560" cy="166320"/>
              </p14:xfrm>
            </p:contentPart>
          </mc:Choice>
          <mc:Fallback>
            <p:pic>
              <p:nvPicPr>
                <p:cNvPr id="69" name="Ink 68">
                  <a:extLst>
                    <a:ext uri="{FF2B5EF4-FFF2-40B4-BE49-F238E27FC236}">
                      <a16:creationId xmlns:a16="http://schemas.microsoft.com/office/drawing/2014/main" id="{2DC89537-6108-D84E-A931-24C62D0AB030}"/>
                    </a:ext>
                  </a:extLst>
                </p:cNvPr>
                <p:cNvPicPr/>
                <p:nvPr/>
              </p:nvPicPr>
              <p:blipFill>
                <a:blip r:embed="rId119"/>
                <a:stretch>
                  <a:fillRect/>
                </a:stretch>
              </p:blipFill>
              <p:spPr>
                <a:xfrm>
                  <a:off x="2049190" y="4257463"/>
                  <a:ext cx="36576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0" name="Ink 69">
                  <a:extLst>
                    <a:ext uri="{FF2B5EF4-FFF2-40B4-BE49-F238E27FC236}">
                      <a16:creationId xmlns:a16="http://schemas.microsoft.com/office/drawing/2014/main" id="{365E72F7-8483-CB42-AD02-96F123EC10B7}"/>
                    </a:ext>
                  </a:extLst>
                </p14:cNvPr>
                <p14:cNvContentPartPr/>
                <p14:nvPr/>
              </p14:nvContentPartPr>
              <p14:xfrm>
                <a:off x="2571190" y="3820063"/>
                <a:ext cx="628920" cy="449640"/>
              </p14:xfrm>
            </p:contentPart>
          </mc:Choice>
          <mc:Fallback>
            <p:pic>
              <p:nvPicPr>
                <p:cNvPr id="70" name="Ink 69">
                  <a:extLst>
                    <a:ext uri="{FF2B5EF4-FFF2-40B4-BE49-F238E27FC236}">
                      <a16:creationId xmlns:a16="http://schemas.microsoft.com/office/drawing/2014/main" id="{365E72F7-8483-CB42-AD02-96F123EC10B7}"/>
                    </a:ext>
                  </a:extLst>
                </p:cNvPr>
                <p:cNvPicPr/>
                <p:nvPr/>
              </p:nvPicPr>
              <p:blipFill>
                <a:blip r:embed="rId121"/>
                <a:stretch>
                  <a:fillRect/>
                </a:stretch>
              </p:blipFill>
              <p:spPr>
                <a:xfrm>
                  <a:off x="2540590" y="3789463"/>
                  <a:ext cx="690120" cy="5108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1" name="Ink 70">
                  <a:extLst>
                    <a:ext uri="{FF2B5EF4-FFF2-40B4-BE49-F238E27FC236}">
                      <a16:creationId xmlns:a16="http://schemas.microsoft.com/office/drawing/2014/main" id="{C7B89C7E-9DD2-3341-9919-2516BE7D6507}"/>
                    </a:ext>
                  </a:extLst>
                </p14:cNvPr>
                <p14:cNvContentPartPr/>
                <p14:nvPr/>
              </p14:nvContentPartPr>
              <p14:xfrm>
                <a:off x="3278590" y="3760663"/>
                <a:ext cx="75240" cy="258120"/>
              </p14:xfrm>
            </p:contentPart>
          </mc:Choice>
          <mc:Fallback>
            <p:pic>
              <p:nvPicPr>
                <p:cNvPr id="71" name="Ink 70">
                  <a:extLst>
                    <a:ext uri="{FF2B5EF4-FFF2-40B4-BE49-F238E27FC236}">
                      <a16:creationId xmlns:a16="http://schemas.microsoft.com/office/drawing/2014/main" id="{C7B89C7E-9DD2-3341-9919-2516BE7D6507}"/>
                    </a:ext>
                  </a:extLst>
                </p:cNvPr>
                <p:cNvPicPr/>
                <p:nvPr/>
              </p:nvPicPr>
              <p:blipFill>
                <a:blip r:embed="rId123"/>
                <a:stretch>
                  <a:fillRect/>
                </a:stretch>
              </p:blipFill>
              <p:spPr>
                <a:xfrm>
                  <a:off x="3247990" y="3729703"/>
                  <a:ext cx="13680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3" name="Ink 72">
                  <a:extLst>
                    <a:ext uri="{FF2B5EF4-FFF2-40B4-BE49-F238E27FC236}">
                      <a16:creationId xmlns:a16="http://schemas.microsoft.com/office/drawing/2014/main" id="{92848FA1-3045-C344-BE1E-6EDC29577662}"/>
                    </a:ext>
                  </a:extLst>
                </p14:cNvPr>
                <p14:cNvContentPartPr/>
                <p14:nvPr/>
              </p14:nvContentPartPr>
              <p14:xfrm>
                <a:off x="2434390" y="6227743"/>
                <a:ext cx="114120" cy="151200"/>
              </p14:xfrm>
            </p:contentPart>
          </mc:Choice>
          <mc:Fallback>
            <p:pic>
              <p:nvPicPr>
                <p:cNvPr id="73" name="Ink 72">
                  <a:extLst>
                    <a:ext uri="{FF2B5EF4-FFF2-40B4-BE49-F238E27FC236}">
                      <a16:creationId xmlns:a16="http://schemas.microsoft.com/office/drawing/2014/main" id="{92848FA1-3045-C344-BE1E-6EDC29577662}"/>
                    </a:ext>
                  </a:extLst>
                </p:cNvPr>
                <p:cNvPicPr/>
                <p:nvPr/>
              </p:nvPicPr>
              <p:blipFill>
                <a:blip r:embed="rId125"/>
                <a:stretch>
                  <a:fillRect/>
                </a:stretch>
              </p:blipFill>
              <p:spPr>
                <a:xfrm>
                  <a:off x="2403790" y="6196783"/>
                  <a:ext cx="17568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4" name="Ink 73">
                  <a:extLst>
                    <a:ext uri="{FF2B5EF4-FFF2-40B4-BE49-F238E27FC236}">
                      <a16:creationId xmlns:a16="http://schemas.microsoft.com/office/drawing/2014/main" id="{45612CF9-C2A3-4947-A790-56C7E4832874}"/>
                    </a:ext>
                  </a:extLst>
                </p14:cNvPr>
                <p14:cNvContentPartPr/>
                <p14:nvPr/>
              </p14:nvContentPartPr>
              <p14:xfrm>
                <a:off x="2715910" y="6205423"/>
                <a:ext cx="191520" cy="44280"/>
              </p14:xfrm>
            </p:contentPart>
          </mc:Choice>
          <mc:Fallback>
            <p:pic>
              <p:nvPicPr>
                <p:cNvPr id="74" name="Ink 73">
                  <a:extLst>
                    <a:ext uri="{FF2B5EF4-FFF2-40B4-BE49-F238E27FC236}">
                      <a16:creationId xmlns:a16="http://schemas.microsoft.com/office/drawing/2014/main" id="{45612CF9-C2A3-4947-A790-56C7E4832874}"/>
                    </a:ext>
                  </a:extLst>
                </p:cNvPr>
                <p:cNvPicPr/>
                <p:nvPr/>
              </p:nvPicPr>
              <p:blipFill>
                <a:blip r:embed="rId127"/>
                <a:stretch>
                  <a:fillRect/>
                </a:stretch>
              </p:blipFill>
              <p:spPr>
                <a:xfrm>
                  <a:off x="2685310" y="6174823"/>
                  <a:ext cx="25308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5" name="Ink 74">
                  <a:extLst>
                    <a:ext uri="{FF2B5EF4-FFF2-40B4-BE49-F238E27FC236}">
                      <a16:creationId xmlns:a16="http://schemas.microsoft.com/office/drawing/2014/main" id="{0487B13F-71E5-1A48-8FF5-9894C1E347FC}"/>
                    </a:ext>
                  </a:extLst>
                </p14:cNvPr>
                <p14:cNvContentPartPr/>
                <p14:nvPr/>
              </p14:nvContentPartPr>
              <p14:xfrm>
                <a:off x="2927590" y="6091663"/>
                <a:ext cx="10440" cy="11160"/>
              </p14:xfrm>
            </p:contentPart>
          </mc:Choice>
          <mc:Fallback>
            <p:pic>
              <p:nvPicPr>
                <p:cNvPr id="75" name="Ink 74">
                  <a:extLst>
                    <a:ext uri="{FF2B5EF4-FFF2-40B4-BE49-F238E27FC236}">
                      <a16:creationId xmlns:a16="http://schemas.microsoft.com/office/drawing/2014/main" id="{0487B13F-71E5-1A48-8FF5-9894C1E347FC}"/>
                    </a:ext>
                  </a:extLst>
                </p:cNvPr>
                <p:cNvPicPr/>
                <p:nvPr/>
              </p:nvPicPr>
              <p:blipFill>
                <a:blip r:embed="rId129"/>
                <a:stretch>
                  <a:fillRect/>
                </a:stretch>
              </p:blipFill>
              <p:spPr>
                <a:xfrm>
                  <a:off x="2896990" y="6060703"/>
                  <a:ext cx="7164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6" name="Ink 75">
                  <a:extLst>
                    <a:ext uri="{FF2B5EF4-FFF2-40B4-BE49-F238E27FC236}">
                      <a16:creationId xmlns:a16="http://schemas.microsoft.com/office/drawing/2014/main" id="{21B7F350-7815-9344-8E55-3EEFA80B0224}"/>
                    </a:ext>
                  </a:extLst>
                </p14:cNvPr>
                <p14:cNvContentPartPr/>
                <p14:nvPr/>
              </p14:nvContentPartPr>
              <p14:xfrm>
                <a:off x="2413150" y="6290383"/>
                <a:ext cx="127080" cy="185400"/>
              </p14:xfrm>
            </p:contentPart>
          </mc:Choice>
          <mc:Fallback>
            <p:pic>
              <p:nvPicPr>
                <p:cNvPr id="76" name="Ink 75">
                  <a:extLst>
                    <a:ext uri="{FF2B5EF4-FFF2-40B4-BE49-F238E27FC236}">
                      <a16:creationId xmlns:a16="http://schemas.microsoft.com/office/drawing/2014/main" id="{21B7F350-7815-9344-8E55-3EEFA80B0224}"/>
                    </a:ext>
                  </a:extLst>
                </p:cNvPr>
                <p:cNvPicPr/>
                <p:nvPr/>
              </p:nvPicPr>
              <p:blipFill>
                <a:blip r:embed="rId131"/>
                <a:stretch>
                  <a:fillRect/>
                </a:stretch>
              </p:blipFill>
              <p:spPr>
                <a:xfrm>
                  <a:off x="2382550" y="6259783"/>
                  <a:ext cx="18864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8" name="Ink 77">
                  <a:extLst>
                    <a:ext uri="{FF2B5EF4-FFF2-40B4-BE49-F238E27FC236}">
                      <a16:creationId xmlns:a16="http://schemas.microsoft.com/office/drawing/2014/main" id="{97C12119-1FD7-D740-8559-6C007815C28B}"/>
                    </a:ext>
                  </a:extLst>
                </p14:cNvPr>
                <p14:cNvContentPartPr/>
                <p14:nvPr/>
              </p14:nvContentPartPr>
              <p14:xfrm>
                <a:off x="3376510" y="5732023"/>
                <a:ext cx="876600" cy="420840"/>
              </p14:xfrm>
            </p:contentPart>
          </mc:Choice>
          <mc:Fallback>
            <p:pic>
              <p:nvPicPr>
                <p:cNvPr id="78" name="Ink 77">
                  <a:extLst>
                    <a:ext uri="{FF2B5EF4-FFF2-40B4-BE49-F238E27FC236}">
                      <a16:creationId xmlns:a16="http://schemas.microsoft.com/office/drawing/2014/main" id="{97C12119-1FD7-D740-8559-6C007815C28B}"/>
                    </a:ext>
                  </a:extLst>
                </p:cNvPr>
                <p:cNvPicPr/>
                <p:nvPr/>
              </p:nvPicPr>
              <p:blipFill>
                <a:blip r:embed="rId133"/>
                <a:stretch>
                  <a:fillRect/>
                </a:stretch>
              </p:blipFill>
              <p:spPr>
                <a:xfrm>
                  <a:off x="3345910" y="5701423"/>
                  <a:ext cx="937800" cy="4820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9" name="Ink 78">
                  <a:extLst>
                    <a:ext uri="{FF2B5EF4-FFF2-40B4-BE49-F238E27FC236}">
                      <a16:creationId xmlns:a16="http://schemas.microsoft.com/office/drawing/2014/main" id="{140EF532-B377-E84A-B17D-CD170D37C850}"/>
                    </a:ext>
                  </a:extLst>
                </p14:cNvPr>
                <p14:cNvContentPartPr/>
                <p14:nvPr/>
              </p14:nvContentPartPr>
              <p14:xfrm>
                <a:off x="4562350" y="5630503"/>
                <a:ext cx="8280" cy="86400"/>
              </p14:xfrm>
            </p:contentPart>
          </mc:Choice>
          <mc:Fallback>
            <p:pic>
              <p:nvPicPr>
                <p:cNvPr id="79" name="Ink 78">
                  <a:extLst>
                    <a:ext uri="{FF2B5EF4-FFF2-40B4-BE49-F238E27FC236}">
                      <a16:creationId xmlns:a16="http://schemas.microsoft.com/office/drawing/2014/main" id="{140EF532-B377-E84A-B17D-CD170D37C850}"/>
                    </a:ext>
                  </a:extLst>
                </p:cNvPr>
                <p:cNvPicPr/>
                <p:nvPr/>
              </p:nvPicPr>
              <p:blipFill>
                <a:blip r:embed="rId135"/>
                <a:stretch>
                  <a:fillRect/>
                </a:stretch>
              </p:blipFill>
              <p:spPr>
                <a:xfrm>
                  <a:off x="4531390" y="5599903"/>
                  <a:ext cx="694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1" name="Ink 80">
                  <a:extLst>
                    <a:ext uri="{FF2B5EF4-FFF2-40B4-BE49-F238E27FC236}">
                      <a16:creationId xmlns:a16="http://schemas.microsoft.com/office/drawing/2014/main" id="{D1EC4756-870B-5D4E-B805-F5D873E485C7}"/>
                    </a:ext>
                  </a:extLst>
                </p14:cNvPr>
                <p14:cNvContentPartPr/>
                <p14:nvPr/>
              </p14:nvContentPartPr>
              <p14:xfrm>
                <a:off x="1564990" y="5427463"/>
                <a:ext cx="247680" cy="137160"/>
              </p14:xfrm>
            </p:contentPart>
          </mc:Choice>
          <mc:Fallback>
            <p:pic>
              <p:nvPicPr>
                <p:cNvPr id="81" name="Ink 80">
                  <a:extLst>
                    <a:ext uri="{FF2B5EF4-FFF2-40B4-BE49-F238E27FC236}">
                      <a16:creationId xmlns:a16="http://schemas.microsoft.com/office/drawing/2014/main" id="{D1EC4756-870B-5D4E-B805-F5D873E485C7}"/>
                    </a:ext>
                  </a:extLst>
                </p:cNvPr>
                <p:cNvPicPr/>
                <p:nvPr/>
              </p:nvPicPr>
              <p:blipFill>
                <a:blip r:embed="rId137"/>
                <a:stretch>
                  <a:fillRect/>
                </a:stretch>
              </p:blipFill>
              <p:spPr>
                <a:xfrm>
                  <a:off x="1534390" y="5396863"/>
                  <a:ext cx="30924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2" name="Ink 81">
                  <a:extLst>
                    <a:ext uri="{FF2B5EF4-FFF2-40B4-BE49-F238E27FC236}">
                      <a16:creationId xmlns:a16="http://schemas.microsoft.com/office/drawing/2014/main" id="{B70C194D-7B74-5446-ADC2-30491FE5236A}"/>
                    </a:ext>
                  </a:extLst>
                </p14:cNvPr>
                <p14:cNvContentPartPr/>
                <p14:nvPr/>
              </p14:nvContentPartPr>
              <p14:xfrm>
                <a:off x="1998790" y="6626623"/>
                <a:ext cx="197280" cy="95760"/>
              </p14:xfrm>
            </p:contentPart>
          </mc:Choice>
          <mc:Fallback>
            <p:pic>
              <p:nvPicPr>
                <p:cNvPr id="82" name="Ink 81">
                  <a:extLst>
                    <a:ext uri="{FF2B5EF4-FFF2-40B4-BE49-F238E27FC236}">
                      <a16:creationId xmlns:a16="http://schemas.microsoft.com/office/drawing/2014/main" id="{B70C194D-7B74-5446-ADC2-30491FE5236A}"/>
                    </a:ext>
                  </a:extLst>
                </p:cNvPr>
                <p:cNvPicPr/>
                <p:nvPr/>
              </p:nvPicPr>
              <p:blipFill>
                <a:blip r:embed="rId139"/>
                <a:stretch>
                  <a:fillRect/>
                </a:stretch>
              </p:blipFill>
              <p:spPr>
                <a:xfrm>
                  <a:off x="1968190" y="6596023"/>
                  <a:ext cx="2584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3" name="Ink 82">
                  <a:extLst>
                    <a:ext uri="{FF2B5EF4-FFF2-40B4-BE49-F238E27FC236}">
                      <a16:creationId xmlns:a16="http://schemas.microsoft.com/office/drawing/2014/main" id="{518AAACF-9F3F-944A-9547-3FE52AC67777}"/>
                    </a:ext>
                  </a:extLst>
                </p14:cNvPr>
                <p14:cNvContentPartPr/>
                <p14:nvPr/>
              </p14:nvContentPartPr>
              <p14:xfrm>
                <a:off x="8616310" y="-139217"/>
                <a:ext cx="3195000" cy="2169000"/>
              </p14:xfrm>
            </p:contentPart>
          </mc:Choice>
          <mc:Fallback>
            <p:pic>
              <p:nvPicPr>
                <p:cNvPr id="83" name="Ink 82">
                  <a:extLst>
                    <a:ext uri="{FF2B5EF4-FFF2-40B4-BE49-F238E27FC236}">
                      <a16:creationId xmlns:a16="http://schemas.microsoft.com/office/drawing/2014/main" id="{518AAACF-9F3F-944A-9547-3FE52AC67777}"/>
                    </a:ext>
                  </a:extLst>
                </p:cNvPr>
                <p:cNvPicPr/>
                <p:nvPr/>
              </p:nvPicPr>
              <p:blipFill>
                <a:blip r:embed="rId141"/>
                <a:stretch>
                  <a:fillRect/>
                </a:stretch>
              </p:blipFill>
              <p:spPr>
                <a:xfrm>
                  <a:off x="8585710" y="-169817"/>
                  <a:ext cx="3256560" cy="22302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4" name="Ink 83">
                  <a:extLst>
                    <a:ext uri="{FF2B5EF4-FFF2-40B4-BE49-F238E27FC236}">
                      <a16:creationId xmlns:a16="http://schemas.microsoft.com/office/drawing/2014/main" id="{922AB2E2-0518-914E-A9AD-196D7722F7AA}"/>
                    </a:ext>
                  </a:extLst>
                </p14:cNvPr>
                <p14:cNvContentPartPr/>
                <p14:nvPr/>
              </p14:nvContentPartPr>
              <p14:xfrm>
                <a:off x="8563750" y="310063"/>
                <a:ext cx="3437640" cy="1174320"/>
              </p14:xfrm>
            </p:contentPart>
          </mc:Choice>
          <mc:Fallback>
            <p:pic>
              <p:nvPicPr>
                <p:cNvPr id="84" name="Ink 83">
                  <a:extLst>
                    <a:ext uri="{FF2B5EF4-FFF2-40B4-BE49-F238E27FC236}">
                      <a16:creationId xmlns:a16="http://schemas.microsoft.com/office/drawing/2014/main" id="{922AB2E2-0518-914E-A9AD-196D7722F7AA}"/>
                    </a:ext>
                  </a:extLst>
                </p:cNvPr>
                <p:cNvPicPr/>
                <p:nvPr/>
              </p:nvPicPr>
              <p:blipFill>
                <a:blip r:embed="rId143"/>
                <a:stretch>
                  <a:fillRect/>
                </a:stretch>
              </p:blipFill>
              <p:spPr>
                <a:xfrm>
                  <a:off x="8532790" y="279103"/>
                  <a:ext cx="3498840" cy="12355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5" name="Ink 84">
                  <a:extLst>
                    <a:ext uri="{FF2B5EF4-FFF2-40B4-BE49-F238E27FC236}">
                      <a16:creationId xmlns:a16="http://schemas.microsoft.com/office/drawing/2014/main" id="{F6CC96F7-C6C2-974D-9750-83BC252197F8}"/>
                    </a:ext>
                  </a:extLst>
                </p14:cNvPr>
                <p14:cNvContentPartPr/>
                <p14:nvPr/>
              </p14:nvContentPartPr>
              <p14:xfrm>
                <a:off x="8869390" y="781303"/>
                <a:ext cx="3047400" cy="896040"/>
              </p14:xfrm>
            </p:contentPart>
          </mc:Choice>
          <mc:Fallback>
            <p:pic>
              <p:nvPicPr>
                <p:cNvPr id="85" name="Ink 84">
                  <a:extLst>
                    <a:ext uri="{FF2B5EF4-FFF2-40B4-BE49-F238E27FC236}">
                      <a16:creationId xmlns:a16="http://schemas.microsoft.com/office/drawing/2014/main" id="{F6CC96F7-C6C2-974D-9750-83BC252197F8}"/>
                    </a:ext>
                  </a:extLst>
                </p:cNvPr>
                <p:cNvPicPr/>
                <p:nvPr/>
              </p:nvPicPr>
              <p:blipFill>
                <a:blip r:embed="rId145"/>
                <a:stretch>
                  <a:fillRect/>
                </a:stretch>
              </p:blipFill>
              <p:spPr>
                <a:xfrm>
                  <a:off x="8838790" y="750703"/>
                  <a:ext cx="3108960" cy="957240"/>
                </a:xfrm>
                <a:prstGeom prst="rect">
                  <a:avLst/>
                </a:prstGeom>
              </p:spPr>
            </p:pic>
          </mc:Fallback>
        </mc:AlternateContent>
      </p:grpSp>
    </p:spTree>
    <p:extLst>
      <p:ext uri="{BB962C8B-B14F-4D97-AF65-F5344CB8AC3E}">
        <p14:creationId xmlns:p14="http://schemas.microsoft.com/office/powerpoint/2010/main" val="92737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030509-5BE8-F64B-8692-0477E00308C8}"/>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196472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202E59-89C6-0E41-9A0C-43FF0840B513}"/>
              </a:ext>
            </a:extLst>
          </p:cNvPr>
          <p:cNvPicPr>
            <a:picLocks noChangeAspect="1"/>
          </p:cNvPicPr>
          <p:nvPr/>
        </p:nvPicPr>
        <p:blipFill>
          <a:blip r:embed="rId2"/>
          <a:stretch>
            <a:fillRect/>
          </a:stretch>
        </p:blipFill>
        <p:spPr>
          <a:xfrm>
            <a:off x="719226" y="609600"/>
            <a:ext cx="11472774" cy="6015938"/>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33E4B92-02D1-4546-B45E-123281F4FFA7}"/>
                  </a:ext>
                </a:extLst>
              </p14:cNvPr>
              <p14:cNvContentPartPr/>
              <p14:nvPr/>
            </p14:nvContentPartPr>
            <p14:xfrm>
              <a:off x="4859350" y="2570143"/>
              <a:ext cx="28080" cy="336600"/>
            </p14:xfrm>
          </p:contentPart>
        </mc:Choice>
        <mc:Fallback>
          <p:pic>
            <p:nvPicPr>
              <p:cNvPr id="3" name="Ink 2">
                <a:extLst>
                  <a:ext uri="{FF2B5EF4-FFF2-40B4-BE49-F238E27FC236}">
                    <a16:creationId xmlns:a16="http://schemas.microsoft.com/office/drawing/2014/main" id="{E33E4B92-02D1-4546-B45E-123281F4FFA7}"/>
                  </a:ext>
                </a:extLst>
              </p:cNvPr>
              <p:cNvPicPr/>
              <p:nvPr/>
            </p:nvPicPr>
            <p:blipFill>
              <a:blip r:embed="rId4"/>
              <a:stretch>
                <a:fillRect/>
              </a:stretch>
            </p:blipFill>
            <p:spPr>
              <a:xfrm>
                <a:off x="4828750" y="2539543"/>
                <a:ext cx="8928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1FF1BEE1-73F8-334A-9C57-5D69B56B2143}"/>
                  </a:ext>
                </a:extLst>
              </p14:cNvPr>
              <p14:cNvContentPartPr/>
              <p14:nvPr/>
            </p14:nvContentPartPr>
            <p14:xfrm>
              <a:off x="5635870" y="2551423"/>
              <a:ext cx="253800" cy="382320"/>
            </p14:xfrm>
          </p:contentPart>
        </mc:Choice>
        <mc:Fallback>
          <p:pic>
            <p:nvPicPr>
              <p:cNvPr id="4" name="Ink 3">
                <a:extLst>
                  <a:ext uri="{FF2B5EF4-FFF2-40B4-BE49-F238E27FC236}">
                    <a16:creationId xmlns:a16="http://schemas.microsoft.com/office/drawing/2014/main" id="{1FF1BEE1-73F8-334A-9C57-5D69B56B2143}"/>
                  </a:ext>
                </a:extLst>
              </p:cNvPr>
              <p:cNvPicPr/>
              <p:nvPr/>
            </p:nvPicPr>
            <p:blipFill>
              <a:blip r:embed="rId6"/>
              <a:stretch>
                <a:fillRect/>
              </a:stretch>
            </p:blipFill>
            <p:spPr>
              <a:xfrm>
                <a:off x="5604910" y="2520823"/>
                <a:ext cx="315000" cy="443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44F5580A-C862-B74B-B8BA-E2F54BEF8CD9}"/>
                  </a:ext>
                </a:extLst>
              </p14:cNvPr>
              <p14:cNvContentPartPr/>
              <p14:nvPr/>
            </p14:nvContentPartPr>
            <p14:xfrm>
              <a:off x="7483750" y="2457103"/>
              <a:ext cx="334440" cy="397800"/>
            </p14:xfrm>
          </p:contentPart>
        </mc:Choice>
        <mc:Fallback>
          <p:pic>
            <p:nvPicPr>
              <p:cNvPr id="5" name="Ink 4">
                <a:extLst>
                  <a:ext uri="{FF2B5EF4-FFF2-40B4-BE49-F238E27FC236}">
                    <a16:creationId xmlns:a16="http://schemas.microsoft.com/office/drawing/2014/main" id="{44F5580A-C862-B74B-B8BA-E2F54BEF8CD9}"/>
                  </a:ext>
                </a:extLst>
              </p:cNvPr>
              <p:cNvPicPr/>
              <p:nvPr/>
            </p:nvPicPr>
            <p:blipFill>
              <a:blip r:embed="rId8"/>
              <a:stretch>
                <a:fillRect/>
              </a:stretch>
            </p:blipFill>
            <p:spPr>
              <a:xfrm>
                <a:off x="7453150" y="2426503"/>
                <a:ext cx="396000" cy="459360"/>
              </a:xfrm>
              <a:prstGeom prst="rect">
                <a:avLst/>
              </a:prstGeom>
            </p:spPr>
          </p:pic>
        </mc:Fallback>
      </mc:AlternateContent>
    </p:spTree>
    <p:extLst>
      <p:ext uri="{BB962C8B-B14F-4D97-AF65-F5344CB8AC3E}">
        <p14:creationId xmlns:p14="http://schemas.microsoft.com/office/powerpoint/2010/main" val="1779534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173932" y="144001"/>
            <a:ext cx="4676473" cy="738664"/>
          </a:xfrm>
          <a:prstGeom prst="rect">
            <a:avLst/>
          </a:prstGeom>
          <a:noFill/>
        </p:spPr>
        <p:txBody>
          <a:bodyPr wrap="none" rtlCol="0">
            <a:spAutoFit/>
          </a:bodyPr>
          <a:lstStyle/>
          <a:p>
            <a:r>
              <a:rPr lang="en-GB" sz="2400" b="1" dirty="0">
                <a:solidFill>
                  <a:srgbClr val="FF0000"/>
                </a:solidFill>
              </a:rPr>
              <a:t>2. 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959676"/>
            <a:ext cx="11054862" cy="1200329"/>
          </a:xfrm>
          <a:prstGeom prst="rect">
            <a:avLst/>
          </a:prstGeom>
        </p:spPr>
        <p:txBody>
          <a:bodyPr wrap="square">
            <a:spAutoFit/>
          </a:bodyPr>
          <a:lstStyle/>
          <a:p>
            <a:r>
              <a:rPr lang="en-GB" b="1" dirty="0">
                <a:solidFill>
                  <a:srgbClr val="00B050"/>
                </a:solidFill>
                <a:latin typeface="medium-content-sans-serif-font"/>
              </a:rPr>
              <a:t>1. Standard deviation</a:t>
            </a:r>
          </a:p>
          <a:p>
            <a:r>
              <a:rPr lang="en-GB" dirty="0">
                <a:latin typeface="medium-content-serif-font"/>
              </a:rPr>
              <a:t>Standard deviation is the measurement of average distance between each quantity and mean. That is, how data is spread out from mean. A low standard deviation indicates that the data points tend to be close to the mean of the data set, while a high standard deviation indicates that the data points are spread out over a wider range of values.</a:t>
            </a:r>
            <a:endParaRPr lang="en-GB" b="0" i="0" dirty="0">
              <a:effectLst/>
              <a:latin typeface="medium-content-serif-font"/>
            </a:endParaRPr>
          </a:p>
        </p:txBody>
      </p:sp>
      <p:pic>
        <p:nvPicPr>
          <p:cNvPr id="4" name="Picture 3">
            <a:extLst>
              <a:ext uri="{FF2B5EF4-FFF2-40B4-BE49-F238E27FC236}">
                <a16:creationId xmlns:a16="http://schemas.microsoft.com/office/drawing/2014/main" id="{055C7EE9-013E-644E-9A2E-C32515EFF95F}"/>
              </a:ext>
            </a:extLst>
          </p:cNvPr>
          <p:cNvPicPr>
            <a:picLocks noChangeAspect="1"/>
          </p:cNvPicPr>
          <p:nvPr/>
        </p:nvPicPr>
        <p:blipFill>
          <a:blip r:embed="rId2"/>
          <a:stretch>
            <a:fillRect/>
          </a:stretch>
        </p:blipFill>
        <p:spPr>
          <a:xfrm>
            <a:off x="4311650" y="4348924"/>
            <a:ext cx="3531088" cy="1533070"/>
          </a:xfrm>
          <a:prstGeom prst="rect">
            <a:avLst/>
          </a:prstGeom>
        </p:spPr>
      </p:pic>
      <p:pic>
        <p:nvPicPr>
          <p:cNvPr id="6" name="Picture 5">
            <a:extLst>
              <a:ext uri="{FF2B5EF4-FFF2-40B4-BE49-F238E27FC236}">
                <a16:creationId xmlns:a16="http://schemas.microsoft.com/office/drawing/2014/main" id="{68DEC64C-BB5D-0D41-8054-FAA70A6CDBC6}"/>
              </a:ext>
            </a:extLst>
          </p:cNvPr>
          <p:cNvPicPr>
            <a:picLocks noChangeAspect="1"/>
          </p:cNvPicPr>
          <p:nvPr/>
        </p:nvPicPr>
        <p:blipFill>
          <a:blip r:embed="rId3"/>
          <a:stretch>
            <a:fillRect/>
          </a:stretch>
        </p:blipFill>
        <p:spPr>
          <a:xfrm>
            <a:off x="4311650" y="2647950"/>
            <a:ext cx="3531087" cy="1545636"/>
          </a:xfrm>
          <a:prstGeom prst="rect">
            <a:avLst/>
          </a:prstGeom>
        </p:spPr>
      </p:pic>
      <p:sp>
        <p:nvSpPr>
          <p:cNvPr id="7" name="TextBox 6">
            <a:extLst>
              <a:ext uri="{FF2B5EF4-FFF2-40B4-BE49-F238E27FC236}">
                <a16:creationId xmlns:a16="http://schemas.microsoft.com/office/drawing/2014/main" id="{06D96675-5737-A94C-AEE3-DEF382E261BB}"/>
              </a:ext>
            </a:extLst>
          </p:cNvPr>
          <p:cNvSpPr txBox="1"/>
          <p:nvPr/>
        </p:nvSpPr>
        <p:spPr>
          <a:xfrm>
            <a:off x="2133600" y="3141785"/>
            <a:ext cx="1808444" cy="646331"/>
          </a:xfrm>
          <a:prstGeom prst="rect">
            <a:avLst/>
          </a:prstGeom>
          <a:noFill/>
        </p:spPr>
        <p:txBody>
          <a:bodyPr wrap="none" rtlCol="0">
            <a:spAutoFit/>
          </a:bodyPr>
          <a:lstStyle/>
          <a:p>
            <a:r>
              <a:rPr lang="en-US" b="1" dirty="0"/>
              <a:t>SD of Population</a:t>
            </a:r>
          </a:p>
          <a:p>
            <a:r>
              <a:rPr lang="en-US" dirty="0"/>
              <a:t>          </a:t>
            </a:r>
            <a:r>
              <a:rPr lang="en-US" b="1" dirty="0"/>
              <a:t> (</a:t>
            </a:r>
            <a:r>
              <a:rPr lang="en-US" b="1"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Symbol" pitchFamily="2" charset="2"/>
              </a:rPr>
              <a:t>)</a:t>
            </a:r>
            <a:endParaRPr lang="en-US" dirty="0"/>
          </a:p>
        </p:txBody>
      </p:sp>
      <p:sp>
        <p:nvSpPr>
          <p:cNvPr id="8" name="TextBox 7">
            <a:extLst>
              <a:ext uri="{FF2B5EF4-FFF2-40B4-BE49-F238E27FC236}">
                <a16:creationId xmlns:a16="http://schemas.microsoft.com/office/drawing/2014/main" id="{B9C1B342-18AB-C84A-80B7-E4C92BB735CC}"/>
              </a:ext>
            </a:extLst>
          </p:cNvPr>
          <p:cNvSpPr txBox="1"/>
          <p:nvPr/>
        </p:nvSpPr>
        <p:spPr>
          <a:xfrm>
            <a:off x="2133600" y="4730508"/>
            <a:ext cx="1652954" cy="646331"/>
          </a:xfrm>
          <a:prstGeom prst="rect">
            <a:avLst/>
          </a:prstGeom>
          <a:noFill/>
        </p:spPr>
        <p:txBody>
          <a:bodyPr wrap="square" rtlCol="0">
            <a:spAutoFit/>
          </a:bodyPr>
          <a:lstStyle/>
          <a:p>
            <a:r>
              <a:rPr lang="en-US" b="1" dirty="0"/>
              <a:t>SD of Sample</a:t>
            </a:r>
          </a:p>
          <a:p>
            <a:r>
              <a:rPr lang="en-US" b="1" dirty="0"/>
              <a:t>           (s)</a:t>
            </a:r>
          </a:p>
        </p:txBody>
      </p:sp>
      <p:sp>
        <p:nvSpPr>
          <p:cNvPr id="5" name="TextBox 4">
            <a:extLst>
              <a:ext uri="{FF2B5EF4-FFF2-40B4-BE49-F238E27FC236}">
                <a16:creationId xmlns:a16="http://schemas.microsoft.com/office/drawing/2014/main" id="{D1A7B02B-8F12-EB43-9809-2D7047903E0F}"/>
              </a:ext>
            </a:extLst>
          </p:cNvPr>
          <p:cNvSpPr txBox="1"/>
          <p:nvPr/>
        </p:nvSpPr>
        <p:spPr>
          <a:xfrm>
            <a:off x="6693876" y="3429000"/>
            <a:ext cx="237566" cy="369332"/>
          </a:xfrm>
          <a:prstGeom prst="rect">
            <a:avLst/>
          </a:prstGeom>
          <a:noFill/>
        </p:spPr>
        <p:txBody>
          <a:bodyPr wrap="none" rtlCol="0">
            <a:spAutoFit/>
          </a:bodyPr>
          <a:lstStyle/>
          <a:p>
            <a:r>
              <a:rPr lang="en-US" dirty="0"/>
              <a:t>i</a:t>
            </a:r>
          </a:p>
        </p:txBody>
      </p:sp>
      <p:sp>
        <p:nvSpPr>
          <p:cNvPr id="9" name="TextBox 8">
            <a:extLst>
              <a:ext uri="{FF2B5EF4-FFF2-40B4-BE49-F238E27FC236}">
                <a16:creationId xmlns:a16="http://schemas.microsoft.com/office/drawing/2014/main" id="{11B19C31-B2D4-E045-94A3-AF391F1A10A6}"/>
              </a:ext>
            </a:extLst>
          </p:cNvPr>
          <p:cNvSpPr txBox="1"/>
          <p:nvPr/>
        </p:nvSpPr>
        <p:spPr>
          <a:xfrm>
            <a:off x="6812659" y="5082649"/>
            <a:ext cx="237566"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4842F5EE-71BB-1D44-9B7C-79CB448A472F}"/>
              </a:ext>
            </a:extLst>
          </p:cNvPr>
          <p:cNvSpPr txBox="1"/>
          <p:nvPr/>
        </p:nvSpPr>
        <p:spPr>
          <a:xfrm>
            <a:off x="7967883" y="2647950"/>
            <a:ext cx="2756652" cy="2862322"/>
          </a:xfrm>
          <a:prstGeom prst="rect">
            <a:avLst/>
          </a:prstGeom>
          <a:noFill/>
        </p:spPr>
        <p:txBody>
          <a:bodyPr wrap="none" rtlCol="0">
            <a:spAutoFit/>
          </a:bodyPr>
          <a:lstStyle/>
          <a:p>
            <a:r>
              <a:rPr lang="en-GB" b="1" i="1" dirty="0">
                <a:solidFill>
                  <a:srgbClr val="0070C0"/>
                </a:solidFill>
              </a:rPr>
              <a:t>In Python : </a:t>
            </a:r>
          </a:p>
          <a:p>
            <a:r>
              <a:rPr lang="en-GB" b="1" i="1" dirty="0">
                <a:solidFill>
                  <a:srgbClr val="0070C0"/>
                </a:solidFill>
              </a:rPr>
              <a:t>Population STD = </a:t>
            </a:r>
            <a:r>
              <a:rPr lang="en-GB" b="1" i="1" dirty="0" err="1">
                <a:solidFill>
                  <a:srgbClr val="0070C0"/>
                </a:solidFill>
              </a:rPr>
              <a:t>pstdev</a:t>
            </a:r>
            <a:r>
              <a:rPr lang="en-GB" b="1" i="1" dirty="0">
                <a:solidFill>
                  <a:srgbClr val="0070C0"/>
                </a:solidFill>
              </a:rPr>
              <a:t>() </a:t>
            </a: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r>
              <a:rPr lang="en-GB" b="1" i="1" dirty="0">
                <a:solidFill>
                  <a:srgbClr val="0070C0"/>
                </a:solidFill>
              </a:rPr>
              <a:t> Sample STD = </a:t>
            </a:r>
            <a:r>
              <a:rPr lang="en-GB" b="1" i="1" dirty="0" err="1">
                <a:solidFill>
                  <a:srgbClr val="0070C0"/>
                </a:solidFill>
              </a:rPr>
              <a:t>stdev</a:t>
            </a:r>
            <a:r>
              <a:rPr lang="en-GB" b="1" i="1" dirty="0">
                <a:solidFill>
                  <a:srgbClr val="0070C0"/>
                </a:solidFill>
              </a:rPr>
              <a:t>()</a:t>
            </a:r>
          </a:p>
          <a:p>
            <a:endParaRPr lang="en-US" dirty="0"/>
          </a:p>
        </p:txBody>
      </p:sp>
      <p:grpSp>
        <p:nvGrpSpPr>
          <p:cNvPr id="18" name="Group 17">
            <a:extLst>
              <a:ext uri="{FF2B5EF4-FFF2-40B4-BE49-F238E27FC236}">
                <a16:creationId xmlns:a16="http://schemas.microsoft.com/office/drawing/2014/main" id="{A8DFF23E-56BE-3D45-9D87-2F86E32C9451}"/>
              </a:ext>
            </a:extLst>
          </p:cNvPr>
          <p:cNvGrpSpPr/>
          <p:nvPr/>
        </p:nvGrpSpPr>
        <p:grpSpPr>
          <a:xfrm>
            <a:off x="4112710" y="230143"/>
            <a:ext cx="5830200" cy="539640"/>
            <a:chOff x="4112710" y="230143"/>
            <a:chExt cx="5830200" cy="539640"/>
          </a:xfrm>
        </p:grpSpPr>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A82C9032-BCE9-BF47-BE42-EAB4EFC5DEDB}"/>
                    </a:ext>
                  </a:extLst>
                </p14:cNvPr>
                <p14:cNvContentPartPr/>
                <p14:nvPr/>
              </p14:nvContentPartPr>
              <p14:xfrm>
                <a:off x="4112710" y="579343"/>
                <a:ext cx="5102640" cy="111600"/>
              </p14:xfrm>
            </p:contentPart>
          </mc:Choice>
          <mc:Fallback>
            <p:pic>
              <p:nvPicPr>
                <p:cNvPr id="11" name="Ink 10">
                  <a:extLst>
                    <a:ext uri="{FF2B5EF4-FFF2-40B4-BE49-F238E27FC236}">
                      <a16:creationId xmlns:a16="http://schemas.microsoft.com/office/drawing/2014/main" id="{A82C9032-BCE9-BF47-BE42-EAB4EFC5DEDB}"/>
                    </a:ext>
                  </a:extLst>
                </p:cNvPr>
                <p:cNvPicPr/>
                <p:nvPr/>
              </p:nvPicPr>
              <p:blipFill>
                <a:blip r:embed="rId5"/>
                <a:stretch>
                  <a:fillRect/>
                </a:stretch>
              </p:blipFill>
              <p:spPr>
                <a:xfrm>
                  <a:off x="4082110" y="548743"/>
                  <a:ext cx="516384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C61AB7BB-3D0A-FD4A-B9F7-54E439D78AFD}"/>
                    </a:ext>
                  </a:extLst>
                </p14:cNvPr>
                <p14:cNvContentPartPr/>
                <p14:nvPr/>
              </p14:nvContentPartPr>
              <p14:xfrm>
                <a:off x="4176070" y="693463"/>
                <a:ext cx="5112360" cy="76320"/>
              </p14:xfrm>
            </p:contentPart>
          </mc:Choice>
          <mc:Fallback>
            <p:pic>
              <p:nvPicPr>
                <p:cNvPr id="12" name="Ink 11">
                  <a:extLst>
                    <a:ext uri="{FF2B5EF4-FFF2-40B4-BE49-F238E27FC236}">
                      <a16:creationId xmlns:a16="http://schemas.microsoft.com/office/drawing/2014/main" id="{C61AB7BB-3D0A-FD4A-B9F7-54E439D78AFD}"/>
                    </a:ext>
                  </a:extLst>
                </p:cNvPr>
                <p:cNvPicPr/>
                <p:nvPr/>
              </p:nvPicPr>
              <p:blipFill>
                <a:blip r:embed="rId7"/>
                <a:stretch>
                  <a:fillRect/>
                </a:stretch>
              </p:blipFill>
              <p:spPr>
                <a:xfrm>
                  <a:off x="4145470" y="662503"/>
                  <a:ext cx="51735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Ink 13">
                  <a:extLst>
                    <a:ext uri="{FF2B5EF4-FFF2-40B4-BE49-F238E27FC236}">
                      <a16:creationId xmlns:a16="http://schemas.microsoft.com/office/drawing/2014/main" id="{C79AAD16-90BA-F94C-BAA8-FD9E662DF4F3}"/>
                    </a:ext>
                  </a:extLst>
                </p14:cNvPr>
                <p14:cNvContentPartPr/>
                <p14:nvPr/>
              </p14:nvContentPartPr>
              <p14:xfrm>
                <a:off x="5988310" y="646663"/>
                <a:ext cx="1587240" cy="92160"/>
              </p14:xfrm>
            </p:contentPart>
          </mc:Choice>
          <mc:Fallback>
            <p:pic>
              <p:nvPicPr>
                <p:cNvPr id="14" name="Ink 13">
                  <a:extLst>
                    <a:ext uri="{FF2B5EF4-FFF2-40B4-BE49-F238E27FC236}">
                      <a16:creationId xmlns:a16="http://schemas.microsoft.com/office/drawing/2014/main" id="{C79AAD16-90BA-F94C-BAA8-FD9E662DF4F3}"/>
                    </a:ext>
                  </a:extLst>
                </p:cNvPr>
                <p:cNvPicPr/>
                <p:nvPr/>
              </p:nvPicPr>
              <p:blipFill>
                <a:blip r:embed="rId9"/>
                <a:stretch>
                  <a:fillRect/>
                </a:stretch>
              </p:blipFill>
              <p:spPr>
                <a:xfrm>
                  <a:off x="5957350" y="616063"/>
                  <a:ext cx="16488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Ink 14">
                  <a:extLst>
                    <a:ext uri="{FF2B5EF4-FFF2-40B4-BE49-F238E27FC236}">
                      <a16:creationId xmlns:a16="http://schemas.microsoft.com/office/drawing/2014/main" id="{1AC9C64F-1C80-214F-A940-9FADD1D610C7}"/>
                    </a:ext>
                  </a:extLst>
                </p14:cNvPr>
                <p14:cNvContentPartPr/>
                <p14:nvPr/>
              </p14:nvContentPartPr>
              <p14:xfrm>
                <a:off x="6183430" y="712183"/>
                <a:ext cx="1738080" cy="12240"/>
              </p14:xfrm>
            </p:contentPart>
          </mc:Choice>
          <mc:Fallback>
            <p:pic>
              <p:nvPicPr>
                <p:cNvPr id="15" name="Ink 14">
                  <a:extLst>
                    <a:ext uri="{FF2B5EF4-FFF2-40B4-BE49-F238E27FC236}">
                      <a16:creationId xmlns:a16="http://schemas.microsoft.com/office/drawing/2014/main" id="{1AC9C64F-1C80-214F-A940-9FADD1D610C7}"/>
                    </a:ext>
                  </a:extLst>
                </p:cNvPr>
                <p:cNvPicPr/>
                <p:nvPr/>
              </p:nvPicPr>
              <p:blipFill>
                <a:blip r:embed="rId11"/>
                <a:stretch>
                  <a:fillRect/>
                </a:stretch>
              </p:blipFill>
              <p:spPr>
                <a:xfrm>
                  <a:off x="6152830" y="681583"/>
                  <a:ext cx="179964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6" name="Ink 15">
                  <a:extLst>
                    <a:ext uri="{FF2B5EF4-FFF2-40B4-BE49-F238E27FC236}">
                      <a16:creationId xmlns:a16="http://schemas.microsoft.com/office/drawing/2014/main" id="{D33F9008-436D-9943-A8C2-E02B9E7E3E6B}"/>
                    </a:ext>
                  </a:extLst>
                </p14:cNvPr>
                <p14:cNvContentPartPr/>
                <p14:nvPr/>
              </p14:nvContentPartPr>
              <p14:xfrm>
                <a:off x="9167830" y="284863"/>
                <a:ext cx="629280" cy="383040"/>
              </p14:xfrm>
            </p:contentPart>
          </mc:Choice>
          <mc:Fallback>
            <p:pic>
              <p:nvPicPr>
                <p:cNvPr id="16" name="Ink 15">
                  <a:extLst>
                    <a:ext uri="{FF2B5EF4-FFF2-40B4-BE49-F238E27FC236}">
                      <a16:creationId xmlns:a16="http://schemas.microsoft.com/office/drawing/2014/main" id="{D33F9008-436D-9943-A8C2-E02B9E7E3E6B}"/>
                    </a:ext>
                  </a:extLst>
                </p:cNvPr>
                <p:cNvPicPr/>
                <p:nvPr/>
              </p:nvPicPr>
              <p:blipFill>
                <a:blip r:embed="rId13"/>
                <a:stretch>
                  <a:fillRect/>
                </a:stretch>
              </p:blipFill>
              <p:spPr>
                <a:xfrm>
                  <a:off x="9137230" y="254263"/>
                  <a:ext cx="690840" cy="444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7" name="Ink 16">
                  <a:extLst>
                    <a:ext uri="{FF2B5EF4-FFF2-40B4-BE49-F238E27FC236}">
                      <a16:creationId xmlns:a16="http://schemas.microsoft.com/office/drawing/2014/main" id="{86E1148B-745B-1C4F-9C2A-6E7442C36D97}"/>
                    </a:ext>
                  </a:extLst>
                </p14:cNvPr>
                <p14:cNvContentPartPr/>
                <p14:nvPr/>
              </p14:nvContentPartPr>
              <p14:xfrm>
                <a:off x="9279430" y="230143"/>
                <a:ext cx="663480" cy="388440"/>
              </p14:xfrm>
            </p:contentPart>
          </mc:Choice>
          <mc:Fallback>
            <p:pic>
              <p:nvPicPr>
                <p:cNvPr id="17" name="Ink 16">
                  <a:extLst>
                    <a:ext uri="{FF2B5EF4-FFF2-40B4-BE49-F238E27FC236}">
                      <a16:creationId xmlns:a16="http://schemas.microsoft.com/office/drawing/2014/main" id="{86E1148B-745B-1C4F-9C2A-6E7442C36D97}"/>
                    </a:ext>
                  </a:extLst>
                </p:cNvPr>
                <p:cNvPicPr/>
                <p:nvPr/>
              </p:nvPicPr>
              <p:blipFill>
                <a:blip r:embed="rId15"/>
                <a:stretch>
                  <a:fillRect/>
                </a:stretch>
              </p:blipFill>
              <p:spPr>
                <a:xfrm>
                  <a:off x="9248830" y="199543"/>
                  <a:ext cx="725040" cy="449640"/>
                </a:xfrm>
                <a:prstGeom prst="rect">
                  <a:avLst/>
                </a:prstGeom>
              </p:spPr>
            </p:pic>
          </mc:Fallback>
        </mc:AlternateContent>
      </p:grpSp>
      <p:grpSp>
        <p:nvGrpSpPr>
          <p:cNvPr id="31" name="Group 30">
            <a:extLst>
              <a:ext uri="{FF2B5EF4-FFF2-40B4-BE49-F238E27FC236}">
                <a16:creationId xmlns:a16="http://schemas.microsoft.com/office/drawing/2014/main" id="{01514A2D-21C1-FE4C-B93D-E1E2DF61B0DE}"/>
              </a:ext>
            </a:extLst>
          </p:cNvPr>
          <p:cNvGrpSpPr/>
          <p:nvPr/>
        </p:nvGrpSpPr>
        <p:grpSpPr>
          <a:xfrm>
            <a:off x="1616470" y="2435143"/>
            <a:ext cx="3076200" cy="347760"/>
            <a:chOff x="1616470" y="2435143"/>
            <a:chExt cx="3076200" cy="347760"/>
          </a:xfrm>
        </p:grpSpPr>
        <mc:AlternateContent xmlns:mc="http://schemas.openxmlformats.org/markup-compatibility/2006">
          <mc:Choice xmlns:p14="http://schemas.microsoft.com/office/powerpoint/2010/main" Requires="p14">
            <p:contentPart p14:bwMode="auto" r:id="rId16">
              <p14:nvContentPartPr>
                <p14:cNvPr id="19" name="Ink 18">
                  <a:extLst>
                    <a:ext uri="{FF2B5EF4-FFF2-40B4-BE49-F238E27FC236}">
                      <a16:creationId xmlns:a16="http://schemas.microsoft.com/office/drawing/2014/main" id="{F507F245-134D-8D49-BC29-DB766D9CF8EF}"/>
                    </a:ext>
                  </a:extLst>
                </p14:cNvPr>
                <p14:cNvContentPartPr/>
                <p14:nvPr/>
              </p14:nvContentPartPr>
              <p14:xfrm>
                <a:off x="1616470" y="2625223"/>
                <a:ext cx="95040" cy="88560"/>
              </p14:xfrm>
            </p:contentPart>
          </mc:Choice>
          <mc:Fallback>
            <p:pic>
              <p:nvPicPr>
                <p:cNvPr id="19" name="Ink 18">
                  <a:extLst>
                    <a:ext uri="{FF2B5EF4-FFF2-40B4-BE49-F238E27FC236}">
                      <a16:creationId xmlns:a16="http://schemas.microsoft.com/office/drawing/2014/main" id="{F507F245-134D-8D49-BC29-DB766D9CF8EF}"/>
                    </a:ext>
                  </a:extLst>
                </p:cNvPr>
                <p:cNvPicPr/>
                <p:nvPr/>
              </p:nvPicPr>
              <p:blipFill>
                <a:blip r:embed="rId17"/>
                <a:stretch>
                  <a:fillRect/>
                </a:stretch>
              </p:blipFill>
              <p:spPr>
                <a:xfrm>
                  <a:off x="1585510" y="2594623"/>
                  <a:ext cx="1562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 name="Ink 19">
                  <a:extLst>
                    <a:ext uri="{FF2B5EF4-FFF2-40B4-BE49-F238E27FC236}">
                      <a16:creationId xmlns:a16="http://schemas.microsoft.com/office/drawing/2014/main" id="{4AA2B4F0-24C8-B543-9B6F-E9EC12F1ADAC}"/>
                    </a:ext>
                  </a:extLst>
                </p14:cNvPr>
                <p14:cNvContentPartPr/>
                <p14:nvPr/>
              </p14:nvContentPartPr>
              <p14:xfrm>
                <a:off x="1836430" y="2626663"/>
                <a:ext cx="795240" cy="43920"/>
              </p14:xfrm>
            </p:contentPart>
          </mc:Choice>
          <mc:Fallback>
            <p:pic>
              <p:nvPicPr>
                <p:cNvPr id="20" name="Ink 19">
                  <a:extLst>
                    <a:ext uri="{FF2B5EF4-FFF2-40B4-BE49-F238E27FC236}">
                      <a16:creationId xmlns:a16="http://schemas.microsoft.com/office/drawing/2014/main" id="{4AA2B4F0-24C8-B543-9B6F-E9EC12F1ADAC}"/>
                    </a:ext>
                  </a:extLst>
                </p:cNvPr>
                <p:cNvPicPr/>
                <p:nvPr/>
              </p:nvPicPr>
              <p:blipFill>
                <a:blip r:embed="rId19"/>
                <a:stretch>
                  <a:fillRect/>
                </a:stretch>
              </p:blipFill>
              <p:spPr>
                <a:xfrm>
                  <a:off x="1805830" y="2595703"/>
                  <a:ext cx="8564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1" name="Ink 20">
                  <a:extLst>
                    <a:ext uri="{FF2B5EF4-FFF2-40B4-BE49-F238E27FC236}">
                      <a16:creationId xmlns:a16="http://schemas.microsoft.com/office/drawing/2014/main" id="{8F3C460E-6C1B-174A-8C42-FCB83FDC64EB}"/>
                    </a:ext>
                  </a:extLst>
                </p14:cNvPr>
                <p14:cNvContentPartPr/>
                <p14:nvPr/>
              </p14:nvContentPartPr>
              <p14:xfrm>
                <a:off x="2808790" y="2509303"/>
                <a:ext cx="176040" cy="155520"/>
              </p14:xfrm>
            </p:contentPart>
          </mc:Choice>
          <mc:Fallback>
            <p:pic>
              <p:nvPicPr>
                <p:cNvPr id="21" name="Ink 20">
                  <a:extLst>
                    <a:ext uri="{FF2B5EF4-FFF2-40B4-BE49-F238E27FC236}">
                      <a16:creationId xmlns:a16="http://schemas.microsoft.com/office/drawing/2014/main" id="{8F3C460E-6C1B-174A-8C42-FCB83FDC64EB}"/>
                    </a:ext>
                  </a:extLst>
                </p:cNvPr>
                <p:cNvPicPr/>
                <p:nvPr/>
              </p:nvPicPr>
              <p:blipFill>
                <a:blip r:embed="rId21"/>
                <a:stretch>
                  <a:fillRect/>
                </a:stretch>
              </p:blipFill>
              <p:spPr>
                <a:xfrm>
                  <a:off x="2778190" y="2478703"/>
                  <a:ext cx="23724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2" name="Ink 21">
                  <a:extLst>
                    <a:ext uri="{FF2B5EF4-FFF2-40B4-BE49-F238E27FC236}">
                      <a16:creationId xmlns:a16="http://schemas.microsoft.com/office/drawing/2014/main" id="{B9B4F2F2-6AD7-B645-A29A-84E57BB26135}"/>
                    </a:ext>
                  </a:extLst>
                </p14:cNvPr>
                <p14:cNvContentPartPr/>
                <p14:nvPr/>
              </p14:nvContentPartPr>
              <p14:xfrm>
                <a:off x="3010030" y="2571583"/>
                <a:ext cx="130680" cy="111960"/>
              </p14:xfrm>
            </p:contentPart>
          </mc:Choice>
          <mc:Fallback>
            <p:pic>
              <p:nvPicPr>
                <p:cNvPr id="22" name="Ink 21">
                  <a:extLst>
                    <a:ext uri="{FF2B5EF4-FFF2-40B4-BE49-F238E27FC236}">
                      <a16:creationId xmlns:a16="http://schemas.microsoft.com/office/drawing/2014/main" id="{B9B4F2F2-6AD7-B645-A29A-84E57BB26135}"/>
                    </a:ext>
                  </a:extLst>
                </p:cNvPr>
                <p:cNvPicPr/>
                <p:nvPr/>
              </p:nvPicPr>
              <p:blipFill>
                <a:blip r:embed="rId23"/>
                <a:stretch>
                  <a:fillRect/>
                </a:stretch>
              </p:blipFill>
              <p:spPr>
                <a:xfrm>
                  <a:off x="2979430" y="2540623"/>
                  <a:ext cx="19224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3" name="Ink 22">
                  <a:extLst>
                    <a:ext uri="{FF2B5EF4-FFF2-40B4-BE49-F238E27FC236}">
                      <a16:creationId xmlns:a16="http://schemas.microsoft.com/office/drawing/2014/main" id="{82ADFACB-8E88-7F41-A2E2-09AD70074806}"/>
                    </a:ext>
                  </a:extLst>
                </p14:cNvPr>
                <p14:cNvContentPartPr/>
                <p14:nvPr/>
              </p14:nvContentPartPr>
              <p14:xfrm>
                <a:off x="3184630" y="2600743"/>
                <a:ext cx="6480" cy="9360"/>
              </p14:xfrm>
            </p:contentPart>
          </mc:Choice>
          <mc:Fallback>
            <p:pic>
              <p:nvPicPr>
                <p:cNvPr id="23" name="Ink 22">
                  <a:extLst>
                    <a:ext uri="{FF2B5EF4-FFF2-40B4-BE49-F238E27FC236}">
                      <a16:creationId xmlns:a16="http://schemas.microsoft.com/office/drawing/2014/main" id="{82ADFACB-8E88-7F41-A2E2-09AD70074806}"/>
                    </a:ext>
                  </a:extLst>
                </p:cNvPr>
                <p:cNvPicPr/>
                <p:nvPr/>
              </p:nvPicPr>
              <p:blipFill>
                <a:blip r:embed="rId25"/>
                <a:stretch>
                  <a:fillRect/>
                </a:stretch>
              </p:blipFill>
              <p:spPr>
                <a:xfrm>
                  <a:off x="3153670" y="2570143"/>
                  <a:ext cx="680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4" name="Ink 23">
                  <a:extLst>
                    <a:ext uri="{FF2B5EF4-FFF2-40B4-BE49-F238E27FC236}">
                      <a16:creationId xmlns:a16="http://schemas.microsoft.com/office/drawing/2014/main" id="{3726B83A-E195-624C-A3C2-257F9A060FB4}"/>
                    </a:ext>
                  </a:extLst>
                </p14:cNvPr>
                <p14:cNvContentPartPr/>
                <p14:nvPr/>
              </p14:nvContentPartPr>
              <p14:xfrm>
                <a:off x="3280030" y="2503903"/>
                <a:ext cx="9720" cy="235080"/>
              </p14:xfrm>
            </p:contentPart>
          </mc:Choice>
          <mc:Fallback>
            <p:pic>
              <p:nvPicPr>
                <p:cNvPr id="24" name="Ink 23">
                  <a:extLst>
                    <a:ext uri="{FF2B5EF4-FFF2-40B4-BE49-F238E27FC236}">
                      <a16:creationId xmlns:a16="http://schemas.microsoft.com/office/drawing/2014/main" id="{3726B83A-E195-624C-A3C2-257F9A060FB4}"/>
                    </a:ext>
                  </a:extLst>
                </p:cNvPr>
                <p:cNvPicPr/>
                <p:nvPr/>
              </p:nvPicPr>
              <p:blipFill>
                <a:blip r:embed="rId27"/>
                <a:stretch>
                  <a:fillRect/>
                </a:stretch>
              </p:blipFill>
              <p:spPr>
                <a:xfrm>
                  <a:off x="3249430" y="2472943"/>
                  <a:ext cx="7092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5" name="Ink 24">
                  <a:extLst>
                    <a:ext uri="{FF2B5EF4-FFF2-40B4-BE49-F238E27FC236}">
                      <a16:creationId xmlns:a16="http://schemas.microsoft.com/office/drawing/2014/main" id="{7AAD5B84-AB69-6F42-93FA-4D1F78219CF1}"/>
                    </a:ext>
                  </a:extLst>
                </p14:cNvPr>
                <p14:cNvContentPartPr/>
                <p14:nvPr/>
              </p14:nvContentPartPr>
              <p14:xfrm>
                <a:off x="3236830" y="2578063"/>
                <a:ext cx="70200" cy="2160"/>
              </p14:xfrm>
            </p:contentPart>
          </mc:Choice>
          <mc:Fallback>
            <p:pic>
              <p:nvPicPr>
                <p:cNvPr id="25" name="Ink 24">
                  <a:extLst>
                    <a:ext uri="{FF2B5EF4-FFF2-40B4-BE49-F238E27FC236}">
                      <a16:creationId xmlns:a16="http://schemas.microsoft.com/office/drawing/2014/main" id="{7AAD5B84-AB69-6F42-93FA-4D1F78219CF1}"/>
                    </a:ext>
                  </a:extLst>
                </p:cNvPr>
                <p:cNvPicPr/>
                <p:nvPr/>
              </p:nvPicPr>
              <p:blipFill>
                <a:blip r:embed="rId29"/>
                <a:stretch>
                  <a:fillRect/>
                </a:stretch>
              </p:blipFill>
              <p:spPr>
                <a:xfrm>
                  <a:off x="3205870" y="2547103"/>
                  <a:ext cx="1317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6" name="Ink 25">
                  <a:extLst>
                    <a:ext uri="{FF2B5EF4-FFF2-40B4-BE49-F238E27FC236}">
                      <a16:creationId xmlns:a16="http://schemas.microsoft.com/office/drawing/2014/main" id="{2F9787E9-7E77-CA46-AC39-26C454DFAADC}"/>
                    </a:ext>
                  </a:extLst>
                </p14:cNvPr>
                <p14:cNvContentPartPr/>
                <p14:nvPr/>
              </p14:nvContentPartPr>
              <p14:xfrm>
                <a:off x="3377590" y="2590303"/>
                <a:ext cx="7560" cy="9720"/>
              </p14:xfrm>
            </p:contentPart>
          </mc:Choice>
          <mc:Fallback>
            <p:pic>
              <p:nvPicPr>
                <p:cNvPr id="26" name="Ink 25">
                  <a:extLst>
                    <a:ext uri="{FF2B5EF4-FFF2-40B4-BE49-F238E27FC236}">
                      <a16:creationId xmlns:a16="http://schemas.microsoft.com/office/drawing/2014/main" id="{2F9787E9-7E77-CA46-AC39-26C454DFAADC}"/>
                    </a:ext>
                  </a:extLst>
                </p:cNvPr>
                <p:cNvPicPr/>
                <p:nvPr/>
              </p:nvPicPr>
              <p:blipFill>
                <a:blip r:embed="rId25"/>
                <a:stretch>
                  <a:fillRect/>
                </a:stretch>
              </p:blipFill>
              <p:spPr>
                <a:xfrm>
                  <a:off x="3346990" y="2559703"/>
                  <a:ext cx="6912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7" name="Ink 26">
                  <a:extLst>
                    <a:ext uri="{FF2B5EF4-FFF2-40B4-BE49-F238E27FC236}">
                      <a16:creationId xmlns:a16="http://schemas.microsoft.com/office/drawing/2014/main" id="{99D3F191-69CD-5145-8E1F-2A9924830B64}"/>
                    </a:ext>
                  </a:extLst>
                </p14:cNvPr>
                <p14:cNvContentPartPr/>
                <p14:nvPr/>
              </p14:nvContentPartPr>
              <p14:xfrm>
                <a:off x="3574870" y="2456743"/>
                <a:ext cx="709200" cy="225360"/>
              </p14:xfrm>
            </p:contentPart>
          </mc:Choice>
          <mc:Fallback>
            <p:pic>
              <p:nvPicPr>
                <p:cNvPr id="27" name="Ink 26">
                  <a:extLst>
                    <a:ext uri="{FF2B5EF4-FFF2-40B4-BE49-F238E27FC236}">
                      <a16:creationId xmlns:a16="http://schemas.microsoft.com/office/drawing/2014/main" id="{99D3F191-69CD-5145-8E1F-2A9924830B64}"/>
                    </a:ext>
                  </a:extLst>
                </p:cNvPr>
                <p:cNvPicPr/>
                <p:nvPr/>
              </p:nvPicPr>
              <p:blipFill>
                <a:blip r:embed="rId32"/>
                <a:stretch>
                  <a:fillRect/>
                </a:stretch>
              </p:blipFill>
              <p:spPr>
                <a:xfrm>
                  <a:off x="3544270" y="2426143"/>
                  <a:ext cx="77040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8" name="Ink 27">
                  <a:extLst>
                    <a:ext uri="{FF2B5EF4-FFF2-40B4-BE49-F238E27FC236}">
                      <a16:creationId xmlns:a16="http://schemas.microsoft.com/office/drawing/2014/main" id="{AEED6B8A-41F1-C140-A669-B522B8876D74}"/>
                    </a:ext>
                  </a:extLst>
                </p14:cNvPr>
                <p14:cNvContentPartPr/>
                <p14:nvPr/>
              </p14:nvContentPartPr>
              <p14:xfrm>
                <a:off x="4394230" y="2435143"/>
                <a:ext cx="2160" cy="6840"/>
              </p14:xfrm>
            </p:contentPart>
          </mc:Choice>
          <mc:Fallback>
            <p:pic>
              <p:nvPicPr>
                <p:cNvPr id="28" name="Ink 27">
                  <a:extLst>
                    <a:ext uri="{FF2B5EF4-FFF2-40B4-BE49-F238E27FC236}">
                      <a16:creationId xmlns:a16="http://schemas.microsoft.com/office/drawing/2014/main" id="{AEED6B8A-41F1-C140-A669-B522B8876D74}"/>
                    </a:ext>
                  </a:extLst>
                </p:cNvPr>
                <p:cNvPicPr/>
                <p:nvPr/>
              </p:nvPicPr>
              <p:blipFill>
                <a:blip r:embed="rId34"/>
                <a:stretch>
                  <a:fillRect/>
                </a:stretch>
              </p:blipFill>
              <p:spPr>
                <a:xfrm>
                  <a:off x="4363630" y="2404543"/>
                  <a:ext cx="6336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9" name="Ink 28">
                  <a:extLst>
                    <a:ext uri="{FF2B5EF4-FFF2-40B4-BE49-F238E27FC236}">
                      <a16:creationId xmlns:a16="http://schemas.microsoft.com/office/drawing/2014/main" id="{DA227C19-A38E-2048-9C69-8D30138D4219}"/>
                    </a:ext>
                  </a:extLst>
                </p14:cNvPr>
                <p14:cNvContentPartPr/>
                <p14:nvPr/>
              </p14:nvContentPartPr>
              <p14:xfrm>
                <a:off x="3318910" y="2555383"/>
                <a:ext cx="1373760" cy="227520"/>
              </p14:xfrm>
            </p:contentPart>
          </mc:Choice>
          <mc:Fallback>
            <p:pic>
              <p:nvPicPr>
                <p:cNvPr id="29" name="Ink 28">
                  <a:extLst>
                    <a:ext uri="{FF2B5EF4-FFF2-40B4-BE49-F238E27FC236}">
                      <a16:creationId xmlns:a16="http://schemas.microsoft.com/office/drawing/2014/main" id="{DA227C19-A38E-2048-9C69-8D30138D4219}"/>
                    </a:ext>
                  </a:extLst>
                </p:cNvPr>
                <p:cNvPicPr/>
                <p:nvPr/>
              </p:nvPicPr>
              <p:blipFill>
                <a:blip r:embed="rId36"/>
                <a:stretch>
                  <a:fillRect/>
                </a:stretch>
              </p:blipFill>
              <p:spPr>
                <a:xfrm>
                  <a:off x="3288310" y="2524783"/>
                  <a:ext cx="143496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0" name="Ink 29">
                  <a:extLst>
                    <a:ext uri="{FF2B5EF4-FFF2-40B4-BE49-F238E27FC236}">
                      <a16:creationId xmlns:a16="http://schemas.microsoft.com/office/drawing/2014/main" id="{461CDC62-9F26-3E4B-841E-5A2037D8CB68}"/>
                    </a:ext>
                  </a:extLst>
                </p14:cNvPr>
                <p14:cNvContentPartPr/>
                <p14:nvPr/>
              </p14:nvContentPartPr>
              <p14:xfrm>
                <a:off x="3475510" y="2553223"/>
                <a:ext cx="1149120" cy="215280"/>
              </p14:xfrm>
            </p:contentPart>
          </mc:Choice>
          <mc:Fallback>
            <p:pic>
              <p:nvPicPr>
                <p:cNvPr id="30" name="Ink 29">
                  <a:extLst>
                    <a:ext uri="{FF2B5EF4-FFF2-40B4-BE49-F238E27FC236}">
                      <a16:creationId xmlns:a16="http://schemas.microsoft.com/office/drawing/2014/main" id="{461CDC62-9F26-3E4B-841E-5A2037D8CB68}"/>
                    </a:ext>
                  </a:extLst>
                </p:cNvPr>
                <p:cNvPicPr/>
                <p:nvPr/>
              </p:nvPicPr>
              <p:blipFill>
                <a:blip r:embed="rId38"/>
                <a:stretch>
                  <a:fillRect/>
                </a:stretch>
              </p:blipFill>
              <p:spPr>
                <a:xfrm>
                  <a:off x="3444910" y="2522623"/>
                  <a:ext cx="1210320" cy="276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9">
            <p14:nvContentPartPr>
              <p14:cNvPr id="35" name="Ink 34">
                <a:extLst>
                  <a:ext uri="{FF2B5EF4-FFF2-40B4-BE49-F238E27FC236}">
                    <a16:creationId xmlns:a16="http://schemas.microsoft.com/office/drawing/2014/main" id="{498C5720-AAE0-DC45-A00E-BACF1F64229A}"/>
                  </a:ext>
                </a:extLst>
              </p14:cNvPr>
              <p14:cNvContentPartPr/>
              <p14:nvPr/>
            </p14:nvContentPartPr>
            <p14:xfrm>
              <a:off x="2170150" y="6253303"/>
              <a:ext cx="36000" cy="31680"/>
            </p14:xfrm>
          </p:contentPart>
        </mc:Choice>
        <mc:Fallback>
          <p:pic>
            <p:nvPicPr>
              <p:cNvPr id="35" name="Ink 34">
                <a:extLst>
                  <a:ext uri="{FF2B5EF4-FFF2-40B4-BE49-F238E27FC236}">
                    <a16:creationId xmlns:a16="http://schemas.microsoft.com/office/drawing/2014/main" id="{498C5720-AAE0-DC45-A00E-BACF1F64229A}"/>
                  </a:ext>
                </a:extLst>
              </p:cNvPr>
              <p:cNvPicPr/>
              <p:nvPr/>
            </p:nvPicPr>
            <p:blipFill>
              <a:blip r:embed="rId40"/>
              <a:stretch>
                <a:fillRect/>
              </a:stretch>
            </p:blipFill>
            <p:spPr>
              <a:xfrm>
                <a:off x="2139190" y="6222703"/>
                <a:ext cx="97560" cy="92880"/>
              </a:xfrm>
              <a:prstGeom prst="rect">
                <a:avLst/>
              </a:prstGeom>
            </p:spPr>
          </p:pic>
        </mc:Fallback>
      </mc:AlternateContent>
      <p:grpSp>
        <p:nvGrpSpPr>
          <p:cNvPr id="39" name="Group 38">
            <a:extLst>
              <a:ext uri="{FF2B5EF4-FFF2-40B4-BE49-F238E27FC236}">
                <a16:creationId xmlns:a16="http://schemas.microsoft.com/office/drawing/2014/main" id="{E4BD965B-1EA2-0F45-84C8-104F33876334}"/>
              </a:ext>
            </a:extLst>
          </p:cNvPr>
          <p:cNvGrpSpPr/>
          <p:nvPr/>
        </p:nvGrpSpPr>
        <p:grpSpPr>
          <a:xfrm>
            <a:off x="2278150" y="5955223"/>
            <a:ext cx="850680" cy="415800"/>
            <a:chOff x="2278150" y="5955223"/>
            <a:chExt cx="850680" cy="415800"/>
          </a:xfrm>
        </p:grpSpPr>
        <mc:AlternateContent xmlns:mc="http://schemas.openxmlformats.org/markup-compatibility/2006">
          <mc:Choice xmlns:p14="http://schemas.microsoft.com/office/powerpoint/2010/main" Requires="p14">
            <p:contentPart p14:bwMode="auto" r:id="rId41">
              <p14:nvContentPartPr>
                <p14:cNvPr id="36" name="Ink 35">
                  <a:extLst>
                    <a:ext uri="{FF2B5EF4-FFF2-40B4-BE49-F238E27FC236}">
                      <a16:creationId xmlns:a16="http://schemas.microsoft.com/office/drawing/2014/main" id="{F01BA27E-3132-2648-A8E2-E61370484D2D}"/>
                    </a:ext>
                  </a:extLst>
                </p14:cNvPr>
                <p14:cNvContentPartPr/>
                <p14:nvPr/>
              </p14:nvContentPartPr>
              <p14:xfrm>
                <a:off x="2278150" y="6147823"/>
                <a:ext cx="186480" cy="190080"/>
              </p14:xfrm>
            </p:contentPart>
          </mc:Choice>
          <mc:Fallback>
            <p:pic>
              <p:nvPicPr>
                <p:cNvPr id="36" name="Ink 35">
                  <a:extLst>
                    <a:ext uri="{FF2B5EF4-FFF2-40B4-BE49-F238E27FC236}">
                      <a16:creationId xmlns:a16="http://schemas.microsoft.com/office/drawing/2014/main" id="{F01BA27E-3132-2648-A8E2-E61370484D2D}"/>
                    </a:ext>
                  </a:extLst>
                </p:cNvPr>
                <p:cNvPicPr/>
                <p:nvPr/>
              </p:nvPicPr>
              <p:blipFill>
                <a:blip r:embed="rId42"/>
                <a:stretch>
                  <a:fillRect/>
                </a:stretch>
              </p:blipFill>
              <p:spPr>
                <a:xfrm>
                  <a:off x="2247550" y="6117223"/>
                  <a:ext cx="24768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7" name="Ink 36">
                  <a:extLst>
                    <a:ext uri="{FF2B5EF4-FFF2-40B4-BE49-F238E27FC236}">
                      <a16:creationId xmlns:a16="http://schemas.microsoft.com/office/drawing/2014/main" id="{23D20E3D-85AB-6549-A987-EC3F48E77B5D}"/>
                    </a:ext>
                  </a:extLst>
                </p14:cNvPr>
                <p14:cNvContentPartPr/>
                <p14:nvPr/>
              </p14:nvContentPartPr>
              <p14:xfrm>
                <a:off x="2355910" y="6103183"/>
                <a:ext cx="588600" cy="230040"/>
              </p14:xfrm>
            </p:contentPart>
          </mc:Choice>
          <mc:Fallback>
            <p:pic>
              <p:nvPicPr>
                <p:cNvPr id="37" name="Ink 36">
                  <a:extLst>
                    <a:ext uri="{FF2B5EF4-FFF2-40B4-BE49-F238E27FC236}">
                      <a16:creationId xmlns:a16="http://schemas.microsoft.com/office/drawing/2014/main" id="{23D20E3D-85AB-6549-A987-EC3F48E77B5D}"/>
                    </a:ext>
                  </a:extLst>
                </p:cNvPr>
                <p:cNvPicPr/>
                <p:nvPr/>
              </p:nvPicPr>
              <p:blipFill>
                <a:blip r:embed="rId44"/>
                <a:stretch>
                  <a:fillRect/>
                </a:stretch>
              </p:blipFill>
              <p:spPr>
                <a:xfrm>
                  <a:off x="2324950" y="6072583"/>
                  <a:ext cx="64980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8" name="Ink 37">
                  <a:extLst>
                    <a:ext uri="{FF2B5EF4-FFF2-40B4-BE49-F238E27FC236}">
                      <a16:creationId xmlns:a16="http://schemas.microsoft.com/office/drawing/2014/main" id="{97E86DB0-9B46-0748-9D73-070287492461}"/>
                    </a:ext>
                  </a:extLst>
                </p14:cNvPr>
                <p14:cNvContentPartPr/>
                <p14:nvPr/>
              </p14:nvContentPartPr>
              <p14:xfrm>
                <a:off x="2970430" y="5955223"/>
                <a:ext cx="158400" cy="415800"/>
              </p14:xfrm>
            </p:contentPart>
          </mc:Choice>
          <mc:Fallback>
            <p:pic>
              <p:nvPicPr>
                <p:cNvPr id="38" name="Ink 37">
                  <a:extLst>
                    <a:ext uri="{FF2B5EF4-FFF2-40B4-BE49-F238E27FC236}">
                      <a16:creationId xmlns:a16="http://schemas.microsoft.com/office/drawing/2014/main" id="{97E86DB0-9B46-0748-9D73-070287492461}"/>
                    </a:ext>
                  </a:extLst>
                </p:cNvPr>
                <p:cNvPicPr/>
                <p:nvPr/>
              </p:nvPicPr>
              <p:blipFill>
                <a:blip r:embed="rId46"/>
                <a:stretch>
                  <a:fillRect/>
                </a:stretch>
              </p:blipFill>
              <p:spPr>
                <a:xfrm>
                  <a:off x="2939830" y="5924263"/>
                  <a:ext cx="219960" cy="477000"/>
                </a:xfrm>
                <a:prstGeom prst="rect">
                  <a:avLst/>
                </a:prstGeom>
              </p:spPr>
            </p:pic>
          </mc:Fallback>
        </mc:AlternateContent>
      </p:grpSp>
      <p:grpSp>
        <p:nvGrpSpPr>
          <p:cNvPr id="42" name="Group 41">
            <a:extLst>
              <a:ext uri="{FF2B5EF4-FFF2-40B4-BE49-F238E27FC236}">
                <a16:creationId xmlns:a16="http://schemas.microsoft.com/office/drawing/2014/main" id="{0683C441-0C0F-9043-A63F-56483EC3CCA3}"/>
              </a:ext>
            </a:extLst>
          </p:cNvPr>
          <p:cNvGrpSpPr/>
          <p:nvPr/>
        </p:nvGrpSpPr>
        <p:grpSpPr>
          <a:xfrm>
            <a:off x="1229830" y="717223"/>
            <a:ext cx="1987560" cy="642960"/>
            <a:chOff x="1229830" y="717223"/>
            <a:chExt cx="1987560" cy="642960"/>
          </a:xfrm>
        </p:grpSpPr>
        <mc:AlternateContent xmlns:mc="http://schemas.openxmlformats.org/markup-compatibility/2006">
          <mc:Choice xmlns:p14="http://schemas.microsoft.com/office/powerpoint/2010/main" Requires="p14">
            <p:contentPart p14:bwMode="auto" r:id="rId47">
              <p14:nvContentPartPr>
                <p14:cNvPr id="32" name="Ink 31">
                  <a:extLst>
                    <a:ext uri="{FF2B5EF4-FFF2-40B4-BE49-F238E27FC236}">
                      <a16:creationId xmlns:a16="http://schemas.microsoft.com/office/drawing/2014/main" id="{828F4F00-0B6E-AF41-A27E-83C7E7DB6E92}"/>
                    </a:ext>
                  </a:extLst>
                </p14:cNvPr>
                <p14:cNvContentPartPr/>
                <p14:nvPr/>
              </p14:nvContentPartPr>
              <p14:xfrm>
                <a:off x="2155030" y="819103"/>
                <a:ext cx="1062360" cy="541080"/>
              </p14:xfrm>
            </p:contentPart>
          </mc:Choice>
          <mc:Fallback>
            <p:pic>
              <p:nvPicPr>
                <p:cNvPr id="32" name="Ink 31">
                  <a:extLst>
                    <a:ext uri="{FF2B5EF4-FFF2-40B4-BE49-F238E27FC236}">
                      <a16:creationId xmlns:a16="http://schemas.microsoft.com/office/drawing/2014/main" id="{828F4F00-0B6E-AF41-A27E-83C7E7DB6E92}"/>
                    </a:ext>
                  </a:extLst>
                </p:cNvPr>
                <p:cNvPicPr/>
                <p:nvPr/>
              </p:nvPicPr>
              <p:blipFill>
                <a:blip r:embed="rId48"/>
                <a:stretch>
                  <a:fillRect/>
                </a:stretch>
              </p:blipFill>
              <p:spPr>
                <a:xfrm>
                  <a:off x="2124430" y="788503"/>
                  <a:ext cx="1123560" cy="6026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3" name="Ink 32">
                  <a:extLst>
                    <a:ext uri="{FF2B5EF4-FFF2-40B4-BE49-F238E27FC236}">
                      <a16:creationId xmlns:a16="http://schemas.microsoft.com/office/drawing/2014/main" id="{432F4DF5-865C-D242-A1E2-753489AF744D}"/>
                    </a:ext>
                  </a:extLst>
                </p14:cNvPr>
                <p14:cNvContentPartPr/>
                <p14:nvPr/>
              </p14:nvContentPartPr>
              <p14:xfrm>
                <a:off x="1229830" y="717223"/>
                <a:ext cx="1051920" cy="604080"/>
              </p14:xfrm>
            </p:contentPart>
          </mc:Choice>
          <mc:Fallback>
            <p:pic>
              <p:nvPicPr>
                <p:cNvPr id="33" name="Ink 32">
                  <a:extLst>
                    <a:ext uri="{FF2B5EF4-FFF2-40B4-BE49-F238E27FC236}">
                      <a16:creationId xmlns:a16="http://schemas.microsoft.com/office/drawing/2014/main" id="{432F4DF5-865C-D242-A1E2-753489AF744D}"/>
                    </a:ext>
                  </a:extLst>
                </p:cNvPr>
                <p:cNvPicPr/>
                <p:nvPr/>
              </p:nvPicPr>
              <p:blipFill>
                <a:blip r:embed="rId50"/>
                <a:stretch>
                  <a:fillRect/>
                </a:stretch>
              </p:blipFill>
              <p:spPr>
                <a:xfrm>
                  <a:off x="1198870" y="686623"/>
                  <a:ext cx="1113480" cy="6656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0" name="Ink 39">
                  <a:extLst>
                    <a:ext uri="{FF2B5EF4-FFF2-40B4-BE49-F238E27FC236}">
                      <a16:creationId xmlns:a16="http://schemas.microsoft.com/office/drawing/2014/main" id="{C585A0A1-0C28-0E4B-BCDF-99FEC15E4306}"/>
                    </a:ext>
                  </a:extLst>
                </p14:cNvPr>
                <p14:cNvContentPartPr/>
                <p14:nvPr/>
              </p14:nvContentPartPr>
              <p14:xfrm>
                <a:off x="1336390" y="1264783"/>
                <a:ext cx="1879560" cy="43200"/>
              </p14:xfrm>
            </p:contentPart>
          </mc:Choice>
          <mc:Fallback>
            <p:pic>
              <p:nvPicPr>
                <p:cNvPr id="40" name="Ink 39">
                  <a:extLst>
                    <a:ext uri="{FF2B5EF4-FFF2-40B4-BE49-F238E27FC236}">
                      <a16:creationId xmlns:a16="http://schemas.microsoft.com/office/drawing/2014/main" id="{C585A0A1-0C28-0E4B-BCDF-99FEC15E4306}"/>
                    </a:ext>
                  </a:extLst>
                </p:cNvPr>
                <p:cNvPicPr/>
                <p:nvPr/>
              </p:nvPicPr>
              <p:blipFill>
                <a:blip r:embed="rId52"/>
                <a:stretch>
                  <a:fillRect/>
                </a:stretch>
              </p:blipFill>
              <p:spPr>
                <a:xfrm>
                  <a:off x="1305430" y="1234183"/>
                  <a:ext cx="194076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1" name="Ink 40">
                  <a:extLst>
                    <a:ext uri="{FF2B5EF4-FFF2-40B4-BE49-F238E27FC236}">
                      <a16:creationId xmlns:a16="http://schemas.microsoft.com/office/drawing/2014/main" id="{5DC31A73-B7A8-3840-92B9-7D02268AB9A9}"/>
                    </a:ext>
                  </a:extLst>
                </p14:cNvPr>
                <p14:cNvContentPartPr/>
                <p14:nvPr/>
              </p14:nvContentPartPr>
              <p14:xfrm>
                <a:off x="1811950" y="1262983"/>
                <a:ext cx="1144080" cy="72720"/>
              </p14:xfrm>
            </p:contentPart>
          </mc:Choice>
          <mc:Fallback>
            <p:pic>
              <p:nvPicPr>
                <p:cNvPr id="41" name="Ink 40">
                  <a:extLst>
                    <a:ext uri="{FF2B5EF4-FFF2-40B4-BE49-F238E27FC236}">
                      <a16:creationId xmlns:a16="http://schemas.microsoft.com/office/drawing/2014/main" id="{5DC31A73-B7A8-3840-92B9-7D02268AB9A9}"/>
                    </a:ext>
                  </a:extLst>
                </p:cNvPr>
                <p:cNvPicPr/>
                <p:nvPr/>
              </p:nvPicPr>
              <p:blipFill>
                <a:blip r:embed="rId54"/>
                <a:stretch>
                  <a:fillRect/>
                </a:stretch>
              </p:blipFill>
              <p:spPr>
                <a:xfrm>
                  <a:off x="1781350" y="1232023"/>
                  <a:ext cx="1205280" cy="134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5">
            <p14:nvContentPartPr>
              <p14:cNvPr id="43" name="Ink 42">
                <a:extLst>
                  <a:ext uri="{FF2B5EF4-FFF2-40B4-BE49-F238E27FC236}">
                    <a16:creationId xmlns:a16="http://schemas.microsoft.com/office/drawing/2014/main" id="{6DDD8D75-154F-6248-A9F0-CC87153FB1CA}"/>
                  </a:ext>
                </a:extLst>
              </p14:cNvPr>
              <p14:cNvContentPartPr/>
              <p14:nvPr/>
            </p14:nvContentPartPr>
            <p14:xfrm>
              <a:off x="4098310" y="6083383"/>
              <a:ext cx="340560" cy="621000"/>
            </p14:xfrm>
          </p:contentPart>
        </mc:Choice>
        <mc:Fallback>
          <p:pic>
            <p:nvPicPr>
              <p:cNvPr id="43" name="Ink 42">
                <a:extLst>
                  <a:ext uri="{FF2B5EF4-FFF2-40B4-BE49-F238E27FC236}">
                    <a16:creationId xmlns:a16="http://schemas.microsoft.com/office/drawing/2014/main" id="{6DDD8D75-154F-6248-A9F0-CC87153FB1CA}"/>
                  </a:ext>
                </a:extLst>
              </p:cNvPr>
              <p:cNvPicPr/>
              <p:nvPr/>
            </p:nvPicPr>
            <p:blipFill>
              <a:blip r:embed="rId56"/>
              <a:stretch>
                <a:fillRect/>
              </a:stretch>
            </p:blipFill>
            <p:spPr>
              <a:xfrm>
                <a:off x="4067710" y="6052783"/>
                <a:ext cx="401760" cy="682200"/>
              </a:xfrm>
              <a:prstGeom prst="rect">
                <a:avLst/>
              </a:prstGeom>
            </p:spPr>
          </p:pic>
        </mc:Fallback>
      </mc:AlternateContent>
      <p:grpSp>
        <p:nvGrpSpPr>
          <p:cNvPr id="48" name="Group 47">
            <a:extLst>
              <a:ext uri="{FF2B5EF4-FFF2-40B4-BE49-F238E27FC236}">
                <a16:creationId xmlns:a16="http://schemas.microsoft.com/office/drawing/2014/main" id="{DAC5146A-1483-B74A-8944-31C0EA0C96C1}"/>
              </a:ext>
            </a:extLst>
          </p:cNvPr>
          <p:cNvGrpSpPr/>
          <p:nvPr/>
        </p:nvGrpSpPr>
        <p:grpSpPr>
          <a:xfrm>
            <a:off x="7957150" y="5898703"/>
            <a:ext cx="2086560" cy="676080"/>
            <a:chOff x="7957150" y="5898703"/>
            <a:chExt cx="2086560" cy="676080"/>
          </a:xfrm>
        </p:grpSpPr>
        <mc:AlternateContent xmlns:mc="http://schemas.openxmlformats.org/markup-compatibility/2006">
          <mc:Choice xmlns:p14="http://schemas.microsoft.com/office/powerpoint/2010/main" Requires="p14">
            <p:contentPart p14:bwMode="auto" r:id="rId57">
              <p14:nvContentPartPr>
                <p14:cNvPr id="44" name="Ink 43">
                  <a:extLst>
                    <a:ext uri="{FF2B5EF4-FFF2-40B4-BE49-F238E27FC236}">
                      <a16:creationId xmlns:a16="http://schemas.microsoft.com/office/drawing/2014/main" id="{5CBB1660-7E29-0744-B177-58A82D6A32B7}"/>
                    </a:ext>
                  </a:extLst>
                </p14:cNvPr>
                <p14:cNvContentPartPr/>
                <p14:nvPr/>
              </p14:nvContentPartPr>
              <p14:xfrm>
                <a:off x="7957150" y="6025783"/>
                <a:ext cx="224640" cy="393120"/>
              </p14:xfrm>
            </p:contentPart>
          </mc:Choice>
          <mc:Fallback>
            <p:pic>
              <p:nvPicPr>
                <p:cNvPr id="44" name="Ink 43">
                  <a:extLst>
                    <a:ext uri="{FF2B5EF4-FFF2-40B4-BE49-F238E27FC236}">
                      <a16:creationId xmlns:a16="http://schemas.microsoft.com/office/drawing/2014/main" id="{5CBB1660-7E29-0744-B177-58A82D6A32B7}"/>
                    </a:ext>
                  </a:extLst>
                </p:cNvPr>
                <p:cNvPicPr/>
                <p:nvPr/>
              </p:nvPicPr>
              <p:blipFill>
                <a:blip r:embed="rId58"/>
                <a:stretch>
                  <a:fillRect/>
                </a:stretch>
              </p:blipFill>
              <p:spPr>
                <a:xfrm>
                  <a:off x="7926550" y="5995183"/>
                  <a:ext cx="286200" cy="4543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5" name="Ink 44">
                  <a:extLst>
                    <a:ext uri="{FF2B5EF4-FFF2-40B4-BE49-F238E27FC236}">
                      <a16:creationId xmlns:a16="http://schemas.microsoft.com/office/drawing/2014/main" id="{23CB791A-ECDD-A343-BFA6-0065F6711D69}"/>
                    </a:ext>
                  </a:extLst>
                </p14:cNvPr>
                <p14:cNvContentPartPr/>
                <p14:nvPr/>
              </p14:nvContentPartPr>
              <p14:xfrm>
                <a:off x="8662030" y="6180583"/>
                <a:ext cx="54360" cy="34560"/>
              </p14:xfrm>
            </p:contentPart>
          </mc:Choice>
          <mc:Fallback>
            <p:pic>
              <p:nvPicPr>
                <p:cNvPr id="45" name="Ink 44">
                  <a:extLst>
                    <a:ext uri="{FF2B5EF4-FFF2-40B4-BE49-F238E27FC236}">
                      <a16:creationId xmlns:a16="http://schemas.microsoft.com/office/drawing/2014/main" id="{23CB791A-ECDD-A343-BFA6-0065F6711D69}"/>
                    </a:ext>
                  </a:extLst>
                </p:cNvPr>
                <p:cNvPicPr/>
                <p:nvPr/>
              </p:nvPicPr>
              <p:blipFill>
                <a:blip r:embed="rId60"/>
                <a:stretch>
                  <a:fillRect/>
                </a:stretch>
              </p:blipFill>
              <p:spPr>
                <a:xfrm>
                  <a:off x="8631430" y="6149623"/>
                  <a:ext cx="11592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6" name="Ink 45">
                  <a:extLst>
                    <a:ext uri="{FF2B5EF4-FFF2-40B4-BE49-F238E27FC236}">
                      <a16:creationId xmlns:a16="http://schemas.microsoft.com/office/drawing/2014/main" id="{2BF7B143-6134-7A4F-A755-95000F39F82F}"/>
                    </a:ext>
                  </a:extLst>
                </p14:cNvPr>
                <p14:cNvContentPartPr/>
                <p14:nvPr/>
              </p14:nvContentPartPr>
              <p14:xfrm>
                <a:off x="9309310" y="6100303"/>
                <a:ext cx="60480" cy="29520"/>
              </p14:xfrm>
            </p:contentPart>
          </mc:Choice>
          <mc:Fallback>
            <p:pic>
              <p:nvPicPr>
                <p:cNvPr id="46" name="Ink 45">
                  <a:extLst>
                    <a:ext uri="{FF2B5EF4-FFF2-40B4-BE49-F238E27FC236}">
                      <a16:creationId xmlns:a16="http://schemas.microsoft.com/office/drawing/2014/main" id="{2BF7B143-6134-7A4F-A755-95000F39F82F}"/>
                    </a:ext>
                  </a:extLst>
                </p:cNvPr>
                <p:cNvPicPr/>
                <p:nvPr/>
              </p:nvPicPr>
              <p:blipFill>
                <a:blip r:embed="rId62"/>
                <a:stretch>
                  <a:fillRect/>
                </a:stretch>
              </p:blipFill>
              <p:spPr>
                <a:xfrm>
                  <a:off x="9278710" y="6069703"/>
                  <a:ext cx="1216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7" name="Ink 46">
                  <a:extLst>
                    <a:ext uri="{FF2B5EF4-FFF2-40B4-BE49-F238E27FC236}">
                      <a16:creationId xmlns:a16="http://schemas.microsoft.com/office/drawing/2014/main" id="{37C14A3C-FA93-A040-8520-0F6A0D4AB333}"/>
                    </a:ext>
                  </a:extLst>
                </p14:cNvPr>
                <p14:cNvContentPartPr/>
                <p14:nvPr/>
              </p14:nvContentPartPr>
              <p14:xfrm>
                <a:off x="8405350" y="5898703"/>
                <a:ext cx="1638360" cy="676080"/>
              </p14:xfrm>
            </p:contentPart>
          </mc:Choice>
          <mc:Fallback>
            <p:pic>
              <p:nvPicPr>
                <p:cNvPr id="47" name="Ink 46">
                  <a:extLst>
                    <a:ext uri="{FF2B5EF4-FFF2-40B4-BE49-F238E27FC236}">
                      <a16:creationId xmlns:a16="http://schemas.microsoft.com/office/drawing/2014/main" id="{37C14A3C-FA93-A040-8520-0F6A0D4AB333}"/>
                    </a:ext>
                  </a:extLst>
                </p:cNvPr>
                <p:cNvPicPr/>
                <p:nvPr/>
              </p:nvPicPr>
              <p:blipFill>
                <a:blip r:embed="rId64"/>
                <a:stretch>
                  <a:fillRect/>
                </a:stretch>
              </p:blipFill>
              <p:spPr>
                <a:xfrm>
                  <a:off x="8374390" y="5867743"/>
                  <a:ext cx="1699560" cy="737280"/>
                </a:xfrm>
                <a:prstGeom prst="rect">
                  <a:avLst/>
                </a:prstGeom>
              </p:spPr>
            </p:pic>
          </mc:Fallback>
        </mc:AlternateContent>
      </p:grpSp>
      <p:grpSp>
        <p:nvGrpSpPr>
          <p:cNvPr id="62" name="Group 61">
            <a:extLst>
              <a:ext uri="{FF2B5EF4-FFF2-40B4-BE49-F238E27FC236}">
                <a16:creationId xmlns:a16="http://schemas.microsoft.com/office/drawing/2014/main" id="{7265101D-F47C-D642-B311-8EBDAD88A6C3}"/>
              </a:ext>
            </a:extLst>
          </p:cNvPr>
          <p:cNvGrpSpPr/>
          <p:nvPr/>
        </p:nvGrpSpPr>
        <p:grpSpPr>
          <a:xfrm>
            <a:off x="9394990" y="4045783"/>
            <a:ext cx="2318040" cy="360000"/>
            <a:chOff x="9394990" y="4045783"/>
            <a:chExt cx="2318040" cy="360000"/>
          </a:xfrm>
        </p:grpSpPr>
        <mc:AlternateContent xmlns:mc="http://schemas.openxmlformats.org/markup-compatibility/2006">
          <mc:Choice xmlns:p14="http://schemas.microsoft.com/office/powerpoint/2010/main" Requires="p14">
            <p:contentPart p14:bwMode="auto" r:id="rId65">
              <p14:nvContentPartPr>
                <p14:cNvPr id="53" name="Ink 52">
                  <a:extLst>
                    <a:ext uri="{FF2B5EF4-FFF2-40B4-BE49-F238E27FC236}">
                      <a16:creationId xmlns:a16="http://schemas.microsoft.com/office/drawing/2014/main" id="{FC938BC2-822B-2946-9C46-F63E8186638B}"/>
                    </a:ext>
                  </a:extLst>
                </p14:cNvPr>
                <p14:cNvContentPartPr/>
                <p14:nvPr/>
              </p14:nvContentPartPr>
              <p14:xfrm>
                <a:off x="10428910" y="4133263"/>
                <a:ext cx="57240" cy="64800"/>
              </p14:xfrm>
            </p:contentPart>
          </mc:Choice>
          <mc:Fallback>
            <p:pic>
              <p:nvPicPr>
                <p:cNvPr id="53" name="Ink 52">
                  <a:extLst>
                    <a:ext uri="{FF2B5EF4-FFF2-40B4-BE49-F238E27FC236}">
                      <a16:creationId xmlns:a16="http://schemas.microsoft.com/office/drawing/2014/main" id="{FC938BC2-822B-2946-9C46-F63E8186638B}"/>
                    </a:ext>
                  </a:extLst>
                </p:cNvPr>
                <p:cNvPicPr/>
                <p:nvPr/>
              </p:nvPicPr>
              <p:blipFill>
                <a:blip r:embed="rId66"/>
                <a:stretch>
                  <a:fillRect/>
                </a:stretch>
              </p:blipFill>
              <p:spPr>
                <a:xfrm>
                  <a:off x="10397950" y="4102663"/>
                  <a:ext cx="11880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4" name="Ink 53">
                  <a:extLst>
                    <a:ext uri="{FF2B5EF4-FFF2-40B4-BE49-F238E27FC236}">
                      <a16:creationId xmlns:a16="http://schemas.microsoft.com/office/drawing/2014/main" id="{2070D393-90FF-F142-BFAC-B916D98E19AC}"/>
                    </a:ext>
                  </a:extLst>
                </p14:cNvPr>
                <p14:cNvContentPartPr/>
                <p14:nvPr/>
              </p14:nvContentPartPr>
              <p14:xfrm>
                <a:off x="9470950" y="4186543"/>
                <a:ext cx="820440" cy="78480"/>
              </p14:xfrm>
            </p:contentPart>
          </mc:Choice>
          <mc:Fallback>
            <p:pic>
              <p:nvPicPr>
                <p:cNvPr id="54" name="Ink 53">
                  <a:extLst>
                    <a:ext uri="{FF2B5EF4-FFF2-40B4-BE49-F238E27FC236}">
                      <a16:creationId xmlns:a16="http://schemas.microsoft.com/office/drawing/2014/main" id="{2070D393-90FF-F142-BFAC-B916D98E19AC}"/>
                    </a:ext>
                  </a:extLst>
                </p:cNvPr>
                <p:cNvPicPr/>
                <p:nvPr/>
              </p:nvPicPr>
              <p:blipFill>
                <a:blip r:embed="rId68"/>
                <a:stretch>
                  <a:fillRect/>
                </a:stretch>
              </p:blipFill>
              <p:spPr>
                <a:xfrm>
                  <a:off x="9440350" y="4155583"/>
                  <a:ext cx="8816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5" name="Ink 54">
                  <a:extLst>
                    <a:ext uri="{FF2B5EF4-FFF2-40B4-BE49-F238E27FC236}">
                      <a16:creationId xmlns:a16="http://schemas.microsoft.com/office/drawing/2014/main" id="{BDCFB9BF-BE59-1E46-918A-9F55D993064A}"/>
                    </a:ext>
                  </a:extLst>
                </p14:cNvPr>
                <p14:cNvContentPartPr/>
                <p14:nvPr/>
              </p14:nvContentPartPr>
              <p14:xfrm>
                <a:off x="9394990" y="4112023"/>
                <a:ext cx="281520" cy="293760"/>
              </p14:xfrm>
            </p:contentPart>
          </mc:Choice>
          <mc:Fallback>
            <p:pic>
              <p:nvPicPr>
                <p:cNvPr id="55" name="Ink 54">
                  <a:extLst>
                    <a:ext uri="{FF2B5EF4-FFF2-40B4-BE49-F238E27FC236}">
                      <a16:creationId xmlns:a16="http://schemas.microsoft.com/office/drawing/2014/main" id="{BDCFB9BF-BE59-1E46-918A-9F55D993064A}"/>
                    </a:ext>
                  </a:extLst>
                </p:cNvPr>
                <p:cNvPicPr/>
                <p:nvPr/>
              </p:nvPicPr>
              <p:blipFill>
                <a:blip r:embed="rId70"/>
                <a:stretch>
                  <a:fillRect/>
                </a:stretch>
              </p:blipFill>
              <p:spPr>
                <a:xfrm>
                  <a:off x="9364390" y="4081423"/>
                  <a:ext cx="34272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6" name="Ink 55">
                  <a:extLst>
                    <a:ext uri="{FF2B5EF4-FFF2-40B4-BE49-F238E27FC236}">
                      <a16:creationId xmlns:a16="http://schemas.microsoft.com/office/drawing/2014/main" id="{BAB6B75F-47FA-9047-8630-72E286C44244}"/>
                    </a:ext>
                  </a:extLst>
                </p14:cNvPr>
                <p14:cNvContentPartPr/>
                <p14:nvPr/>
              </p14:nvContentPartPr>
              <p14:xfrm>
                <a:off x="10706470" y="4045783"/>
                <a:ext cx="1006560" cy="182520"/>
              </p14:xfrm>
            </p:contentPart>
          </mc:Choice>
          <mc:Fallback>
            <p:pic>
              <p:nvPicPr>
                <p:cNvPr id="56" name="Ink 55">
                  <a:extLst>
                    <a:ext uri="{FF2B5EF4-FFF2-40B4-BE49-F238E27FC236}">
                      <a16:creationId xmlns:a16="http://schemas.microsoft.com/office/drawing/2014/main" id="{BAB6B75F-47FA-9047-8630-72E286C44244}"/>
                    </a:ext>
                  </a:extLst>
                </p:cNvPr>
                <p:cNvPicPr/>
                <p:nvPr/>
              </p:nvPicPr>
              <p:blipFill>
                <a:blip r:embed="rId72"/>
                <a:stretch>
                  <a:fillRect/>
                </a:stretch>
              </p:blipFill>
              <p:spPr>
                <a:xfrm>
                  <a:off x="10675870" y="4015183"/>
                  <a:ext cx="106812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8" name="Ink 57">
                  <a:extLst>
                    <a:ext uri="{FF2B5EF4-FFF2-40B4-BE49-F238E27FC236}">
                      <a16:creationId xmlns:a16="http://schemas.microsoft.com/office/drawing/2014/main" id="{F4E20EE4-EFA7-6F47-B8DD-42995B25321E}"/>
                    </a:ext>
                  </a:extLst>
                </p14:cNvPr>
                <p14:cNvContentPartPr/>
                <p14:nvPr/>
              </p14:nvContentPartPr>
              <p14:xfrm>
                <a:off x="9915190" y="4095103"/>
                <a:ext cx="39960" cy="185040"/>
              </p14:xfrm>
            </p:contentPart>
          </mc:Choice>
          <mc:Fallback>
            <p:pic>
              <p:nvPicPr>
                <p:cNvPr id="58" name="Ink 57">
                  <a:extLst>
                    <a:ext uri="{FF2B5EF4-FFF2-40B4-BE49-F238E27FC236}">
                      <a16:creationId xmlns:a16="http://schemas.microsoft.com/office/drawing/2014/main" id="{F4E20EE4-EFA7-6F47-B8DD-42995B25321E}"/>
                    </a:ext>
                  </a:extLst>
                </p:cNvPr>
                <p:cNvPicPr/>
                <p:nvPr/>
              </p:nvPicPr>
              <p:blipFill>
                <a:blip r:embed="rId74"/>
                <a:stretch>
                  <a:fillRect/>
                </a:stretch>
              </p:blipFill>
              <p:spPr>
                <a:xfrm>
                  <a:off x="9884590" y="4064503"/>
                  <a:ext cx="10152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9" name="Ink 58">
                  <a:extLst>
                    <a:ext uri="{FF2B5EF4-FFF2-40B4-BE49-F238E27FC236}">
                      <a16:creationId xmlns:a16="http://schemas.microsoft.com/office/drawing/2014/main" id="{C71DF3DD-75B7-4042-B54E-17BE2E55307E}"/>
                    </a:ext>
                  </a:extLst>
                </p14:cNvPr>
                <p14:cNvContentPartPr/>
                <p14:nvPr/>
              </p14:nvContentPartPr>
              <p14:xfrm>
                <a:off x="10027510" y="4124983"/>
                <a:ext cx="48960" cy="146160"/>
              </p14:xfrm>
            </p:contentPart>
          </mc:Choice>
          <mc:Fallback>
            <p:pic>
              <p:nvPicPr>
                <p:cNvPr id="59" name="Ink 58">
                  <a:extLst>
                    <a:ext uri="{FF2B5EF4-FFF2-40B4-BE49-F238E27FC236}">
                      <a16:creationId xmlns:a16="http://schemas.microsoft.com/office/drawing/2014/main" id="{C71DF3DD-75B7-4042-B54E-17BE2E55307E}"/>
                    </a:ext>
                  </a:extLst>
                </p:cNvPr>
                <p:cNvPicPr/>
                <p:nvPr/>
              </p:nvPicPr>
              <p:blipFill>
                <a:blip r:embed="rId76"/>
                <a:stretch>
                  <a:fillRect/>
                </a:stretch>
              </p:blipFill>
              <p:spPr>
                <a:xfrm>
                  <a:off x="9996910" y="4094383"/>
                  <a:ext cx="11016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0" name="Ink 59">
                  <a:extLst>
                    <a:ext uri="{FF2B5EF4-FFF2-40B4-BE49-F238E27FC236}">
                      <a16:creationId xmlns:a16="http://schemas.microsoft.com/office/drawing/2014/main" id="{23088A45-9F25-0444-A3D8-3BD2825C83F1}"/>
                    </a:ext>
                  </a:extLst>
                </p14:cNvPr>
                <p14:cNvContentPartPr/>
                <p14:nvPr/>
              </p14:nvContentPartPr>
              <p14:xfrm>
                <a:off x="10901950" y="4061983"/>
                <a:ext cx="68760" cy="184680"/>
              </p14:xfrm>
            </p:contentPart>
          </mc:Choice>
          <mc:Fallback>
            <p:pic>
              <p:nvPicPr>
                <p:cNvPr id="60" name="Ink 59">
                  <a:extLst>
                    <a:ext uri="{FF2B5EF4-FFF2-40B4-BE49-F238E27FC236}">
                      <a16:creationId xmlns:a16="http://schemas.microsoft.com/office/drawing/2014/main" id="{23088A45-9F25-0444-A3D8-3BD2825C83F1}"/>
                    </a:ext>
                  </a:extLst>
                </p:cNvPr>
                <p:cNvPicPr/>
                <p:nvPr/>
              </p:nvPicPr>
              <p:blipFill>
                <a:blip r:embed="rId78"/>
                <a:stretch>
                  <a:fillRect/>
                </a:stretch>
              </p:blipFill>
              <p:spPr>
                <a:xfrm>
                  <a:off x="10871350" y="4031023"/>
                  <a:ext cx="12996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61" name="Ink 60">
                  <a:extLst>
                    <a:ext uri="{FF2B5EF4-FFF2-40B4-BE49-F238E27FC236}">
                      <a16:creationId xmlns:a16="http://schemas.microsoft.com/office/drawing/2014/main" id="{2B5F6CE2-9202-E84A-BFA1-AEE26C09FCBB}"/>
                    </a:ext>
                  </a:extLst>
                </p14:cNvPr>
                <p14:cNvContentPartPr/>
                <p14:nvPr/>
              </p14:nvContentPartPr>
              <p14:xfrm>
                <a:off x="11063950" y="4064503"/>
                <a:ext cx="54000" cy="151560"/>
              </p14:xfrm>
            </p:contentPart>
          </mc:Choice>
          <mc:Fallback>
            <p:pic>
              <p:nvPicPr>
                <p:cNvPr id="61" name="Ink 60">
                  <a:extLst>
                    <a:ext uri="{FF2B5EF4-FFF2-40B4-BE49-F238E27FC236}">
                      <a16:creationId xmlns:a16="http://schemas.microsoft.com/office/drawing/2014/main" id="{2B5F6CE2-9202-E84A-BFA1-AEE26C09FCBB}"/>
                    </a:ext>
                  </a:extLst>
                </p:cNvPr>
                <p:cNvPicPr/>
                <p:nvPr/>
              </p:nvPicPr>
              <p:blipFill>
                <a:blip r:embed="rId80"/>
                <a:stretch>
                  <a:fillRect/>
                </a:stretch>
              </p:blipFill>
              <p:spPr>
                <a:xfrm>
                  <a:off x="11033350" y="4033903"/>
                  <a:ext cx="115560" cy="213120"/>
                </a:xfrm>
                <a:prstGeom prst="rect">
                  <a:avLst/>
                </a:prstGeom>
              </p:spPr>
            </p:pic>
          </mc:Fallback>
        </mc:AlternateContent>
      </p:grpSp>
      <p:grpSp>
        <p:nvGrpSpPr>
          <p:cNvPr id="81" name="Group 80">
            <a:extLst>
              <a:ext uri="{FF2B5EF4-FFF2-40B4-BE49-F238E27FC236}">
                <a16:creationId xmlns:a16="http://schemas.microsoft.com/office/drawing/2014/main" id="{CF695709-2CD3-B747-ACE8-B512DEAED821}"/>
              </a:ext>
            </a:extLst>
          </p:cNvPr>
          <p:cNvGrpSpPr/>
          <p:nvPr/>
        </p:nvGrpSpPr>
        <p:grpSpPr>
          <a:xfrm>
            <a:off x="9544030" y="2144983"/>
            <a:ext cx="1680480" cy="1690920"/>
            <a:chOff x="9544030" y="2144983"/>
            <a:chExt cx="1680480" cy="1690920"/>
          </a:xfrm>
        </p:grpSpPr>
        <mc:AlternateContent xmlns:mc="http://schemas.openxmlformats.org/markup-compatibility/2006">
          <mc:Choice xmlns:p14="http://schemas.microsoft.com/office/powerpoint/2010/main" Requires="p14">
            <p:contentPart p14:bwMode="auto" r:id="rId81">
              <p14:nvContentPartPr>
                <p14:cNvPr id="64" name="Ink 63">
                  <a:extLst>
                    <a:ext uri="{FF2B5EF4-FFF2-40B4-BE49-F238E27FC236}">
                      <a16:creationId xmlns:a16="http://schemas.microsoft.com/office/drawing/2014/main" id="{B689B1C9-B464-5A47-AECB-62FAA8801CC5}"/>
                    </a:ext>
                  </a:extLst>
                </p14:cNvPr>
                <p14:cNvContentPartPr/>
                <p14:nvPr/>
              </p14:nvContentPartPr>
              <p14:xfrm>
                <a:off x="9646990" y="3321823"/>
                <a:ext cx="988920" cy="77400"/>
              </p14:xfrm>
            </p:contentPart>
          </mc:Choice>
          <mc:Fallback>
            <p:pic>
              <p:nvPicPr>
                <p:cNvPr id="64" name="Ink 63">
                  <a:extLst>
                    <a:ext uri="{FF2B5EF4-FFF2-40B4-BE49-F238E27FC236}">
                      <a16:creationId xmlns:a16="http://schemas.microsoft.com/office/drawing/2014/main" id="{B689B1C9-B464-5A47-AECB-62FAA8801CC5}"/>
                    </a:ext>
                  </a:extLst>
                </p:cNvPr>
                <p:cNvPicPr/>
                <p:nvPr/>
              </p:nvPicPr>
              <p:blipFill>
                <a:blip r:embed="rId82"/>
                <a:stretch>
                  <a:fillRect/>
                </a:stretch>
              </p:blipFill>
              <p:spPr>
                <a:xfrm>
                  <a:off x="9616390" y="3291223"/>
                  <a:ext cx="105048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65" name="Ink 64">
                  <a:extLst>
                    <a:ext uri="{FF2B5EF4-FFF2-40B4-BE49-F238E27FC236}">
                      <a16:creationId xmlns:a16="http://schemas.microsoft.com/office/drawing/2014/main" id="{F81FEA39-D652-6D4E-8008-CB9388421AFA}"/>
                    </a:ext>
                  </a:extLst>
                </p14:cNvPr>
                <p14:cNvContentPartPr/>
                <p14:nvPr/>
              </p14:nvContentPartPr>
              <p14:xfrm>
                <a:off x="9600190" y="3364303"/>
                <a:ext cx="910080" cy="65520"/>
              </p14:xfrm>
            </p:contentPart>
          </mc:Choice>
          <mc:Fallback>
            <p:pic>
              <p:nvPicPr>
                <p:cNvPr id="65" name="Ink 64">
                  <a:extLst>
                    <a:ext uri="{FF2B5EF4-FFF2-40B4-BE49-F238E27FC236}">
                      <a16:creationId xmlns:a16="http://schemas.microsoft.com/office/drawing/2014/main" id="{F81FEA39-D652-6D4E-8008-CB9388421AFA}"/>
                    </a:ext>
                  </a:extLst>
                </p:cNvPr>
                <p:cNvPicPr/>
                <p:nvPr/>
              </p:nvPicPr>
              <p:blipFill>
                <a:blip r:embed="rId84"/>
                <a:stretch>
                  <a:fillRect/>
                </a:stretch>
              </p:blipFill>
              <p:spPr>
                <a:xfrm>
                  <a:off x="9569230" y="3333703"/>
                  <a:ext cx="9716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6" name="Ink 65">
                  <a:extLst>
                    <a:ext uri="{FF2B5EF4-FFF2-40B4-BE49-F238E27FC236}">
                      <a16:creationId xmlns:a16="http://schemas.microsoft.com/office/drawing/2014/main" id="{9B65DD6A-4501-2443-BA3B-14DD119F2D7D}"/>
                    </a:ext>
                  </a:extLst>
                </p14:cNvPr>
                <p14:cNvContentPartPr/>
                <p14:nvPr/>
              </p14:nvContentPartPr>
              <p14:xfrm>
                <a:off x="9544030" y="3380143"/>
                <a:ext cx="1046520" cy="117720"/>
              </p14:xfrm>
            </p:contentPart>
          </mc:Choice>
          <mc:Fallback>
            <p:pic>
              <p:nvPicPr>
                <p:cNvPr id="66" name="Ink 65">
                  <a:extLst>
                    <a:ext uri="{FF2B5EF4-FFF2-40B4-BE49-F238E27FC236}">
                      <a16:creationId xmlns:a16="http://schemas.microsoft.com/office/drawing/2014/main" id="{9B65DD6A-4501-2443-BA3B-14DD119F2D7D}"/>
                    </a:ext>
                  </a:extLst>
                </p:cNvPr>
                <p:cNvPicPr/>
                <p:nvPr/>
              </p:nvPicPr>
              <p:blipFill>
                <a:blip r:embed="rId86"/>
                <a:stretch>
                  <a:fillRect/>
                </a:stretch>
              </p:blipFill>
              <p:spPr>
                <a:xfrm>
                  <a:off x="9513430" y="3349543"/>
                  <a:ext cx="110808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7" name="Ink 66">
                  <a:extLst>
                    <a:ext uri="{FF2B5EF4-FFF2-40B4-BE49-F238E27FC236}">
                      <a16:creationId xmlns:a16="http://schemas.microsoft.com/office/drawing/2014/main" id="{F1D8445D-9046-5E41-8356-3E30B2BEB649}"/>
                    </a:ext>
                  </a:extLst>
                </p14:cNvPr>
                <p14:cNvContentPartPr/>
                <p14:nvPr/>
              </p14:nvContentPartPr>
              <p14:xfrm>
                <a:off x="9629350" y="3420103"/>
                <a:ext cx="825840" cy="43920"/>
              </p14:xfrm>
            </p:contentPart>
          </mc:Choice>
          <mc:Fallback>
            <p:pic>
              <p:nvPicPr>
                <p:cNvPr id="67" name="Ink 66">
                  <a:extLst>
                    <a:ext uri="{FF2B5EF4-FFF2-40B4-BE49-F238E27FC236}">
                      <a16:creationId xmlns:a16="http://schemas.microsoft.com/office/drawing/2014/main" id="{F1D8445D-9046-5E41-8356-3E30B2BEB649}"/>
                    </a:ext>
                  </a:extLst>
                </p:cNvPr>
                <p:cNvPicPr/>
                <p:nvPr/>
              </p:nvPicPr>
              <p:blipFill>
                <a:blip r:embed="rId88"/>
                <a:stretch>
                  <a:fillRect/>
                </a:stretch>
              </p:blipFill>
              <p:spPr>
                <a:xfrm>
                  <a:off x="9598750" y="3389143"/>
                  <a:ext cx="8870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9" name="Ink 68">
                  <a:extLst>
                    <a:ext uri="{FF2B5EF4-FFF2-40B4-BE49-F238E27FC236}">
                      <a16:creationId xmlns:a16="http://schemas.microsoft.com/office/drawing/2014/main" id="{AF1CD927-0107-8944-A784-83BD2943FD34}"/>
                    </a:ext>
                  </a:extLst>
                </p14:cNvPr>
                <p14:cNvContentPartPr/>
                <p14:nvPr/>
              </p14:nvContentPartPr>
              <p14:xfrm>
                <a:off x="9677230" y="2732143"/>
                <a:ext cx="1306800" cy="837000"/>
              </p14:xfrm>
            </p:contentPart>
          </mc:Choice>
          <mc:Fallback>
            <p:pic>
              <p:nvPicPr>
                <p:cNvPr id="69" name="Ink 68">
                  <a:extLst>
                    <a:ext uri="{FF2B5EF4-FFF2-40B4-BE49-F238E27FC236}">
                      <a16:creationId xmlns:a16="http://schemas.microsoft.com/office/drawing/2014/main" id="{AF1CD927-0107-8944-A784-83BD2943FD34}"/>
                    </a:ext>
                  </a:extLst>
                </p:cNvPr>
                <p:cNvPicPr/>
                <p:nvPr/>
              </p:nvPicPr>
              <p:blipFill>
                <a:blip r:embed="rId90"/>
                <a:stretch>
                  <a:fillRect/>
                </a:stretch>
              </p:blipFill>
              <p:spPr>
                <a:xfrm>
                  <a:off x="9646630" y="2701183"/>
                  <a:ext cx="1368000" cy="8985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1" name="Ink 70">
                  <a:extLst>
                    <a:ext uri="{FF2B5EF4-FFF2-40B4-BE49-F238E27FC236}">
                      <a16:creationId xmlns:a16="http://schemas.microsoft.com/office/drawing/2014/main" id="{E6446FF0-DCB4-DF49-BA6B-2A2425AE8DF5}"/>
                    </a:ext>
                  </a:extLst>
                </p14:cNvPr>
                <p14:cNvContentPartPr/>
                <p14:nvPr/>
              </p14:nvContentPartPr>
              <p14:xfrm>
                <a:off x="9812590" y="2399143"/>
                <a:ext cx="130320" cy="282960"/>
              </p14:xfrm>
            </p:contentPart>
          </mc:Choice>
          <mc:Fallback>
            <p:pic>
              <p:nvPicPr>
                <p:cNvPr id="71" name="Ink 70">
                  <a:extLst>
                    <a:ext uri="{FF2B5EF4-FFF2-40B4-BE49-F238E27FC236}">
                      <a16:creationId xmlns:a16="http://schemas.microsoft.com/office/drawing/2014/main" id="{E6446FF0-DCB4-DF49-BA6B-2A2425AE8DF5}"/>
                    </a:ext>
                  </a:extLst>
                </p:cNvPr>
                <p:cNvPicPr/>
                <p:nvPr/>
              </p:nvPicPr>
              <p:blipFill>
                <a:blip r:embed="rId92"/>
                <a:stretch>
                  <a:fillRect/>
                </a:stretch>
              </p:blipFill>
              <p:spPr>
                <a:xfrm>
                  <a:off x="9781990" y="2368183"/>
                  <a:ext cx="19152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2" name="Ink 71">
                  <a:extLst>
                    <a:ext uri="{FF2B5EF4-FFF2-40B4-BE49-F238E27FC236}">
                      <a16:creationId xmlns:a16="http://schemas.microsoft.com/office/drawing/2014/main" id="{C6E41DBC-7CD6-0648-968F-AA9EA7A27AF7}"/>
                    </a:ext>
                  </a:extLst>
                </p14:cNvPr>
                <p14:cNvContentPartPr/>
                <p14:nvPr/>
              </p14:nvContentPartPr>
              <p14:xfrm>
                <a:off x="9972790" y="2369263"/>
                <a:ext cx="314640" cy="230040"/>
              </p14:xfrm>
            </p:contentPart>
          </mc:Choice>
          <mc:Fallback>
            <p:pic>
              <p:nvPicPr>
                <p:cNvPr id="72" name="Ink 71">
                  <a:extLst>
                    <a:ext uri="{FF2B5EF4-FFF2-40B4-BE49-F238E27FC236}">
                      <a16:creationId xmlns:a16="http://schemas.microsoft.com/office/drawing/2014/main" id="{C6E41DBC-7CD6-0648-968F-AA9EA7A27AF7}"/>
                    </a:ext>
                  </a:extLst>
                </p:cNvPr>
                <p:cNvPicPr/>
                <p:nvPr/>
              </p:nvPicPr>
              <p:blipFill>
                <a:blip r:embed="rId94"/>
                <a:stretch>
                  <a:fillRect/>
                </a:stretch>
              </p:blipFill>
              <p:spPr>
                <a:xfrm>
                  <a:off x="9941830" y="2338663"/>
                  <a:ext cx="37584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73" name="Ink 72">
                  <a:extLst>
                    <a:ext uri="{FF2B5EF4-FFF2-40B4-BE49-F238E27FC236}">
                      <a16:creationId xmlns:a16="http://schemas.microsoft.com/office/drawing/2014/main" id="{A0FEF8FA-FEC1-3F4C-8A6B-F8BAA36C4E5D}"/>
                    </a:ext>
                  </a:extLst>
                </p14:cNvPr>
                <p14:cNvContentPartPr/>
                <p14:nvPr/>
              </p14:nvContentPartPr>
              <p14:xfrm>
                <a:off x="10224070" y="2257303"/>
                <a:ext cx="554040" cy="306360"/>
              </p14:xfrm>
            </p:contentPart>
          </mc:Choice>
          <mc:Fallback>
            <p:pic>
              <p:nvPicPr>
                <p:cNvPr id="73" name="Ink 72">
                  <a:extLst>
                    <a:ext uri="{FF2B5EF4-FFF2-40B4-BE49-F238E27FC236}">
                      <a16:creationId xmlns:a16="http://schemas.microsoft.com/office/drawing/2014/main" id="{A0FEF8FA-FEC1-3F4C-8A6B-F8BAA36C4E5D}"/>
                    </a:ext>
                  </a:extLst>
                </p:cNvPr>
                <p:cNvPicPr/>
                <p:nvPr/>
              </p:nvPicPr>
              <p:blipFill>
                <a:blip r:embed="rId96"/>
                <a:stretch>
                  <a:fillRect/>
                </a:stretch>
              </p:blipFill>
              <p:spPr>
                <a:xfrm>
                  <a:off x="10193470" y="2226343"/>
                  <a:ext cx="61524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75" name="Ink 74">
                  <a:extLst>
                    <a:ext uri="{FF2B5EF4-FFF2-40B4-BE49-F238E27FC236}">
                      <a16:creationId xmlns:a16="http://schemas.microsoft.com/office/drawing/2014/main" id="{4BAB9170-0CB2-0048-8C62-0916D508DC7A}"/>
                    </a:ext>
                  </a:extLst>
                </p14:cNvPr>
                <p14:cNvContentPartPr/>
                <p14:nvPr/>
              </p14:nvContentPartPr>
              <p14:xfrm>
                <a:off x="9923830" y="2144983"/>
                <a:ext cx="1247040" cy="608760"/>
              </p14:xfrm>
            </p:contentPart>
          </mc:Choice>
          <mc:Fallback>
            <p:pic>
              <p:nvPicPr>
                <p:cNvPr id="75" name="Ink 74">
                  <a:extLst>
                    <a:ext uri="{FF2B5EF4-FFF2-40B4-BE49-F238E27FC236}">
                      <a16:creationId xmlns:a16="http://schemas.microsoft.com/office/drawing/2014/main" id="{4BAB9170-0CB2-0048-8C62-0916D508DC7A}"/>
                    </a:ext>
                  </a:extLst>
                </p:cNvPr>
                <p:cNvPicPr/>
                <p:nvPr/>
              </p:nvPicPr>
              <p:blipFill>
                <a:blip r:embed="rId98"/>
                <a:stretch>
                  <a:fillRect/>
                </a:stretch>
              </p:blipFill>
              <p:spPr>
                <a:xfrm>
                  <a:off x="9893230" y="2114023"/>
                  <a:ext cx="1308600" cy="6699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76" name="Ink 75">
                  <a:extLst>
                    <a:ext uri="{FF2B5EF4-FFF2-40B4-BE49-F238E27FC236}">
                      <a16:creationId xmlns:a16="http://schemas.microsoft.com/office/drawing/2014/main" id="{12E56481-329D-1041-80CF-5331B1DD2A7E}"/>
                    </a:ext>
                  </a:extLst>
                </p14:cNvPr>
                <p14:cNvContentPartPr/>
                <p14:nvPr/>
              </p14:nvContentPartPr>
              <p14:xfrm>
                <a:off x="10852270" y="2263783"/>
                <a:ext cx="213120" cy="474120"/>
              </p14:xfrm>
            </p:contentPart>
          </mc:Choice>
          <mc:Fallback>
            <p:pic>
              <p:nvPicPr>
                <p:cNvPr id="76" name="Ink 75">
                  <a:extLst>
                    <a:ext uri="{FF2B5EF4-FFF2-40B4-BE49-F238E27FC236}">
                      <a16:creationId xmlns:a16="http://schemas.microsoft.com/office/drawing/2014/main" id="{12E56481-329D-1041-80CF-5331B1DD2A7E}"/>
                    </a:ext>
                  </a:extLst>
                </p:cNvPr>
                <p:cNvPicPr/>
                <p:nvPr/>
              </p:nvPicPr>
              <p:blipFill>
                <a:blip r:embed="rId100"/>
                <a:stretch>
                  <a:fillRect/>
                </a:stretch>
              </p:blipFill>
              <p:spPr>
                <a:xfrm>
                  <a:off x="10821670" y="2233183"/>
                  <a:ext cx="274320" cy="5356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77" name="Ink 76">
                  <a:extLst>
                    <a:ext uri="{FF2B5EF4-FFF2-40B4-BE49-F238E27FC236}">
                      <a16:creationId xmlns:a16="http://schemas.microsoft.com/office/drawing/2014/main" id="{2B197048-9CBA-AA4F-ACDF-E4D6BF05C55E}"/>
                    </a:ext>
                  </a:extLst>
                </p14:cNvPr>
                <p14:cNvContentPartPr/>
                <p14:nvPr/>
              </p14:nvContentPartPr>
              <p14:xfrm>
                <a:off x="11148550" y="2247223"/>
                <a:ext cx="75960" cy="600840"/>
              </p14:xfrm>
            </p:contentPart>
          </mc:Choice>
          <mc:Fallback>
            <p:pic>
              <p:nvPicPr>
                <p:cNvPr id="77" name="Ink 76">
                  <a:extLst>
                    <a:ext uri="{FF2B5EF4-FFF2-40B4-BE49-F238E27FC236}">
                      <a16:creationId xmlns:a16="http://schemas.microsoft.com/office/drawing/2014/main" id="{2B197048-9CBA-AA4F-ACDF-E4D6BF05C55E}"/>
                    </a:ext>
                  </a:extLst>
                </p:cNvPr>
                <p:cNvPicPr/>
                <p:nvPr/>
              </p:nvPicPr>
              <p:blipFill>
                <a:blip r:embed="rId102"/>
                <a:stretch>
                  <a:fillRect/>
                </a:stretch>
              </p:blipFill>
              <p:spPr>
                <a:xfrm>
                  <a:off x="11117590" y="2216623"/>
                  <a:ext cx="137520" cy="6620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79" name="Ink 78">
                  <a:extLst>
                    <a:ext uri="{FF2B5EF4-FFF2-40B4-BE49-F238E27FC236}">
                      <a16:creationId xmlns:a16="http://schemas.microsoft.com/office/drawing/2014/main" id="{5D7B9FD5-C9A5-AB44-868E-89C87573625E}"/>
                    </a:ext>
                  </a:extLst>
                </p14:cNvPr>
                <p14:cNvContentPartPr/>
                <p14:nvPr/>
              </p14:nvContentPartPr>
              <p14:xfrm>
                <a:off x="10406590" y="3446023"/>
                <a:ext cx="540720" cy="389880"/>
              </p14:xfrm>
            </p:contentPart>
          </mc:Choice>
          <mc:Fallback>
            <p:pic>
              <p:nvPicPr>
                <p:cNvPr id="79" name="Ink 78">
                  <a:extLst>
                    <a:ext uri="{FF2B5EF4-FFF2-40B4-BE49-F238E27FC236}">
                      <a16:creationId xmlns:a16="http://schemas.microsoft.com/office/drawing/2014/main" id="{5D7B9FD5-C9A5-AB44-868E-89C87573625E}"/>
                    </a:ext>
                  </a:extLst>
                </p:cNvPr>
                <p:cNvPicPr/>
                <p:nvPr/>
              </p:nvPicPr>
              <p:blipFill>
                <a:blip r:embed="rId104"/>
                <a:stretch>
                  <a:fillRect/>
                </a:stretch>
              </p:blipFill>
              <p:spPr>
                <a:xfrm>
                  <a:off x="10375990" y="3415423"/>
                  <a:ext cx="602280" cy="45144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80" name="Ink 79">
                  <a:extLst>
                    <a:ext uri="{FF2B5EF4-FFF2-40B4-BE49-F238E27FC236}">
                      <a16:creationId xmlns:a16="http://schemas.microsoft.com/office/drawing/2014/main" id="{52E749C4-2504-C643-BAC5-957004A0ADE5}"/>
                    </a:ext>
                  </a:extLst>
                </p14:cNvPr>
                <p14:cNvContentPartPr/>
                <p14:nvPr/>
              </p14:nvContentPartPr>
              <p14:xfrm>
                <a:off x="10441870" y="3459703"/>
                <a:ext cx="738360" cy="368640"/>
              </p14:xfrm>
            </p:contentPart>
          </mc:Choice>
          <mc:Fallback>
            <p:pic>
              <p:nvPicPr>
                <p:cNvPr id="80" name="Ink 79">
                  <a:extLst>
                    <a:ext uri="{FF2B5EF4-FFF2-40B4-BE49-F238E27FC236}">
                      <a16:creationId xmlns:a16="http://schemas.microsoft.com/office/drawing/2014/main" id="{52E749C4-2504-C643-BAC5-957004A0ADE5}"/>
                    </a:ext>
                  </a:extLst>
                </p:cNvPr>
                <p:cNvPicPr/>
                <p:nvPr/>
              </p:nvPicPr>
              <p:blipFill>
                <a:blip r:embed="rId106"/>
                <a:stretch>
                  <a:fillRect/>
                </a:stretch>
              </p:blipFill>
              <p:spPr>
                <a:xfrm>
                  <a:off x="10411270" y="3429103"/>
                  <a:ext cx="799560" cy="429840"/>
                </a:xfrm>
                <a:prstGeom prst="rect">
                  <a:avLst/>
                </a:prstGeom>
              </p:spPr>
            </p:pic>
          </mc:Fallback>
        </mc:AlternateContent>
      </p:grpSp>
      <p:grpSp>
        <p:nvGrpSpPr>
          <p:cNvPr id="90" name="Group 89">
            <a:extLst>
              <a:ext uri="{FF2B5EF4-FFF2-40B4-BE49-F238E27FC236}">
                <a16:creationId xmlns:a16="http://schemas.microsoft.com/office/drawing/2014/main" id="{619A6B34-6ADE-FB4A-8C45-0A94FC4CD65B}"/>
              </a:ext>
            </a:extLst>
          </p:cNvPr>
          <p:cNvGrpSpPr/>
          <p:nvPr/>
        </p:nvGrpSpPr>
        <p:grpSpPr>
          <a:xfrm>
            <a:off x="7867510" y="4711063"/>
            <a:ext cx="2682360" cy="788400"/>
            <a:chOff x="7867510" y="4711063"/>
            <a:chExt cx="2682360" cy="788400"/>
          </a:xfrm>
        </p:grpSpPr>
        <mc:AlternateContent xmlns:mc="http://schemas.openxmlformats.org/markup-compatibility/2006">
          <mc:Choice xmlns:p14="http://schemas.microsoft.com/office/powerpoint/2010/main" Requires="p14">
            <p:contentPart p14:bwMode="auto" r:id="rId107">
              <p14:nvContentPartPr>
                <p14:cNvPr id="82" name="Ink 81">
                  <a:extLst>
                    <a:ext uri="{FF2B5EF4-FFF2-40B4-BE49-F238E27FC236}">
                      <a16:creationId xmlns:a16="http://schemas.microsoft.com/office/drawing/2014/main" id="{220C4001-9724-744E-89A5-42E57986371A}"/>
                    </a:ext>
                  </a:extLst>
                </p14:cNvPr>
                <p14:cNvContentPartPr/>
                <p14:nvPr/>
              </p14:nvContentPartPr>
              <p14:xfrm>
                <a:off x="8116270" y="5322703"/>
                <a:ext cx="1169640" cy="90360"/>
              </p14:xfrm>
            </p:contentPart>
          </mc:Choice>
          <mc:Fallback>
            <p:pic>
              <p:nvPicPr>
                <p:cNvPr id="82" name="Ink 81">
                  <a:extLst>
                    <a:ext uri="{FF2B5EF4-FFF2-40B4-BE49-F238E27FC236}">
                      <a16:creationId xmlns:a16="http://schemas.microsoft.com/office/drawing/2014/main" id="{220C4001-9724-744E-89A5-42E57986371A}"/>
                    </a:ext>
                  </a:extLst>
                </p:cNvPr>
                <p:cNvPicPr/>
                <p:nvPr/>
              </p:nvPicPr>
              <p:blipFill>
                <a:blip r:embed="rId108"/>
                <a:stretch>
                  <a:fillRect/>
                </a:stretch>
              </p:blipFill>
              <p:spPr>
                <a:xfrm>
                  <a:off x="8085670" y="5292103"/>
                  <a:ext cx="123120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83" name="Ink 82">
                  <a:extLst>
                    <a:ext uri="{FF2B5EF4-FFF2-40B4-BE49-F238E27FC236}">
                      <a16:creationId xmlns:a16="http://schemas.microsoft.com/office/drawing/2014/main" id="{8D795DBC-7A14-9C4A-86FD-B66C66D84CAF}"/>
                    </a:ext>
                  </a:extLst>
                </p14:cNvPr>
                <p14:cNvContentPartPr/>
                <p14:nvPr/>
              </p14:nvContentPartPr>
              <p14:xfrm>
                <a:off x="8076310" y="5345743"/>
                <a:ext cx="1126080" cy="95400"/>
              </p14:xfrm>
            </p:contentPart>
          </mc:Choice>
          <mc:Fallback>
            <p:pic>
              <p:nvPicPr>
                <p:cNvPr id="83" name="Ink 82">
                  <a:extLst>
                    <a:ext uri="{FF2B5EF4-FFF2-40B4-BE49-F238E27FC236}">
                      <a16:creationId xmlns:a16="http://schemas.microsoft.com/office/drawing/2014/main" id="{8D795DBC-7A14-9C4A-86FD-B66C66D84CAF}"/>
                    </a:ext>
                  </a:extLst>
                </p:cNvPr>
                <p:cNvPicPr/>
                <p:nvPr/>
              </p:nvPicPr>
              <p:blipFill>
                <a:blip r:embed="rId110"/>
                <a:stretch>
                  <a:fillRect/>
                </a:stretch>
              </p:blipFill>
              <p:spPr>
                <a:xfrm>
                  <a:off x="8045350" y="5314783"/>
                  <a:ext cx="118764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84" name="Ink 83">
                  <a:extLst>
                    <a:ext uri="{FF2B5EF4-FFF2-40B4-BE49-F238E27FC236}">
                      <a16:creationId xmlns:a16="http://schemas.microsoft.com/office/drawing/2014/main" id="{14AFE198-DB98-204A-A820-0F0A4BF777D3}"/>
                    </a:ext>
                  </a:extLst>
                </p14:cNvPr>
                <p14:cNvContentPartPr/>
                <p14:nvPr/>
              </p14:nvContentPartPr>
              <p14:xfrm>
                <a:off x="7867510" y="5408383"/>
                <a:ext cx="1358280" cy="91080"/>
              </p14:xfrm>
            </p:contentPart>
          </mc:Choice>
          <mc:Fallback>
            <p:pic>
              <p:nvPicPr>
                <p:cNvPr id="84" name="Ink 83">
                  <a:extLst>
                    <a:ext uri="{FF2B5EF4-FFF2-40B4-BE49-F238E27FC236}">
                      <a16:creationId xmlns:a16="http://schemas.microsoft.com/office/drawing/2014/main" id="{14AFE198-DB98-204A-A820-0F0A4BF777D3}"/>
                    </a:ext>
                  </a:extLst>
                </p:cNvPr>
                <p:cNvPicPr/>
                <p:nvPr/>
              </p:nvPicPr>
              <p:blipFill>
                <a:blip r:embed="rId112"/>
                <a:stretch>
                  <a:fillRect/>
                </a:stretch>
              </p:blipFill>
              <p:spPr>
                <a:xfrm>
                  <a:off x="7836910" y="5377783"/>
                  <a:ext cx="14194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85" name="Ink 84">
                  <a:extLst>
                    <a:ext uri="{FF2B5EF4-FFF2-40B4-BE49-F238E27FC236}">
                      <a16:creationId xmlns:a16="http://schemas.microsoft.com/office/drawing/2014/main" id="{927D8A68-A2E4-594C-A95C-0A2C2890890D}"/>
                    </a:ext>
                  </a:extLst>
                </p14:cNvPr>
                <p14:cNvContentPartPr/>
                <p14:nvPr/>
              </p14:nvContentPartPr>
              <p14:xfrm>
                <a:off x="9527110" y="4711063"/>
                <a:ext cx="1022760" cy="748800"/>
              </p14:xfrm>
            </p:contentPart>
          </mc:Choice>
          <mc:Fallback>
            <p:pic>
              <p:nvPicPr>
                <p:cNvPr id="85" name="Ink 84">
                  <a:extLst>
                    <a:ext uri="{FF2B5EF4-FFF2-40B4-BE49-F238E27FC236}">
                      <a16:creationId xmlns:a16="http://schemas.microsoft.com/office/drawing/2014/main" id="{927D8A68-A2E4-594C-A95C-0A2C2890890D}"/>
                    </a:ext>
                  </a:extLst>
                </p:cNvPr>
                <p:cNvPicPr/>
                <p:nvPr/>
              </p:nvPicPr>
              <p:blipFill>
                <a:blip r:embed="rId114"/>
                <a:stretch>
                  <a:fillRect/>
                </a:stretch>
              </p:blipFill>
              <p:spPr>
                <a:xfrm>
                  <a:off x="9496150" y="4680463"/>
                  <a:ext cx="1083960" cy="810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87" name="Ink 86">
                  <a:extLst>
                    <a:ext uri="{FF2B5EF4-FFF2-40B4-BE49-F238E27FC236}">
                      <a16:creationId xmlns:a16="http://schemas.microsoft.com/office/drawing/2014/main" id="{CA9D24E3-50A5-3A40-84A9-0813994805B8}"/>
                    </a:ext>
                  </a:extLst>
                </p14:cNvPr>
                <p14:cNvContentPartPr/>
                <p14:nvPr/>
              </p14:nvContentPartPr>
              <p14:xfrm>
                <a:off x="9389230" y="5275183"/>
                <a:ext cx="1130760" cy="69480"/>
              </p14:xfrm>
            </p:contentPart>
          </mc:Choice>
          <mc:Fallback>
            <p:pic>
              <p:nvPicPr>
                <p:cNvPr id="87" name="Ink 86">
                  <a:extLst>
                    <a:ext uri="{FF2B5EF4-FFF2-40B4-BE49-F238E27FC236}">
                      <a16:creationId xmlns:a16="http://schemas.microsoft.com/office/drawing/2014/main" id="{CA9D24E3-50A5-3A40-84A9-0813994805B8}"/>
                    </a:ext>
                  </a:extLst>
                </p:cNvPr>
                <p:cNvPicPr/>
                <p:nvPr/>
              </p:nvPicPr>
              <p:blipFill>
                <a:blip r:embed="rId116"/>
                <a:stretch>
                  <a:fillRect/>
                </a:stretch>
              </p:blipFill>
              <p:spPr>
                <a:xfrm>
                  <a:off x="9358630" y="5244583"/>
                  <a:ext cx="119232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88" name="Ink 87">
                  <a:extLst>
                    <a:ext uri="{FF2B5EF4-FFF2-40B4-BE49-F238E27FC236}">
                      <a16:creationId xmlns:a16="http://schemas.microsoft.com/office/drawing/2014/main" id="{1D82E946-0B82-B441-8BF4-5FE159134E9E}"/>
                    </a:ext>
                  </a:extLst>
                </p14:cNvPr>
                <p14:cNvContentPartPr/>
                <p14:nvPr/>
              </p14:nvContentPartPr>
              <p14:xfrm>
                <a:off x="9328030" y="5285623"/>
                <a:ext cx="964800" cy="52200"/>
              </p14:xfrm>
            </p:contentPart>
          </mc:Choice>
          <mc:Fallback>
            <p:pic>
              <p:nvPicPr>
                <p:cNvPr id="88" name="Ink 87">
                  <a:extLst>
                    <a:ext uri="{FF2B5EF4-FFF2-40B4-BE49-F238E27FC236}">
                      <a16:creationId xmlns:a16="http://schemas.microsoft.com/office/drawing/2014/main" id="{1D82E946-0B82-B441-8BF4-5FE159134E9E}"/>
                    </a:ext>
                  </a:extLst>
                </p:cNvPr>
                <p:cNvPicPr/>
                <p:nvPr/>
              </p:nvPicPr>
              <p:blipFill>
                <a:blip r:embed="rId118"/>
                <a:stretch>
                  <a:fillRect/>
                </a:stretch>
              </p:blipFill>
              <p:spPr>
                <a:xfrm>
                  <a:off x="9297430" y="5255023"/>
                  <a:ext cx="102600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89" name="Ink 88">
                  <a:extLst>
                    <a:ext uri="{FF2B5EF4-FFF2-40B4-BE49-F238E27FC236}">
                      <a16:creationId xmlns:a16="http://schemas.microsoft.com/office/drawing/2014/main" id="{1BBD132C-CE5A-284C-A488-3B2DAA3B58E7}"/>
                    </a:ext>
                  </a:extLst>
                </p14:cNvPr>
                <p14:cNvContentPartPr/>
                <p14:nvPr/>
              </p14:nvContentPartPr>
              <p14:xfrm>
                <a:off x="9437830" y="5278783"/>
                <a:ext cx="833760" cy="47520"/>
              </p14:xfrm>
            </p:contentPart>
          </mc:Choice>
          <mc:Fallback>
            <p:pic>
              <p:nvPicPr>
                <p:cNvPr id="89" name="Ink 88">
                  <a:extLst>
                    <a:ext uri="{FF2B5EF4-FFF2-40B4-BE49-F238E27FC236}">
                      <a16:creationId xmlns:a16="http://schemas.microsoft.com/office/drawing/2014/main" id="{1BBD132C-CE5A-284C-A488-3B2DAA3B58E7}"/>
                    </a:ext>
                  </a:extLst>
                </p:cNvPr>
                <p:cNvPicPr/>
                <p:nvPr/>
              </p:nvPicPr>
              <p:blipFill>
                <a:blip r:embed="rId120"/>
                <a:stretch>
                  <a:fillRect/>
                </a:stretch>
              </p:blipFill>
              <p:spPr>
                <a:xfrm>
                  <a:off x="9407230" y="5248183"/>
                  <a:ext cx="894960" cy="108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1">
            <p14:nvContentPartPr>
              <p14:cNvPr id="91" name="Ink 90">
                <a:extLst>
                  <a:ext uri="{FF2B5EF4-FFF2-40B4-BE49-F238E27FC236}">
                    <a16:creationId xmlns:a16="http://schemas.microsoft.com/office/drawing/2014/main" id="{2212B19D-F72A-BA4B-ADB7-F05EB38B4D17}"/>
                  </a:ext>
                </a:extLst>
              </p14:cNvPr>
              <p14:cNvContentPartPr/>
              <p14:nvPr/>
            </p14:nvContentPartPr>
            <p14:xfrm>
              <a:off x="3734350" y="3541423"/>
              <a:ext cx="577080" cy="1704240"/>
            </p14:xfrm>
          </p:contentPart>
        </mc:Choice>
        <mc:Fallback>
          <p:pic>
            <p:nvPicPr>
              <p:cNvPr id="91" name="Ink 90">
                <a:extLst>
                  <a:ext uri="{FF2B5EF4-FFF2-40B4-BE49-F238E27FC236}">
                    <a16:creationId xmlns:a16="http://schemas.microsoft.com/office/drawing/2014/main" id="{2212B19D-F72A-BA4B-ADB7-F05EB38B4D17}"/>
                  </a:ext>
                </a:extLst>
              </p:cNvPr>
              <p:cNvPicPr/>
              <p:nvPr/>
            </p:nvPicPr>
            <p:blipFill>
              <a:blip r:embed="rId122"/>
              <a:stretch>
                <a:fillRect/>
              </a:stretch>
            </p:blipFill>
            <p:spPr>
              <a:xfrm>
                <a:off x="3703390" y="3510823"/>
                <a:ext cx="638280" cy="17654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92" name="Ink 91">
                <a:extLst>
                  <a:ext uri="{FF2B5EF4-FFF2-40B4-BE49-F238E27FC236}">
                    <a16:creationId xmlns:a16="http://schemas.microsoft.com/office/drawing/2014/main" id="{2B5DC885-8D29-1B4E-AF5D-614FCA01A6D8}"/>
                  </a:ext>
                </a:extLst>
              </p14:cNvPr>
              <p14:cNvContentPartPr/>
              <p14:nvPr/>
            </p14:nvContentPartPr>
            <p14:xfrm>
              <a:off x="5714710" y="3506503"/>
              <a:ext cx="426240" cy="473400"/>
            </p14:xfrm>
          </p:contentPart>
        </mc:Choice>
        <mc:Fallback>
          <p:pic>
            <p:nvPicPr>
              <p:cNvPr id="92" name="Ink 91">
                <a:extLst>
                  <a:ext uri="{FF2B5EF4-FFF2-40B4-BE49-F238E27FC236}">
                    <a16:creationId xmlns:a16="http://schemas.microsoft.com/office/drawing/2014/main" id="{2B5DC885-8D29-1B4E-AF5D-614FCA01A6D8}"/>
                  </a:ext>
                </a:extLst>
              </p:cNvPr>
              <p:cNvPicPr/>
              <p:nvPr/>
            </p:nvPicPr>
            <p:blipFill>
              <a:blip r:embed="rId124"/>
              <a:stretch>
                <a:fillRect/>
              </a:stretch>
            </p:blipFill>
            <p:spPr>
              <a:xfrm>
                <a:off x="5684110" y="3475903"/>
                <a:ext cx="487800" cy="5349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93" name="Ink 92">
                <a:extLst>
                  <a:ext uri="{FF2B5EF4-FFF2-40B4-BE49-F238E27FC236}">
                    <a16:creationId xmlns:a16="http://schemas.microsoft.com/office/drawing/2014/main" id="{86DFEA86-961C-A04E-9C30-BE950896E806}"/>
                  </a:ext>
                </a:extLst>
              </p14:cNvPr>
              <p14:cNvContentPartPr/>
              <p14:nvPr/>
            </p14:nvContentPartPr>
            <p14:xfrm>
              <a:off x="5257510" y="5038303"/>
              <a:ext cx="988200" cy="713520"/>
            </p14:xfrm>
          </p:contentPart>
        </mc:Choice>
        <mc:Fallback>
          <p:pic>
            <p:nvPicPr>
              <p:cNvPr id="93" name="Ink 92">
                <a:extLst>
                  <a:ext uri="{FF2B5EF4-FFF2-40B4-BE49-F238E27FC236}">
                    <a16:creationId xmlns:a16="http://schemas.microsoft.com/office/drawing/2014/main" id="{86DFEA86-961C-A04E-9C30-BE950896E806}"/>
                  </a:ext>
                </a:extLst>
              </p:cNvPr>
              <p:cNvPicPr/>
              <p:nvPr/>
            </p:nvPicPr>
            <p:blipFill>
              <a:blip r:embed="rId126"/>
              <a:stretch>
                <a:fillRect/>
              </a:stretch>
            </p:blipFill>
            <p:spPr>
              <a:xfrm>
                <a:off x="5226910" y="5007703"/>
                <a:ext cx="1049400" cy="774720"/>
              </a:xfrm>
              <a:prstGeom prst="rect">
                <a:avLst/>
              </a:prstGeom>
            </p:spPr>
          </p:pic>
        </mc:Fallback>
      </mc:AlternateContent>
      <p:grpSp>
        <p:nvGrpSpPr>
          <p:cNvPr id="98" name="Group 97">
            <a:extLst>
              <a:ext uri="{FF2B5EF4-FFF2-40B4-BE49-F238E27FC236}">
                <a16:creationId xmlns:a16="http://schemas.microsoft.com/office/drawing/2014/main" id="{93CCE612-BBA3-B14F-B532-7A965C48234C}"/>
              </a:ext>
            </a:extLst>
          </p:cNvPr>
          <p:cNvGrpSpPr/>
          <p:nvPr/>
        </p:nvGrpSpPr>
        <p:grpSpPr>
          <a:xfrm>
            <a:off x="5223310" y="6133063"/>
            <a:ext cx="1341720" cy="780840"/>
            <a:chOff x="5223310" y="6133063"/>
            <a:chExt cx="1341720" cy="780840"/>
          </a:xfrm>
        </p:grpSpPr>
        <mc:AlternateContent xmlns:mc="http://schemas.openxmlformats.org/markup-compatibility/2006">
          <mc:Choice xmlns:p14="http://schemas.microsoft.com/office/powerpoint/2010/main" Requires="p14">
            <p:contentPart p14:bwMode="auto" r:id="rId127">
              <p14:nvContentPartPr>
                <p14:cNvPr id="94" name="Ink 93">
                  <a:extLst>
                    <a:ext uri="{FF2B5EF4-FFF2-40B4-BE49-F238E27FC236}">
                      <a16:creationId xmlns:a16="http://schemas.microsoft.com/office/drawing/2014/main" id="{031ECD7D-98BC-EA47-AED4-D8CD93DFC66B}"/>
                    </a:ext>
                  </a:extLst>
                </p14:cNvPr>
                <p14:cNvContentPartPr/>
                <p14:nvPr/>
              </p14:nvContentPartPr>
              <p14:xfrm>
                <a:off x="5388550" y="6506743"/>
                <a:ext cx="318240" cy="235080"/>
              </p14:xfrm>
            </p:contentPart>
          </mc:Choice>
          <mc:Fallback>
            <p:pic>
              <p:nvPicPr>
                <p:cNvPr id="94" name="Ink 93">
                  <a:extLst>
                    <a:ext uri="{FF2B5EF4-FFF2-40B4-BE49-F238E27FC236}">
                      <a16:creationId xmlns:a16="http://schemas.microsoft.com/office/drawing/2014/main" id="{031ECD7D-98BC-EA47-AED4-D8CD93DFC66B}"/>
                    </a:ext>
                  </a:extLst>
                </p:cNvPr>
                <p:cNvPicPr/>
                <p:nvPr/>
              </p:nvPicPr>
              <p:blipFill>
                <a:blip r:embed="rId128"/>
                <a:stretch>
                  <a:fillRect/>
                </a:stretch>
              </p:blipFill>
              <p:spPr>
                <a:xfrm>
                  <a:off x="5357950" y="6476143"/>
                  <a:ext cx="37944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95" name="Ink 94">
                  <a:extLst>
                    <a:ext uri="{FF2B5EF4-FFF2-40B4-BE49-F238E27FC236}">
                      <a16:creationId xmlns:a16="http://schemas.microsoft.com/office/drawing/2014/main" id="{C633CFE5-525C-FD4D-981F-DC7AD449935F}"/>
                    </a:ext>
                  </a:extLst>
                </p14:cNvPr>
                <p14:cNvContentPartPr/>
                <p14:nvPr/>
              </p14:nvContentPartPr>
              <p14:xfrm>
                <a:off x="5869870" y="6491983"/>
                <a:ext cx="161640" cy="63360"/>
              </p14:xfrm>
            </p:contentPart>
          </mc:Choice>
          <mc:Fallback>
            <p:pic>
              <p:nvPicPr>
                <p:cNvPr id="95" name="Ink 94">
                  <a:extLst>
                    <a:ext uri="{FF2B5EF4-FFF2-40B4-BE49-F238E27FC236}">
                      <a16:creationId xmlns:a16="http://schemas.microsoft.com/office/drawing/2014/main" id="{C633CFE5-525C-FD4D-981F-DC7AD449935F}"/>
                    </a:ext>
                  </a:extLst>
                </p:cNvPr>
                <p:cNvPicPr/>
                <p:nvPr/>
              </p:nvPicPr>
              <p:blipFill>
                <a:blip r:embed="rId130"/>
                <a:stretch>
                  <a:fillRect/>
                </a:stretch>
              </p:blipFill>
              <p:spPr>
                <a:xfrm>
                  <a:off x="5838910" y="6461383"/>
                  <a:ext cx="22284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96" name="Ink 95">
                  <a:extLst>
                    <a:ext uri="{FF2B5EF4-FFF2-40B4-BE49-F238E27FC236}">
                      <a16:creationId xmlns:a16="http://schemas.microsoft.com/office/drawing/2014/main" id="{AF65CA35-7E3B-9B43-853A-30D36252C551}"/>
                    </a:ext>
                  </a:extLst>
                </p14:cNvPr>
                <p14:cNvContentPartPr/>
                <p14:nvPr/>
              </p14:nvContentPartPr>
              <p14:xfrm>
                <a:off x="6115390" y="6342583"/>
                <a:ext cx="111600" cy="320760"/>
              </p14:xfrm>
            </p:contentPart>
          </mc:Choice>
          <mc:Fallback>
            <p:pic>
              <p:nvPicPr>
                <p:cNvPr id="96" name="Ink 95">
                  <a:extLst>
                    <a:ext uri="{FF2B5EF4-FFF2-40B4-BE49-F238E27FC236}">
                      <a16:creationId xmlns:a16="http://schemas.microsoft.com/office/drawing/2014/main" id="{AF65CA35-7E3B-9B43-853A-30D36252C551}"/>
                    </a:ext>
                  </a:extLst>
                </p:cNvPr>
                <p:cNvPicPr/>
                <p:nvPr/>
              </p:nvPicPr>
              <p:blipFill>
                <a:blip r:embed="rId132"/>
                <a:stretch>
                  <a:fillRect/>
                </a:stretch>
              </p:blipFill>
              <p:spPr>
                <a:xfrm>
                  <a:off x="6084790" y="6311983"/>
                  <a:ext cx="17316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97" name="Ink 96">
                  <a:extLst>
                    <a:ext uri="{FF2B5EF4-FFF2-40B4-BE49-F238E27FC236}">
                      <a16:creationId xmlns:a16="http://schemas.microsoft.com/office/drawing/2014/main" id="{DE44C2B2-5F77-E84D-8E0F-5CB7F89D75E8}"/>
                    </a:ext>
                  </a:extLst>
                </p14:cNvPr>
                <p14:cNvContentPartPr/>
                <p14:nvPr/>
              </p14:nvContentPartPr>
              <p14:xfrm>
                <a:off x="5223310" y="6133063"/>
                <a:ext cx="1341720" cy="780840"/>
              </p14:xfrm>
            </p:contentPart>
          </mc:Choice>
          <mc:Fallback>
            <p:pic>
              <p:nvPicPr>
                <p:cNvPr id="97" name="Ink 96">
                  <a:extLst>
                    <a:ext uri="{FF2B5EF4-FFF2-40B4-BE49-F238E27FC236}">
                      <a16:creationId xmlns:a16="http://schemas.microsoft.com/office/drawing/2014/main" id="{DE44C2B2-5F77-E84D-8E0F-5CB7F89D75E8}"/>
                    </a:ext>
                  </a:extLst>
                </p:cNvPr>
                <p:cNvPicPr/>
                <p:nvPr/>
              </p:nvPicPr>
              <p:blipFill>
                <a:blip r:embed="rId134"/>
                <a:stretch>
                  <a:fillRect/>
                </a:stretch>
              </p:blipFill>
              <p:spPr>
                <a:xfrm>
                  <a:off x="5192710" y="6102463"/>
                  <a:ext cx="1402920" cy="842400"/>
                </a:xfrm>
                <a:prstGeom prst="rect">
                  <a:avLst/>
                </a:prstGeom>
              </p:spPr>
            </p:pic>
          </mc:Fallback>
        </mc:AlternateContent>
      </p:grpSp>
      <p:grpSp>
        <p:nvGrpSpPr>
          <p:cNvPr id="108" name="Group 107">
            <a:extLst>
              <a:ext uri="{FF2B5EF4-FFF2-40B4-BE49-F238E27FC236}">
                <a16:creationId xmlns:a16="http://schemas.microsoft.com/office/drawing/2014/main" id="{C3EAE49E-BE73-D645-B134-DBB06285C8F2}"/>
              </a:ext>
            </a:extLst>
          </p:cNvPr>
          <p:cNvGrpSpPr/>
          <p:nvPr/>
        </p:nvGrpSpPr>
        <p:grpSpPr>
          <a:xfrm>
            <a:off x="5260030" y="5589823"/>
            <a:ext cx="1215720" cy="237960"/>
            <a:chOff x="5260030" y="5589823"/>
            <a:chExt cx="1215720" cy="237960"/>
          </a:xfrm>
        </p:grpSpPr>
        <mc:AlternateContent xmlns:mc="http://schemas.openxmlformats.org/markup-compatibility/2006">
          <mc:Choice xmlns:p14="http://schemas.microsoft.com/office/powerpoint/2010/main" Requires="p14">
            <p:contentPart p14:bwMode="auto" r:id="rId135">
              <p14:nvContentPartPr>
                <p14:cNvPr id="103" name="Ink 102">
                  <a:extLst>
                    <a:ext uri="{FF2B5EF4-FFF2-40B4-BE49-F238E27FC236}">
                      <a16:creationId xmlns:a16="http://schemas.microsoft.com/office/drawing/2014/main" id="{C47E7D05-A149-B14F-8732-AEFE915445AB}"/>
                    </a:ext>
                  </a:extLst>
                </p14:cNvPr>
                <p14:cNvContentPartPr/>
                <p14:nvPr/>
              </p14:nvContentPartPr>
              <p14:xfrm>
                <a:off x="5260030" y="5589823"/>
                <a:ext cx="1204560" cy="169920"/>
              </p14:xfrm>
            </p:contentPart>
          </mc:Choice>
          <mc:Fallback>
            <p:pic>
              <p:nvPicPr>
                <p:cNvPr id="103" name="Ink 102">
                  <a:extLst>
                    <a:ext uri="{FF2B5EF4-FFF2-40B4-BE49-F238E27FC236}">
                      <a16:creationId xmlns:a16="http://schemas.microsoft.com/office/drawing/2014/main" id="{C47E7D05-A149-B14F-8732-AEFE915445AB}"/>
                    </a:ext>
                  </a:extLst>
                </p:cNvPr>
                <p:cNvPicPr/>
                <p:nvPr/>
              </p:nvPicPr>
              <p:blipFill>
                <a:blip r:embed="rId136"/>
                <a:stretch>
                  <a:fillRect/>
                </a:stretch>
              </p:blipFill>
              <p:spPr>
                <a:xfrm>
                  <a:off x="5229070" y="5559223"/>
                  <a:ext cx="126612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04" name="Ink 103">
                  <a:extLst>
                    <a:ext uri="{FF2B5EF4-FFF2-40B4-BE49-F238E27FC236}">
                      <a16:creationId xmlns:a16="http://schemas.microsoft.com/office/drawing/2014/main" id="{CFA14329-2B55-CF4E-801B-1E88C27186C0}"/>
                    </a:ext>
                  </a:extLst>
                </p14:cNvPr>
                <p14:cNvContentPartPr/>
                <p14:nvPr/>
              </p14:nvContentPartPr>
              <p14:xfrm>
                <a:off x="5333110" y="5635183"/>
                <a:ext cx="1074960" cy="156960"/>
              </p14:xfrm>
            </p:contentPart>
          </mc:Choice>
          <mc:Fallback>
            <p:pic>
              <p:nvPicPr>
                <p:cNvPr id="104" name="Ink 103">
                  <a:extLst>
                    <a:ext uri="{FF2B5EF4-FFF2-40B4-BE49-F238E27FC236}">
                      <a16:creationId xmlns:a16="http://schemas.microsoft.com/office/drawing/2014/main" id="{CFA14329-2B55-CF4E-801B-1E88C27186C0}"/>
                    </a:ext>
                  </a:extLst>
                </p:cNvPr>
                <p:cNvPicPr/>
                <p:nvPr/>
              </p:nvPicPr>
              <p:blipFill>
                <a:blip r:embed="rId138"/>
                <a:stretch>
                  <a:fillRect/>
                </a:stretch>
              </p:blipFill>
              <p:spPr>
                <a:xfrm>
                  <a:off x="5302510" y="5604583"/>
                  <a:ext cx="113652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05" name="Ink 104">
                  <a:extLst>
                    <a:ext uri="{FF2B5EF4-FFF2-40B4-BE49-F238E27FC236}">
                      <a16:creationId xmlns:a16="http://schemas.microsoft.com/office/drawing/2014/main" id="{3779F89F-6608-3447-A3EB-9CFD17425CBC}"/>
                    </a:ext>
                  </a:extLst>
                </p14:cNvPr>
                <p14:cNvContentPartPr/>
                <p14:nvPr/>
              </p14:nvContentPartPr>
              <p14:xfrm>
                <a:off x="5343190" y="5645983"/>
                <a:ext cx="1132560" cy="181800"/>
              </p14:xfrm>
            </p:contentPart>
          </mc:Choice>
          <mc:Fallback>
            <p:pic>
              <p:nvPicPr>
                <p:cNvPr id="105" name="Ink 104">
                  <a:extLst>
                    <a:ext uri="{FF2B5EF4-FFF2-40B4-BE49-F238E27FC236}">
                      <a16:creationId xmlns:a16="http://schemas.microsoft.com/office/drawing/2014/main" id="{3779F89F-6608-3447-A3EB-9CFD17425CBC}"/>
                    </a:ext>
                  </a:extLst>
                </p:cNvPr>
                <p:cNvPicPr/>
                <p:nvPr/>
              </p:nvPicPr>
              <p:blipFill>
                <a:blip r:embed="rId140"/>
                <a:stretch>
                  <a:fillRect/>
                </a:stretch>
              </p:blipFill>
              <p:spPr>
                <a:xfrm>
                  <a:off x="5312590" y="5615023"/>
                  <a:ext cx="119412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06" name="Ink 105">
                  <a:extLst>
                    <a:ext uri="{FF2B5EF4-FFF2-40B4-BE49-F238E27FC236}">
                      <a16:creationId xmlns:a16="http://schemas.microsoft.com/office/drawing/2014/main" id="{9F94892B-35DE-9F43-8D67-83F5DE4B9A0F}"/>
                    </a:ext>
                  </a:extLst>
                </p14:cNvPr>
                <p14:cNvContentPartPr/>
                <p14:nvPr/>
              </p14:nvContentPartPr>
              <p14:xfrm>
                <a:off x="5334910" y="5656063"/>
                <a:ext cx="961560" cy="122760"/>
              </p14:xfrm>
            </p:contentPart>
          </mc:Choice>
          <mc:Fallback>
            <p:pic>
              <p:nvPicPr>
                <p:cNvPr id="106" name="Ink 105">
                  <a:extLst>
                    <a:ext uri="{FF2B5EF4-FFF2-40B4-BE49-F238E27FC236}">
                      <a16:creationId xmlns:a16="http://schemas.microsoft.com/office/drawing/2014/main" id="{9F94892B-35DE-9F43-8D67-83F5DE4B9A0F}"/>
                    </a:ext>
                  </a:extLst>
                </p:cNvPr>
                <p:cNvPicPr/>
                <p:nvPr/>
              </p:nvPicPr>
              <p:blipFill>
                <a:blip r:embed="rId142"/>
                <a:stretch>
                  <a:fillRect/>
                </a:stretch>
              </p:blipFill>
              <p:spPr>
                <a:xfrm>
                  <a:off x="5304310" y="5625463"/>
                  <a:ext cx="102276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07" name="Ink 106">
                  <a:extLst>
                    <a:ext uri="{FF2B5EF4-FFF2-40B4-BE49-F238E27FC236}">
                      <a16:creationId xmlns:a16="http://schemas.microsoft.com/office/drawing/2014/main" id="{612B67F3-58D3-DE46-8082-95960CA288E0}"/>
                    </a:ext>
                  </a:extLst>
                </p14:cNvPr>
                <p14:cNvContentPartPr/>
                <p14:nvPr/>
              </p14:nvContentPartPr>
              <p14:xfrm>
                <a:off x="5584750" y="5661463"/>
                <a:ext cx="669240" cy="59040"/>
              </p14:xfrm>
            </p:contentPart>
          </mc:Choice>
          <mc:Fallback>
            <p:pic>
              <p:nvPicPr>
                <p:cNvPr id="107" name="Ink 106">
                  <a:extLst>
                    <a:ext uri="{FF2B5EF4-FFF2-40B4-BE49-F238E27FC236}">
                      <a16:creationId xmlns:a16="http://schemas.microsoft.com/office/drawing/2014/main" id="{612B67F3-58D3-DE46-8082-95960CA288E0}"/>
                    </a:ext>
                  </a:extLst>
                </p:cNvPr>
                <p:cNvPicPr/>
                <p:nvPr/>
              </p:nvPicPr>
              <p:blipFill>
                <a:blip r:embed="rId144"/>
                <a:stretch>
                  <a:fillRect/>
                </a:stretch>
              </p:blipFill>
              <p:spPr>
                <a:xfrm>
                  <a:off x="5554150" y="5630503"/>
                  <a:ext cx="730800" cy="120600"/>
                </a:xfrm>
                <a:prstGeom prst="rect">
                  <a:avLst/>
                </a:prstGeom>
              </p:spPr>
            </p:pic>
          </mc:Fallback>
        </mc:AlternateContent>
      </p:grpSp>
      <p:grpSp>
        <p:nvGrpSpPr>
          <p:cNvPr id="111" name="Group 110">
            <a:extLst>
              <a:ext uri="{FF2B5EF4-FFF2-40B4-BE49-F238E27FC236}">
                <a16:creationId xmlns:a16="http://schemas.microsoft.com/office/drawing/2014/main" id="{C059CE96-F5FE-BA4A-A8DD-EB3EF6F77D24}"/>
              </a:ext>
            </a:extLst>
          </p:cNvPr>
          <p:cNvGrpSpPr/>
          <p:nvPr/>
        </p:nvGrpSpPr>
        <p:grpSpPr>
          <a:xfrm>
            <a:off x="2716630" y="3444223"/>
            <a:ext cx="753840" cy="533880"/>
            <a:chOff x="2716630" y="3444223"/>
            <a:chExt cx="753840" cy="533880"/>
          </a:xfrm>
        </p:grpSpPr>
        <mc:AlternateContent xmlns:mc="http://schemas.openxmlformats.org/markup-compatibility/2006">
          <mc:Choice xmlns:p14="http://schemas.microsoft.com/office/powerpoint/2010/main" Requires="p14">
            <p:contentPart p14:bwMode="auto" r:id="rId145">
              <p14:nvContentPartPr>
                <p14:cNvPr id="109" name="Ink 108">
                  <a:extLst>
                    <a:ext uri="{FF2B5EF4-FFF2-40B4-BE49-F238E27FC236}">
                      <a16:creationId xmlns:a16="http://schemas.microsoft.com/office/drawing/2014/main" id="{D48ED6BD-02EC-D641-98E8-0F015093EF05}"/>
                    </a:ext>
                  </a:extLst>
                </p14:cNvPr>
                <p14:cNvContentPartPr/>
                <p14:nvPr/>
              </p14:nvContentPartPr>
              <p14:xfrm>
                <a:off x="2783230" y="3866863"/>
                <a:ext cx="569160" cy="41040"/>
              </p14:xfrm>
            </p:contentPart>
          </mc:Choice>
          <mc:Fallback>
            <p:pic>
              <p:nvPicPr>
                <p:cNvPr id="109" name="Ink 108">
                  <a:extLst>
                    <a:ext uri="{FF2B5EF4-FFF2-40B4-BE49-F238E27FC236}">
                      <a16:creationId xmlns:a16="http://schemas.microsoft.com/office/drawing/2014/main" id="{D48ED6BD-02EC-D641-98E8-0F015093EF05}"/>
                    </a:ext>
                  </a:extLst>
                </p:cNvPr>
                <p:cNvPicPr/>
                <p:nvPr/>
              </p:nvPicPr>
              <p:blipFill>
                <a:blip r:embed="rId146"/>
                <a:stretch>
                  <a:fillRect/>
                </a:stretch>
              </p:blipFill>
              <p:spPr>
                <a:xfrm>
                  <a:off x="2752630" y="3836263"/>
                  <a:ext cx="63036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10" name="Ink 109">
                  <a:extLst>
                    <a:ext uri="{FF2B5EF4-FFF2-40B4-BE49-F238E27FC236}">
                      <a16:creationId xmlns:a16="http://schemas.microsoft.com/office/drawing/2014/main" id="{099760E8-2282-E04F-B416-61A4C0E28FE1}"/>
                    </a:ext>
                  </a:extLst>
                </p14:cNvPr>
                <p14:cNvContentPartPr/>
                <p14:nvPr/>
              </p14:nvContentPartPr>
              <p14:xfrm>
                <a:off x="2716630" y="3444223"/>
                <a:ext cx="753840" cy="533880"/>
              </p14:xfrm>
            </p:contentPart>
          </mc:Choice>
          <mc:Fallback>
            <p:pic>
              <p:nvPicPr>
                <p:cNvPr id="110" name="Ink 109">
                  <a:extLst>
                    <a:ext uri="{FF2B5EF4-FFF2-40B4-BE49-F238E27FC236}">
                      <a16:creationId xmlns:a16="http://schemas.microsoft.com/office/drawing/2014/main" id="{099760E8-2282-E04F-B416-61A4C0E28FE1}"/>
                    </a:ext>
                  </a:extLst>
                </p:cNvPr>
                <p:cNvPicPr/>
                <p:nvPr/>
              </p:nvPicPr>
              <p:blipFill>
                <a:blip r:embed="rId148"/>
                <a:stretch>
                  <a:fillRect/>
                </a:stretch>
              </p:blipFill>
              <p:spPr>
                <a:xfrm>
                  <a:off x="2685670" y="3413623"/>
                  <a:ext cx="815040" cy="595440"/>
                </a:xfrm>
                <a:prstGeom prst="rect">
                  <a:avLst/>
                </a:prstGeom>
              </p:spPr>
            </p:pic>
          </mc:Fallback>
        </mc:AlternateContent>
      </p:grpSp>
      <p:grpSp>
        <p:nvGrpSpPr>
          <p:cNvPr id="113" name="Group 112">
            <a:extLst>
              <a:ext uri="{FF2B5EF4-FFF2-40B4-BE49-F238E27FC236}">
                <a16:creationId xmlns:a16="http://schemas.microsoft.com/office/drawing/2014/main" id="{9C883423-5355-284E-8F74-642B8ABCD980}"/>
              </a:ext>
            </a:extLst>
          </p:cNvPr>
          <p:cNvGrpSpPr/>
          <p:nvPr/>
        </p:nvGrpSpPr>
        <p:grpSpPr>
          <a:xfrm>
            <a:off x="2084830" y="5014543"/>
            <a:ext cx="1509840" cy="451440"/>
            <a:chOff x="2084830" y="5014543"/>
            <a:chExt cx="1509840" cy="451440"/>
          </a:xfrm>
        </p:grpSpPr>
        <mc:AlternateContent xmlns:mc="http://schemas.openxmlformats.org/markup-compatibility/2006">
          <mc:Choice xmlns:p14="http://schemas.microsoft.com/office/powerpoint/2010/main" Requires="p14">
            <p:contentPart p14:bwMode="auto" r:id="rId149">
              <p14:nvContentPartPr>
                <p14:cNvPr id="99" name="Ink 98">
                  <a:extLst>
                    <a:ext uri="{FF2B5EF4-FFF2-40B4-BE49-F238E27FC236}">
                      <a16:creationId xmlns:a16="http://schemas.microsoft.com/office/drawing/2014/main" id="{1E50A025-CE81-3C44-8E84-9403591121F3}"/>
                    </a:ext>
                  </a:extLst>
                </p14:cNvPr>
                <p14:cNvContentPartPr/>
                <p14:nvPr/>
              </p14:nvContentPartPr>
              <p14:xfrm>
                <a:off x="2084830" y="5096983"/>
                <a:ext cx="381240" cy="13320"/>
              </p14:xfrm>
            </p:contentPart>
          </mc:Choice>
          <mc:Fallback>
            <p:pic>
              <p:nvPicPr>
                <p:cNvPr id="99" name="Ink 98">
                  <a:extLst>
                    <a:ext uri="{FF2B5EF4-FFF2-40B4-BE49-F238E27FC236}">
                      <a16:creationId xmlns:a16="http://schemas.microsoft.com/office/drawing/2014/main" id="{1E50A025-CE81-3C44-8E84-9403591121F3}"/>
                    </a:ext>
                  </a:extLst>
                </p:cNvPr>
                <p:cNvPicPr/>
                <p:nvPr/>
              </p:nvPicPr>
              <p:blipFill>
                <a:blip r:embed="rId150"/>
                <a:stretch>
                  <a:fillRect/>
                </a:stretch>
              </p:blipFill>
              <p:spPr>
                <a:xfrm>
                  <a:off x="2054230" y="5066383"/>
                  <a:ext cx="44280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0" name="Ink 99">
                  <a:extLst>
                    <a:ext uri="{FF2B5EF4-FFF2-40B4-BE49-F238E27FC236}">
                      <a16:creationId xmlns:a16="http://schemas.microsoft.com/office/drawing/2014/main" id="{8C9A236C-C610-A848-95E6-BB69929A887E}"/>
                    </a:ext>
                  </a:extLst>
                </p14:cNvPr>
                <p14:cNvContentPartPr/>
                <p14:nvPr/>
              </p14:nvContentPartPr>
              <p14:xfrm>
                <a:off x="2689630" y="5014543"/>
                <a:ext cx="905040" cy="71280"/>
              </p14:xfrm>
            </p:contentPart>
          </mc:Choice>
          <mc:Fallback>
            <p:pic>
              <p:nvPicPr>
                <p:cNvPr id="100" name="Ink 99">
                  <a:extLst>
                    <a:ext uri="{FF2B5EF4-FFF2-40B4-BE49-F238E27FC236}">
                      <a16:creationId xmlns:a16="http://schemas.microsoft.com/office/drawing/2014/main" id="{8C9A236C-C610-A848-95E6-BB69929A887E}"/>
                    </a:ext>
                  </a:extLst>
                </p:cNvPr>
                <p:cNvPicPr/>
                <p:nvPr/>
              </p:nvPicPr>
              <p:blipFill>
                <a:blip r:embed="rId152"/>
                <a:stretch>
                  <a:fillRect/>
                </a:stretch>
              </p:blipFill>
              <p:spPr>
                <a:xfrm>
                  <a:off x="2659030" y="4983943"/>
                  <a:ext cx="9662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01" name="Ink 100">
                  <a:extLst>
                    <a:ext uri="{FF2B5EF4-FFF2-40B4-BE49-F238E27FC236}">
                      <a16:creationId xmlns:a16="http://schemas.microsoft.com/office/drawing/2014/main" id="{92F513B8-FCCF-E742-92F3-20E898AFD012}"/>
                    </a:ext>
                  </a:extLst>
                </p14:cNvPr>
                <p14:cNvContentPartPr/>
                <p14:nvPr/>
              </p14:nvContentPartPr>
              <p14:xfrm>
                <a:off x="2760190" y="5365183"/>
                <a:ext cx="629280" cy="100800"/>
              </p14:xfrm>
            </p:contentPart>
          </mc:Choice>
          <mc:Fallback>
            <p:pic>
              <p:nvPicPr>
                <p:cNvPr id="101" name="Ink 100">
                  <a:extLst>
                    <a:ext uri="{FF2B5EF4-FFF2-40B4-BE49-F238E27FC236}">
                      <a16:creationId xmlns:a16="http://schemas.microsoft.com/office/drawing/2014/main" id="{92F513B8-FCCF-E742-92F3-20E898AFD012}"/>
                    </a:ext>
                  </a:extLst>
                </p:cNvPr>
                <p:cNvPicPr/>
                <p:nvPr/>
              </p:nvPicPr>
              <p:blipFill>
                <a:blip r:embed="rId154"/>
                <a:stretch>
                  <a:fillRect/>
                </a:stretch>
              </p:blipFill>
              <p:spPr>
                <a:xfrm>
                  <a:off x="2729590" y="5334583"/>
                  <a:ext cx="6904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12" name="Ink 111">
                  <a:extLst>
                    <a:ext uri="{FF2B5EF4-FFF2-40B4-BE49-F238E27FC236}">
                      <a16:creationId xmlns:a16="http://schemas.microsoft.com/office/drawing/2014/main" id="{DB1D1CD3-7310-8549-9097-356A91B85873}"/>
                    </a:ext>
                  </a:extLst>
                </p14:cNvPr>
                <p14:cNvContentPartPr/>
                <p14:nvPr/>
              </p14:nvContentPartPr>
              <p14:xfrm>
                <a:off x="2722750" y="5081503"/>
                <a:ext cx="546840" cy="369720"/>
              </p14:xfrm>
            </p:contentPart>
          </mc:Choice>
          <mc:Fallback>
            <p:pic>
              <p:nvPicPr>
                <p:cNvPr id="112" name="Ink 111">
                  <a:extLst>
                    <a:ext uri="{FF2B5EF4-FFF2-40B4-BE49-F238E27FC236}">
                      <a16:creationId xmlns:a16="http://schemas.microsoft.com/office/drawing/2014/main" id="{DB1D1CD3-7310-8549-9097-356A91B85873}"/>
                    </a:ext>
                  </a:extLst>
                </p:cNvPr>
                <p:cNvPicPr/>
                <p:nvPr/>
              </p:nvPicPr>
              <p:blipFill>
                <a:blip r:embed="rId156"/>
                <a:stretch>
                  <a:fillRect/>
                </a:stretch>
              </p:blipFill>
              <p:spPr>
                <a:xfrm>
                  <a:off x="2692150" y="5050543"/>
                  <a:ext cx="608400" cy="430920"/>
                </a:xfrm>
                <a:prstGeom prst="rect">
                  <a:avLst/>
                </a:prstGeom>
              </p:spPr>
            </p:pic>
          </mc:Fallback>
        </mc:AlternateContent>
      </p:grpSp>
    </p:spTree>
    <p:extLst>
      <p:ext uri="{BB962C8B-B14F-4D97-AF65-F5344CB8AC3E}">
        <p14:creationId xmlns:p14="http://schemas.microsoft.com/office/powerpoint/2010/main" val="4035787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860242" y="34180"/>
            <a:ext cx="3303853" cy="646331"/>
          </a:xfrm>
          <a:prstGeom prst="rect">
            <a:avLst/>
          </a:prstGeom>
          <a:noFill/>
        </p:spPr>
        <p:txBody>
          <a:bodyPr wrap="none" rtlCol="0">
            <a:spAutoFit/>
          </a:bodyPr>
          <a:lstStyle/>
          <a:p>
            <a:r>
              <a:rPr lang="en-GB" b="1" dirty="0">
                <a:solidFill>
                  <a:srgbClr val="FF0000"/>
                </a:solidFill>
              </a:rPr>
              <a:t>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822177"/>
            <a:ext cx="11054862" cy="6186309"/>
          </a:xfrm>
          <a:prstGeom prst="rect">
            <a:avLst/>
          </a:prstGeom>
        </p:spPr>
        <p:txBody>
          <a:bodyPr wrap="square">
            <a:spAutoFit/>
          </a:bodyPr>
          <a:lstStyle/>
          <a:p>
            <a:r>
              <a:rPr lang="en-GB" sz="2000" b="1" dirty="0">
                <a:solidFill>
                  <a:schemeClr val="accent6">
                    <a:lumMod val="75000"/>
                  </a:schemeClr>
                </a:solidFill>
                <a:latin typeface="medium-content-sans-serif-font"/>
              </a:rPr>
              <a:t>2. Variance</a:t>
            </a:r>
          </a:p>
          <a:p>
            <a:endParaRPr lang="en-GB" b="1" dirty="0">
              <a:latin typeface="medium-content-sans-serif-font"/>
            </a:endParaRPr>
          </a:p>
          <a:p>
            <a:r>
              <a:rPr lang="en-GB" sz="1600" dirty="0"/>
              <a:t>Variance is a square of average distance between each quantity and mean. That is, it is square of standard deviation.</a:t>
            </a:r>
          </a:p>
          <a:p>
            <a:endParaRPr lang="en-GB" dirty="0"/>
          </a:p>
          <a:p>
            <a:endParaRPr lang="en-GB" dirty="0"/>
          </a:p>
          <a:p>
            <a:endParaRPr lang="en-GB" b="1" dirty="0">
              <a:latin typeface="medium-content-sans-serif-font"/>
            </a:endParaRPr>
          </a:p>
          <a:p>
            <a:endParaRPr lang="en-GB" sz="2000" b="1" dirty="0">
              <a:solidFill>
                <a:schemeClr val="tx2">
                  <a:lumMod val="75000"/>
                  <a:lumOff val="25000"/>
                </a:schemeClr>
              </a:solidFill>
            </a:endParaRPr>
          </a:p>
          <a:p>
            <a:endParaRPr lang="en-GB" sz="2000" b="1" dirty="0">
              <a:solidFill>
                <a:schemeClr val="tx2">
                  <a:lumMod val="75000"/>
                  <a:lumOff val="25000"/>
                </a:schemeClr>
              </a:solidFill>
            </a:endParaRPr>
          </a:p>
          <a:p>
            <a:endParaRPr lang="en-GB" sz="1600" i="1" dirty="0"/>
          </a:p>
          <a:p>
            <a:r>
              <a:rPr lang="en-GB" sz="1600" b="1" i="1" dirty="0">
                <a:solidFill>
                  <a:srgbClr val="0070C0"/>
                </a:solidFill>
              </a:rPr>
              <a:t>In Python : Population Var = </a:t>
            </a:r>
            <a:r>
              <a:rPr lang="en-GB" sz="1600" b="1" i="1" dirty="0" err="1">
                <a:solidFill>
                  <a:srgbClr val="0070C0"/>
                </a:solidFill>
              </a:rPr>
              <a:t>pvariance</a:t>
            </a:r>
            <a:r>
              <a:rPr lang="en-GB" sz="1600" b="1" i="1" dirty="0">
                <a:solidFill>
                  <a:srgbClr val="0070C0"/>
                </a:solidFill>
              </a:rPr>
              <a:t>()                                               Sample Variance = variance()</a:t>
            </a:r>
          </a:p>
          <a:p>
            <a:endParaRPr lang="en-GB" sz="2000" b="1" dirty="0">
              <a:solidFill>
                <a:srgbClr val="0070C0"/>
              </a:solidFill>
            </a:endParaRPr>
          </a:p>
          <a:p>
            <a:r>
              <a:rPr lang="en-GB" sz="2000" b="1" dirty="0">
                <a:solidFill>
                  <a:schemeClr val="tx2">
                    <a:lumMod val="75000"/>
                    <a:lumOff val="25000"/>
                  </a:schemeClr>
                </a:solidFill>
              </a:rPr>
              <a:t>3. Range</a:t>
            </a:r>
          </a:p>
          <a:p>
            <a:r>
              <a:rPr lang="en-GB" sz="1600" dirty="0"/>
              <a:t>Range is one of the simplest techniques of descriptive statistics. It is the difference between lowest and highest value.</a:t>
            </a:r>
          </a:p>
          <a:p>
            <a:endParaRPr lang="en-GB" dirty="0"/>
          </a:p>
          <a:p>
            <a:pPr algn="ctr"/>
            <a:r>
              <a:rPr lang="en-GB" b="1" dirty="0"/>
              <a:t>Range = Maximum - Minimum</a:t>
            </a:r>
          </a:p>
          <a:p>
            <a:endParaRPr lang="en-GB" dirty="0"/>
          </a:p>
          <a:p>
            <a:r>
              <a:rPr lang="en-GB" sz="2000" b="1" dirty="0">
                <a:solidFill>
                  <a:srgbClr val="00B0F0"/>
                </a:solidFill>
              </a:rPr>
              <a:t>4. IQR (Interquartile Range)</a:t>
            </a:r>
          </a:p>
          <a:p>
            <a:endParaRPr lang="en-GB" b="1" dirty="0">
              <a:latin typeface="medium-content-sans-serif-font"/>
            </a:endParaRPr>
          </a:p>
          <a:p>
            <a:r>
              <a:rPr lang="en-GB" sz="1600" dirty="0"/>
              <a:t>In statistics and probability, quartiles are values that divide your data into quarters provided data is sorted in an </a:t>
            </a:r>
            <a:r>
              <a:rPr lang="en-GB" sz="1600" b="1" dirty="0"/>
              <a:t>ascending order.</a:t>
            </a:r>
          </a:p>
          <a:p>
            <a:pPr algn="ctr"/>
            <a:r>
              <a:rPr lang="en-GB" b="1" dirty="0">
                <a:latin typeface="medium-content-sans-serif-font"/>
              </a:rPr>
              <a:t>IQR = Q3 – Q1</a:t>
            </a:r>
          </a:p>
          <a:p>
            <a:endParaRPr lang="en-GB" b="1" dirty="0">
              <a:latin typeface="medium-content-sans-serif-font"/>
            </a:endParaRPr>
          </a:p>
        </p:txBody>
      </p:sp>
      <p:sp>
        <p:nvSpPr>
          <p:cNvPr id="4" name="Rectangle 3">
            <a:extLst>
              <a:ext uri="{FF2B5EF4-FFF2-40B4-BE49-F238E27FC236}">
                <a16:creationId xmlns:a16="http://schemas.microsoft.com/office/drawing/2014/main" id="{BAF86354-95F3-6E46-9E99-30B446DB0D3B}"/>
              </a:ext>
            </a:extLst>
          </p:cNvPr>
          <p:cNvSpPr/>
          <p:nvPr/>
        </p:nvSpPr>
        <p:spPr>
          <a:xfrm>
            <a:off x="4866744" y="4580103"/>
            <a:ext cx="3303853" cy="720179"/>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CDD67A4A-9EEF-5540-B693-7D46122800BC}"/>
              </a:ext>
            </a:extLst>
          </p:cNvPr>
          <p:cNvSpPr/>
          <p:nvPr/>
        </p:nvSpPr>
        <p:spPr>
          <a:xfrm>
            <a:off x="5612416" y="6207749"/>
            <a:ext cx="1812507" cy="502650"/>
          </a:xfrm>
          <a:prstGeom prst="rect">
            <a:avLst/>
          </a:prstGeom>
          <a:noFill/>
          <a:ln>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68244ED8-9274-1D49-899F-E4CEA588EC00}"/>
              </a:ext>
            </a:extLst>
          </p:cNvPr>
          <p:cNvPicPr>
            <a:picLocks noChangeAspect="1"/>
          </p:cNvPicPr>
          <p:nvPr/>
        </p:nvPicPr>
        <p:blipFill>
          <a:blip r:embed="rId2"/>
          <a:stretch>
            <a:fillRect/>
          </a:stretch>
        </p:blipFill>
        <p:spPr>
          <a:xfrm>
            <a:off x="2971800" y="1912686"/>
            <a:ext cx="3124200" cy="1257300"/>
          </a:xfrm>
          <a:prstGeom prst="rect">
            <a:avLst/>
          </a:prstGeom>
        </p:spPr>
      </p:pic>
      <p:pic>
        <p:nvPicPr>
          <p:cNvPr id="8" name="Picture 7">
            <a:extLst>
              <a:ext uri="{FF2B5EF4-FFF2-40B4-BE49-F238E27FC236}">
                <a16:creationId xmlns:a16="http://schemas.microsoft.com/office/drawing/2014/main" id="{CAFB42E8-FC66-6044-9849-40D696A23362}"/>
              </a:ext>
            </a:extLst>
          </p:cNvPr>
          <p:cNvPicPr>
            <a:picLocks noChangeAspect="1"/>
          </p:cNvPicPr>
          <p:nvPr/>
        </p:nvPicPr>
        <p:blipFill>
          <a:blip r:embed="rId3"/>
          <a:stretch>
            <a:fillRect/>
          </a:stretch>
        </p:blipFill>
        <p:spPr>
          <a:xfrm>
            <a:off x="8325654" y="1893850"/>
            <a:ext cx="3365500" cy="1206500"/>
          </a:xfrm>
          <a:prstGeom prst="rect">
            <a:avLst/>
          </a:prstGeom>
        </p:spPr>
      </p:pic>
      <p:sp>
        <p:nvSpPr>
          <p:cNvPr id="9" name="TextBox 8">
            <a:extLst>
              <a:ext uri="{FF2B5EF4-FFF2-40B4-BE49-F238E27FC236}">
                <a16:creationId xmlns:a16="http://schemas.microsoft.com/office/drawing/2014/main" id="{49F6B43A-B7E4-5A4A-AD90-89D8AF26100B}"/>
              </a:ext>
            </a:extLst>
          </p:cNvPr>
          <p:cNvSpPr txBox="1"/>
          <p:nvPr/>
        </p:nvSpPr>
        <p:spPr>
          <a:xfrm>
            <a:off x="4997238" y="2541336"/>
            <a:ext cx="237566"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D81BE6E4-09D2-4547-9D4C-D53E3E4EF336}"/>
              </a:ext>
            </a:extLst>
          </p:cNvPr>
          <p:cNvSpPr txBox="1"/>
          <p:nvPr/>
        </p:nvSpPr>
        <p:spPr>
          <a:xfrm>
            <a:off x="10687047" y="2497100"/>
            <a:ext cx="237566" cy="369332"/>
          </a:xfrm>
          <a:prstGeom prst="rect">
            <a:avLst/>
          </a:prstGeom>
          <a:noFill/>
        </p:spPr>
        <p:txBody>
          <a:bodyPr wrap="none" rtlCol="0">
            <a:spAutoFit/>
          </a:bodyPr>
          <a:lstStyle/>
          <a:p>
            <a:r>
              <a:rPr lang="en-US" dirty="0"/>
              <a:t>i</a:t>
            </a:r>
          </a:p>
        </p:txBody>
      </p:sp>
      <p:sp>
        <p:nvSpPr>
          <p:cNvPr id="11" name="TextBox 4">
            <a:extLst>
              <a:ext uri="{FF2B5EF4-FFF2-40B4-BE49-F238E27FC236}">
                <a16:creationId xmlns:a16="http://schemas.microsoft.com/office/drawing/2014/main" id="{D1A7B02B-8F12-EB43-9809-2D7047903E0F}"/>
              </a:ext>
            </a:extLst>
          </p:cNvPr>
          <p:cNvSpPr txBox="1"/>
          <p:nvPr/>
        </p:nvSpPr>
        <p:spPr>
          <a:xfrm>
            <a:off x="1027657" y="2250744"/>
            <a:ext cx="1944143" cy="865505"/>
          </a:xfrm>
          <a:prstGeom prst="rect">
            <a:avLst/>
          </a:prstGeom>
          <a:noFill/>
        </p:spPr>
        <p:txBody>
          <a:bodyPr wrap="square" rtlCol="0">
            <a:noAutofit/>
          </a:bodyPr>
          <a:lstStyle/>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Population Variance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Symbol" pitchFamily="2" charset="2"/>
              </a:rPr>
              <a:t></a:t>
            </a:r>
            <a:r>
              <a:rPr lang="en-US" sz="1600" b="1" kern="1200" baseline="30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2" name="TextBox 4">
            <a:extLst>
              <a:ext uri="{FF2B5EF4-FFF2-40B4-BE49-F238E27FC236}">
                <a16:creationId xmlns:a16="http://schemas.microsoft.com/office/drawing/2014/main" id="{D1A7B02B-8F12-EB43-9809-2D7047903E0F}"/>
              </a:ext>
            </a:extLst>
          </p:cNvPr>
          <p:cNvSpPr txBox="1"/>
          <p:nvPr/>
        </p:nvSpPr>
        <p:spPr>
          <a:xfrm>
            <a:off x="6708876" y="2234844"/>
            <a:ext cx="1986083" cy="865505"/>
          </a:xfrm>
          <a:prstGeom prst="rect">
            <a:avLst/>
          </a:prstGeom>
          <a:noFill/>
        </p:spPr>
        <p:txBody>
          <a:bodyPr wrap="square" rtlCol="0">
            <a:noAutofit/>
          </a:bodyPr>
          <a:lstStyle/>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Sample Variance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Symbol" pitchFamily="2" charset="2"/>
              </a:rPr>
              <a:t>S</a:t>
            </a:r>
            <a:r>
              <a:rPr lang="en-US" sz="1600" b="1" kern="1200" baseline="30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p>
        </p:txBody>
      </p:sp>
      <p:grpSp>
        <p:nvGrpSpPr>
          <p:cNvPr id="16" name="Group 15">
            <a:extLst>
              <a:ext uri="{FF2B5EF4-FFF2-40B4-BE49-F238E27FC236}">
                <a16:creationId xmlns:a16="http://schemas.microsoft.com/office/drawing/2014/main" id="{3167FB05-2449-CC4B-A373-A62F0574D13C}"/>
              </a:ext>
            </a:extLst>
          </p:cNvPr>
          <p:cNvGrpSpPr/>
          <p:nvPr/>
        </p:nvGrpSpPr>
        <p:grpSpPr>
          <a:xfrm>
            <a:off x="6690670" y="2424343"/>
            <a:ext cx="3537000" cy="703080"/>
            <a:chOff x="6690670" y="2424343"/>
            <a:chExt cx="3537000" cy="703080"/>
          </a:xfrm>
        </p:grpSpPr>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BDAF9F31-5F69-3048-B5D3-9507D0DF760A}"/>
                    </a:ext>
                  </a:extLst>
                </p14:cNvPr>
                <p14:cNvContentPartPr/>
                <p14:nvPr/>
              </p14:nvContentPartPr>
              <p14:xfrm>
                <a:off x="9144790" y="2424343"/>
                <a:ext cx="1082880" cy="703080"/>
              </p14:xfrm>
            </p:contentPart>
          </mc:Choice>
          <mc:Fallback>
            <p:pic>
              <p:nvPicPr>
                <p:cNvPr id="6" name="Ink 5">
                  <a:extLst>
                    <a:ext uri="{FF2B5EF4-FFF2-40B4-BE49-F238E27FC236}">
                      <a16:creationId xmlns:a16="http://schemas.microsoft.com/office/drawing/2014/main" id="{BDAF9F31-5F69-3048-B5D3-9507D0DF760A}"/>
                    </a:ext>
                  </a:extLst>
                </p:cNvPr>
                <p:cNvPicPr/>
                <p:nvPr/>
              </p:nvPicPr>
              <p:blipFill>
                <a:blip r:embed="rId5"/>
                <a:stretch>
                  <a:fillRect/>
                </a:stretch>
              </p:blipFill>
              <p:spPr>
                <a:xfrm>
                  <a:off x="9113830" y="2393743"/>
                  <a:ext cx="1144440" cy="764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CA3319B1-CECC-E643-925D-38CE3A5D31F2}"/>
                    </a:ext>
                  </a:extLst>
                </p14:cNvPr>
                <p14:cNvContentPartPr/>
                <p14:nvPr/>
              </p14:nvContentPartPr>
              <p14:xfrm>
                <a:off x="7061830" y="2511463"/>
                <a:ext cx="1152360" cy="28440"/>
              </p14:xfrm>
            </p:contentPart>
          </mc:Choice>
          <mc:Fallback>
            <p:pic>
              <p:nvPicPr>
                <p:cNvPr id="13" name="Ink 12">
                  <a:extLst>
                    <a:ext uri="{FF2B5EF4-FFF2-40B4-BE49-F238E27FC236}">
                      <a16:creationId xmlns:a16="http://schemas.microsoft.com/office/drawing/2014/main" id="{CA3319B1-CECC-E643-925D-38CE3A5D31F2}"/>
                    </a:ext>
                  </a:extLst>
                </p:cNvPr>
                <p:cNvPicPr/>
                <p:nvPr/>
              </p:nvPicPr>
              <p:blipFill>
                <a:blip r:embed="rId7"/>
                <a:stretch>
                  <a:fillRect/>
                </a:stretch>
              </p:blipFill>
              <p:spPr>
                <a:xfrm>
                  <a:off x="7031230" y="2480863"/>
                  <a:ext cx="12135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Ink 13">
                  <a:extLst>
                    <a:ext uri="{FF2B5EF4-FFF2-40B4-BE49-F238E27FC236}">
                      <a16:creationId xmlns:a16="http://schemas.microsoft.com/office/drawing/2014/main" id="{C4374B01-96BE-DB42-88DA-3AE009FB1ABC}"/>
                    </a:ext>
                  </a:extLst>
                </p14:cNvPr>
                <p14:cNvContentPartPr/>
                <p14:nvPr/>
              </p14:nvContentPartPr>
              <p14:xfrm>
                <a:off x="6736390" y="2494543"/>
                <a:ext cx="1107720" cy="66960"/>
              </p14:xfrm>
            </p:contentPart>
          </mc:Choice>
          <mc:Fallback>
            <p:pic>
              <p:nvPicPr>
                <p:cNvPr id="14" name="Ink 13">
                  <a:extLst>
                    <a:ext uri="{FF2B5EF4-FFF2-40B4-BE49-F238E27FC236}">
                      <a16:creationId xmlns:a16="http://schemas.microsoft.com/office/drawing/2014/main" id="{C4374B01-96BE-DB42-88DA-3AE009FB1ABC}"/>
                    </a:ext>
                  </a:extLst>
                </p:cNvPr>
                <p:cNvPicPr/>
                <p:nvPr/>
              </p:nvPicPr>
              <p:blipFill>
                <a:blip r:embed="rId9"/>
                <a:stretch>
                  <a:fillRect/>
                </a:stretch>
              </p:blipFill>
              <p:spPr>
                <a:xfrm>
                  <a:off x="6705790" y="2463583"/>
                  <a:ext cx="116928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Ink 14">
                  <a:extLst>
                    <a:ext uri="{FF2B5EF4-FFF2-40B4-BE49-F238E27FC236}">
                      <a16:creationId xmlns:a16="http://schemas.microsoft.com/office/drawing/2014/main" id="{F81FDB6D-2F06-BA4B-9D9E-DB2CFA2EF855}"/>
                    </a:ext>
                  </a:extLst>
                </p14:cNvPr>
                <p14:cNvContentPartPr/>
                <p14:nvPr/>
              </p14:nvContentPartPr>
              <p14:xfrm>
                <a:off x="6690670" y="2542783"/>
                <a:ext cx="1153800" cy="23760"/>
              </p14:xfrm>
            </p:contentPart>
          </mc:Choice>
          <mc:Fallback>
            <p:pic>
              <p:nvPicPr>
                <p:cNvPr id="15" name="Ink 14">
                  <a:extLst>
                    <a:ext uri="{FF2B5EF4-FFF2-40B4-BE49-F238E27FC236}">
                      <a16:creationId xmlns:a16="http://schemas.microsoft.com/office/drawing/2014/main" id="{F81FDB6D-2F06-BA4B-9D9E-DB2CFA2EF855}"/>
                    </a:ext>
                  </a:extLst>
                </p:cNvPr>
                <p:cNvPicPr/>
                <p:nvPr/>
              </p:nvPicPr>
              <p:blipFill>
                <a:blip r:embed="rId11"/>
                <a:stretch>
                  <a:fillRect/>
                </a:stretch>
              </p:blipFill>
              <p:spPr>
                <a:xfrm>
                  <a:off x="6660070" y="2512183"/>
                  <a:ext cx="1215000" cy="85320"/>
                </a:xfrm>
                <a:prstGeom prst="rect">
                  <a:avLst/>
                </a:prstGeom>
              </p:spPr>
            </p:pic>
          </mc:Fallback>
        </mc:AlternateContent>
      </p:grpSp>
      <p:grpSp>
        <p:nvGrpSpPr>
          <p:cNvPr id="19" name="Group 18">
            <a:extLst>
              <a:ext uri="{FF2B5EF4-FFF2-40B4-BE49-F238E27FC236}">
                <a16:creationId xmlns:a16="http://schemas.microsoft.com/office/drawing/2014/main" id="{6F9FB0C7-7BD8-4147-B08E-CF61D1B5BCD1}"/>
              </a:ext>
            </a:extLst>
          </p:cNvPr>
          <p:cNvGrpSpPr/>
          <p:nvPr/>
        </p:nvGrpSpPr>
        <p:grpSpPr>
          <a:xfrm>
            <a:off x="1094470" y="2555383"/>
            <a:ext cx="844560" cy="52920"/>
            <a:chOff x="1094470" y="2555383"/>
            <a:chExt cx="844560" cy="52920"/>
          </a:xfrm>
        </p:grpSpPr>
        <mc:AlternateContent xmlns:mc="http://schemas.openxmlformats.org/markup-compatibility/2006">
          <mc:Choice xmlns:p14="http://schemas.microsoft.com/office/powerpoint/2010/main" Requires="p14">
            <p:contentPart p14:bwMode="auto" r:id="rId12">
              <p14:nvContentPartPr>
                <p14:cNvPr id="17" name="Ink 16">
                  <a:extLst>
                    <a:ext uri="{FF2B5EF4-FFF2-40B4-BE49-F238E27FC236}">
                      <a16:creationId xmlns:a16="http://schemas.microsoft.com/office/drawing/2014/main" id="{FE5509A5-62FB-CF45-80E7-5BC353C96E07}"/>
                    </a:ext>
                  </a:extLst>
                </p14:cNvPr>
                <p14:cNvContentPartPr/>
                <p14:nvPr/>
              </p14:nvContentPartPr>
              <p14:xfrm>
                <a:off x="1103110" y="2555383"/>
                <a:ext cx="835920" cy="52920"/>
              </p14:xfrm>
            </p:contentPart>
          </mc:Choice>
          <mc:Fallback>
            <p:pic>
              <p:nvPicPr>
                <p:cNvPr id="17" name="Ink 16">
                  <a:extLst>
                    <a:ext uri="{FF2B5EF4-FFF2-40B4-BE49-F238E27FC236}">
                      <a16:creationId xmlns:a16="http://schemas.microsoft.com/office/drawing/2014/main" id="{FE5509A5-62FB-CF45-80E7-5BC353C96E07}"/>
                    </a:ext>
                  </a:extLst>
                </p:cNvPr>
                <p:cNvPicPr/>
                <p:nvPr/>
              </p:nvPicPr>
              <p:blipFill>
                <a:blip r:embed="rId13"/>
                <a:stretch>
                  <a:fillRect/>
                </a:stretch>
              </p:blipFill>
              <p:spPr>
                <a:xfrm>
                  <a:off x="1072510" y="2524783"/>
                  <a:ext cx="89748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C122B3D0-5F9B-0148-B9F3-E4BFE99C13C5}"/>
                    </a:ext>
                  </a:extLst>
                </p14:cNvPr>
                <p14:cNvContentPartPr/>
                <p14:nvPr/>
              </p14:nvContentPartPr>
              <p14:xfrm>
                <a:off x="1094470" y="2558623"/>
                <a:ext cx="799920" cy="24120"/>
              </p14:xfrm>
            </p:contentPart>
          </mc:Choice>
          <mc:Fallback>
            <p:pic>
              <p:nvPicPr>
                <p:cNvPr id="18" name="Ink 17">
                  <a:extLst>
                    <a:ext uri="{FF2B5EF4-FFF2-40B4-BE49-F238E27FC236}">
                      <a16:creationId xmlns:a16="http://schemas.microsoft.com/office/drawing/2014/main" id="{C122B3D0-5F9B-0148-B9F3-E4BFE99C13C5}"/>
                    </a:ext>
                  </a:extLst>
                </p:cNvPr>
                <p:cNvPicPr/>
                <p:nvPr/>
              </p:nvPicPr>
              <p:blipFill>
                <a:blip r:embed="rId15"/>
                <a:stretch>
                  <a:fillRect/>
                </a:stretch>
              </p:blipFill>
              <p:spPr>
                <a:xfrm>
                  <a:off x="1063870" y="2528023"/>
                  <a:ext cx="861120" cy="85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
            <p14:nvContentPartPr>
              <p14:cNvPr id="20" name="Ink 19">
                <a:extLst>
                  <a:ext uri="{FF2B5EF4-FFF2-40B4-BE49-F238E27FC236}">
                    <a16:creationId xmlns:a16="http://schemas.microsoft.com/office/drawing/2014/main" id="{2C66D65F-3882-1948-BDDD-554ACBF68367}"/>
                  </a:ext>
                </a:extLst>
              </p14:cNvPr>
              <p14:cNvContentPartPr/>
              <p14:nvPr/>
            </p14:nvContentPartPr>
            <p14:xfrm>
              <a:off x="4136110" y="3003223"/>
              <a:ext cx="106560" cy="24840"/>
            </p14:xfrm>
          </p:contentPart>
        </mc:Choice>
        <mc:Fallback>
          <p:pic>
            <p:nvPicPr>
              <p:cNvPr id="20" name="Ink 19">
                <a:extLst>
                  <a:ext uri="{FF2B5EF4-FFF2-40B4-BE49-F238E27FC236}">
                    <a16:creationId xmlns:a16="http://schemas.microsoft.com/office/drawing/2014/main" id="{2C66D65F-3882-1948-BDDD-554ACBF68367}"/>
                  </a:ext>
                </a:extLst>
              </p:cNvPr>
              <p:cNvPicPr/>
              <p:nvPr/>
            </p:nvPicPr>
            <p:blipFill>
              <a:blip r:embed="rId17"/>
              <a:stretch>
                <a:fillRect/>
              </a:stretch>
            </p:blipFill>
            <p:spPr>
              <a:xfrm>
                <a:off x="4105510" y="2972623"/>
                <a:ext cx="16776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1" name="Ink 20">
                <a:extLst>
                  <a:ext uri="{FF2B5EF4-FFF2-40B4-BE49-F238E27FC236}">
                    <a16:creationId xmlns:a16="http://schemas.microsoft.com/office/drawing/2014/main" id="{359DFEE5-9F90-3844-BEE5-4CDDA76A0D62}"/>
                  </a:ext>
                </a:extLst>
              </p14:cNvPr>
              <p14:cNvContentPartPr/>
              <p14:nvPr/>
            </p14:nvContentPartPr>
            <p14:xfrm>
              <a:off x="5017750" y="458383"/>
              <a:ext cx="1483200" cy="24840"/>
            </p14:xfrm>
          </p:contentPart>
        </mc:Choice>
        <mc:Fallback>
          <p:pic>
            <p:nvPicPr>
              <p:cNvPr id="21" name="Ink 20">
                <a:extLst>
                  <a:ext uri="{FF2B5EF4-FFF2-40B4-BE49-F238E27FC236}">
                    <a16:creationId xmlns:a16="http://schemas.microsoft.com/office/drawing/2014/main" id="{359DFEE5-9F90-3844-BEE5-4CDDA76A0D62}"/>
                  </a:ext>
                </a:extLst>
              </p:cNvPr>
              <p:cNvPicPr/>
              <p:nvPr/>
            </p:nvPicPr>
            <p:blipFill>
              <a:blip r:embed="rId19"/>
              <a:stretch>
                <a:fillRect/>
              </a:stretch>
            </p:blipFill>
            <p:spPr>
              <a:xfrm>
                <a:off x="4987150" y="427783"/>
                <a:ext cx="154476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2" name="Ink 21">
                <a:extLst>
                  <a:ext uri="{FF2B5EF4-FFF2-40B4-BE49-F238E27FC236}">
                    <a16:creationId xmlns:a16="http://schemas.microsoft.com/office/drawing/2014/main" id="{66D1A643-5E74-204D-B70E-121FD455AA64}"/>
                  </a:ext>
                </a:extLst>
              </p14:cNvPr>
              <p14:cNvContentPartPr/>
              <p14:nvPr/>
            </p14:nvContentPartPr>
            <p14:xfrm>
              <a:off x="5041510" y="545143"/>
              <a:ext cx="1288080" cy="80280"/>
            </p14:xfrm>
          </p:contentPart>
        </mc:Choice>
        <mc:Fallback>
          <p:pic>
            <p:nvPicPr>
              <p:cNvPr id="22" name="Ink 21">
                <a:extLst>
                  <a:ext uri="{FF2B5EF4-FFF2-40B4-BE49-F238E27FC236}">
                    <a16:creationId xmlns:a16="http://schemas.microsoft.com/office/drawing/2014/main" id="{66D1A643-5E74-204D-B70E-121FD455AA64}"/>
                  </a:ext>
                </a:extLst>
              </p:cNvPr>
              <p:cNvPicPr/>
              <p:nvPr/>
            </p:nvPicPr>
            <p:blipFill>
              <a:blip r:embed="rId21"/>
              <a:stretch>
                <a:fillRect/>
              </a:stretch>
            </p:blipFill>
            <p:spPr>
              <a:xfrm>
                <a:off x="5010910" y="514543"/>
                <a:ext cx="134964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3" name="Ink 22">
                <a:extLst>
                  <a:ext uri="{FF2B5EF4-FFF2-40B4-BE49-F238E27FC236}">
                    <a16:creationId xmlns:a16="http://schemas.microsoft.com/office/drawing/2014/main" id="{72621C71-23F0-834A-8077-81CEC7EB8393}"/>
                  </a:ext>
                </a:extLst>
              </p14:cNvPr>
              <p14:cNvContentPartPr/>
              <p14:nvPr/>
            </p14:nvContentPartPr>
            <p14:xfrm>
              <a:off x="1873150" y="2910343"/>
              <a:ext cx="329040" cy="53640"/>
            </p14:xfrm>
          </p:contentPart>
        </mc:Choice>
        <mc:Fallback>
          <p:pic>
            <p:nvPicPr>
              <p:cNvPr id="23" name="Ink 22">
                <a:extLst>
                  <a:ext uri="{FF2B5EF4-FFF2-40B4-BE49-F238E27FC236}">
                    <a16:creationId xmlns:a16="http://schemas.microsoft.com/office/drawing/2014/main" id="{72621C71-23F0-834A-8077-81CEC7EB8393}"/>
                  </a:ext>
                </a:extLst>
              </p:cNvPr>
              <p:cNvPicPr/>
              <p:nvPr/>
            </p:nvPicPr>
            <p:blipFill>
              <a:blip r:embed="rId23"/>
              <a:stretch>
                <a:fillRect/>
              </a:stretch>
            </p:blipFill>
            <p:spPr>
              <a:xfrm>
                <a:off x="1842190" y="2879743"/>
                <a:ext cx="39024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4" name="Ink 23">
                <a:extLst>
                  <a:ext uri="{FF2B5EF4-FFF2-40B4-BE49-F238E27FC236}">
                    <a16:creationId xmlns:a16="http://schemas.microsoft.com/office/drawing/2014/main" id="{F23DD01E-C3F4-F047-9F83-F7693246FF8D}"/>
                  </a:ext>
                </a:extLst>
              </p14:cNvPr>
              <p14:cNvContentPartPr/>
              <p14:nvPr/>
            </p14:nvContentPartPr>
            <p14:xfrm>
              <a:off x="7498510" y="2884063"/>
              <a:ext cx="314640" cy="38880"/>
            </p14:xfrm>
          </p:contentPart>
        </mc:Choice>
        <mc:Fallback>
          <p:pic>
            <p:nvPicPr>
              <p:cNvPr id="24" name="Ink 23">
                <a:extLst>
                  <a:ext uri="{FF2B5EF4-FFF2-40B4-BE49-F238E27FC236}">
                    <a16:creationId xmlns:a16="http://schemas.microsoft.com/office/drawing/2014/main" id="{F23DD01E-C3F4-F047-9F83-F7693246FF8D}"/>
                  </a:ext>
                </a:extLst>
              </p:cNvPr>
              <p:cNvPicPr/>
              <p:nvPr/>
            </p:nvPicPr>
            <p:blipFill>
              <a:blip r:embed="rId25"/>
              <a:stretch>
                <a:fillRect/>
              </a:stretch>
            </p:blipFill>
            <p:spPr>
              <a:xfrm>
                <a:off x="7467910" y="2853463"/>
                <a:ext cx="375840" cy="100080"/>
              </a:xfrm>
              <a:prstGeom prst="rect">
                <a:avLst/>
              </a:prstGeom>
            </p:spPr>
          </p:pic>
        </mc:Fallback>
      </mc:AlternateContent>
      <p:grpSp>
        <p:nvGrpSpPr>
          <p:cNvPr id="27" name="Group 26">
            <a:extLst>
              <a:ext uri="{FF2B5EF4-FFF2-40B4-BE49-F238E27FC236}">
                <a16:creationId xmlns:a16="http://schemas.microsoft.com/office/drawing/2014/main" id="{CD811865-FD77-7548-A882-95CA9B559DDB}"/>
              </a:ext>
            </a:extLst>
          </p:cNvPr>
          <p:cNvGrpSpPr/>
          <p:nvPr/>
        </p:nvGrpSpPr>
        <p:grpSpPr>
          <a:xfrm>
            <a:off x="3404590" y="3210943"/>
            <a:ext cx="1494000" cy="750600"/>
            <a:chOff x="3404590" y="3210943"/>
            <a:chExt cx="1494000" cy="750600"/>
          </a:xfrm>
        </p:grpSpPr>
        <mc:AlternateContent xmlns:mc="http://schemas.openxmlformats.org/markup-compatibility/2006">
          <mc:Choice xmlns:p14="http://schemas.microsoft.com/office/powerpoint/2010/main" Requires="p14">
            <p:contentPart p14:bwMode="auto" r:id="rId26">
              <p14:nvContentPartPr>
                <p14:cNvPr id="25" name="Ink 24">
                  <a:extLst>
                    <a:ext uri="{FF2B5EF4-FFF2-40B4-BE49-F238E27FC236}">
                      <a16:creationId xmlns:a16="http://schemas.microsoft.com/office/drawing/2014/main" id="{EFBE9DEC-C888-8141-B15B-23B76D5B0F4C}"/>
                    </a:ext>
                  </a:extLst>
                </p14:cNvPr>
                <p14:cNvContentPartPr/>
                <p14:nvPr/>
              </p14:nvContentPartPr>
              <p14:xfrm>
                <a:off x="3420430" y="3721423"/>
                <a:ext cx="1379160" cy="37080"/>
              </p14:xfrm>
            </p:contentPart>
          </mc:Choice>
          <mc:Fallback>
            <p:pic>
              <p:nvPicPr>
                <p:cNvPr id="25" name="Ink 24">
                  <a:extLst>
                    <a:ext uri="{FF2B5EF4-FFF2-40B4-BE49-F238E27FC236}">
                      <a16:creationId xmlns:a16="http://schemas.microsoft.com/office/drawing/2014/main" id="{EFBE9DEC-C888-8141-B15B-23B76D5B0F4C}"/>
                    </a:ext>
                  </a:extLst>
                </p:cNvPr>
                <p:cNvPicPr/>
                <p:nvPr/>
              </p:nvPicPr>
              <p:blipFill>
                <a:blip r:embed="rId27"/>
                <a:stretch>
                  <a:fillRect/>
                </a:stretch>
              </p:blipFill>
              <p:spPr>
                <a:xfrm>
                  <a:off x="3389830" y="3690463"/>
                  <a:ext cx="144036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6" name="Ink 25">
                  <a:extLst>
                    <a:ext uri="{FF2B5EF4-FFF2-40B4-BE49-F238E27FC236}">
                      <a16:creationId xmlns:a16="http://schemas.microsoft.com/office/drawing/2014/main" id="{FEACF351-A897-1A42-AC70-3609C2E7EFD5}"/>
                    </a:ext>
                  </a:extLst>
                </p14:cNvPr>
                <p14:cNvContentPartPr/>
                <p14:nvPr/>
              </p14:nvContentPartPr>
              <p14:xfrm>
                <a:off x="3404590" y="3210943"/>
                <a:ext cx="1494000" cy="750600"/>
              </p14:xfrm>
            </p:contentPart>
          </mc:Choice>
          <mc:Fallback>
            <p:pic>
              <p:nvPicPr>
                <p:cNvPr id="26" name="Ink 25">
                  <a:extLst>
                    <a:ext uri="{FF2B5EF4-FFF2-40B4-BE49-F238E27FC236}">
                      <a16:creationId xmlns:a16="http://schemas.microsoft.com/office/drawing/2014/main" id="{FEACF351-A897-1A42-AC70-3609C2E7EFD5}"/>
                    </a:ext>
                  </a:extLst>
                </p:cNvPr>
                <p:cNvPicPr/>
                <p:nvPr/>
              </p:nvPicPr>
              <p:blipFill>
                <a:blip r:embed="rId29"/>
                <a:stretch>
                  <a:fillRect/>
                </a:stretch>
              </p:blipFill>
              <p:spPr>
                <a:xfrm>
                  <a:off x="3373990" y="3180343"/>
                  <a:ext cx="1555200" cy="811800"/>
                </a:xfrm>
                <a:prstGeom prst="rect">
                  <a:avLst/>
                </a:prstGeom>
              </p:spPr>
            </p:pic>
          </mc:Fallback>
        </mc:AlternateContent>
      </p:grpSp>
      <p:grpSp>
        <p:nvGrpSpPr>
          <p:cNvPr id="31" name="Group 30">
            <a:extLst>
              <a:ext uri="{FF2B5EF4-FFF2-40B4-BE49-F238E27FC236}">
                <a16:creationId xmlns:a16="http://schemas.microsoft.com/office/drawing/2014/main" id="{DB7DECB2-E7D4-FE4D-9239-B795B0842598}"/>
              </a:ext>
            </a:extLst>
          </p:cNvPr>
          <p:cNvGrpSpPr/>
          <p:nvPr/>
        </p:nvGrpSpPr>
        <p:grpSpPr>
          <a:xfrm>
            <a:off x="8538910" y="3623143"/>
            <a:ext cx="1033920" cy="122400"/>
            <a:chOff x="8538910" y="3623143"/>
            <a:chExt cx="1033920" cy="122400"/>
          </a:xfrm>
        </p:grpSpPr>
        <mc:AlternateContent xmlns:mc="http://schemas.openxmlformats.org/markup-compatibility/2006">
          <mc:Choice xmlns:p14="http://schemas.microsoft.com/office/powerpoint/2010/main" Requires="p14">
            <p:contentPart p14:bwMode="auto" r:id="rId30">
              <p14:nvContentPartPr>
                <p14:cNvPr id="28" name="Ink 27">
                  <a:extLst>
                    <a:ext uri="{FF2B5EF4-FFF2-40B4-BE49-F238E27FC236}">
                      <a16:creationId xmlns:a16="http://schemas.microsoft.com/office/drawing/2014/main" id="{958E763B-606B-504F-ABAF-24D9CD8B5CA5}"/>
                    </a:ext>
                  </a:extLst>
                </p14:cNvPr>
                <p14:cNvContentPartPr/>
                <p14:nvPr/>
              </p14:nvContentPartPr>
              <p14:xfrm>
                <a:off x="8560870" y="3623143"/>
                <a:ext cx="905040" cy="122400"/>
              </p14:xfrm>
            </p:contentPart>
          </mc:Choice>
          <mc:Fallback>
            <p:pic>
              <p:nvPicPr>
                <p:cNvPr id="28" name="Ink 27">
                  <a:extLst>
                    <a:ext uri="{FF2B5EF4-FFF2-40B4-BE49-F238E27FC236}">
                      <a16:creationId xmlns:a16="http://schemas.microsoft.com/office/drawing/2014/main" id="{958E763B-606B-504F-ABAF-24D9CD8B5CA5}"/>
                    </a:ext>
                  </a:extLst>
                </p:cNvPr>
                <p:cNvPicPr/>
                <p:nvPr/>
              </p:nvPicPr>
              <p:blipFill>
                <a:blip r:embed="rId31"/>
                <a:stretch>
                  <a:fillRect/>
                </a:stretch>
              </p:blipFill>
              <p:spPr>
                <a:xfrm>
                  <a:off x="8530270" y="3592543"/>
                  <a:ext cx="9662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9" name="Ink 28">
                  <a:extLst>
                    <a:ext uri="{FF2B5EF4-FFF2-40B4-BE49-F238E27FC236}">
                      <a16:creationId xmlns:a16="http://schemas.microsoft.com/office/drawing/2014/main" id="{4E450B86-34AE-E744-8181-E0A3CBE0421D}"/>
                    </a:ext>
                  </a:extLst>
                </p14:cNvPr>
                <p14:cNvContentPartPr/>
                <p14:nvPr/>
              </p14:nvContentPartPr>
              <p14:xfrm>
                <a:off x="8538910" y="3661303"/>
                <a:ext cx="1033920" cy="67680"/>
              </p14:xfrm>
            </p:contentPart>
          </mc:Choice>
          <mc:Fallback>
            <p:pic>
              <p:nvPicPr>
                <p:cNvPr id="29" name="Ink 28">
                  <a:extLst>
                    <a:ext uri="{FF2B5EF4-FFF2-40B4-BE49-F238E27FC236}">
                      <a16:creationId xmlns:a16="http://schemas.microsoft.com/office/drawing/2014/main" id="{4E450B86-34AE-E744-8181-E0A3CBE0421D}"/>
                    </a:ext>
                  </a:extLst>
                </p:cNvPr>
                <p:cNvPicPr/>
                <p:nvPr/>
              </p:nvPicPr>
              <p:blipFill>
                <a:blip r:embed="rId33"/>
                <a:stretch>
                  <a:fillRect/>
                </a:stretch>
              </p:blipFill>
              <p:spPr>
                <a:xfrm>
                  <a:off x="8508310" y="3630703"/>
                  <a:ext cx="10951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0" name="Ink 29">
                  <a:extLst>
                    <a:ext uri="{FF2B5EF4-FFF2-40B4-BE49-F238E27FC236}">
                      <a16:creationId xmlns:a16="http://schemas.microsoft.com/office/drawing/2014/main" id="{4EB898C5-3D40-4849-B4DC-8672AD437554}"/>
                    </a:ext>
                  </a:extLst>
                </p14:cNvPr>
                <p14:cNvContentPartPr/>
                <p14:nvPr/>
              </p14:nvContentPartPr>
              <p14:xfrm>
                <a:off x="8641510" y="3679303"/>
                <a:ext cx="747720" cy="58320"/>
              </p14:xfrm>
            </p:contentPart>
          </mc:Choice>
          <mc:Fallback>
            <p:pic>
              <p:nvPicPr>
                <p:cNvPr id="30" name="Ink 29">
                  <a:extLst>
                    <a:ext uri="{FF2B5EF4-FFF2-40B4-BE49-F238E27FC236}">
                      <a16:creationId xmlns:a16="http://schemas.microsoft.com/office/drawing/2014/main" id="{4EB898C5-3D40-4849-B4DC-8672AD437554}"/>
                    </a:ext>
                  </a:extLst>
                </p:cNvPr>
                <p:cNvPicPr/>
                <p:nvPr/>
              </p:nvPicPr>
              <p:blipFill>
                <a:blip r:embed="rId35"/>
                <a:stretch>
                  <a:fillRect/>
                </a:stretch>
              </p:blipFill>
              <p:spPr>
                <a:xfrm>
                  <a:off x="8610550" y="3648703"/>
                  <a:ext cx="809280" cy="119880"/>
                </a:xfrm>
                <a:prstGeom prst="rect">
                  <a:avLst/>
                </a:prstGeom>
              </p:spPr>
            </p:pic>
          </mc:Fallback>
        </mc:AlternateContent>
      </p:grpSp>
    </p:spTree>
    <p:extLst>
      <p:ext uri="{BB962C8B-B14F-4D97-AF65-F5344CB8AC3E}">
        <p14:creationId xmlns:p14="http://schemas.microsoft.com/office/powerpoint/2010/main" val="3492368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8B775-2865-1B45-86D1-4102A34D6D3C}"/>
              </a:ext>
            </a:extLst>
          </p:cNvPr>
          <p:cNvSpPr txBox="1"/>
          <p:nvPr/>
        </p:nvSpPr>
        <p:spPr>
          <a:xfrm>
            <a:off x="1159727" y="512956"/>
            <a:ext cx="9857678" cy="4801314"/>
          </a:xfrm>
          <a:prstGeom prst="rect">
            <a:avLst/>
          </a:prstGeom>
          <a:noFill/>
        </p:spPr>
        <p:txBody>
          <a:bodyPr wrap="square" rtlCol="0">
            <a:spAutoFit/>
          </a:bodyPr>
          <a:lstStyle/>
          <a:p>
            <a:r>
              <a:rPr lang="en-GB" dirty="0">
                <a:solidFill>
                  <a:srgbClr val="000000"/>
                </a:solidFill>
                <a:latin typeface="Arial" panose="020B0604020202020204" pitchFamily="34" charset="0"/>
              </a:rPr>
              <a:t>Types of Statistics:</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1. Descriptive statistics 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r>
              <a:rPr lang="en-GB" dirty="0">
                <a:solidFill>
                  <a:srgbClr val="000000"/>
                </a:solidFill>
                <a:latin typeface="Arial" panose="020B0604020202020204" pitchFamily="34" charset="0"/>
              </a:rPr>
              <a:t>2. Inferential statistics is a scientific discipline that uses mathematical tools to make forecasts and projections by analysing the given data. This is of use to people employed in such fields as engineering, economics, biology, the social sciences, business, agriculture and communications.</a:t>
            </a:r>
            <a:endParaRPr lang="en-US" dirty="0"/>
          </a:p>
          <a:p>
            <a:endParaRPr lang="en-US" dirty="0"/>
          </a:p>
        </p:txBody>
      </p:sp>
    </p:spTree>
    <p:extLst>
      <p:ext uri="{BB962C8B-B14F-4D97-AF65-F5344CB8AC3E}">
        <p14:creationId xmlns:p14="http://schemas.microsoft.com/office/powerpoint/2010/main" val="802929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A7EB0-7124-194E-882F-05E5B4B70C9E}"/>
              </a:ext>
            </a:extLst>
          </p:cNvPr>
          <p:cNvPicPr>
            <a:picLocks noChangeAspect="1"/>
          </p:cNvPicPr>
          <p:nvPr/>
        </p:nvPicPr>
        <p:blipFill>
          <a:blip r:embed="rId3"/>
          <a:stretch>
            <a:fillRect/>
          </a:stretch>
        </p:blipFill>
        <p:spPr>
          <a:xfrm>
            <a:off x="715108" y="0"/>
            <a:ext cx="11476892" cy="6858000"/>
          </a:xfrm>
          <a:prstGeom prst="rect">
            <a:avLst/>
          </a:prstGeom>
        </p:spPr>
      </p:pic>
      <p:sp>
        <p:nvSpPr>
          <p:cNvPr id="2" name="Rectangle 1">
            <a:extLst>
              <a:ext uri="{FF2B5EF4-FFF2-40B4-BE49-F238E27FC236}">
                <a16:creationId xmlns:a16="http://schemas.microsoft.com/office/drawing/2014/main" id="{E2C0969A-7E50-4D46-B9C6-5ABBB12CFA65}"/>
              </a:ext>
            </a:extLst>
          </p:cNvPr>
          <p:cNvSpPr/>
          <p:nvPr/>
        </p:nvSpPr>
        <p:spPr>
          <a:xfrm>
            <a:off x="836341" y="144966"/>
            <a:ext cx="11229279" cy="1938992"/>
          </a:xfrm>
          <a:prstGeom prst="rect">
            <a:avLst/>
          </a:prstGeom>
        </p:spPr>
        <p:txBody>
          <a:bodyPr wrap="square">
            <a:spAutoFit/>
          </a:bodyPr>
          <a:lstStyle/>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p:txBody>
      </p:sp>
      <p:pic>
        <p:nvPicPr>
          <p:cNvPr id="5" name="Picture 4">
            <a:extLst>
              <a:ext uri="{FF2B5EF4-FFF2-40B4-BE49-F238E27FC236}">
                <a16:creationId xmlns:a16="http://schemas.microsoft.com/office/drawing/2014/main" id="{2F6E2847-1547-0A48-B5C8-CED319252C0B}"/>
              </a:ext>
            </a:extLst>
          </p:cNvPr>
          <p:cNvPicPr>
            <a:picLocks noChangeAspect="1"/>
          </p:cNvPicPr>
          <p:nvPr/>
        </p:nvPicPr>
        <p:blipFill>
          <a:blip r:embed="rId4"/>
          <a:stretch>
            <a:fillRect/>
          </a:stretch>
        </p:blipFill>
        <p:spPr>
          <a:xfrm>
            <a:off x="3115764" y="0"/>
            <a:ext cx="6670431" cy="3668737"/>
          </a:xfrm>
          <a:prstGeom prst="rect">
            <a:avLst/>
          </a:prstGeom>
        </p:spPr>
      </p:pic>
      <p:sp>
        <p:nvSpPr>
          <p:cNvPr id="12" name="Rectangle 11">
            <a:extLst>
              <a:ext uri="{FF2B5EF4-FFF2-40B4-BE49-F238E27FC236}">
                <a16:creationId xmlns:a16="http://schemas.microsoft.com/office/drawing/2014/main" id="{076A93BC-1B05-8E45-89D0-2A4B018BA4D3}"/>
              </a:ext>
            </a:extLst>
          </p:cNvPr>
          <p:cNvSpPr/>
          <p:nvPr/>
        </p:nvSpPr>
        <p:spPr>
          <a:xfrm>
            <a:off x="1195754" y="4034158"/>
            <a:ext cx="4665784" cy="120885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Population?</a:t>
            </a:r>
          </a:p>
          <a:p>
            <a:endParaRPr lang="en-US" b="1" dirty="0"/>
          </a:p>
          <a:p>
            <a:r>
              <a:rPr lang="en-US" b="1" dirty="0"/>
              <a:t>Refers to the total amount of things.</a:t>
            </a:r>
          </a:p>
          <a:p>
            <a:pPr algn="ctr"/>
            <a:endParaRPr lang="en-US" dirty="0"/>
          </a:p>
        </p:txBody>
      </p:sp>
      <p:sp>
        <p:nvSpPr>
          <p:cNvPr id="13" name="Rectangle 12">
            <a:extLst>
              <a:ext uri="{FF2B5EF4-FFF2-40B4-BE49-F238E27FC236}">
                <a16:creationId xmlns:a16="http://schemas.microsoft.com/office/drawing/2014/main" id="{41417D8C-03E7-BE49-9FDF-A75DA78271D6}"/>
              </a:ext>
            </a:extLst>
          </p:cNvPr>
          <p:cNvSpPr/>
          <p:nvPr/>
        </p:nvSpPr>
        <p:spPr>
          <a:xfrm>
            <a:off x="6717320" y="3991908"/>
            <a:ext cx="4618894" cy="12088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Sample?</a:t>
            </a:r>
          </a:p>
          <a:p>
            <a:endParaRPr lang="en-US" b="1" dirty="0"/>
          </a:p>
          <a:p>
            <a:r>
              <a:rPr lang="en-US" b="1" dirty="0"/>
              <a:t>Small part of population that is used for study.</a:t>
            </a:r>
          </a:p>
          <a:p>
            <a:pPr algn="ctr"/>
            <a:endParaRPr lang="en-US" dirty="0"/>
          </a:p>
        </p:txBody>
      </p:sp>
      <p:sp>
        <p:nvSpPr>
          <p:cNvPr id="14" name="Rectangle 13">
            <a:extLst>
              <a:ext uri="{FF2B5EF4-FFF2-40B4-BE49-F238E27FC236}">
                <a16:creationId xmlns:a16="http://schemas.microsoft.com/office/drawing/2014/main" id="{6B8B7273-BA54-A440-8C5F-5799E1130B98}"/>
              </a:ext>
            </a:extLst>
          </p:cNvPr>
          <p:cNvSpPr/>
          <p:nvPr/>
        </p:nvSpPr>
        <p:spPr>
          <a:xfrm>
            <a:off x="1195754" y="5357366"/>
            <a:ext cx="4665784" cy="12088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Sample Size?</a:t>
            </a:r>
          </a:p>
          <a:p>
            <a:endParaRPr lang="en-US" b="1" dirty="0"/>
          </a:p>
          <a:p>
            <a:r>
              <a:rPr lang="en-US" b="1" dirty="0"/>
              <a:t>Total amount of things in a sample.</a:t>
            </a:r>
          </a:p>
          <a:p>
            <a:pPr algn="ctr"/>
            <a:endParaRPr lang="en-US" dirty="0"/>
          </a:p>
        </p:txBody>
      </p:sp>
      <p:sp>
        <p:nvSpPr>
          <p:cNvPr id="15" name="Rectangle 14">
            <a:extLst>
              <a:ext uri="{FF2B5EF4-FFF2-40B4-BE49-F238E27FC236}">
                <a16:creationId xmlns:a16="http://schemas.microsoft.com/office/drawing/2014/main" id="{425BEC4B-F86C-FC45-AE93-69BE21273082}"/>
              </a:ext>
            </a:extLst>
          </p:cNvPr>
          <p:cNvSpPr/>
          <p:nvPr/>
        </p:nvSpPr>
        <p:spPr>
          <a:xfrm>
            <a:off x="6717320" y="5357366"/>
            <a:ext cx="4665784" cy="12088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Variable?</a:t>
            </a:r>
          </a:p>
          <a:p>
            <a:endParaRPr lang="en-US" b="1" dirty="0"/>
          </a:p>
          <a:p>
            <a:r>
              <a:rPr lang="en-US" b="1" dirty="0"/>
              <a:t>What we are studying. (Measurable, Countable, Categorized)</a:t>
            </a:r>
          </a:p>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112" name="Ink 111">
                <a:extLst>
                  <a:ext uri="{FF2B5EF4-FFF2-40B4-BE49-F238E27FC236}">
                    <a16:creationId xmlns:a16="http://schemas.microsoft.com/office/drawing/2014/main" id="{FB7964B3-C95E-B942-A1F2-A683C7277D55}"/>
                  </a:ext>
                </a:extLst>
              </p14:cNvPr>
              <p14:cNvContentPartPr/>
              <p14:nvPr/>
            </p14:nvContentPartPr>
            <p14:xfrm>
              <a:off x="8837658" y="1697252"/>
              <a:ext cx="3600" cy="12240"/>
            </p14:xfrm>
          </p:contentPart>
        </mc:Choice>
        <mc:Fallback xmlns="">
          <p:pic>
            <p:nvPicPr>
              <p:cNvPr id="112" name="Ink 111">
                <a:extLst>
                  <a:ext uri="{FF2B5EF4-FFF2-40B4-BE49-F238E27FC236}">
                    <a16:creationId xmlns:a16="http://schemas.microsoft.com/office/drawing/2014/main" id="{FB7964B3-C95E-B942-A1F2-A683C7277D55}"/>
                  </a:ext>
                </a:extLst>
              </p:cNvPr>
              <p:cNvPicPr/>
              <p:nvPr/>
            </p:nvPicPr>
            <p:blipFill>
              <a:blip r:embed="rId10"/>
              <a:stretch>
                <a:fillRect/>
              </a:stretch>
            </p:blipFill>
            <p:spPr>
              <a:xfrm>
                <a:off x="8829018" y="1688252"/>
                <a:ext cx="21240" cy="29880"/>
              </a:xfrm>
              <a:prstGeom prst="rect">
                <a:avLst/>
              </a:prstGeom>
            </p:spPr>
          </p:pic>
        </mc:Fallback>
      </mc:AlternateContent>
    </p:spTree>
    <p:extLst>
      <p:ext uri="{BB962C8B-B14F-4D97-AF65-F5344CB8AC3E}">
        <p14:creationId xmlns:p14="http://schemas.microsoft.com/office/powerpoint/2010/main" val="3818714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00694A-2B7A-8F42-A8D1-420C768B5C7B}"/>
              </a:ext>
            </a:extLst>
          </p:cNvPr>
          <p:cNvPicPr>
            <a:picLocks noChangeAspect="1"/>
          </p:cNvPicPr>
          <p:nvPr/>
        </p:nvPicPr>
        <p:blipFill>
          <a:blip r:embed="rId2"/>
          <a:stretch>
            <a:fillRect/>
          </a:stretch>
        </p:blipFill>
        <p:spPr>
          <a:xfrm>
            <a:off x="768848" y="524107"/>
            <a:ext cx="11423152" cy="6101431"/>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AA2744F-BEF1-FA4B-8E78-A05D9C0665F1}"/>
                  </a:ext>
                </a:extLst>
              </p14:cNvPr>
              <p14:cNvContentPartPr/>
              <p14:nvPr/>
            </p14:nvContentPartPr>
            <p14:xfrm>
              <a:off x="1318030" y="1389343"/>
              <a:ext cx="3750480" cy="1501200"/>
            </p14:xfrm>
          </p:contentPart>
        </mc:Choice>
        <mc:Fallback>
          <p:pic>
            <p:nvPicPr>
              <p:cNvPr id="2" name="Ink 1">
                <a:extLst>
                  <a:ext uri="{FF2B5EF4-FFF2-40B4-BE49-F238E27FC236}">
                    <a16:creationId xmlns:a16="http://schemas.microsoft.com/office/drawing/2014/main" id="{DAA2744F-BEF1-FA4B-8E78-A05D9C0665F1}"/>
                  </a:ext>
                </a:extLst>
              </p:cNvPr>
              <p:cNvPicPr/>
              <p:nvPr/>
            </p:nvPicPr>
            <p:blipFill>
              <a:blip r:embed="rId4"/>
              <a:stretch>
                <a:fillRect/>
              </a:stretch>
            </p:blipFill>
            <p:spPr>
              <a:xfrm>
                <a:off x="1287430" y="1358743"/>
                <a:ext cx="3811680" cy="1562760"/>
              </a:xfrm>
              <a:prstGeom prst="rect">
                <a:avLst/>
              </a:prstGeom>
            </p:spPr>
          </p:pic>
        </mc:Fallback>
      </mc:AlternateContent>
      <p:grpSp>
        <p:nvGrpSpPr>
          <p:cNvPr id="8" name="Group 7">
            <a:extLst>
              <a:ext uri="{FF2B5EF4-FFF2-40B4-BE49-F238E27FC236}">
                <a16:creationId xmlns:a16="http://schemas.microsoft.com/office/drawing/2014/main" id="{FC358F30-A306-7540-940D-C76A47E73899}"/>
              </a:ext>
            </a:extLst>
          </p:cNvPr>
          <p:cNvGrpSpPr/>
          <p:nvPr/>
        </p:nvGrpSpPr>
        <p:grpSpPr>
          <a:xfrm>
            <a:off x="6447310" y="1693183"/>
            <a:ext cx="5478480" cy="1434600"/>
            <a:chOff x="6447310" y="1693183"/>
            <a:chExt cx="5478480" cy="1434600"/>
          </a:xfrm>
        </p:grpSpPr>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7A2F5AE7-70A6-4F47-867D-4DD2BC41BB2F}"/>
                    </a:ext>
                  </a:extLst>
                </p14:cNvPr>
                <p14:cNvContentPartPr/>
                <p14:nvPr/>
              </p14:nvContentPartPr>
              <p14:xfrm>
                <a:off x="7812790" y="1693183"/>
                <a:ext cx="4113000" cy="1434600"/>
              </p14:xfrm>
            </p:contentPart>
          </mc:Choice>
          <mc:Fallback>
            <p:pic>
              <p:nvPicPr>
                <p:cNvPr id="4" name="Ink 3">
                  <a:extLst>
                    <a:ext uri="{FF2B5EF4-FFF2-40B4-BE49-F238E27FC236}">
                      <a16:creationId xmlns:a16="http://schemas.microsoft.com/office/drawing/2014/main" id="{7A2F5AE7-70A6-4F47-867D-4DD2BC41BB2F}"/>
                    </a:ext>
                  </a:extLst>
                </p:cNvPr>
                <p:cNvPicPr/>
                <p:nvPr/>
              </p:nvPicPr>
              <p:blipFill>
                <a:blip r:embed="rId6"/>
                <a:stretch>
                  <a:fillRect/>
                </a:stretch>
              </p:blipFill>
              <p:spPr>
                <a:xfrm>
                  <a:off x="7782190" y="1662223"/>
                  <a:ext cx="4174200" cy="1496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B84DD58E-4690-DD4A-AFCD-7A5FB5FF8574}"/>
                    </a:ext>
                  </a:extLst>
                </p14:cNvPr>
                <p14:cNvContentPartPr/>
                <p14:nvPr/>
              </p14:nvContentPartPr>
              <p14:xfrm>
                <a:off x="6447310" y="2442343"/>
                <a:ext cx="1353240" cy="259200"/>
              </p14:xfrm>
            </p:contentPart>
          </mc:Choice>
          <mc:Fallback>
            <p:pic>
              <p:nvPicPr>
                <p:cNvPr id="6" name="Ink 5">
                  <a:extLst>
                    <a:ext uri="{FF2B5EF4-FFF2-40B4-BE49-F238E27FC236}">
                      <a16:creationId xmlns:a16="http://schemas.microsoft.com/office/drawing/2014/main" id="{B84DD58E-4690-DD4A-AFCD-7A5FB5FF8574}"/>
                    </a:ext>
                  </a:extLst>
                </p:cNvPr>
                <p:cNvPicPr/>
                <p:nvPr/>
              </p:nvPicPr>
              <p:blipFill>
                <a:blip r:embed="rId8"/>
                <a:stretch>
                  <a:fillRect/>
                </a:stretch>
              </p:blipFill>
              <p:spPr>
                <a:xfrm>
                  <a:off x="6416710" y="2411743"/>
                  <a:ext cx="141480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C2F5DF57-17B9-4342-8BB2-2EA27C681CA2}"/>
                    </a:ext>
                  </a:extLst>
                </p14:cNvPr>
                <p14:cNvContentPartPr/>
                <p14:nvPr/>
              </p14:nvContentPartPr>
              <p14:xfrm>
                <a:off x="7583470" y="2516503"/>
                <a:ext cx="263520" cy="250920"/>
              </p14:xfrm>
            </p:contentPart>
          </mc:Choice>
          <mc:Fallback>
            <p:pic>
              <p:nvPicPr>
                <p:cNvPr id="7" name="Ink 6">
                  <a:extLst>
                    <a:ext uri="{FF2B5EF4-FFF2-40B4-BE49-F238E27FC236}">
                      <a16:creationId xmlns:a16="http://schemas.microsoft.com/office/drawing/2014/main" id="{C2F5DF57-17B9-4342-8BB2-2EA27C681CA2}"/>
                    </a:ext>
                  </a:extLst>
                </p:cNvPr>
                <p:cNvPicPr/>
                <p:nvPr/>
              </p:nvPicPr>
              <p:blipFill>
                <a:blip r:embed="rId10"/>
                <a:stretch>
                  <a:fillRect/>
                </a:stretch>
              </p:blipFill>
              <p:spPr>
                <a:xfrm>
                  <a:off x="7552870" y="2485903"/>
                  <a:ext cx="325080" cy="312120"/>
                </a:xfrm>
                <a:prstGeom prst="rect">
                  <a:avLst/>
                </a:prstGeom>
              </p:spPr>
            </p:pic>
          </mc:Fallback>
        </mc:AlternateContent>
      </p:grpSp>
    </p:spTree>
    <p:extLst>
      <p:ext uri="{BB962C8B-B14F-4D97-AF65-F5344CB8AC3E}">
        <p14:creationId xmlns:p14="http://schemas.microsoft.com/office/powerpoint/2010/main" val="1490654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30D7-51DB-F84C-B5B6-925F818F71B5}"/>
              </a:ext>
            </a:extLst>
          </p:cNvPr>
          <p:cNvPicPr>
            <a:picLocks noChangeAspect="1"/>
          </p:cNvPicPr>
          <p:nvPr/>
        </p:nvPicPr>
        <p:blipFill>
          <a:blip r:embed="rId2"/>
          <a:stretch>
            <a:fillRect/>
          </a:stretch>
        </p:blipFill>
        <p:spPr>
          <a:xfrm>
            <a:off x="790112" y="646770"/>
            <a:ext cx="11401887" cy="5978767"/>
          </a:xfrm>
          <a:prstGeom prst="rect">
            <a:avLst/>
          </a:prstGeom>
        </p:spPr>
      </p:pic>
      <p:grpSp>
        <p:nvGrpSpPr>
          <p:cNvPr id="5" name="Group 4">
            <a:extLst>
              <a:ext uri="{FF2B5EF4-FFF2-40B4-BE49-F238E27FC236}">
                <a16:creationId xmlns:a16="http://schemas.microsoft.com/office/drawing/2014/main" id="{6ACEF562-2679-F640-A0B6-44388A9B9BBF}"/>
              </a:ext>
            </a:extLst>
          </p:cNvPr>
          <p:cNvGrpSpPr/>
          <p:nvPr/>
        </p:nvGrpSpPr>
        <p:grpSpPr>
          <a:xfrm>
            <a:off x="2129830" y="2015743"/>
            <a:ext cx="8433000" cy="1337040"/>
            <a:chOff x="2129830" y="2015743"/>
            <a:chExt cx="8433000" cy="1337040"/>
          </a:xfrm>
        </p:grpSpPr>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0263E60-1321-DC47-BF53-F099B9E59E06}"/>
                    </a:ext>
                  </a:extLst>
                </p14:cNvPr>
                <p14:cNvContentPartPr/>
                <p14:nvPr/>
              </p14:nvContentPartPr>
              <p14:xfrm>
                <a:off x="2129830" y="2144623"/>
                <a:ext cx="2656080" cy="1208160"/>
              </p14:xfrm>
            </p:contentPart>
          </mc:Choice>
          <mc:Fallback>
            <p:pic>
              <p:nvPicPr>
                <p:cNvPr id="2" name="Ink 1">
                  <a:extLst>
                    <a:ext uri="{FF2B5EF4-FFF2-40B4-BE49-F238E27FC236}">
                      <a16:creationId xmlns:a16="http://schemas.microsoft.com/office/drawing/2014/main" id="{10263E60-1321-DC47-BF53-F099B9E59E06}"/>
                    </a:ext>
                  </a:extLst>
                </p:cNvPr>
                <p:cNvPicPr/>
                <p:nvPr/>
              </p:nvPicPr>
              <p:blipFill>
                <a:blip r:embed="rId4"/>
                <a:stretch>
                  <a:fillRect/>
                </a:stretch>
              </p:blipFill>
              <p:spPr>
                <a:xfrm>
                  <a:off x="2099230" y="2114023"/>
                  <a:ext cx="2717640" cy="1269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9A227238-8D3A-F740-8FD3-A95CD37ED493}"/>
                    </a:ext>
                  </a:extLst>
                </p14:cNvPr>
                <p14:cNvContentPartPr/>
                <p14:nvPr/>
              </p14:nvContentPartPr>
              <p14:xfrm>
                <a:off x="2878630" y="2015743"/>
                <a:ext cx="7684200" cy="177480"/>
              </p14:xfrm>
            </p:contentPart>
          </mc:Choice>
          <mc:Fallback>
            <p:pic>
              <p:nvPicPr>
                <p:cNvPr id="4" name="Ink 3">
                  <a:extLst>
                    <a:ext uri="{FF2B5EF4-FFF2-40B4-BE49-F238E27FC236}">
                      <a16:creationId xmlns:a16="http://schemas.microsoft.com/office/drawing/2014/main" id="{9A227238-8D3A-F740-8FD3-A95CD37ED493}"/>
                    </a:ext>
                  </a:extLst>
                </p:cNvPr>
                <p:cNvPicPr/>
                <p:nvPr/>
              </p:nvPicPr>
              <p:blipFill>
                <a:blip r:embed="rId6"/>
                <a:stretch>
                  <a:fillRect/>
                </a:stretch>
              </p:blipFill>
              <p:spPr>
                <a:xfrm>
                  <a:off x="2848030" y="1984783"/>
                  <a:ext cx="7745400" cy="239040"/>
                </a:xfrm>
                <a:prstGeom prst="rect">
                  <a:avLst/>
                </a:prstGeom>
              </p:spPr>
            </p:pic>
          </mc:Fallback>
        </mc:AlternateContent>
      </p:grpSp>
    </p:spTree>
    <p:extLst>
      <p:ext uri="{BB962C8B-B14F-4D97-AF65-F5344CB8AC3E}">
        <p14:creationId xmlns:p14="http://schemas.microsoft.com/office/powerpoint/2010/main" val="242141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33BB7A-0602-E24B-97EC-F780FFBBBB4D}"/>
              </a:ext>
            </a:extLst>
          </p:cNvPr>
          <p:cNvPicPr>
            <a:picLocks noChangeAspect="1"/>
          </p:cNvPicPr>
          <p:nvPr/>
        </p:nvPicPr>
        <p:blipFill>
          <a:blip r:embed="rId2"/>
          <a:stretch>
            <a:fillRect/>
          </a:stretch>
        </p:blipFill>
        <p:spPr>
          <a:xfrm>
            <a:off x="853910" y="680224"/>
            <a:ext cx="11338090" cy="5945314"/>
          </a:xfrm>
          <a:prstGeom prst="rect">
            <a:avLst/>
          </a:prstGeom>
        </p:spPr>
      </p:pic>
    </p:spTree>
    <p:extLst>
      <p:ext uri="{BB962C8B-B14F-4D97-AF65-F5344CB8AC3E}">
        <p14:creationId xmlns:p14="http://schemas.microsoft.com/office/powerpoint/2010/main" val="340297912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14869</TotalTime>
  <Words>1771</Words>
  <Application>Microsoft Macintosh PowerPoint</Application>
  <PresentationFormat>Widescreen</PresentationFormat>
  <Paragraphs>202</Paragraphs>
  <Slides>46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Arial</vt:lpstr>
      <vt:lpstr>Avenir Book</vt:lpstr>
      <vt:lpstr>Calibri</vt:lpstr>
      <vt:lpstr>Cambria Math</vt:lpstr>
      <vt:lpstr>Franklin Gothic Book</vt:lpstr>
      <vt:lpstr>medium-content-sans-serif-font</vt:lpstr>
      <vt:lpstr>medium-content-serif-font</vt:lpstr>
      <vt:lpstr>Crop</vt:lpstr>
      <vt:lpstr>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Microsoft Office User</dc:creator>
  <cp:lastModifiedBy>Microsoft Office User</cp:lastModifiedBy>
  <cp:revision>284</cp:revision>
  <dcterms:created xsi:type="dcterms:W3CDTF">2020-05-11T06:39:20Z</dcterms:created>
  <dcterms:modified xsi:type="dcterms:W3CDTF">2020-12-19T10:45:53Z</dcterms:modified>
</cp:coreProperties>
</file>